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  <p:sldMasterId id="2147483730" r:id="rId3"/>
    <p:sldMasterId id="2147483760" r:id="rId4"/>
    <p:sldMasterId id="2147483790" r:id="rId5"/>
    <p:sldMasterId id="2147483820" r:id="rId6"/>
    <p:sldMasterId id="2147483850" r:id="rId7"/>
    <p:sldMasterId id="2147483892" r:id="rId8"/>
    <p:sldMasterId id="2147483929" r:id="rId9"/>
  </p:sldMasterIdLst>
  <p:notesMasterIdLst>
    <p:notesMasterId r:id="rId40"/>
  </p:notesMasterIdLst>
  <p:handoutMasterIdLst>
    <p:handoutMasterId r:id="rId41"/>
  </p:handoutMasterIdLst>
  <p:sldIdLst>
    <p:sldId id="392" r:id="rId10"/>
    <p:sldId id="285" r:id="rId11"/>
    <p:sldId id="377" r:id="rId12"/>
    <p:sldId id="376" r:id="rId13"/>
    <p:sldId id="362" r:id="rId14"/>
    <p:sldId id="337" r:id="rId15"/>
    <p:sldId id="388" r:id="rId16"/>
    <p:sldId id="389" r:id="rId17"/>
    <p:sldId id="365" r:id="rId18"/>
    <p:sldId id="386" r:id="rId19"/>
    <p:sldId id="387" r:id="rId20"/>
    <p:sldId id="393" r:id="rId21"/>
    <p:sldId id="328" r:id="rId22"/>
    <p:sldId id="378" r:id="rId23"/>
    <p:sldId id="379" r:id="rId24"/>
    <p:sldId id="380" r:id="rId25"/>
    <p:sldId id="381" r:id="rId26"/>
    <p:sldId id="385" r:id="rId27"/>
    <p:sldId id="390" r:id="rId28"/>
    <p:sldId id="384" r:id="rId29"/>
    <p:sldId id="372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359" r:id="rId39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D82"/>
    <a:srgbClr val="333333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6421" autoAdjust="0"/>
  </p:normalViewPr>
  <p:slideViewPr>
    <p:cSldViewPr showGuides="1">
      <p:cViewPr varScale="1">
        <p:scale>
          <a:sx n="99" d="100"/>
          <a:sy n="99" d="100"/>
        </p:scale>
        <p:origin x="104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12027.18</c:v>
                </c:pt>
                <c:pt idx="2">
                  <c:v>11281.26</c:v>
                </c:pt>
                <c:pt idx="3">
                  <c:v>11825.98</c:v>
                </c:pt>
                <c:pt idx="4">
                  <c:v>9807.8700000000008</c:v>
                </c:pt>
                <c:pt idx="5">
                  <c:v>6628.9</c:v>
                </c:pt>
                <c:pt idx="6">
                  <c:v>6813.58</c:v>
                </c:pt>
                <c:pt idx="7">
                  <c:v>7068.67</c:v>
                </c:pt>
                <c:pt idx="8">
                  <c:v>8223.86</c:v>
                </c:pt>
                <c:pt idx="9">
                  <c:v>7521.46</c:v>
                </c:pt>
                <c:pt idx="10">
                  <c:v>7748.01</c:v>
                </c:pt>
                <c:pt idx="11">
                  <c:v>7639.16</c:v>
                </c:pt>
                <c:pt idx="12">
                  <c:v>9950.0499999999993</c:v>
                </c:pt>
                <c:pt idx="13">
                  <c:v>9218.89</c:v>
                </c:pt>
                <c:pt idx="14">
                  <c:v>9593.84</c:v>
                </c:pt>
                <c:pt idx="15">
                  <c:v>8424.59</c:v>
                </c:pt>
                <c:pt idx="16">
                  <c:v>10303.049999999999</c:v>
                </c:pt>
                <c:pt idx="17">
                  <c:v>9019.84</c:v>
                </c:pt>
                <c:pt idx="18">
                  <c:v>9413.56</c:v>
                </c:pt>
                <c:pt idx="19">
                  <c:v>8256.7000000000007</c:v>
                </c:pt>
                <c:pt idx="20">
                  <c:v>9642.1</c:v>
                </c:pt>
                <c:pt idx="21">
                  <c:v>7805.97</c:v>
                </c:pt>
                <c:pt idx="22">
                  <c:v>8204.35</c:v>
                </c:pt>
                <c:pt idx="23">
                  <c:v>7478.58</c:v>
                </c:pt>
                <c:pt idx="24">
                  <c:v>8355.76</c:v>
                </c:pt>
                <c:pt idx="25">
                  <c:v>8443.73</c:v>
                </c:pt>
                <c:pt idx="26">
                  <c:v>8544.2800000000007</c:v>
                </c:pt>
                <c:pt idx="27">
                  <c:v>9794.7000000000007</c:v>
                </c:pt>
                <c:pt idx="28">
                  <c:v>8837.23</c:v>
                </c:pt>
                <c:pt idx="29">
                  <c:v>7612.95</c:v>
                </c:pt>
                <c:pt idx="30">
                  <c:v>9548.27</c:v>
                </c:pt>
                <c:pt idx="31">
                  <c:v>7924.86</c:v>
                </c:pt>
                <c:pt idx="32">
                  <c:v>9049.16</c:v>
                </c:pt>
                <c:pt idx="33">
                  <c:v>7640.51</c:v>
                </c:pt>
                <c:pt idx="34">
                  <c:v>7312.6</c:v>
                </c:pt>
                <c:pt idx="35">
                  <c:v>7325.97</c:v>
                </c:pt>
                <c:pt idx="36">
                  <c:v>9033.09</c:v>
                </c:pt>
                <c:pt idx="37">
                  <c:v>8699.49</c:v>
                </c:pt>
                <c:pt idx="38">
                  <c:v>10655.25</c:v>
                </c:pt>
                <c:pt idx="39">
                  <c:v>8322.7199999999993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9886.3700000000008</c:v>
                </c:pt>
                <c:pt idx="2">
                  <c:v>8880.52</c:v>
                </c:pt>
                <c:pt idx="3">
                  <c:v>9846.15</c:v>
                </c:pt>
                <c:pt idx="4">
                  <c:v>7845.71</c:v>
                </c:pt>
                <c:pt idx="5">
                  <c:v>5197.7299999999996</c:v>
                </c:pt>
                <c:pt idx="6">
                  <c:v>5173.91</c:v>
                </c:pt>
                <c:pt idx="7">
                  <c:v>5553.63</c:v>
                </c:pt>
                <c:pt idx="8">
                  <c:v>6359.73</c:v>
                </c:pt>
                <c:pt idx="9">
                  <c:v>5629.04</c:v>
                </c:pt>
                <c:pt idx="10">
                  <c:v>6095.82</c:v>
                </c:pt>
                <c:pt idx="11">
                  <c:v>5969.37</c:v>
                </c:pt>
                <c:pt idx="12">
                  <c:v>7436.31</c:v>
                </c:pt>
                <c:pt idx="13">
                  <c:v>6529.62</c:v>
                </c:pt>
                <c:pt idx="14">
                  <c:v>7500.53</c:v>
                </c:pt>
                <c:pt idx="15">
                  <c:v>6406.89</c:v>
                </c:pt>
                <c:pt idx="16">
                  <c:v>7842.05</c:v>
                </c:pt>
                <c:pt idx="17">
                  <c:v>6762.42</c:v>
                </c:pt>
                <c:pt idx="18">
                  <c:v>7288.76</c:v>
                </c:pt>
                <c:pt idx="19">
                  <c:v>6644.42</c:v>
                </c:pt>
                <c:pt idx="20">
                  <c:v>7734.2</c:v>
                </c:pt>
                <c:pt idx="21">
                  <c:v>5811.94</c:v>
                </c:pt>
                <c:pt idx="22">
                  <c:v>6171.54</c:v>
                </c:pt>
                <c:pt idx="23">
                  <c:v>5841.49</c:v>
                </c:pt>
                <c:pt idx="24">
                  <c:v>6513.03</c:v>
                </c:pt>
                <c:pt idx="25">
                  <c:v>6189.77</c:v>
                </c:pt>
                <c:pt idx="26">
                  <c:v>6310.49</c:v>
                </c:pt>
                <c:pt idx="27">
                  <c:v>7204.55</c:v>
                </c:pt>
                <c:pt idx="28">
                  <c:v>6667.85</c:v>
                </c:pt>
                <c:pt idx="29">
                  <c:v>5419.79</c:v>
                </c:pt>
                <c:pt idx="30">
                  <c:v>7023.67</c:v>
                </c:pt>
                <c:pt idx="31">
                  <c:v>6084</c:v>
                </c:pt>
                <c:pt idx="32">
                  <c:v>6494.18</c:v>
                </c:pt>
                <c:pt idx="33">
                  <c:v>5394.55</c:v>
                </c:pt>
                <c:pt idx="34">
                  <c:v>5198.09</c:v>
                </c:pt>
                <c:pt idx="35">
                  <c:v>5293.51</c:v>
                </c:pt>
                <c:pt idx="36">
                  <c:v>6392.47</c:v>
                </c:pt>
                <c:pt idx="37">
                  <c:v>6467.64</c:v>
                </c:pt>
                <c:pt idx="38">
                  <c:v>8280.3799999999992</c:v>
                </c:pt>
                <c:pt idx="39">
                  <c:v>5982.82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2137.7600000000002</c:v>
                </c:pt>
                <c:pt idx="2">
                  <c:v>2423.86</c:v>
                </c:pt>
                <c:pt idx="3">
                  <c:v>1965.32</c:v>
                </c:pt>
                <c:pt idx="4">
                  <c:v>1969.42</c:v>
                </c:pt>
                <c:pt idx="5">
                  <c:v>1426.41</c:v>
                </c:pt>
                <c:pt idx="6">
                  <c:v>1649.27</c:v>
                </c:pt>
                <c:pt idx="7">
                  <c:v>1511.67</c:v>
                </c:pt>
                <c:pt idx="8">
                  <c:v>1877.92</c:v>
                </c:pt>
                <c:pt idx="9">
                  <c:v>1907.46</c:v>
                </c:pt>
                <c:pt idx="10">
                  <c:v>1660.47</c:v>
                </c:pt>
                <c:pt idx="11">
                  <c:v>1647.89</c:v>
                </c:pt>
                <c:pt idx="12">
                  <c:v>2474.15</c:v>
                </c:pt>
                <c:pt idx="13">
                  <c:v>2624.45</c:v>
                </c:pt>
                <c:pt idx="14">
                  <c:v>2069.04</c:v>
                </c:pt>
                <c:pt idx="15">
                  <c:v>1965.21</c:v>
                </c:pt>
                <c:pt idx="16">
                  <c:v>2427.35</c:v>
                </c:pt>
                <c:pt idx="17">
                  <c:v>2161.52</c:v>
                </c:pt>
                <c:pt idx="18">
                  <c:v>2093.5100000000002</c:v>
                </c:pt>
                <c:pt idx="19">
                  <c:v>1587.26</c:v>
                </c:pt>
                <c:pt idx="20">
                  <c:v>1886.87</c:v>
                </c:pt>
                <c:pt idx="21">
                  <c:v>1929.15</c:v>
                </c:pt>
                <c:pt idx="22">
                  <c:v>1978.22</c:v>
                </c:pt>
                <c:pt idx="23">
                  <c:v>1586.82</c:v>
                </c:pt>
                <c:pt idx="24">
                  <c:v>1798.04</c:v>
                </c:pt>
                <c:pt idx="25">
                  <c:v>2191.4</c:v>
                </c:pt>
                <c:pt idx="26">
                  <c:v>2167.58</c:v>
                </c:pt>
                <c:pt idx="27">
                  <c:v>2546.9</c:v>
                </c:pt>
                <c:pt idx="28">
                  <c:v>2075.5700000000002</c:v>
                </c:pt>
                <c:pt idx="29">
                  <c:v>2088.5</c:v>
                </c:pt>
                <c:pt idx="30">
                  <c:v>2431.4299999999998</c:v>
                </c:pt>
                <c:pt idx="31">
                  <c:v>1767.88</c:v>
                </c:pt>
                <c:pt idx="32">
                  <c:v>2480.59</c:v>
                </c:pt>
                <c:pt idx="33">
                  <c:v>2127.85</c:v>
                </c:pt>
                <c:pt idx="34">
                  <c:v>1995.28</c:v>
                </c:pt>
                <c:pt idx="35">
                  <c:v>1927.63</c:v>
                </c:pt>
                <c:pt idx="36">
                  <c:v>2531.64</c:v>
                </c:pt>
                <c:pt idx="37">
                  <c:v>2086.1999999999998</c:v>
                </c:pt>
                <c:pt idx="38">
                  <c:v>2226.92</c:v>
                </c:pt>
                <c:pt idx="39">
                  <c:v>2232.37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9645671020691E-2"/>
          <c:y val="2.522458765417834E-2"/>
          <c:w val="0.75057316168297783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Taul1!$B$2:$B$1525</c:f>
              <c:numCache>
                <c:formatCode>General</c:formatCode>
                <c:ptCount val="1524"/>
                <c:pt idx="2" formatCode="0.00">
                  <c:v>3.73</c:v>
                </c:pt>
                <c:pt idx="3" formatCode="0.00">
                  <c:v>6.75</c:v>
                </c:pt>
                <c:pt idx="4" formatCode="0.00">
                  <c:v>1.48</c:v>
                </c:pt>
                <c:pt idx="5" formatCode="0.00">
                  <c:v>83.11</c:v>
                </c:pt>
                <c:pt idx="6" formatCode="0.00">
                  <c:v>-49.8</c:v>
                </c:pt>
                <c:pt idx="7" formatCode="0.00">
                  <c:v>20.51</c:v>
                </c:pt>
                <c:pt idx="8" formatCode="0.00">
                  <c:v>8.1</c:v>
                </c:pt>
                <c:pt idx="9" formatCode="0.00">
                  <c:v>2.15</c:v>
                </c:pt>
                <c:pt idx="10" formatCode="0.00">
                  <c:v>17.72</c:v>
                </c:pt>
                <c:pt idx="11" formatCode="0.00">
                  <c:v>6.84</c:v>
                </c:pt>
                <c:pt idx="12" formatCode="0.00">
                  <c:v>96.11</c:v>
                </c:pt>
                <c:pt idx="13" formatCode="0.00">
                  <c:v>20.260000000000002</c:v>
                </c:pt>
                <c:pt idx="14" formatCode="0.00">
                  <c:v>11.62</c:v>
                </c:pt>
                <c:pt idx="15" formatCode="0.00">
                  <c:v>11.6</c:v>
                </c:pt>
                <c:pt idx="16" formatCode="0.00">
                  <c:v>12.12</c:v>
                </c:pt>
                <c:pt idx="17" formatCode="0.00">
                  <c:v>11.75</c:v>
                </c:pt>
                <c:pt idx="18" formatCode="0.00">
                  <c:v>6.46</c:v>
                </c:pt>
                <c:pt idx="19" formatCode="0.00">
                  <c:v>37.22</c:v>
                </c:pt>
                <c:pt idx="20" formatCode="0.00">
                  <c:v>7.27</c:v>
                </c:pt>
                <c:pt idx="21" formatCode="0.00">
                  <c:v>5.6</c:v>
                </c:pt>
                <c:pt idx="22" formatCode="0.00">
                  <c:v>39.22</c:v>
                </c:pt>
                <c:pt idx="23" formatCode="0.00">
                  <c:v>29.56</c:v>
                </c:pt>
                <c:pt idx="24" formatCode="0.00">
                  <c:v>6.33</c:v>
                </c:pt>
                <c:pt idx="25" formatCode="0.00">
                  <c:v>5.83</c:v>
                </c:pt>
                <c:pt idx="26" formatCode="0.00">
                  <c:v>13.81</c:v>
                </c:pt>
                <c:pt idx="27" formatCode="0.00">
                  <c:v>6.84</c:v>
                </c:pt>
                <c:pt idx="28" formatCode="0.00">
                  <c:v>7.59</c:v>
                </c:pt>
                <c:pt idx="29" formatCode="0.00">
                  <c:v>6.71</c:v>
                </c:pt>
                <c:pt idx="30" formatCode="0.00">
                  <c:v>9.0500000000000007</c:v>
                </c:pt>
                <c:pt idx="31" formatCode="0.00">
                  <c:v>-3.55</c:v>
                </c:pt>
                <c:pt idx="32" formatCode="0.00">
                  <c:v>1.41</c:v>
                </c:pt>
                <c:pt idx="33" formatCode="0.00">
                  <c:v>5.43</c:v>
                </c:pt>
                <c:pt idx="34" formatCode="0.00">
                  <c:v>-25.74</c:v>
                </c:pt>
                <c:pt idx="35" formatCode="0.00">
                  <c:v>8.2899999999999991</c:v>
                </c:pt>
                <c:pt idx="36" formatCode="0.00">
                  <c:v>2.42</c:v>
                </c:pt>
                <c:pt idx="37" formatCode="0.00">
                  <c:v>2.15</c:v>
                </c:pt>
                <c:pt idx="38" formatCode="0.00">
                  <c:v>8.84</c:v>
                </c:pt>
                <c:pt idx="39" formatCode="0.00">
                  <c:v>6.86</c:v>
                </c:pt>
                <c:pt idx="40" formatCode="0.00">
                  <c:v>4.7300000000000004</c:v>
                </c:pt>
                <c:pt idx="41" formatCode="0.00">
                  <c:v>4.87</c:v>
                </c:pt>
                <c:pt idx="42" formatCode="0.00">
                  <c:v>-10.78</c:v>
                </c:pt>
                <c:pt idx="43" formatCode="0.00">
                  <c:v>6.48</c:v>
                </c:pt>
                <c:pt idx="44" formatCode="0.00">
                  <c:v>8.9499999999999993</c:v>
                </c:pt>
                <c:pt idx="45" formatCode="0.00">
                  <c:v>-8.66</c:v>
                </c:pt>
                <c:pt idx="46" formatCode="0.00">
                  <c:v>-2.61</c:v>
                </c:pt>
                <c:pt idx="47" formatCode="0.00">
                  <c:v>-4.8899999999999997</c:v>
                </c:pt>
                <c:pt idx="48" formatCode="0.00">
                  <c:v>4.1900000000000004</c:v>
                </c:pt>
                <c:pt idx="49" formatCode="0.00">
                  <c:v>-10.4</c:v>
                </c:pt>
                <c:pt idx="50" formatCode="0.00">
                  <c:v>3.73</c:v>
                </c:pt>
                <c:pt idx="51" formatCode="0.00">
                  <c:v>4.7</c:v>
                </c:pt>
                <c:pt idx="52" formatCode="0.00">
                  <c:v>11.12</c:v>
                </c:pt>
                <c:pt idx="53" formatCode="0.00">
                  <c:v>5</c:v>
                </c:pt>
                <c:pt idx="54" formatCode="0.00">
                  <c:v>10.61</c:v>
                </c:pt>
                <c:pt idx="55" formatCode="0.00">
                  <c:v>-4.16</c:v>
                </c:pt>
                <c:pt idx="56" formatCode="0.00">
                  <c:v>2.52</c:v>
                </c:pt>
                <c:pt idx="57" formatCode="0.00">
                  <c:v>0.88</c:v>
                </c:pt>
                <c:pt idx="58" formatCode="0.00">
                  <c:v>9.92</c:v>
                </c:pt>
                <c:pt idx="59" formatCode="0.00">
                  <c:v>-6.12</c:v>
                </c:pt>
                <c:pt idx="60" formatCode="0.00">
                  <c:v>10.46</c:v>
                </c:pt>
                <c:pt idx="61" formatCode="0.00">
                  <c:v>4.7300000000000004</c:v>
                </c:pt>
                <c:pt idx="62" formatCode="0.00">
                  <c:v>34.71</c:v>
                </c:pt>
                <c:pt idx="63" formatCode="0.00">
                  <c:v>11.17</c:v>
                </c:pt>
                <c:pt idx="64" formatCode="0.00">
                  <c:v>8.18</c:v>
                </c:pt>
                <c:pt idx="65" formatCode="0.00">
                  <c:v>-23.37</c:v>
                </c:pt>
                <c:pt idx="66" formatCode="0.00">
                  <c:v>11.39</c:v>
                </c:pt>
                <c:pt idx="67" formatCode="0.00">
                  <c:v>11.07</c:v>
                </c:pt>
                <c:pt idx="68" formatCode="0.00">
                  <c:v>-0.16</c:v>
                </c:pt>
                <c:pt idx="69" formatCode="0.00">
                  <c:v>3.77</c:v>
                </c:pt>
                <c:pt idx="70" formatCode="0.00">
                  <c:v>3.77</c:v>
                </c:pt>
                <c:pt idx="71" formatCode="0.00">
                  <c:v>2.35</c:v>
                </c:pt>
                <c:pt idx="72" formatCode="0.00">
                  <c:v>4.1900000000000004</c:v>
                </c:pt>
                <c:pt idx="73" formatCode="0.00">
                  <c:v>2.2999999999999998</c:v>
                </c:pt>
                <c:pt idx="74" formatCode="0.00">
                  <c:v>7.26</c:v>
                </c:pt>
                <c:pt idx="75" formatCode="0.00">
                  <c:v>4.3499999999999996</c:v>
                </c:pt>
                <c:pt idx="76" formatCode="0.00">
                  <c:v>1.98</c:v>
                </c:pt>
                <c:pt idx="77" formatCode="0.00">
                  <c:v>9.02</c:v>
                </c:pt>
                <c:pt idx="78" formatCode="0.00">
                  <c:v>-28.69</c:v>
                </c:pt>
                <c:pt idx="79" formatCode="0.00">
                  <c:v>2.95</c:v>
                </c:pt>
                <c:pt idx="80" formatCode="0.00">
                  <c:v>-5.37</c:v>
                </c:pt>
                <c:pt idx="81" formatCode="0.00">
                  <c:v>-0.68</c:v>
                </c:pt>
                <c:pt idx="82" formatCode="0.00">
                  <c:v>3.25</c:v>
                </c:pt>
                <c:pt idx="83" formatCode="0.00">
                  <c:v>-4.99</c:v>
                </c:pt>
                <c:pt idx="84" formatCode="0.00">
                  <c:v>8.7799999999999994</c:v>
                </c:pt>
                <c:pt idx="85" formatCode="0.00">
                  <c:v>0.25</c:v>
                </c:pt>
                <c:pt idx="86" formatCode="0.00">
                  <c:v>40.28</c:v>
                </c:pt>
                <c:pt idx="87" formatCode="0.00">
                  <c:v>-20.69</c:v>
                </c:pt>
                <c:pt idx="88" formatCode="0.00">
                  <c:v>60.98</c:v>
                </c:pt>
                <c:pt idx="89" formatCode="0.00">
                  <c:v>0</c:v>
                </c:pt>
                <c:pt idx="90" formatCode="0.00">
                  <c:v>-2.21</c:v>
                </c:pt>
                <c:pt idx="91" formatCode="0.00">
                  <c:v>1.68</c:v>
                </c:pt>
                <c:pt idx="92" formatCode="0.00">
                  <c:v>48.23</c:v>
                </c:pt>
                <c:pt idx="93" formatCode="0.00">
                  <c:v>-0.41</c:v>
                </c:pt>
                <c:pt idx="94" formatCode="0.00">
                  <c:v>2.17</c:v>
                </c:pt>
                <c:pt idx="95" formatCode="0.00">
                  <c:v>24.26</c:v>
                </c:pt>
                <c:pt idx="96" formatCode="0.00">
                  <c:v>16.22</c:v>
                </c:pt>
                <c:pt idx="97" formatCode="0.00">
                  <c:v>5</c:v>
                </c:pt>
                <c:pt idx="98" formatCode="0.00">
                  <c:v>1.8</c:v>
                </c:pt>
                <c:pt idx="99" formatCode="0.00">
                  <c:v>12.69</c:v>
                </c:pt>
                <c:pt idx="100" formatCode="0.00">
                  <c:v>-1.7</c:v>
                </c:pt>
                <c:pt idx="101" formatCode="0.00">
                  <c:v>5.89</c:v>
                </c:pt>
                <c:pt idx="102" formatCode="0.00">
                  <c:v>3.28</c:v>
                </c:pt>
                <c:pt idx="103" formatCode="0.00">
                  <c:v>9.43</c:v>
                </c:pt>
                <c:pt idx="104" formatCode="0.00">
                  <c:v>2.09</c:v>
                </c:pt>
                <c:pt idx="105" formatCode="0.00">
                  <c:v>-4.18</c:v>
                </c:pt>
                <c:pt idx="106" formatCode="0.00">
                  <c:v>17.190000000000001</c:v>
                </c:pt>
                <c:pt idx="107" formatCode="0.00">
                  <c:v>3.96</c:v>
                </c:pt>
                <c:pt idx="108" formatCode="0.00">
                  <c:v>2.58</c:v>
                </c:pt>
                <c:pt idx="109" formatCode="0.00">
                  <c:v>4</c:v>
                </c:pt>
                <c:pt idx="110" formatCode="0.00">
                  <c:v>11.45</c:v>
                </c:pt>
                <c:pt idx="111" formatCode="0.00">
                  <c:v>2.76</c:v>
                </c:pt>
                <c:pt idx="112" formatCode="0.00">
                  <c:v>-10.95</c:v>
                </c:pt>
                <c:pt idx="113" formatCode="0.00">
                  <c:v>5.4</c:v>
                </c:pt>
                <c:pt idx="114" formatCode="0.00">
                  <c:v>4.17</c:v>
                </c:pt>
                <c:pt idx="115" formatCode="0.00">
                  <c:v>20.54</c:v>
                </c:pt>
                <c:pt idx="116" formatCode="0.00">
                  <c:v>4.3600000000000003</c:v>
                </c:pt>
                <c:pt idx="117" formatCode="0.00">
                  <c:v>8.4</c:v>
                </c:pt>
                <c:pt idx="118" formatCode="0.00">
                  <c:v>2.83</c:v>
                </c:pt>
                <c:pt idx="119" formatCode="0.00">
                  <c:v>11.17</c:v>
                </c:pt>
                <c:pt idx="120" formatCode="0.00">
                  <c:v>-3.43</c:v>
                </c:pt>
                <c:pt idx="121" formatCode="0.00">
                  <c:v>12.34</c:v>
                </c:pt>
                <c:pt idx="122" formatCode="0.00">
                  <c:v>-7.13</c:v>
                </c:pt>
                <c:pt idx="123" formatCode="0.00">
                  <c:v>9.11</c:v>
                </c:pt>
                <c:pt idx="124" formatCode="0.00">
                  <c:v>4.29</c:v>
                </c:pt>
                <c:pt idx="125" formatCode="0.00">
                  <c:v>14.19</c:v>
                </c:pt>
                <c:pt idx="126" formatCode="0.00">
                  <c:v>5.94</c:v>
                </c:pt>
                <c:pt idx="127" formatCode="0.00">
                  <c:v>8.43</c:v>
                </c:pt>
                <c:pt idx="128" formatCode="0.00">
                  <c:v>-62.84</c:v>
                </c:pt>
                <c:pt idx="129" formatCode="0.00">
                  <c:v>4.8099999999999996</c:v>
                </c:pt>
                <c:pt idx="130" formatCode="0.00">
                  <c:v>10.06</c:v>
                </c:pt>
                <c:pt idx="131" formatCode="0.00">
                  <c:v>-6.33</c:v>
                </c:pt>
                <c:pt idx="132" formatCode="0.00">
                  <c:v>8.3699999999999992</c:v>
                </c:pt>
                <c:pt idx="133" formatCode="0.00">
                  <c:v>1.94</c:v>
                </c:pt>
                <c:pt idx="134" formatCode="0.00">
                  <c:v>5.26</c:v>
                </c:pt>
                <c:pt idx="135" formatCode="0.00">
                  <c:v>2.48</c:v>
                </c:pt>
                <c:pt idx="136" formatCode="0.00">
                  <c:v>1.52</c:v>
                </c:pt>
                <c:pt idx="137" formatCode="0.00">
                  <c:v>2.0699999999999998</c:v>
                </c:pt>
                <c:pt idx="138" formatCode="0.00">
                  <c:v>4.75</c:v>
                </c:pt>
                <c:pt idx="139" formatCode="0.00">
                  <c:v>-6.89</c:v>
                </c:pt>
                <c:pt idx="140" formatCode="0.00">
                  <c:v>23</c:v>
                </c:pt>
                <c:pt idx="141" formatCode="0.00">
                  <c:v>62.63</c:v>
                </c:pt>
                <c:pt idx="142" formatCode="0.00">
                  <c:v>11.19</c:v>
                </c:pt>
                <c:pt idx="143" formatCode="0.00">
                  <c:v>-3.04</c:v>
                </c:pt>
                <c:pt idx="144" formatCode="0.00">
                  <c:v>7.1</c:v>
                </c:pt>
                <c:pt idx="145" formatCode="0.00">
                  <c:v>7.66</c:v>
                </c:pt>
                <c:pt idx="146" formatCode="0.00">
                  <c:v>6.15</c:v>
                </c:pt>
                <c:pt idx="147" formatCode="0.00">
                  <c:v>3.87</c:v>
                </c:pt>
                <c:pt idx="148" formatCode="0.00">
                  <c:v>16.670000000000002</c:v>
                </c:pt>
                <c:pt idx="149" formatCode="0.00">
                  <c:v>5.2</c:v>
                </c:pt>
                <c:pt idx="150" formatCode="0.00">
                  <c:v>3.85</c:v>
                </c:pt>
                <c:pt idx="151" formatCode="0.00">
                  <c:v>-24.02</c:v>
                </c:pt>
                <c:pt idx="152" formatCode="0.00">
                  <c:v>16.64</c:v>
                </c:pt>
                <c:pt idx="153" formatCode="0.00">
                  <c:v>11.72</c:v>
                </c:pt>
                <c:pt idx="154" formatCode="0.00">
                  <c:v>51.49</c:v>
                </c:pt>
                <c:pt idx="155" formatCode="0.00">
                  <c:v>24.45</c:v>
                </c:pt>
                <c:pt idx="156" formatCode="0.00">
                  <c:v>2.11</c:v>
                </c:pt>
                <c:pt idx="157" formatCode="0.00">
                  <c:v>1.41</c:v>
                </c:pt>
                <c:pt idx="158" formatCode="0.00">
                  <c:v>0.75</c:v>
                </c:pt>
                <c:pt idx="159" formatCode="0.00">
                  <c:v>11.35</c:v>
                </c:pt>
                <c:pt idx="160" formatCode="0.00">
                  <c:v>-1.17</c:v>
                </c:pt>
                <c:pt idx="161" formatCode="0.00">
                  <c:v>9.51</c:v>
                </c:pt>
                <c:pt idx="162" formatCode="0.00">
                  <c:v>-6.6</c:v>
                </c:pt>
                <c:pt idx="163" formatCode="0.00">
                  <c:v>-6.9</c:v>
                </c:pt>
                <c:pt idx="164" formatCode="0.00">
                  <c:v>-0.1</c:v>
                </c:pt>
                <c:pt idx="165" formatCode="0.00">
                  <c:v>8.17</c:v>
                </c:pt>
                <c:pt idx="166" formatCode="0.00">
                  <c:v>-0.22</c:v>
                </c:pt>
                <c:pt idx="167" formatCode="0.00">
                  <c:v>-9.1999999999999993</c:v>
                </c:pt>
                <c:pt idx="168" formatCode="0.00">
                  <c:v>4.99</c:v>
                </c:pt>
                <c:pt idx="169" formatCode="0.00">
                  <c:v>6.74</c:v>
                </c:pt>
                <c:pt idx="170" formatCode="0.00">
                  <c:v>3</c:v>
                </c:pt>
                <c:pt idx="171" formatCode="0.00">
                  <c:v>42.76</c:v>
                </c:pt>
                <c:pt idx="172" formatCode="0.00">
                  <c:v>-12.94</c:v>
                </c:pt>
                <c:pt idx="173" formatCode="0.00">
                  <c:v>-1.42</c:v>
                </c:pt>
                <c:pt idx="174" formatCode="0.00">
                  <c:v>2.75</c:v>
                </c:pt>
                <c:pt idx="175" formatCode="0.00">
                  <c:v>8.4499999999999993</c:v>
                </c:pt>
                <c:pt idx="176" formatCode="0.00">
                  <c:v>19.239999999999998</c:v>
                </c:pt>
                <c:pt idx="177" formatCode="0.00">
                  <c:v>6.2</c:v>
                </c:pt>
                <c:pt idx="178" formatCode="0.00">
                  <c:v>-13.88</c:v>
                </c:pt>
                <c:pt idx="179" formatCode="0.00">
                  <c:v>5.97</c:v>
                </c:pt>
                <c:pt idx="180" formatCode="0.00">
                  <c:v>8.08</c:v>
                </c:pt>
                <c:pt idx="181" formatCode="0.00">
                  <c:v>-1.62</c:v>
                </c:pt>
                <c:pt idx="182" formatCode="0.00">
                  <c:v>10.73</c:v>
                </c:pt>
                <c:pt idx="183" formatCode="0.00">
                  <c:v>14.49</c:v>
                </c:pt>
                <c:pt idx="184" formatCode="0.00">
                  <c:v>0.35</c:v>
                </c:pt>
                <c:pt idx="185" formatCode="0.00">
                  <c:v>2.61</c:v>
                </c:pt>
                <c:pt idx="186" formatCode="0.00">
                  <c:v>0.08</c:v>
                </c:pt>
                <c:pt idx="187" formatCode="0.00">
                  <c:v>5.33</c:v>
                </c:pt>
                <c:pt idx="188" formatCode="0.00">
                  <c:v>5.63</c:v>
                </c:pt>
                <c:pt idx="189" formatCode="0.00">
                  <c:v>-0.63</c:v>
                </c:pt>
                <c:pt idx="190" formatCode="0.00">
                  <c:v>2.94</c:v>
                </c:pt>
                <c:pt idx="191" formatCode="0.00">
                  <c:v>0.73</c:v>
                </c:pt>
                <c:pt idx="192" formatCode="0.00">
                  <c:v>-1.76</c:v>
                </c:pt>
                <c:pt idx="193" formatCode="0.00">
                  <c:v>6.6</c:v>
                </c:pt>
                <c:pt idx="194" formatCode="0.00">
                  <c:v>-7.48</c:v>
                </c:pt>
                <c:pt idx="195" formatCode="0.00">
                  <c:v>15.92</c:v>
                </c:pt>
                <c:pt idx="196" formatCode="0.00">
                  <c:v>9.4600000000000009</c:v>
                </c:pt>
                <c:pt idx="197" formatCode="0.00">
                  <c:v>0.25</c:v>
                </c:pt>
                <c:pt idx="198" formatCode="0.00">
                  <c:v>33.33</c:v>
                </c:pt>
                <c:pt idx="199" formatCode="0.00">
                  <c:v>0.88</c:v>
                </c:pt>
                <c:pt idx="200" formatCode="0.00">
                  <c:v>11.12</c:v>
                </c:pt>
                <c:pt idx="201" formatCode="0.00">
                  <c:v>-6.13</c:v>
                </c:pt>
                <c:pt idx="202" formatCode="0.00">
                  <c:v>12.89</c:v>
                </c:pt>
                <c:pt idx="203" formatCode="0.00">
                  <c:v>14.66</c:v>
                </c:pt>
                <c:pt idx="204" formatCode="0.00">
                  <c:v>5.47</c:v>
                </c:pt>
                <c:pt idx="205" formatCode="0.00">
                  <c:v>1.44</c:v>
                </c:pt>
                <c:pt idx="206" formatCode="0.00">
                  <c:v>14.47</c:v>
                </c:pt>
                <c:pt idx="207" formatCode="0.00">
                  <c:v>6.57</c:v>
                </c:pt>
                <c:pt idx="208" formatCode="0.00">
                  <c:v>3.35</c:v>
                </c:pt>
                <c:pt idx="209" formatCode="0.00">
                  <c:v>10.78</c:v>
                </c:pt>
                <c:pt idx="210" formatCode="0.00">
                  <c:v>3.31</c:v>
                </c:pt>
                <c:pt idx="211" formatCode="0.00">
                  <c:v>-12.37</c:v>
                </c:pt>
                <c:pt idx="212" formatCode="0.00">
                  <c:v>2.85</c:v>
                </c:pt>
                <c:pt idx="213" formatCode="0.00">
                  <c:v>1.43</c:v>
                </c:pt>
                <c:pt idx="214" formatCode="0.00">
                  <c:v>4.45</c:v>
                </c:pt>
                <c:pt idx="215" formatCode="0.00">
                  <c:v>4.9800000000000004</c:v>
                </c:pt>
                <c:pt idx="216" formatCode="0.00">
                  <c:v>17.86</c:v>
                </c:pt>
                <c:pt idx="217" formatCode="0.00">
                  <c:v>1</c:v>
                </c:pt>
                <c:pt idx="218" formatCode="0.00">
                  <c:v>2.48</c:v>
                </c:pt>
                <c:pt idx="219" formatCode="0.00">
                  <c:v>1.94</c:v>
                </c:pt>
                <c:pt idx="220" formatCode="0.00">
                  <c:v>10.42</c:v>
                </c:pt>
                <c:pt idx="221" formatCode="0.00">
                  <c:v>9.59</c:v>
                </c:pt>
                <c:pt idx="222" formatCode="0.00">
                  <c:v>-2.4500000000000002</c:v>
                </c:pt>
                <c:pt idx="223" formatCode="0.00">
                  <c:v>19.62</c:v>
                </c:pt>
                <c:pt idx="224" formatCode="0.00">
                  <c:v>0.73</c:v>
                </c:pt>
                <c:pt idx="225" formatCode="0.00">
                  <c:v>2.4900000000000002</c:v>
                </c:pt>
                <c:pt idx="226" formatCode="0.00">
                  <c:v>117.77</c:v>
                </c:pt>
                <c:pt idx="227" formatCode="0.00">
                  <c:v>0.76</c:v>
                </c:pt>
                <c:pt idx="228" formatCode="0.00">
                  <c:v>-3.29</c:v>
                </c:pt>
                <c:pt idx="229" formatCode="0.00">
                  <c:v>-5.62</c:v>
                </c:pt>
                <c:pt idx="230" formatCode="0.00">
                  <c:v>0.94</c:v>
                </c:pt>
                <c:pt idx="231" formatCode="0.00">
                  <c:v>-3.53</c:v>
                </c:pt>
                <c:pt idx="232" formatCode="0.00">
                  <c:v>-5.07</c:v>
                </c:pt>
                <c:pt idx="233" formatCode="0.00">
                  <c:v>5.45</c:v>
                </c:pt>
                <c:pt idx="234" formatCode="0.00">
                  <c:v>4.4000000000000004</c:v>
                </c:pt>
                <c:pt idx="235" formatCode="0.00">
                  <c:v>2.19</c:v>
                </c:pt>
                <c:pt idx="236" formatCode="0.00">
                  <c:v>1.98</c:v>
                </c:pt>
                <c:pt idx="237" formatCode="0.00">
                  <c:v>7.8</c:v>
                </c:pt>
                <c:pt idx="238" formatCode="0.00">
                  <c:v>3.52</c:v>
                </c:pt>
                <c:pt idx="239" formatCode="0.00">
                  <c:v>9.32</c:v>
                </c:pt>
                <c:pt idx="240" formatCode="0.00">
                  <c:v>2.77</c:v>
                </c:pt>
                <c:pt idx="241" formatCode="0.00">
                  <c:v>9.08</c:v>
                </c:pt>
                <c:pt idx="242" formatCode="0.00">
                  <c:v>0.2</c:v>
                </c:pt>
                <c:pt idx="243" formatCode="0.00">
                  <c:v>1.58</c:v>
                </c:pt>
                <c:pt idx="244" formatCode="0.00">
                  <c:v>15.71</c:v>
                </c:pt>
                <c:pt idx="245" formatCode="0.00">
                  <c:v>6.88</c:v>
                </c:pt>
                <c:pt idx="246" formatCode="0.00">
                  <c:v>0</c:v>
                </c:pt>
                <c:pt idx="247" formatCode="0.00">
                  <c:v>6.99</c:v>
                </c:pt>
                <c:pt idx="248" formatCode="0.00">
                  <c:v>2.85</c:v>
                </c:pt>
                <c:pt idx="249" formatCode="0.00">
                  <c:v>2.7</c:v>
                </c:pt>
                <c:pt idx="250" formatCode="0.00">
                  <c:v>8.25</c:v>
                </c:pt>
                <c:pt idx="251" formatCode="0.00">
                  <c:v>32.93</c:v>
                </c:pt>
                <c:pt idx="252" formatCode="0.00">
                  <c:v>51.07</c:v>
                </c:pt>
                <c:pt idx="253" formatCode="0.00">
                  <c:v>14.73</c:v>
                </c:pt>
                <c:pt idx="254" formatCode="0.00">
                  <c:v>-3.29</c:v>
                </c:pt>
                <c:pt idx="255" formatCode="0.00">
                  <c:v>-0.2</c:v>
                </c:pt>
                <c:pt idx="256" formatCode="0.00">
                  <c:v>10.27</c:v>
                </c:pt>
                <c:pt idx="257" formatCode="0.00">
                  <c:v>3</c:v>
                </c:pt>
                <c:pt idx="258" formatCode="0.00">
                  <c:v>8.19</c:v>
                </c:pt>
                <c:pt idx="259" formatCode="0.00">
                  <c:v>4.5599999999999996</c:v>
                </c:pt>
                <c:pt idx="260" formatCode="0.00">
                  <c:v>4.62</c:v>
                </c:pt>
                <c:pt idx="261" formatCode="0.00">
                  <c:v>2.3199999999999998</c:v>
                </c:pt>
                <c:pt idx="262" formatCode="0.00">
                  <c:v>-1.37</c:v>
                </c:pt>
                <c:pt idx="263" formatCode="0.00">
                  <c:v>-3.96</c:v>
                </c:pt>
                <c:pt idx="264" formatCode="0.00">
                  <c:v>1.26</c:v>
                </c:pt>
                <c:pt idx="265" formatCode="0.00">
                  <c:v>-20.52</c:v>
                </c:pt>
                <c:pt idx="266" formatCode="0.00">
                  <c:v>0.81</c:v>
                </c:pt>
                <c:pt idx="267" formatCode="0.00">
                  <c:v>-3.15</c:v>
                </c:pt>
                <c:pt idx="268" formatCode="0.00">
                  <c:v>7.17</c:v>
                </c:pt>
                <c:pt idx="269" formatCode="0.00">
                  <c:v>-4.76</c:v>
                </c:pt>
                <c:pt idx="270" formatCode="0.00">
                  <c:v>15.29</c:v>
                </c:pt>
                <c:pt idx="271" formatCode="0.00">
                  <c:v>1.54</c:v>
                </c:pt>
                <c:pt idx="272" formatCode="0.00">
                  <c:v>-26.22</c:v>
                </c:pt>
                <c:pt idx="273" formatCode="0.00">
                  <c:v>5.4</c:v>
                </c:pt>
                <c:pt idx="274" formatCode="0.00">
                  <c:v>2.04</c:v>
                </c:pt>
                <c:pt idx="275" formatCode="0.00">
                  <c:v>2.16</c:v>
                </c:pt>
                <c:pt idx="276" formatCode="0.00">
                  <c:v>32.479999999999997</c:v>
                </c:pt>
                <c:pt idx="277" formatCode="0.00">
                  <c:v>9.0299999999999994</c:v>
                </c:pt>
                <c:pt idx="278" formatCode="0.00">
                  <c:v>12.64</c:v>
                </c:pt>
                <c:pt idx="279" formatCode="0.00">
                  <c:v>25.1</c:v>
                </c:pt>
                <c:pt idx="280" formatCode="0.00">
                  <c:v>1.43</c:v>
                </c:pt>
                <c:pt idx="281" formatCode="0.00">
                  <c:v>4.4000000000000004</c:v>
                </c:pt>
                <c:pt idx="282" formatCode="0.00">
                  <c:v>2.9</c:v>
                </c:pt>
                <c:pt idx="283" formatCode="0.00">
                  <c:v>-6.44</c:v>
                </c:pt>
                <c:pt idx="284" formatCode="0.00">
                  <c:v>-61.24</c:v>
                </c:pt>
                <c:pt idx="285" formatCode="0.00">
                  <c:v>0.47</c:v>
                </c:pt>
                <c:pt idx="286" formatCode="0.00">
                  <c:v>16.89</c:v>
                </c:pt>
                <c:pt idx="287" formatCode="0.00">
                  <c:v>4.3</c:v>
                </c:pt>
                <c:pt idx="288" formatCode="0.00">
                  <c:v>-0.49</c:v>
                </c:pt>
                <c:pt idx="289" formatCode="0.00">
                  <c:v>-4.5199999999999996</c:v>
                </c:pt>
                <c:pt idx="290" formatCode="0.00">
                  <c:v>4.0599999999999996</c:v>
                </c:pt>
                <c:pt idx="291" formatCode="0.00">
                  <c:v>3.12</c:v>
                </c:pt>
                <c:pt idx="292" formatCode="0.00">
                  <c:v>3.81</c:v>
                </c:pt>
                <c:pt idx="293" formatCode="0.00">
                  <c:v>20.61</c:v>
                </c:pt>
                <c:pt idx="294" formatCode="0.00">
                  <c:v>7.2</c:v>
                </c:pt>
                <c:pt idx="295" formatCode="0.00">
                  <c:v>0.34</c:v>
                </c:pt>
                <c:pt idx="296" formatCode="0.00">
                  <c:v>-0.98</c:v>
                </c:pt>
                <c:pt idx="297" formatCode="0.00">
                  <c:v>10.35</c:v>
                </c:pt>
                <c:pt idx="298" formatCode="0.00">
                  <c:v>82.7</c:v>
                </c:pt>
                <c:pt idx="299" formatCode="0.00">
                  <c:v>4.53</c:v>
                </c:pt>
                <c:pt idx="300" formatCode="0.00">
                  <c:v>2.5299999999999998</c:v>
                </c:pt>
                <c:pt idx="301" formatCode="0.00">
                  <c:v>2.4500000000000002</c:v>
                </c:pt>
                <c:pt idx="302" formatCode="0.00">
                  <c:v>-1.94</c:v>
                </c:pt>
                <c:pt idx="303" formatCode="0.00">
                  <c:v>7.39</c:v>
                </c:pt>
                <c:pt idx="304" formatCode="0.00">
                  <c:v>6.52</c:v>
                </c:pt>
                <c:pt idx="305" formatCode="0.00">
                  <c:v>-24.45</c:v>
                </c:pt>
                <c:pt idx="306" formatCode="0.00">
                  <c:v>13.98</c:v>
                </c:pt>
                <c:pt idx="307" formatCode="0.00">
                  <c:v>37.15</c:v>
                </c:pt>
                <c:pt idx="308" formatCode="0.00">
                  <c:v>87.04</c:v>
                </c:pt>
                <c:pt idx="309" formatCode="0.00">
                  <c:v>16.829999999999998</c:v>
                </c:pt>
                <c:pt idx="310" formatCode="0.00">
                  <c:v>6.11</c:v>
                </c:pt>
                <c:pt idx="311" formatCode="0.00">
                  <c:v>9.86</c:v>
                </c:pt>
                <c:pt idx="312" formatCode="0.00">
                  <c:v>9.85</c:v>
                </c:pt>
                <c:pt idx="313" formatCode="0.00">
                  <c:v>19.510000000000002</c:v>
                </c:pt>
                <c:pt idx="314" formatCode="0.00">
                  <c:v>10.56</c:v>
                </c:pt>
                <c:pt idx="315" formatCode="0.00">
                  <c:v>0.24</c:v>
                </c:pt>
                <c:pt idx="316" formatCode="0.00">
                  <c:v>-1.73</c:v>
                </c:pt>
                <c:pt idx="317" formatCode="0.00">
                  <c:v>4.08</c:v>
                </c:pt>
                <c:pt idx="318" formatCode="0.00">
                  <c:v>1.31</c:v>
                </c:pt>
                <c:pt idx="319" formatCode="0.00">
                  <c:v>-10.78</c:v>
                </c:pt>
                <c:pt idx="320" formatCode="0.00">
                  <c:v>8.34</c:v>
                </c:pt>
                <c:pt idx="321" formatCode="0.00">
                  <c:v>0.76</c:v>
                </c:pt>
                <c:pt idx="322" formatCode="0.00">
                  <c:v>2.66</c:v>
                </c:pt>
                <c:pt idx="323" formatCode="0.00">
                  <c:v>-9.65</c:v>
                </c:pt>
                <c:pt idx="324" formatCode="0.00">
                  <c:v>0.78</c:v>
                </c:pt>
                <c:pt idx="325" formatCode="0.00">
                  <c:v>4.87</c:v>
                </c:pt>
                <c:pt idx="326" formatCode="0.00">
                  <c:v>7.81</c:v>
                </c:pt>
                <c:pt idx="327" formatCode="0.00">
                  <c:v>13.63</c:v>
                </c:pt>
                <c:pt idx="328" formatCode="0.00">
                  <c:v>7.2</c:v>
                </c:pt>
                <c:pt idx="329" formatCode="0.00">
                  <c:v>-28.11</c:v>
                </c:pt>
                <c:pt idx="330" formatCode="0.00">
                  <c:v>1.21</c:v>
                </c:pt>
                <c:pt idx="331" formatCode="0.00">
                  <c:v>0.42</c:v>
                </c:pt>
                <c:pt idx="332" formatCode="0.00">
                  <c:v>10.26</c:v>
                </c:pt>
                <c:pt idx="333" formatCode="0.00">
                  <c:v>1.32</c:v>
                </c:pt>
                <c:pt idx="334" formatCode="0.00">
                  <c:v>-2.8</c:v>
                </c:pt>
                <c:pt idx="335" formatCode="0.00">
                  <c:v>3.24</c:v>
                </c:pt>
                <c:pt idx="336" formatCode="0.00">
                  <c:v>11.57</c:v>
                </c:pt>
                <c:pt idx="337" formatCode="0.00">
                  <c:v>5.62</c:v>
                </c:pt>
                <c:pt idx="338" formatCode="0.00">
                  <c:v>14.83</c:v>
                </c:pt>
                <c:pt idx="339" formatCode="0.00">
                  <c:v>5.82</c:v>
                </c:pt>
                <c:pt idx="340" formatCode="0.00">
                  <c:v>-11.97</c:v>
                </c:pt>
                <c:pt idx="341" formatCode="0.00">
                  <c:v>0.77</c:v>
                </c:pt>
                <c:pt idx="342" formatCode="0.00">
                  <c:v>3.71</c:v>
                </c:pt>
                <c:pt idx="343" formatCode="0.00">
                  <c:v>4.21</c:v>
                </c:pt>
                <c:pt idx="344" formatCode="0.00">
                  <c:v>5.0199999999999996</c:v>
                </c:pt>
                <c:pt idx="345" formatCode="0.00">
                  <c:v>14.52</c:v>
                </c:pt>
                <c:pt idx="346" formatCode="0.00">
                  <c:v>6.42</c:v>
                </c:pt>
                <c:pt idx="347" formatCode="0.00">
                  <c:v>8.86</c:v>
                </c:pt>
                <c:pt idx="348" formatCode="0.00">
                  <c:v>3.52</c:v>
                </c:pt>
                <c:pt idx="349" formatCode="0.00">
                  <c:v>3.46</c:v>
                </c:pt>
                <c:pt idx="350" formatCode="0.00">
                  <c:v>3.38</c:v>
                </c:pt>
                <c:pt idx="351" formatCode="0.00">
                  <c:v>26.65</c:v>
                </c:pt>
                <c:pt idx="352" formatCode="0.00">
                  <c:v>4.04</c:v>
                </c:pt>
                <c:pt idx="353" formatCode="0.00">
                  <c:v>1</c:v>
                </c:pt>
                <c:pt idx="354" formatCode="0.00">
                  <c:v>3.5</c:v>
                </c:pt>
                <c:pt idx="355" formatCode="0.00">
                  <c:v>10.97</c:v>
                </c:pt>
                <c:pt idx="356" formatCode="0.00">
                  <c:v>12.72</c:v>
                </c:pt>
                <c:pt idx="357" formatCode="0.00">
                  <c:v>2.91</c:v>
                </c:pt>
                <c:pt idx="358" formatCode="0.00">
                  <c:v>4.79</c:v>
                </c:pt>
                <c:pt idx="359" formatCode="0.00">
                  <c:v>17.86</c:v>
                </c:pt>
                <c:pt idx="360" formatCode="0.00">
                  <c:v>-1.55</c:v>
                </c:pt>
                <c:pt idx="361" formatCode="0.00">
                  <c:v>13.39</c:v>
                </c:pt>
                <c:pt idx="362" formatCode="0.00">
                  <c:v>0.98</c:v>
                </c:pt>
                <c:pt idx="363" formatCode="0.00">
                  <c:v>12.61</c:v>
                </c:pt>
                <c:pt idx="364" formatCode="0.00">
                  <c:v>13.95</c:v>
                </c:pt>
                <c:pt idx="365" formatCode="0.00">
                  <c:v>24.02</c:v>
                </c:pt>
                <c:pt idx="366" formatCode="0.00">
                  <c:v>3.43</c:v>
                </c:pt>
                <c:pt idx="367" formatCode="0.00">
                  <c:v>-7.76</c:v>
                </c:pt>
                <c:pt idx="368" formatCode="0.00">
                  <c:v>3.45</c:v>
                </c:pt>
                <c:pt idx="369" formatCode="0.00">
                  <c:v>1.51</c:v>
                </c:pt>
                <c:pt idx="370" formatCode="0.00">
                  <c:v>41.78</c:v>
                </c:pt>
                <c:pt idx="371" formatCode="0.00">
                  <c:v>4.46</c:v>
                </c:pt>
                <c:pt idx="372" formatCode="0.00">
                  <c:v>-11.6</c:v>
                </c:pt>
                <c:pt idx="373" formatCode="0.00">
                  <c:v>-31.94</c:v>
                </c:pt>
                <c:pt idx="374" formatCode="0.00">
                  <c:v>2.63</c:v>
                </c:pt>
                <c:pt idx="375" formatCode="0.00">
                  <c:v>3.52</c:v>
                </c:pt>
                <c:pt idx="376" formatCode="0.00">
                  <c:v>-6.41</c:v>
                </c:pt>
                <c:pt idx="377" formatCode="0.00">
                  <c:v>5.6</c:v>
                </c:pt>
                <c:pt idx="378" formatCode="0.00">
                  <c:v>18.489999999999998</c:v>
                </c:pt>
                <c:pt idx="379" formatCode="0.00">
                  <c:v>1.27</c:v>
                </c:pt>
                <c:pt idx="380" formatCode="0.00">
                  <c:v>1.35</c:v>
                </c:pt>
                <c:pt idx="381" formatCode="0.00">
                  <c:v>-1.73</c:v>
                </c:pt>
                <c:pt idx="382" formatCode="0.00">
                  <c:v>-5.15</c:v>
                </c:pt>
                <c:pt idx="383" formatCode="0.00">
                  <c:v>12.16</c:v>
                </c:pt>
                <c:pt idx="384" formatCode="0.00">
                  <c:v>-5.47</c:v>
                </c:pt>
                <c:pt idx="385" formatCode="0.00">
                  <c:v>6.35</c:v>
                </c:pt>
                <c:pt idx="386" formatCode="0.00">
                  <c:v>5.2</c:v>
                </c:pt>
                <c:pt idx="387" formatCode="0.00">
                  <c:v>-0.56000000000000005</c:v>
                </c:pt>
                <c:pt idx="388" formatCode="0.00">
                  <c:v>55.39</c:v>
                </c:pt>
                <c:pt idx="389" formatCode="0.00">
                  <c:v>11.77</c:v>
                </c:pt>
                <c:pt idx="390" formatCode="0.00">
                  <c:v>-25.15</c:v>
                </c:pt>
                <c:pt idx="391" formatCode="0.00">
                  <c:v>-140.78</c:v>
                </c:pt>
                <c:pt idx="392" formatCode="0.00">
                  <c:v>21.91</c:v>
                </c:pt>
                <c:pt idx="393" formatCode="0.00">
                  <c:v>4.8499999999999996</c:v>
                </c:pt>
                <c:pt idx="394" formatCode="0.00">
                  <c:v>3.8</c:v>
                </c:pt>
                <c:pt idx="395" formatCode="0.00">
                  <c:v>-1.36</c:v>
                </c:pt>
                <c:pt idx="396" formatCode="0.00">
                  <c:v>75.209999999999994</c:v>
                </c:pt>
                <c:pt idx="397" formatCode="0.00">
                  <c:v>-0.71</c:v>
                </c:pt>
                <c:pt idx="398" formatCode="0.00">
                  <c:v>4.29</c:v>
                </c:pt>
                <c:pt idx="399" formatCode="0.00">
                  <c:v>7.63</c:v>
                </c:pt>
                <c:pt idx="400" formatCode="0.00">
                  <c:v>12.56</c:v>
                </c:pt>
                <c:pt idx="401" formatCode="0.00">
                  <c:v>1.05</c:v>
                </c:pt>
                <c:pt idx="402" formatCode="0.00">
                  <c:v>8.77</c:v>
                </c:pt>
                <c:pt idx="403" formatCode="0.00">
                  <c:v>9.11</c:v>
                </c:pt>
                <c:pt idx="404" formatCode="0.00">
                  <c:v>-0.12</c:v>
                </c:pt>
                <c:pt idx="405" formatCode="0.00">
                  <c:v>2.52</c:v>
                </c:pt>
                <c:pt idx="406" formatCode="0.00">
                  <c:v>18.82</c:v>
                </c:pt>
                <c:pt idx="407" formatCode="0.00">
                  <c:v>5.7</c:v>
                </c:pt>
                <c:pt idx="408" formatCode="0.00">
                  <c:v>20.170000000000002</c:v>
                </c:pt>
                <c:pt idx="409" formatCode="0.00">
                  <c:v>7.17</c:v>
                </c:pt>
                <c:pt idx="410" formatCode="0.00">
                  <c:v>-1.18</c:v>
                </c:pt>
                <c:pt idx="411" formatCode="0.00">
                  <c:v>2.25</c:v>
                </c:pt>
                <c:pt idx="412" formatCode="0.00">
                  <c:v>12.88</c:v>
                </c:pt>
                <c:pt idx="413" formatCode="0.00">
                  <c:v>14.48</c:v>
                </c:pt>
                <c:pt idx="414" formatCode="0.00">
                  <c:v>8.34</c:v>
                </c:pt>
                <c:pt idx="415" formatCode="0.00">
                  <c:v>-3.73</c:v>
                </c:pt>
                <c:pt idx="416" formatCode="0.00">
                  <c:v>-2.31</c:v>
                </c:pt>
                <c:pt idx="417" formatCode="0.00">
                  <c:v>40.69</c:v>
                </c:pt>
                <c:pt idx="418" formatCode="0.00">
                  <c:v>3.71</c:v>
                </c:pt>
                <c:pt idx="419" formatCode="0.00">
                  <c:v>5.37</c:v>
                </c:pt>
                <c:pt idx="420" formatCode="0.00">
                  <c:v>2.15</c:v>
                </c:pt>
                <c:pt idx="421" formatCode="0.00">
                  <c:v>-0.39</c:v>
                </c:pt>
                <c:pt idx="422" formatCode="0.00">
                  <c:v>-0.21</c:v>
                </c:pt>
                <c:pt idx="423" formatCode="0.00">
                  <c:v>1.78</c:v>
                </c:pt>
                <c:pt idx="424" formatCode="0.00">
                  <c:v>6.42</c:v>
                </c:pt>
                <c:pt idx="425" formatCode="0.00">
                  <c:v>-1.63</c:v>
                </c:pt>
                <c:pt idx="426" formatCode="0.00">
                  <c:v>8.94</c:v>
                </c:pt>
                <c:pt idx="427" formatCode="0.00">
                  <c:v>11.77</c:v>
                </c:pt>
                <c:pt idx="428" formatCode="0.00">
                  <c:v>5.55</c:v>
                </c:pt>
                <c:pt idx="429" formatCode="0.00">
                  <c:v>10.78</c:v>
                </c:pt>
                <c:pt idx="430" formatCode="0.00">
                  <c:v>38.049999999999997</c:v>
                </c:pt>
                <c:pt idx="431" formatCode="0.00">
                  <c:v>11.17</c:v>
                </c:pt>
                <c:pt idx="432" formatCode="0.00">
                  <c:v>5.76</c:v>
                </c:pt>
                <c:pt idx="433" formatCode="0.00">
                  <c:v>5.19</c:v>
                </c:pt>
                <c:pt idx="434" formatCode="0.00">
                  <c:v>12.66</c:v>
                </c:pt>
                <c:pt idx="435" formatCode="0.00">
                  <c:v>25.5</c:v>
                </c:pt>
                <c:pt idx="436" formatCode="0.00">
                  <c:v>-5.71</c:v>
                </c:pt>
                <c:pt idx="437" formatCode="0.00">
                  <c:v>-1.3</c:v>
                </c:pt>
                <c:pt idx="438" formatCode="0.00">
                  <c:v>-1427.14</c:v>
                </c:pt>
                <c:pt idx="439" formatCode="0.00">
                  <c:v>-2</c:v>
                </c:pt>
                <c:pt idx="440" formatCode="0.00">
                  <c:v>0.94</c:v>
                </c:pt>
                <c:pt idx="441" formatCode="0.00">
                  <c:v>8.85</c:v>
                </c:pt>
                <c:pt idx="442" formatCode="0.00">
                  <c:v>-12.41</c:v>
                </c:pt>
                <c:pt idx="443" formatCode="0.00">
                  <c:v>29.67</c:v>
                </c:pt>
                <c:pt idx="444" formatCode="0.00">
                  <c:v>6.42</c:v>
                </c:pt>
                <c:pt idx="445" formatCode="0.00">
                  <c:v>3.3</c:v>
                </c:pt>
                <c:pt idx="446" formatCode="0.00">
                  <c:v>11.66</c:v>
                </c:pt>
                <c:pt idx="447" formatCode="0.00">
                  <c:v>4.17</c:v>
                </c:pt>
                <c:pt idx="448" formatCode="0.00">
                  <c:v>20.21</c:v>
                </c:pt>
                <c:pt idx="449" formatCode="0.00">
                  <c:v>12.23</c:v>
                </c:pt>
                <c:pt idx="450" formatCode="0.00">
                  <c:v>1.96</c:v>
                </c:pt>
                <c:pt idx="451" formatCode="0.00">
                  <c:v>1.82</c:v>
                </c:pt>
                <c:pt idx="452" formatCode="0.00">
                  <c:v>3.31</c:v>
                </c:pt>
                <c:pt idx="453" formatCode="0.00">
                  <c:v>13.32</c:v>
                </c:pt>
                <c:pt idx="454" formatCode="0.00">
                  <c:v>4.05</c:v>
                </c:pt>
                <c:pt idx="455" formatCode="0.00">
                  <c:v>7.32</c:v>
                </c:pt>
                <c:pt idx="456" formatCode="0.00">
                  <c:v>1.21</c:v>
                </c:pt>
                <c:pt idx="457" formatCode="0.00">
                  <c:v>3.12</c:v>
                </c:pt>
                <c:pt idx="458" formatCode="0.00">
                  <c:v>58.64</c:v>
                </c:pt>
                <c:pt idx="459" formatCode="0.00">
                  <c:v>9.27</c:v>
                </c:pt>
                <c:pt idx="460" formatCode="0.00">
                  <c:v>6.77</c:v>
                </c:pt>
                <c:pt idx="461" formatCode="0.00">
                  <c:v>-54.05</c:v>
                </c:pt>
                <c:pt idx="462" formatCode="0.00">
                  <c:v>13.01</c:v>
                </c:pt>
                <c:pt idx="463" formatCode="0.00">
                  <c:v>-44.81</c:v>
                </c:pt>
                <c:pt idx="464" formatCode="0.00">
                  <c:v>6.2</c:v>
                </c:pt>
                <c:pt idx="465" formatCode="0.00">
                  <c:v>5.55</c:v>
                </c:pt>
                <c:pt idx="466" formatCode="0.00">
                  <c:v>0.64</c:v>
                </c:pt>
                <c:pt idx="467" formatCode="0.00">
                  <c:v>1.79</c:v>
                </c:pt>
                <c:pt idx="468" formatCode="0.00">
                  <c:v>5.0199999999999996</c:v>
                </c:pt>
                <c:pt idx="469" formatCode="0.00">
                  <c:v>-9.33</c:v>
                </c:pt>
                <c:pt idx="470" formatCode="0.00">
                  <c:v>-135.34</c:v>
                </c:pt>
                <c:pt idx="471" formatCode="0.00">
                  <c:v>4.6100000000000003</c:v>
                </c:pt>
                <c:pt idx="472" formatCode="0.00">
                  <c:v>2.06</c:v>
                </c:pt>
                <c:pt idx="473" formatCode="0.00">
                  <c:v>16.46</c:v>
                </c:pt>
                <c:pt idx="474" formatCode="0.00">
                  <c:v>-16.059999999999999</c:v>
                </c:pt>
                <c:pt idx="475" formatCode="0.00">
                  <c:v>2.99</c:v>
                </c:pt>
                <c:pt idx="476" formatCode="0.00">
                  <c:v>15.18</c:v>
                </c:pt>
                <c:pt idx="477" formatCode="0.00">
                  <c:v>4.01</c:v>
                </c:pt>
                <c:pt idx="478" formatCode="0.00">
                  <c:v>3.75</c:v>
                </c:pt>
                <c:pt idx="479" formatCode="0.00">
                  <c:v>4.59</c:v>
                </c:pt>
                <c:pt idx="480" formatCode="0.00">
                  <c:v>1.75</c:v>
                </c:pt>
                <c:pt idx="481" formatCode="0.00">
                  <c:v>-20.92</c:v>
                </c:pt>
                <c:pt idx="482" formatCode="0.00">
                  <c:v>5.97</c:v>
                </c:pt>
                <c:pt idx="483" formatCode="0.00">
                  <c:v>6.19</c:v>
                </c:pt>
                <c:pt idx="484" formatCode="0.00">
                  <c:v>3.95</c:v>
                </c:pt>
                <c:pt idx="485" formatCode="0.00">
                  <c:v>11.84</c:v>
                </c:pt>
                <c:pt idx="486" formatCode="0.00">
                  <c:v>2.4300000000000002</c:v>
                </c:pt>
                <c:pt idx="487" formatCode="0.00">
                  <c:v>2.0299999999999998</c:v>
                </c:pt>
                <c:pt idx="488" formatCode="0.00">
                  <c:v>33.130000000000003</c:v>
                </c:pt>
                <c:pt idx="489" formatCode="0.00">
                  <c:v>5.16</c:v>
                </c:pt>
                <c:pt idx="490" formatCode="0.00">
                  <c:v>2.95</c:v>
                </c:pt>
                <c:pt idx="491" formatCode="0.00">
                  <c:v>48.9</c:v>
                </c:pt>
                <c:pt idx="492" formatCode="0.00">
                  <c:v>15.67</c:v>
                </c:pt>
                <c:pt idx="493" formatCode="0.00">
                  <c:v>2.2799999999999998</c:v>
                </c:pt>
                <c:pt idx="494" formatCode="0.00">
                  <c:v>8.51</c:v>
                </c:pt>
                <c:pt idx="495" formatCode="0.00">
                  <c:v>69.53</c:v>
                </c:pt>
                <c:pt idx="496" formatCode="0.00">
                  <c:v>3.72</c:v>
                </c:pt>
                <c:pt idx="497" formatCode="0.00">
                  <c:v>0.05</c:v>
                </c:pt>
                <c:pt idx="498" formatCode="0.00">
                  <c:v>4.42</c:v>
                </c:pt>
                <c:pt idx="499" formatCode="0.00">
                  <c:v>-6.02</c:v>
                </c:pt>
                <c:pt idx="500" formatCode="0.00">
                  <c:v>-64.400000000000006</c:v>
                </c:pt>
                <c:pt idx="501" formatCode="0.00">
                  <c:v>5.59</c:v>
                </c:pt>
                <c:pt idx="502" formatCode="0.00">
                  <c:v>12.85</c:v>
                </c:pt>
                <c:pt idx="503" formatCode="0.00">
                  <c:v>14.71</c:v>
                </c:pt>
                <c:pt idx="504" formatCode="0.00">
                  <c:v>-6.38</c:v>
                </c:pt>
                <c:pt idx="505" formatCode="0.00">
                  <c:v>-5.8</c:v>
                </c:pt>
                <c:pt idx="506" formatCode="0.00">
                  <c:v>6.9</c:v>
                </c:pt>
                <c:pt idx="507" formatCode="0.00">
                  <c:v>4.6100000000000003</c:v>
                </c:pt>
                <c:pt idx="508" formatCode="0.00">
                  <c:v>14.69</c:v>
                </c:pt>
                <c:pt idx="509" formatCode="0.00">
                  <c:v>2.66</c:v>
                </c:pt>
                <c:pt idx="510" formatCode="0.00">
                  <c:v>1.82</c:v>
                </c:pt>
                <c:pt idx="511" formatCode="0.00">
                  <c:v>1.43</c:v>
                </c:pt>
                <c:pt idx="512" formatCode="0.00">
                  <c:v>9.76</c:v>
                </c:pt>
                <c:pt idx="513" formatCode="0.00">
                  <c:v>16.989999999999998</c:v>
                </c:pt>
                <c:pt idx="514" formatCode="0.00">
                  <c:v>6.62</c:v>
                </c:pt>
                <c:pt idx="515" formatCode="0.00">
                  <c:v>2.87</c:v>
                </c:pt>
                <c:pt idx="516" formatCode="0.00">
                  <c:v>-20.37</c:v>
                </c:pt>
                <c:pt idx="517" formatCode="0.00">
                  <c:v>8.73</c:v>
                </c:pt>
                <c:pt idx="518" formatCode="0.00">
                  <c:v>-4.49</c:v>
                </c:pt>
                <c:pt idx="519" formatCode="0.00">
                  <c:v>1.1299999999999999</c:v>
                </c:pt>
                <c:pt idx="520" formatCode="0.00">
                  <c:v>1.1399999999999999</c:v>
                </c:pt>
                <c:pt idx="521" formatCode="0.00">
                  <c:v>14.02</c:v>
                </c:pt>
                <c:pt idx="522" formatCode="0.00">
                  <c:v>-41.57</c:v>
                </c:pt>
                <c:pt idx="523" formatCode="0.00">
                  <c:v>3.85</c:v>
                </c:pt>
                <c:pt idx="524" formatCode="0.00">
                  <c:v>3.45</c:v>
                </c:pt>
                <c:pt idx="525" formatCode="0.00">
                  <c:v>-5.12</c:v>
                </c:pt>
                <c:pt idx="526" formatCode="0.00">
                  <c:v>-18.86</c:v>
                </c:pt>
                <c:pt idx="527" formatCode="0.00">
                  <c:v>20.38</c:v>
                </c:pt>
                <c:pt idx="528" formatCode="0.00">
                  <c:v>22.9</c:v>
                </c:pt>
                <c:pt idx="529" formatCode="0.00">
                  <c:v>11.67</c:v>
                </c:pt>
                <c:pt idx="530" formatCode="0.00">
                  <c:v>-0.63</c:v>
                </c:pt>
                <c:pt idx="531" formatCode="0.00">
                  <c:v>8.8800000000000008</c:v>
                </c:pt>
                <c:pt idx="532" formatCode="0.00">
                  <c:v>8.5500000000000007</c:v>
                </c:pt>
                <c:pt idx="533" formatCode="0.00">
                  <c:v>1.97</c:v>
                </c:pt>
                <c:pt idx="534" formatCode="0.00">
                  <c:v>-2.86</c:v>
                </c:pt>
                <c:pt idx="535" formatCode="0.00">
                  <c:v>-78.45</c:v>
                </c:pt>
                <c:pt idx="536" formatCode="0.00">
                  <c:v>7.48</c:v>
                </c:pt>
                <c:pt idx="537" formatCode="0.00">
                  <c:v>24.37</c:v>
                </c:pt>
                <c:pt idx="538" formatCode="0.00">
                  <c:v>3.61</c:v>
                </c:pt>
                <c:pt idx="539" formatCode="0.00">
                  <c:v>23.8</c:v>
                </c:pt>
                <c:pt idx="540" formatCode="0.00">
                  <c:v>52.04</c:v>
                </c:pt>
                <c:pt idx="541" formatCode="0.00">
                  <c:v>109.59</c:v>
                </c:pt>
                <c:pt idx="542" formatCode="0.00">
                  <c:v>-5.18</c:v>
                </c:pt>
                <c:pt idx="543" formatCode="0.00">
                  <c:v>12.01</c:v>
                </c:pt>
                <c:pt idx="544" formatCode="0.00">
                  <c:v>4.32</c:v>
                </c:pt>
                <c:pt idx="545" formatCode="0.00">
                  <c:v>11.44</c:v>
                </c:pt>
                <c:pt idx="546" formatCode="0.00">
                  <c:v>6.62</c:v>
                </c:pt>
                <c:pt idx="547" formatCode="0.00">
                  <c:v>15.01</c:v>
                </c:pt>
                <c:pt idx="548" formatCode="0.00">
                  <c:v>1.48</c:v>
                </c:pt>
                <c:pt idx="549" formatCode="0.00">
                  <c:v>9.0299999999999994</c:v>
                </c:pt>
                <c:pt idx="550" formatCode="0.00">
                  <c:v>12.75</c:v>
                </c:pt>
                <c:pt idx="551" formatCode="0.00">
                  <c:v>8.02</c:v>
                </c:pt>
                <c:pt idx="552" formatCode="0.00">
                  <c:v>1.45</c:v>
                </c:pt>
                <c:pt idx="553" formatCode="0.00">
                  <c:v>7.23</c:v>
                </c:pt>
                <c:pt idx="554" formatCode="0.00">
                  <c:v>2.91</c:v>
                </c:pt>
                <c:pt idx="555" formatCode="0.00">
                  <c:v>8.07</c:v>
                </c:pt>
                <c:pt idx="556" formatCode="0.00">
                  <c:v>0.38</c:v>
                </c:pt>
                <c:pt idx="557" formatCode="0.00">
                  <c:v>4.47</c:v>
                </c:pt>
                <c:pt idx="558" formatCode="0.00">
                  <c:v>0.84</c:v>
                </c:pt>
                <c:pt idx="559" formatCode="0.00">
                  <c:v>13.77</c:v>
                </c:pt>
                <c:pt idx="560" formatCode="0.00">
                  <c:v>3.53</c:v>
                </c:pt>
                <c:pt idx="561" formatCode="0.00">
                  <c:v>0.75</c:v>
                </c:pt>
                <c:pt idx="562" formatCode="0.00">
                  <c:v>6.98</c:v>
                </c:pt>
                <c:pt idx="563" formatCode="0.00">
                  <c:v>0.63</c:v>
                </c:pt>
                <c:pt idx="564" formatCode="0.00">
                  <c:v>20.23</c:v>
                </c:pt>
                <c:pt idx="565" formatCode="0.00">
                  <c:v>2.3199999999999998</c:v>
                </c:pt>
                <c:pt idx="566" formatCode="0.00">
                  <c:v>3.49</c:v>
                </c:pt>
                <c:pt idx="567" formatCode="0.00">
                  <c:v>0.13</c:v>
                </c:pt>
                <c:pt idx="568" formatCode="0.00">
                  <c:v>4.59</c:v>
                </c:pt>
                <c:pt idx="569" formatCode="0.00">
                  <c:v>8.93</c:v>
                </c:pt>
                <c:pt idx="570" formatCode="0.00">
                  <c:v>-1.1299999999999999</c:v>
                </c:pt>
                <c:pt idx="571" formatCode="0.00">
                  <c:v>8.6199999999999992</c:v>
                </c:pt>
                <c:pt idx="572" formatCode="0.00">
                  <c:v>0.42</c:v>
                </c:pt>
                <c:pt idx="573" formatCode="0.00">
                  <c:v>46.61</c:v>
                </c:pt>
                <c:pt idx="574" formatCode="0.00">
                  <c:v>1.42</c:v>
                </c:pt>
                <c:pt idx="575" formatCode="0.00">
                  <c:v>5.45</c:v>
                </c:pt>
                <c:pt idx="576" formatCode="0.00">
                  <c:v>25.46</c:v>
                </c:pt>
                <c:pt idx="577" formatCode="0.00">
                  <c:v>-0.21</c:v>
                </c:pt>
                <c:pt idx="578" formatCode="0.00">
                  <c:v>26.52</c:v>
                </c:pt>
                <c:pt idx="579" formatCode="0.00">
                  <c:v>-15.58</c:v>
                </c:pt>
                <c:pt idx="580" formatCode="0.00">
                  <c:v>0.85</c:v>
                </c:pt>
                <c:pt idx="581" formatCode="0.00">
                  <c:v>13.32</c:v>
                </c:pt>
                <c:pt idx="582" formatCode="0.00">
                  <c:v>28.85</c:v>
                </c:pt>
                <c:pt idx="583" formatCode="0.00">
                  <c:v>11.5</c:v>
                </c:pt>
                <c:pt idx="584" formatCode="0.00">
                  <c:v>-0.92</c:v>
                </c:pt>
                <c:pt idx="585" formatCode="0.00">
                  <c:v>-1.79</c:v>
                </c:pt>
                <c:pt idx="586" formatCode="0.00">
                  <c:v>1.88</c:v>
                </c:pt>
                <c:pt idx="587" formatCode="0.00">
                  <c:v>6.9</c:v>
                </c:pt>
                <c:pt idx="588" formatCode="0.00">
                  <c:v>5.78</c:v>
                </c:pt>
                <c:pt idx="589" formatCode="0.00">
                  <c:v>10.34</c:v>
                </c:pt>
                <c:pt idx="590" formatCode="0.00">
                  <c:v>61.34</c:v>
                </c:pt>
                <c:pt idx="591" formatCode="0.00">
                  <c:v>6.12</c:v>
                </c:pt>
                <c:pt idx="592" formatCode="0.00">
                  <c:v>5.83</c:v>
                </c:pt>
                <c:pt idx="593" formatCode="0.00">
                  <c:v>5.26</c:v>
                </c:pt>
                <c:pt idx="594" formatCode="0.00">
                  <c:v>8.3000000000000007</c:v>
                </c:pt>
                <c:pt idx="595" formatCode="0.00">
                  <c:v>3.62</c:v>
                </c:pt>
                <c:pt idx="596" formatCode="0.00">
                  <c:v>7.26</c:v>
                </c:pt>
                <c:pt idx="597" formatCode="0.00">
                  <c:v>12.05</c:v>
                </c:pt>
                <c:pt idx="598" formatCode="0.00">
                  <c:v>7.11</c:v>
                </c:pt>
                <c:pt idx="599" formatCode="0.00">
                  <c:v>5.46</c:v>
                </c:pt>
                <c:pt idx="600" formatCode="0.00">
                  <c:v>1.04</c:v>
                </c:pt>
                <c:pt idx="601" formatCode="0.00">
                  <c:v>10.88</c:v>
                </c:pt>
                <c:pt idx="602" formatCode="0.00">
                  <c:v>15.79</c:v>
                </c:pt>
                <c:pt idx="603" formatCode="0.00">
                  <c:v>10.5</c:v>
                </c:pt>
                <c:pt idx="604" formatCode="0.00">
                  <c:v>5.41</c:v>
                </c:pt>
                <c:pt idx="605" formatCode="0.00">
                  <c:v>-11.86</c:v>
                </c:pt>
                <c:pt idx="606" formatCode="0.00">
                  <c:v>7.45</c:v>
                </c:pt>
                <c:pt idx="607" formatCode="0.00">
                  <c:v>6.07</c:v>
                </c:pt>
                <c:pt idx="608" formatCode="0.00">
                  <c:v>-2.38</c:v>
                </c:pt>
                <c:pt idx="609" formatCode="0.00">
                  <c:v>13.15</c:v>
                </c:pt>
                <c:pt idx="610" formatCode="0.00">
                  <c:v>-2.12</c:v>
                </c:pt>
                <c:pt idx="611" formatCode="0.00">
                  <c:v>11.37</c:v>
                </c:pt>
                <c:pt idx="612" formatCode="0.00">
                  <c:v>3.55</c:v>
                </c:pt>
                <c:pt idx="613" formatCode="0.00">
                  <c:v>6.37</c:v>
                </c:pt>
                <c:pt idx="614" formatCode="0.00">
                  <c:v>30.55</c:v>
                </c:pt>
                <c:pt idx="615" formatCode="0.00">
                  <c:v>7.08</c:v>
                </c:pt>
                <c:pt idx="616" formatCode="0.00">
                  <c:v>-6.5</c:v>
                </c:pt>
                <c:pt idx="617" formatCode="0.00">
                  <c:v>5.51</c:v>
                </c:pt>
                <c:pt idx="618" formatCode="0.00">
                  <c:v>-0.71</c:v>
                </c:pt>
                <c:pt idx="619" formatCode="0.00">
                  <c:v>7.53</c:v>
                </c:pt>
                <c:pt idx="620" formatCode="0.00">
                  <c:v>5.08</c:v>
                </c:pt>
                <c:pt idx="621" formatCode="0.00">
                  <c:v>9.98</c:v>
                </c:pt>
                <c:pt idx="622" formatCode="0.00">
                  <c:v>-2.12</c:v>
                </c:pt>
                <c:pt idx="623" formatCode="0.00">
                  <c:v>3.37</c:v>
                </c:pt>
                <c:pt idx="624" formatCode="0.00">
                  <c:v>12.2</c:v>
                </c:pt>
                <c:pt idx="625" formatCode="0.00">
                  <c:v>73.92</c:v>
                </c:pt>
                <c:pt idx="626" formatCode="0.00">
                  <c:v>-1.55</c:v>
                </c:pt>
                <c:pt idx="627" formatCode="0.00">
                  <c:v>5.7</c:v>
                </c:pt>
                <c:pt idx="628" formatCode="0.00">
                  <c:v>11.44</c:v>
                </c:pt>
                <c:pt idx="629" formatCode="0.00">
                  <c:v>9.39</c:v>
                </c:pt>
                <c:pt idx="630" formatCode="0.00">
                  <c:v>18.46</c:v>
                </c:pt>
                <c:pt idx="631" formatCode="0.00">
                  <c:v>77.790000000000006</c:v>
                </c:pt>
                <c:pt idx="632" formatCode="0.00">
                  <c:v>3.42</c:v>
                </c:pt>
                <c:pt idx="633" formatCode="0.00">
                  <c:v>9.8000000000000007</c:v>
                </c:pt>
                <c:pt idx="634" formatCode="0.00">
                  <c:v>1.48</c:v>
                </c:pt>
                <c:pt idx="635" formatCode="0.00">
                  <c:v>12.67</c:v>
                </c:pt>
                <c:pt idx="636" formatCode="0.00">
                  <c:v>9.41</c:v>
                </c:pt>
                <c:pt idx="637" formatCode="0.00">
                  <c:v>15.84</c:v>
                </c:pt>
                <c:pt idx="638" formatCode="0.00">
                  <c:v>1.38</c:v>
                </c:pt>
                <c:pt idx="639" formatCode="0.00">
                  <c:v>27.69</c:v>
                </c:pt>
                <c:pt idx="640" formatCode="0.00">
                  <c:v>3.98</c:v>
                </c:pt>
                <c:pt idx="641" formatCode="0.00">
                  <c:v>68.13</c:v>
                </c:pt>
                <c:pt idx="642" formatCode="0.00">
                  <c:v>12.67</c:v>
                </c:pt>
                <c:pt idx="643" formatCode="0.00">
                  <c:v>5.35</c:v>
                </c:pt>
                <c:pt idx="644" formatCode="0.00">
                  <c:v>2.83</c:v>
                </c:pt>
                <c:pt idx="645" formatCode="0.00">
                  <c:v>1.01</c:v>
                </c:pt>
                <c:pt idx="646" formatCode="0.00">
                  <c:v>6.24</c:v>
                </c:pt>
                <c:pt idx="647" formatCode="0.00">
                  <c:v>6.4</c:v>
                </c:pt>
                <c:pt idx="648" formatCode="0.00">
                  <c:v>3.93</c:v>
                </c:pt>
                <c:pt idx="649" formatCode="0.00">
                  <c:v>1.0900000000000001</c:v>
                </c:pt>
                <c:pt idx="650" formatCode="0.00">
                  <c:v>8.27</c:v>
                </c:pt>
                <c:pt idx="651" formatCode="0.00">
                  <c:v>0.11</c:v>
                </c:pt>
                <c:pt idx="652" formatCode="0.00">
                  <c:v>7.76</c:v>
                </c:pt>
                <c:pt idx="653" formatCode="0.00">
                  <c:v>1.43</c:v>
                </c:pt>
                <c:pt idx="654" formatCode="0.00">
                  <c:v>-5.54</c:v>
                </c:pt>
                <c:pt idx="655" formatCode="0.00">
                  <c:v>11.76</c:v>
                </c:pt>
                <c:pt idx="656" formatCode="0.00">
                  <c:v>8.94</c:v>
                </c:pt>
                <c:pt idx="657" formatCode="0.00">
                  <c:v>-3.52</c:v>
                </c:pt>
                <c:pt idx="658" formatCode="0.00">
                  <c:v>-5.21</c:v>
                </c:pt>
                <c:pt idx="659" formatCode="0.00">
                  <c:v>15.59</c:v>
                </c:pt>
                <c:pt idx="660" formatCode="0.00">
                  <c:v>-2.13</c:v>
                </c:pt>
                <c:pt idx="661" formatCode="0.00">
                  <c:v>4.3600000000000003</c:v>
                </c:pt>
                <c:pt idx="662" formatCode="0.00">
                  <c:v>55.15</c:v>
                </c:pt>
                <c:pt idx="663" formatCode="0.00">
                  <c:v>-4.53</c:v>
                </c:pt>
                <c:pt idx="664" formatCode="0.00">
                  <c:v>-3.16</c:v>
                </c:pt>
                <c:pt idx="665" formatCode="0.00">
                  <c:v>2.65</c:v>
                </c:pt>
                <c:pt idx="666" formatCode="0.00">
                  <c:v>15.65</c:v>
                </c:pt>
                <c:pt idx="667" formatCode="0.00">
                  <c:v>-8.65</c:v>
                </c:pt>
                <c:pt idx="668" formatCode="0.00">
                  <c:v>9.2100000000000009</c:v>
                </c:pt>
                <c:pt idx="669" formatCode="0.00">
                  <c:v>14.61</c:v>
                </c:pt>
                <c:pt idx="670" formatCode="0.00">
                  <c:v>5.07</c:v>
                </c:pt>
                <c:pt idx="671" formatCode="0.00">
                  <c:v>66.319999999999993</c:v>
                </c:pt>
                <c:pt idx="672" formatCode="0.00">
                  <c:v>-3.84</c:v>
                </c:pt>
                <c:pt idx="673" formatCode="0.00">
                  <c:v>11.78</c:v>
                </c:pt>
                <c:pt idx="674" formatCode="0.00">
                  <c:v>3.36</c:v>
                </c:pt>
                <c:pt idx="675" formatCode="0.00">
                  <c:v>12.85</c:v>
                </c:pt>
                <c:pt idx="676" formatCode="0.00">
                  <c:v>3.01</c:v>
                </c:pt>
                <c:pt idx="677" formatCode="0.00">
                  <c:v>9.09</c:v>
                </c:pt>
                <c:pt idx="678" formatCode="0.00">
                  <c:v>8.84</c:v>
                </c:pt>
                <c:pt idx="679" formatCode="0.00">
                  <c:v>3.13</c:v>
                </c:pt>
                <c:pt idx="680" formatCode="0.00">
                  <c:v>3.47</c:v>
                </c:pt>
                <c:pt idx="681" formatCode="0.00">
                  <c:v>10.24</c:v>
                </c:pt>
                <c:pt idx="682" formatCode="0.00">
                  <c:v>5.88</c:v>
                </c:pt>
                <c:pt idx="683" formatCode="0.00">
                  <c:v>8.02</c:v>
                </c:pt>
                <c:pt idx="684" formatCode="0.00">
                  <c:v>11.59</c:v>
                </c:pt>
                <c:pt idx="685" formatCode="0.00">
                  <c:v>1.71</c:v>
                </c:pt>
                <c:pt idx="686" formatCode="0.00">
                  <c:v>82.37</c:v>
                </c:pt>
                <c:pt idx="687" formatCode="0.00">
                  <c:v>2.4700000000000002</c:v>
                </c:pt>
                <c:pt idx="688" formatCode="0.00">
                  <c:v>17.8</c:v>
                </c:pt>
                <c:pt idx="689" formatCode="0.00">
                  <c:v>6.08</c:v>
                </c:pt>
                <c:pt idx="690" formatCode="0.00">
                  <c:v>7.36</c:v>
                </c:pt>
                <c:pt idx="691" formatCode="0.00">
                  <c:v>0.35</c:v>
                </c:pt>
                <c:pt idx="692" formatCode="0.00">
                  <c:v>62.54</c:v>
                </c:pt>
                <c:pt idx="693" formatCode="0.00">
                  <c:v>4.63</c:v>
                </c:pt>
                <c:pt idx="694" formatCode="0.00">
                  <c:v>7.94</c:v>
                </c:pt>
                <c:pt idx="695" formatCode="0.00">
                  <c:v>15.58</c:v>
                </c:pt>
                <c:pt idx="696" formatCode="0.00">
                  <c:v>14.8</c:v>
                </c:pt>
                <c:pt idx="697" formatCode="0.00">
                  <c:v>9.23</c:v>
                </c:pt>
                <c:pt idx="698" formatCode="0.00">
                  <c:v>-0.05</c:v>
                </c:pt>
                <c:pt idx="699" formatCode="0.00">
                  <c:v>10.49</c:v>
                </c:pt>
                <c:pt idx="700" formatCode="0.00">
                  <c:v>12.18</c:v>
                </c:pt>
                <c:pt idx="701" formatCode="0.00">
                  <c:v>1.02</c:v>
                </c:pt>
                <c:pt idx="702" formatCode="0.00">
                  <c:v>2.1</c:v>
                </c:pt>
                <c:pt idx="703" formatCode="0.00">
                  <c:v>-41.31</c:v>
                </c:pt>
                <c:pt idx="704" formatCode="0.00">
                  <c:v>5.09</c:v>
                </c:pt>
                <c:pt idx="705" formatCode="0.00">
                  <c:v>9.7799999999999994</c:v>
                </c:pt>
                <c:pt idx="706" formatCode="0.00">
                  <c:v>32.19</c:v>
                </c:pt>
                <c:pt idx="707" formatCode="0.00">
                  <c:v>-0.69</c:v>
                </c:pt>
                <c:pt idx="708" formatCode="0.00">
                  <c:v>-14.77</c:v>
                </c:pt>
                <c:pt idx="709" formatCode="0.00">
                  <c:v>-7.41</c:v>
                </c:pt>
                <c:pt idx="710" formatCode="0.00">
                  <c:v>3.24</c:v>
                </c:pt>
                <c:pt idx="711" formatCode="0.00">
                  <c:v>92.21</c:v>
                </c:pt>
                <c:pt idx="712" formatCode="0.00">
                  <c:v>104.57</c:v>
                </c:pt>
                <c:pt idx="713" formatCode="0.00">
                  <c:v>8.06</c:v>
                </c:pt>
                <c:pt idx="714" formatCode="0.00">
                  <c:v>31.03</c:v>
                </c:pt>
                <c:pt idx="715" formatCode="0.00">
                  <c:v>11.98</c:v>
                </c:pt>
                <c:pt idx="716" formatCode="0.00">
                  <c:v>3.97</c:v>
                </c:pt>
                <c:pt idx="717" formatCode="0.00">
                  <c:v>7.19</c:v>
                </c:pt>
                <c:pt idx="718" formatCode="0.00">
                  <c:v>2.64</c:v>
                </c:pt>
                <c:pt idx="719" formatCode="0.00">
                  <c:v>4.05</c:v>
                </c:pt>
                <c:pt idx="720" formatCode="0.00">
                  <c:v>1.82</c:v>
                </c:pt>
                <c:pt idx="721" formatCode="0.00">
                  <c:v>-0.51</c:v>
                </c:pt>
                <c:pt idx="722" formatCode="0.00">
                  <c:v>-0.98</c:v>
                </c:pt>
                <c:pt idx="723" formatCode="0.00">
                  <c:v>10.46</c:v>
                </c:pt>
                <c:pt idx="724" formatCode="0.00">
                  <c:v>4.5</c:v>
                </c:pt>
                <c:pt idx="725" formatCode="0.00">
                  <c:v>59.8</c:v>
                </c:pt>
                <c:pt idx="726" formatCode="0.00">
                  <c:v>-0.68</c:v>
                </c:pt>
                <c:pt idx="727" formatCode="0.00">
                  <c:v>4.55</c:v>
                </c:pt>
                <c:pt idx="728" formatCode="0.00">
                  <c:v>62.44</c:v>
                </c:pt>
                <c:pt idx="729" formatCode="0.00">
                  <c:v>1.3</c:v>
                </c:pt>
                <c:pt idx="730" formatCode="0.00">
                  <c:v>-2.0699999999999998</c:v>
                </c:pt>
                <c:pt idx="731" formatCode="0.00">
                  <c:v>6.75</c:v>
                </c:pt>
                <c:pt idx="732" formatCode="0.00">
                  <c:v>9.1199999999999992</c:v>
                </c:pt>
                <c:pt idx="733" formatCode="0.00">
                  <c:v>11.18</c:v>
                </c:pt>
                <c:pt idx="734" formatCode="0.00">
                  <c:v>-3.31</c:v>
                </c:pt>
                <c:pt idx="735" formatCode="0.00">
                  <c:v>1.26</c:v>
                </c:pt>
                <c:pt idx="736" formatCode="0.00">
                  <c:v>-5.05</c:v>
                </c:pt>
                <c:pt idx="737" formatCode="0.00">
                  <c:v>10.09</c:v>
                </c:pt>
                <c:pt idx="738" formatCode="0.00">
                  <c:v>5.86</c:v>
                </c:pt>
                <c:pt idx="739" formatCode="0.00">
                  <c:v>6.79</c:v>
                </c:pt>
                <c:pt idx="740" formatCode="0.00">
                  <c:v>-4.9800000000000004</c:v>
                </c:pt>
                <c:pt idx="741" formatCode="0.00">
                  <c:v>-0.37</c:v>
                </c:pt>
                <c:pt idx="742" formatCode="0.00">
                  <c:v>15.86</c:v>
                </c:pt>
                <c:pt idx="743" formatCode="0.00">
                  <c:v>8.2100000000000009</c:v>
                </c:pt>
                <c:pt idx="744" formatCode="0.00">
                  <c:v>-11.99</c:v>
                </c:pt>
                <c:pt idx="745" formatCode="0.00">
                  <c:v>6.28</c:v>
                </c:pt>
                <c:pt idx="746" formatCode="0.00">
                  <c:v>5.73</c:v>
                </c:pt>
                <c:pt idx="747" formatCode="0.00">
                  <c:v>10.59</c:v>
                </c:pt>
                <c:pt idx="748" formatCode="0.00">
                  <c:v>99.45</c:v>
                </c:pt>
                <c:pt idx="749" formatCode="0.00">
                  <c:v>0.56000000000000005</c:v>
                </c:pt>
                <c:pt idx="750" formatCode="0.00">
                  <c:v>11.86</c:v>
                </c:pt>
                <c:pt idx="751" formatCode="0.00">
                  <c:v>9.92</c:v>
                </c:pt>
                <c:pt idx="752" formatCode="0.00">
                  <c:v>8.74</c:v>
                </c:pt>
                <c:pt idx="753" formatCode="0.00">
                  <c:v>2.79</c:v>
                </c:pt>
                <c:pt idx="754" formatCode="0.00">
                  <c:v>11.05</c:v>
                </c:pt>
                <c:pt idx="755" formatCode="0.00">
                  <c:v>-31.98</c:v>
                </c:pt>
                <c:pt idx="756" formatCode="0.00">
                  <c:v>2.4300000000000002</c:v>
                </c:pt>
                <c:pt idx="757" formatCode="0.00">
                  <c:v>-2.34</c:v>
                </c:pt>
                <c:pt idx="758" formatCode="0.00">
                  <c:v>0.57999999999999996</c:v>
                </c:pt>
                <c:pt idx="759" formatCode="0.00">
                  <c:v>-1.1399999999999999</c:v>
                </c:pt>
                <c:pt idx="760" formatCode="0.00">
                  <c:v>5.12</c:v>
                </c:pt>
                <c:pt idx="761" formatCode="0.00">
                  <c:v>-7.23</c:v>
                </c:pt>
                <c:pt idx="762" formatCode="0.00">
                  <c:v>5.37</c:v>
                </c:pt>
                <c:pt idx="763" formatCode="0.00">
                  <c:v>1.56</c:v>
                </c:pt>
                <c:pt idx="764" formatCode="0.00">
                  <c:v>2.2799999999999998</c:v>
                </c:pt>
                <c:pt idx="765" formatCode="0.00">
                  <c:v>1.27</c:v>
                </c:pt>
                <c:pt idx="766" formatCode="0.00">
                  <c:v>-2.35</c:v>
                </c:pt>
                <c:pt idx="767" formatCode="0.00">
                  <c:v>-0.59</c:v>
                </c:pt>
                <c:pt idx="768" formatCode="0.00">
                  <c:v>50.18</c:v>
                </c:pt>
                <c:pt idx="769" formatCode="0.00">
                  <c:v>7.44</c:v>
                </c:pt>
                <c:pt idx="770" formatCode="0.00">
                  <c:v>21.42</c:v>
                </c:pt>
                <c:pt idx="771" formatCode="0.00">
                  <c:v>6.86</c:v>
                </c:pt>
                <c:pt idx="772" formatCode="0.00">
                  <c:v>40.36</c:v>
                </c:pt>
                <c:pt idx="773" formatCode="0.00">
                  <c:v>-8.14</c:v>
                </c:pt>
                <c:pt idx="774" formatCode="0.00">
                  <c:v>-15.6</c:v>
                </c:pt>
                <c:pt idx="775" formatCode="0.00">
                  <c:v>-27.07</c:v>
                </c:pt>
                <c:pt idx="776" formatCode="0.00">
                  <c:v>-8</c:v>
                </c:pt>
                <c:pt idx="777" formatCode="0.00">
                  <c:v>0.91</c:v>
                </c:pt>
                <c:pt idx="778" formatCode="0.00">
                  <c:v>-1.1599999999999999</c:v>
                </c:pt>
                <c:pt idx="779" formatCode="0.00">
                  <c:v>52.08</c:v>
                </c:pt>
                <c:pt idx="780" formatCode="0.00">
                  <c:v>82.43</c:v>
                </c:pt>
                <c:pt idx="781" formatCode="0.00">
                  <c:v>-13.55</c:v>
                </c:pt>
                <c:pt idx="782" formatCode="0.00">
                  <c:v>-2.04</c:v>
                </c:pt>
                <c:pt idx="783" formatCode="0.00">
                  <c:v>10.96</c:v>
                </c:pt>
                <c:pt idx="784" formatCode="0.00">
                  <c:v>0.27</c:v>
                </c:pt>
                <c:pt idx="785" formatCode="0.00">
                  <c:v>-4.7300000000000004</c:v>
                </c:pt>
                <c:pt idx="786" formatCode="0.00">
                  <c:v>-9.02</c:v>
                </c:pt>
                <c:pt idx="787" formatCode="0.00">
                  <c:v>10.55</c:v>
                </c:pt>
                <c:pt idx="788" formatCode="0.00">
                  <c:v>3.61</c:v>
                </c:pt>
                <c:pt idx="789" formatCode="0.00">
                  <c:v>4.04</c:v>
                </c:pt>
                <c:pt idx="790" formatCode="0.00">
                  <c:v>12.58</c:v>
                </c:pt>
                <c:pt idx="791" formatCode="0.00">
                  <c:v>11.85</c:v>
                </c:pt>
                <c:pt idx="792" formatCode="0.00">
                  <c:v>14.19</c:v>
                </c:pt>
                <c:pt idx="793" formatCode="0.00">
                  <c:v>-3.32</c:v>
                </c:pt>
                <c:pt idx="794" formatCode="0.00">
                  <c:v>-2.2000000000000002</c:v>
                </c:pt>
                <c:pt idx="795" formatCode="0.00">
                  <c:v>-0.47</c:v>
                </c:pt>
                <c:pt idx="796" formatCode="0.00">
                  <c:v>4.9800000000000004</c:v>
                </c:pt>
                <c:pt idx="797" formatCode="0.00">
                  <c:v>-176.96</c:v>
                </c:pt>
                <c:pt idx="798" formatCode="0.00">
                  <c:v>3.97</c:v>
                </c:pt>
                <c:pt idx="799" formatCode="0.00">
                  <c:v>1.05</c:v>
                </c:pt>
                <c:pt idx="800" formatCode="0.00">
                  <c:v>-0.02</c:v>
                </c:pt>
                <c:pt idx="801" formatCode="0.00">
                  <c:v>3.02</c:v>
                </c:pt>
                <c:pt idx="802" formatCode="0.00">
                  <c:v>7.41</c:v>
                </c:pt>
                <c:pt idx="803" formatCode="0.00">
                  <c:v>4.45</c:v>
                </c:pt>
                <c:pt idx="804" formatCode="0.00">
                  <c:v>-0.98</c:v>
                </c:pt>
                <c:pt idx="805" formatCode="0.00">
                  <c:v>2.2599999999999998</c:v>
                </c:pt>
                <c:pt idx="806" formatCode="0.00">
                  <c:v>2.4</c:v>
                </c:pt>
                <c:pt idx="807" formatCode="0.00">
                  <c:v>11.29</c:v>
                </c:pt>
                <c:pt idx="808" formatCode="0.00">
                  <c:v>8.8000000000000007</c:v>
                </c:pt>
                <c:pt idx="809" formatCode="0.00">
                  <c:v>3.24</c:v>
                </c:pt>
                <c:pt idx="810" formatCode="0.00">
                  <c:v>0.56000000000000005</c:v>
                </c:pt>
                <c:pt idx="811" formatCode="0.00">
                  <c:v>1.1599999999999999</c:v>
                </c:pt>
                <c:pt idx="812" formatCode="0.00">
                  <c:v>14.1</c:v>
                </c:pt>
                <c:pt idx="813" formatCode="0.00">
                  <c:v>46.83</c:v>
                </c:pt>
                <c:pt idx="814" formatCode="0.00">
                  <c:v>32.97</c:v>
                </c:pt>
                <c:pt idx="815" formatCode="0.00">
                  <c:v>13.02</c:v>
                </c:pt>
                <c:pt idx="816" formatCode="0.00">
                  <c:v>27.71</c:v>
                </c:pt>
                <c:pt idx="817" formatCode="0.00">
                  <c:v>8.4</c:v>
                </c:pt>
                <c:pt idx="818" formatCode="0.00">
                  <c:v>-0.8</c:v>
                </c:pt>
                <c:pt idx="819" formatCode="0.00">
                  <c:v>61.41</c:v>
                </c:pt>
                <c:pt idx="820" formatCode="0.00">
                  <c:v>8.68</c:v>
                </c:pt>
                <c:pt idx="821" formatCode="0.00">
                  <c:v>17.559999999999999</c:v>
                </c:pt>
                <c:pt idx="822" formatCode="0.00">
                  <c:v>-8.74</c:v>
                </c:pt>
                <c:pt idx="823" formatCode="0.00">
                  <c:v>16.100000000000001</c:v>
                </c:pt>
                <c:pt idx="824" formatCode="0.00">
                  <c:v>15.07</c:v>
                </c:pt>
                <c:pt idx="825" formatCode="0.00">
                  <c:v>2.16</c:v>
                </c:pt>
                <c:pt idx="826" formatCode="0.00">
                  <c:v>4.07</c:v>
                </c:pt>
                <c:pt idx="827" formatCode="0.00">
                  <c:v>-18.72</c:v>
                </c:pt>
                <c:pt idx="828" formatCode="0.00">
                  <c:v>-2.87</c:v>
                </c:pt>
                <c:pt idx="829" formatCode="0.00">
                  <c:v>0.54</c:v>
                </c:pt>
                <c:pt idx="830" formatCode="0.00">
                  <c:v>9.77</c:v>
                </c:pt>
                <c:pt idx="831" formatCode="0.00">
                  <c:v>48.31</c:v>
                </c:pt>
                <c:pt idx="832" formatCode="0.00">
                  <c:v>7.87</c:v>
                </c:pt>
                <c:pt idx="833" formatCode="0.00">
                  <c:v>2.44</c:v>
                </c:pt>
                <c:pt idx="834" formatCode="0.00">
                  <c:v>39.340000000000003</c:v>
                </c:pt>
                <c:pt idx="835" formatCode="0.00">
                  <c:v>38.75</c:v>
                </c:pt>
                <c:pt idx="836" formatCode="0.00">
                  <c:v>18.47</c:v>
                </c:pt>
                <c:pt idx="837" formatCode="0.00">
                  <c:v>4.47</c:v>
                </c:pt>
                <c:pt idx="838" formatCode="0.00">
                  <c:v>22.03</c:v>
                </c:pt>
                <c:pt idx="839" formatCode="0.00">
                  <c:v>8.07</c:v>
                </c:pt>
                <c:pt idx="840" formatCode="0.00">
                  <c:v>2.67</c:v>
                </c:pt>
                <c:pt idx="841" formatCode="0.00">
                  <c:v>0.32</c:v>
                </c:pt>
                <c:pt idx="842" formatCode="0.00">
                  <c:v>4.6900000000000004</c:v>
                </c:pt>
                <c:pt idx="843" formatCode="0.00">
                  <c:v>6.7</c:v>
                </c:pt>
                <c:pt idx="844" formatCode="0.00">
                  <c:v>16.350000000000001</c:v>
                </c:pt>
                <c:pt idx="845" formatCode="0.00">
                  <c:v>8.75</c:v>
                </c:pt>
                <c:pt idx="846" formatCode="0.00">
                  <c:v>-3.91</c:v>
                </c:pt>
                <c:pt idx="847" formatCode="0.00">
                  <c:v>11.78</c:v>
                </c:pt>
                <c:pt idx="848" formatCode="0.00">
                  <c:v>0.72</c:v>
                </c:pt>
                <c:pt idx="849" formatCode="0.00">
                  <c:v>3.08</c:v>
                </c:pt>
                <c:pt idx="850" formatCode="0.00">
                  <c:v>3.1</c:v>
                </c:pt>
                <c:pt idx="851" formatCode="0.00">
                  <c:v>-10.37</c:v>
                </c:pt>
                <c:pt idx="852" formatCode="0.00">
                  <c:v>2.96</c:v>
                </c:pt>
                <c:pt idx="853" formatCode="0.00">
                  <c:v>-1.48</c:v>
                </c:pt>
                <c:pt idx="854" formatCode="0.00">
                  <c:v>1.97</c:v>
                </c:pt>
                <c:pt idx="855" formatCode="0.00">
                  <c:v>4.79</c:v>
                </c:pt>
                <c:pt idx="856" formatCode="0.00">
                  <c:v>3.22</c:v>
                </c:pt>
                <c:pt idx="857" formatCode="0.00">
                  <c:v>-51.22</c:v>
                </c:pt>
                <c:pt idx="858" formatCode="0.00">
                  <c:v>19.059999999999999</c:v>
                </c:pt>
                <c:pt idx="859" formatCode="0.00">
                  <c:v>-2.71</c:v>
                </c:pt>
                <c:pt idx="860" formatCode="0.00">
                  <c:v>-21.77</c:v>
                </c:pt>
                <c:pt idx="861" formatCode="0.00">
                  <c:v>17.239999999999998</c:v>
                </c:pt>
                <c:pt idx="862" formatCode="0.00">
                  <c:v>9.5399999999999991</c:v>
                </c:pt>
                <c:pt idx="863" formatCode="0.00">
                  <c:v>2.79</c:v>
                </c:pt>
                <c:pt idx="864" formatCode="0.00">
                  <c:v>4.2699999999999996</c:v>
                </c:pt>
                <c:pt idx="865" formatCode="0.00">
                  <c:v>-7.74</c:v>
                </c:pt>
                <c:pt idx="866" formatCode="0.00">
                  <c:v>8.5</c:v>
                </c:pt>
                <c:pt idx="867" formatCode="0.00">
                  <c:v>2.76</c:v>
                </c:pt>
                <c:pt idx="868" formatCode="0.00">
                  <c:v>14.69</c:v>
                </c:pt>
                <c:pt idx="869" formatCode="0.00">
                  <c:v>10.76</c:v>
                </c:pt>
                <c:pt idx="870" formatCode="0.00">
                  <c:v>-3</c:v>
                </c:pt>
                <c:pt idx="871" formatCode="0.00">
                  <c:v>-0.34</c:v>
                </c:pt>
                <c:pt idx="872" formatCode="0.00">
                  <c:v>-0.03</c:v>
                </c:pt>
                <c:pt idx="873" formatCode="0.00">
                  <c:v>4.84</c:v>
                </c:pt>
                <c:pt idx="874" formatCode="0.00">
                  <c:v>2.63</c:v>
                </c:pt>
                <c:pt idx="875" formatCode="0.00">
                  <c:v>8.3800000000000008</c:v>
                </c:pt>
                <c:pt idx="876" formatCode="0.00">
                  <c:v>4.16</c:v>
                </c:pt>
                <c:pt idx="877" formatCode="0.00">
                  <c:v>24.21</c:v>
                </c:pt>
                <c:pt idx="878" formatCode="0.00">
                  <c:v>-12.04</c:v>
                </c:pt>
                <c:pt idx="879" formatCode="0.00">
                  <c:v>5.45</c:v>
                </c:pt>
                <c:pt idx="880" formatCode="0.00">
                  <c:v>-6.36</c:v>
                </c:pt>
                <c:pt idx="881" formatCode="0.00">
                  <c:v>4.53</c:v>
                </c:pt>
                <c:pt idx="882" formatCode="0.00">
                  <c:v>19.489999999999998</c:v>
                </c:pt>
                <c:pt idx="883" formatCode="0.00">
                  <c:v>-10.23</c:v>
                </c:pt>
                <c:pt idx="884" formatCode="0.00">
                  <c:v>5.91</c:v>
                </c:pt>
                <c:pt idx="885" formatCode="0.00">
                  <c:v>5.05</c:v>
                </c:pt>
                <c:pt idx="886" formatCode="0.00">
                  <c:v>2.92</c:v>
                </c:pt>
                <c:pt idx="887" formatCode="0.00">
                  <c:v>3.88</c:v>
                </c:pt>
                <c:pt idx="888" formatCode="0.00">
                  <c:v>3.47</c:v>
                </c:pt>
                <c:pt idx="889" formatCode="0.00">
                  <c:v>2.4500000000000002</c:v>
                </c:pt>
                <c:pt idx="890" formatCode="0.00">
                  <c:v>10.72</c:v>
                </c:pt>
                <c:pt idx="891" formatCode="0.00">
                  <c:v>-0.34</c:v>
                </c:pt>
                <c:pt idx="892" formatCode="0.00">
                  <c:v>20.03</c:v>
                </c:pt>
                <c:pt idx="893" formatCode="0.00">
                  <c:v>13.87</c:v>
                </c:pt>
                <c:pt idx="894" formatCode="0.00">
                  <c:v>5.5</c:v>
                </c:pt>
                <c:pt idx="895" formatCode="0.00">
                  <c:v>11.14</c:v>
                </c:pt>
                <c:pt idx="896" formatCode="0.00">
                  <c:v>5</c:v>
                </c:pt>
                <c:pt idx="897" formatCode="0.00">
                  <c:v>2.64</c:v>
                </c:pt>
                <c:pt idx="898" formatCode="0.00">
                  <c:v>-2.59</c:v>
                </c:pt>
                <c:pt idx="899" formatCode="0.00">
                  <c:v>-15.56</c:v>
                </c:pt>
                <c:pt idx="900" formatCode="0.00">
                  <c:v>-14.09</c:v>
                </c:pt>
                <c:pt idx="901" formatCode="0.00">
                  <c:v>1.74</c:v>
                </c:pt>
                <c:pt idx="902" formatCode="0.00">
                  <c:v>-2.37</c:v>
                </c:pt>
                <c:pt idx="903" formatCode="0.00">
                  <c:v>79.84</c:v>
                </c:pt>
                <c:pt idx="904" formatCode="0.00">
                  <c:v>6.57</c:v>
                </c:pt>
                <c:pt idx="905" formatCode="0.00">
                  <c:v>2.61</c:v>
                </c:pt>
                <c:pt idx="906" formatCode="0.00">
                  <c:v>5.84</c:v>
                </c:pt>
                <c:pt idx="907" formatCode="0.00">
                  <c:v>6.39</c:v>
                </c:pt>
                <c:pt idx="908" formatCode="0.00">
                  <c:v>5.91</c:v>
                </c:pt>
                <c:pt idx="909" formatCode="0.00">
                  <c:v>0.68</c:v>
                </c:pt>
                <c:pt idx="910" formatCode="0.00">
                  <c:v>5.74</c:v>
                </c:pt>
                <c:pt idx="911" formatCode="0.00">
                  <c:v>50.27</c:v>
                </c:pt>
                <c:pt idx="912" formatCode="0.00">
                  <c:v>-6.54</c:v>
                </c:pt>
                <c:pt idx="913" formatCode="0.00">
                  <c:v>4.62</c:v>
                </c:pt>
                <c:pt idx="914" formatCode="0.00">
                  <c:v>-76.73</c:v>
                </c:pt>
                <c:pt idx="915" formatCode="0.00">
                  <c:v>5.75</c:v>
                </c:pt>
                <c:pt idx="916" formatCode="0.00">
                  <c:v>8.1199999999999992</c:v>
                </c:pt>
                <c:pt idx="917" formatCode="0.00">
                  <c:v>8.6999999999999993</c:v>
                </c:pt>
                <c:pt idx="918" formatCode="0.00">
                  <c:v>0.18</c:v>
                </c:pt>
                <c:pt idx="919" formatCode="0.00">
                  <c:v>5.95</c:v>
                </c:pt>
                <c:pt idx="920" formatCode="0.00">
                  <c:v>15.85</c:v>
                </c:pt>
                <c:pt idx="921" formatCode="0.00">
                  <c:v>40.479999999999997</c:v>
                </c:pt>
                <c:pt idx="922" formatCode="0.00">
                  <c:v>-16.16</c:v>
                </c:pt>
                <c:pt idx="923" formatCode="0.00">
                  <c:v>8.5399999999999991</c:v>
                </c:pt>
                <c:pt idx="924" formatCode="0.00">
                  <c:v>12.07</c:v>
                </c:pt>
                <c:pt idx="925" formatCode="0.00">
                  <c:v>3.82</c:v>
                </c:pt>
                <c:pt idx="926" formatCode="0.00">
                  <c:v>-112.3</c:v>
                </c:pt>
                <c:pt idx="927" formatCode="0.00">
                  <c:v>0.57999999999999996</c:v>
                </c:pt>
                <c:pt idx="928" formatCode="0.00">
                  <c:v>3.04</c:v>
                </c:pt>
                <c:pt idx="929" formatCode="0.00">
                  <c:v>69.77</c:v>
                </c:pt>
                <c:pt idx="930" formatCode="0.00">
                  <c:v>1.67</c:v>
                </c:pt>
                <c:pt idx="931" formatCode="0.00">
                  <c:v>5.38</c:v>
                </c:pt>
                <c:pt idx="932" formatCode="0.00">
                  <c:v>-0.71</c:v>
                </c:pt>
                <c:pt idx="933" formatCode="0.00">
                  <c:v>70.930000000000007</c:v>
                </c:pt>
                <c:pt idx="934" formatCode="0.00">
                  <c:v>8.19</c:v>
                </c:pt>
                <c:pt idx="935" formatCode="0.00">
                  <c:v>7.62</c:v>
                </c:pt>
                <c:pt idx="936" formatCode="0.00">
                  <c:v>-4.05</c:v>
                </c:pt>
                <c:pt idx="937" formatCode="0.00">
                  <c:v>-9.48</c:v>
                </c:pt>
                <c:pt idx="938" formatCode="0.00">
                  <c:v>87.85</c:v>
                </c:pt>
                <c:pt idx="939" formatCode="0.00">
                  <c:v>7.18</c:v>
                </c:pt>
                <c:pt idx="940" formatCode="0.00">
                  <c:v>15.83</c:v>
                </c:pt>
                <c:pt idx="941" formatCode="0.00">
                  <c:v>1.21</c:v>
                </c:pt>
                <c:pt idx="942" formatCode="0.00">
                  <c:v>26.62</c:v>
                </c:pt>
                <c:pt idx="943" formatCode="0.00">
                  <c:v>8.24</c:v>
                </c:pt>
                <c:pt idx="944" formatCode="0.00">
                  <c:v>1.34</c:v>
                </c:pt>
                <c:pt idx="945" formatCode="0.00">
                  <c:v>-28.06</c:v>
                </c:pt>
                <c:pt idx="946" formatCode="0.00">
                  <c:v>54.36</c:v>
                </c:pt>
                <c:pt idx="947" formatCode="0.00">
                  <c:v>8.86</c:v>
                </c:pt>
                <c:pt idx="948" formatCode="0.00">
                  <c:v>-1.1200000000000001</c:v>
                </c:pt>
                <c:pt idx="949" formatCode="0.00">
                  <c:v>29.32</c:v>
                </c:pt>
                <c:pt idx="950" formatCode="0.00">
                  <c:v>6.07</c:v>
                </c:pt>
                <c:pt idx="951" formatCode="0.00">
                  <c:v>13.83</c:v>
                </c:pt>
                <c:pt idx="952" formatCode="0.00">
                  <c:v>6.56</c:v>
                </c:pt>
                <c:pt idx="953" formatCode="0.00">
                  <c:v>3.54</c:v>
                </c:pt>
                <c:pt idx="954" formatCode="0.00">
                  <c:v>-7.97</c:v>
                </c:pt>
                <c:pt idx="955" formatCode="0.00">
                  <c:v>1.0900000000000001</c:v>
                </c:pt>
                <c:pt idx="956" formatCode="0.00">
                  <c:v>78.290000000000006</c:v>
                </c:pt>
                <c:pt idx="957" formatCode="0.00">
                  <c:v>-10.49</c:v>
                </c:pt>
                <c:pt idx="958" formatCode="0.00">
                  <c:v>20.21</c:v>
                </c:pt>
                <c:pt idx="959" formatCode="0.00">
                  <c:v>-156.93</c:v>
                </c:pt>
                <c:pt idx="960" formatCode="0.00">
                  <c:v>-39.909999999999997</c:v>
                </c:pt>
                <c:pt idx="961" formatCode="0.00">
                  <c:v>-5.0199999999999996</c:v>
                </c:pt>
                <c:pt idx="962" formatCode="0.00">
                  <c:v>2.2999999999999998</c:v>
                </c:pt>
                <c:pt idx="963" formatCode="0.00">
                  <c:v>-8.64</c:v>
                </c:pt>
                <c:pt idx="964" formatCode="0.00">
                  <c:v>-1152.08</c:v>
                </c:pt>
                <c:pt idx="965" formatCode="0.00">
                  <c:v>6.99</c:v>
                </c:pt>
                <c:pt idx="966" formatCode="0.00">
                  <c:v>16.03</c:v>
                </c:pt>
                <c:pt idx="967" formatCode="0.00">
                  <c:v>6.44</c:v>
                </c:pt>
                <c:pt idx="968" formatCode="0.00">
                  <c:v>6.77</c:v>
                </c:pt>
                <c:pt idx="969" formatCode="0.00">
                  <c:v>6.61</c:v>
                </c:pt>
                <c:pt idx="970" formatCode="0.00">
                  <c:v>6.83</c:v>
                </c:pt>
                <c:pt idx="971" formatCode="0.00">
                  <c:v>8.27</c:v>
                </c:pt>
                <c:pt idx="972" formatCode="0.00">
                  <c:v>3.5</c:v>
                </c:pt>
                <c:pt idx="973" formatCode="0.00">
                  <c:v>12.77</c:v>
                </c:pt>
                <c:pt idx="974" formatCode="0.00">
                  <c:v>67.16</c:v>
                </c:pt>
                <c:pt idx="975" formatCode="0.00">
                  <c:v>-0.08</c:v>
                </c:pt>
                <c:pt idx="976" formatCode="0.00">
                  <c:v>9.2799999999999994</c:v>
                </c:pt>
                <c:pt idx="977" formatCode="0.00">
                  <c:v>-21.86</c:v>
                </c:pt>
                <c:pt idx="978" formatCode="0.00">
                  <c:v>-2.09</c:v>
                </c:pt>
                <c:pt idx="979" formatCode="0.00">
                  <c:v>60.5</c:v>
                </c:pt>
                <c:pt idx="980" formatCode="0.00">
                  <c:v>-12.41</c:v>
                </c:pt>
                <c:pt idx="981" formatCode="0.00">
                  <c:v>7.03</c:v>
                </c:pt>
                <c:pt idx="982" formatCode="0.00">
                  <c:v>-2.86</c:v>
                </c:pt>
                <c:pt idx="983" formatCode="0.00">
                  <c:v>101.21</c:v>
                </c:pt>
                <c:pt idx="984" formatCode="0.00">
                  <c:v>2.76</c:v>
                </c:pt>
                <c:pt idx="985" formatCode="0.00">
                  <c:v>10.58</c:v>
                </c:pt>
                <c:pt idx="986" formatCode="0.00">
                  <c:v>8.8000000000000007</c:v>
                </c:pt>
                <c:pt idx="987" formatCode="0.00">
                  <c:v>18.79</c:v>
                </c:pt>
                <c:pt idx="988" formatCode="0.00">
                  <c:v>-24.64</c:v>
                </c:pt>
                <c:pt idx="989" formatCode="0.00">
                  <c:v>6.58</c:v>
                </c:pt>
                <c:pt idx="990" formatCode="0.00">
                  <c:v>2.57</c:v>
                </c:pt>
                <c:pt idx="991" formatCode="0.00">
                  <c:v>-1.06</c:v>
                </c:pt>
                <c:pt idx="992" formatCode="0.00">
                  <c:v>-1.48</c:v>
                </c:pt>
                <c:pt idx="993" formatCode="0.00">
                  <c:v>2.65</c:v>
                </c:pt>
                <c:pt idx="994" formatCode="0.00">
                  <c:v>20.8</c:v>
                </c:pt>
                <c:pt idx="995" formatCode="0.00">
                  <c:v>2.33</c:v>
                </c:pt>
                <c:pt idx="996" formatCode="0.00">
                  <c:v>18.37</c:v>
                </c:pt>
                <c:pt idx="997" formatCode="0.00">
                  <c:v>-15.79</c:v>
                </c:pt>
                <c:pt idx="998" formatCode="0.00">
                  <c:v>4.76</c:v>
                </c:pt>
                <c:pt idx="999" formatCode="0.00">
                  <c:v>0.27</c:v>
                </c:pt>
                <c:pt idx="1000" formatCode="0.00">
                  <c:v>26.22</c:v>
                </c:pt>
                <c:pt idx="1001" formatCode="0.00">
                  <c:v>89.38</c:v>
                </c:pt>
                <c:pt idx="1002" formatCode="0.00">
                  <c:v>15.87</c:v>
                </c:pt>
                <c:pt idx="1003" formatCode="0.00">
                  <c:v>42.36</c:v>
                </c:pt>
                <c:pt idx="1004" formatCode="0.00">
                  <c:v>0.96</c:v>
                </c:pt>
                <c:pt idx="1005" formatCode="0.00">
                  <c:v>20.64</c:v>
                </c:pt>
                <c:pt idx="1006" formatCode="0.00">
                  <c:v>-1.18</c:v>
                </c:pt>
                <c:pt idx="1007" formatCode="0.00">
                  <c:v>41</c:v>
                </c:pt>
                <c:pt idx="1008" formatCode="0.00">
                  <c:v>6.82</c:v>
                </c:pt>
                <c:pt idx="1009" formatCode="0.00">
                  <c:v>6.43</c:v>
                </c:pt>
                <c:pt idx="1010" formatCode="0.00">
                  <c:v>5.83</c:v>
                </c:pt>
                <c:pt idx="1011" formatCode="0.00">
                  <c:v>-2.19</c:v>
                </c:pt>
                <c:pt idx="1012" formatCode="0.00">
                  <c:v>1.64</c:v>
                </c:pt>
                <c:pt idx="1013" formatCode="0.00">
                  <c:v>13.41</c:v>
                </c:pt>
                <c:pt idx="1014" formatCode="0.00">
                  <c:v>-7.37</c:v>
                </c:pt>
                <c:pt idx="1015" formatCode="0.00">
                  <c:v>12.77</c:v>
                </c:pt>
                <c:pt idx="1016" formatCode="0.00">
                  <c:v>13.29</c:v>
                </c:pt>
                <c:pt idx="1017" formatCode="0.00">
                  <c:v>19.29</c:v>
                </c:pt>
                <c:pt idx="1018" formatCode="0.00">
                  <c:v>21.02</c:v>
                </c:pt>
                <c:pt idx="1019" formatCode="0.00">
                  <c:v>-10.85</c:v>
                </c:pt>
                <c:pt idx="1020" formatCode="0.00">
                  <c:v>2.38</c:v>
                </c:pt>
                <c:pt idx="1021" formatCode="0.00">
                  <c:v>4.22</c:v>
                </c:pt>
                <c:pt idx="1022" formatCode="0.00">
                  <c:v>3.78</c:v>
                </c:pt>
                <c:pt idx="1023" formatCode="0.00">
                  <c:v>7.08</c:v>
                </c:pt>
                <c:pt idx="1024" formatCode="0.00">
                  <c:v>1.84</c:v>
                </c:pt>
                <c:pt idx="1025" formatCode="0.00">
                  <c:v>-6.89</c:v>
                </c:pt>
                <c:pt idx="1026" formatCode="0.00">
                  <c:v>-7.5</c:v>
                </c:pt>
                <c:pt idx="1027" formatCode="0.00">
                  <c:v>0.37</c:v>
                </c:pt>
                <c:pt idx="1028" formatCode="0.00">
                  <c:v>4.97</c:v>
                </c:pt>
                <c:pt idx="1029" formatCode="0.00">
                  <c:v>1.65</c:v>
                </c:pt>
                <c:pt idx="1030" formatCode="0.00">
                  <c:v>-38.11</c:v>
                </c:pt>
                <c:pt idx="1031" formatCode="0.00">
                  <c:v>6.19</c:v>
                </c:pt>
                <c:pt idx="1032" formatCode="0.00">
                  <c:v>5.52</c:v>
                </c:pt>
                <c:pt idx="1033" formatCode="0.00">
                  <c:v>2.17</c:v>
                </c:pt>
                <c:pt idx="1034" formatCode="0.00">
                  <c:v>3.41</c:v>
                </c:pt>
                <c:pt idx="1035" formatCode="0.00">
                  <c:v>17.72</c:v>
                </c:pt>
                <c:pt idx="1036" formatCode="0.00">
                  <c:v>5.56</c:v>
                </c:pt>
                <c:pt idx="1037" formatCode="0.00">
                  <c:v>76.91</c:v>
                </c:pt>
                <c:pt idx="1038" formatCode="0.00">
                  <c:v>18.37</c:v>
                </c:pt>
                <c:pt idx="1039" formatCode="0.00">
                  <c:v>1.85</c:v>
                </c:pt>
                <c:pt idx="1040" formatCode="0.00">
                  <c:v>19.25</c:v>
                </c:pt>
                <c:pt idx="1041" formatCode="0.00">
                  <c:v>1.36</c:v>
                </c:pt>
                <c:pt idx="1042" formatCode="0.00">
                  <c:v>76.989999999999995</c:v>
                </c:pt>
                <c:pt idx="1043" formatCode="0.00">
                  <c:v>4.74</c:v>
                </c:pt>
                <c:pt idx="1044" formatCode="0.00">
                  <c:v>1.76</c:v>
                </c:pt>
                <c:pt idx="1045" formatCode="0.00">
                  <c:v>3.32</c:v>
                </c:pt>
                <c:pt idx="1046" formatCode="0.00">
                  <c:v>19.440000000000001</c:v>
                </c:pt>
                <c:pt idx="1047" formatCode="0.00">
                  <c:v>1.68</c:v>
                </c:pt>
                <c:pt idx="1048" formatCode="0.00">
                  <c:v>9.6999999999999993</c:v>
                </c:pt>
                <c:pt idx="1049" formatCode="0.00">
                  <c:v>57.18</c:v>
                </c:pt>
                <c:pt idx="1050" formatCode="0.00">
                  <c:v>6.77</c:v>
                </c:pt>
                <c:pt idx="1051" formatCode="0.00">
                  <c:v>65.400000000000006</c:v>
                </c:pt>
                <c:pt idx="1052" formatCode="0.00">
                  <c:v>11.14</c:v>
                </c:pt>
                <c:pt idx="1053" formatCode="0.00">
                  <c:v>-0.46</c:v>
                </c:pt>
                <c:pt idx="1054" formatCode="0.00">
                  <c:v>-13.22</c:v>
                </c:pt>
                <c:pt idx="1055" formatCode="0.00">
                  <c:v>11.49</c:v>
                </c:pt>
                <c:pt idx="1056" formatCode="0.00">
                  <c:v>-1.26</c:v>
                </c:pt>
                <c:pt idx="1057" formatCode="0.00">
                  <c:v>12.7</c:v>
                </c:pt>
                <c:pt idx="1058" formatCode="0.00">
                  <c:v>1.55</c:v>
                </c:pt>
                <c:pt idx="1059" formatCode="0.00">
                  <c:v>18.670000000000002</c:v>
                </c:pt>
                <c:pt idx="1060" formatCode="0.00">
                  <c:v>22.94</c:v>
                </c:pt>
                <c:pt idx="1061" formatCode="0.00">
                  <c:v>11.61</c:v>
                </c:pt>
                <c:pt idx="1062" formatCode="0.00">
                  <c:v>10.87</c:v>
                </c:pt>
                <c:pt idx="1063" formatCode="0.00">
                  <c:v>2.75</c:v>
                </c:pt>
                <c:pt idx="1064" formatCode="0.00">
                  <c:v>14.21</c:v>
                </c:pt>
                <c:pt idx="1065" formatCode="0.00">
                  <c:v>10</c:v>
                </c:pt>
                <c:pt idx="1066" formatCode="0.00">
                  <c:v>73.69</c:v>
                </c:pt>
                <c:pt idx="1067" formatCode="0.00">
                  <c:v>5.95</c:v>
                </c:pt>
                <c:pt idx="1068" formatCode="0.00">
                  <c:v>4.1100000000000003</c:v>
                </c:pt>
                <c:pt idx="1069" formatCode="0.00">
                  <c:v>4.4800000000000004</c:v>
                </c:pt>
                <c:pt idx="1070" formatCode="0.00">
                  <c:v>26.72</c:v>
                </c:pt>
                <c:pt idx="1071" formatCode="0.00">
                  <c:v>1.8</c:v>
                </c:pt>
                <c:pt idx="1072" formatCode="0.00">
                  <c:v>6.91</c:v>
                </c:pt>
                <c:pt idx="1073" formatCode="0.00">
                  <c:v>9.44</c:v>
                </c:pt>
                <c:pt idx="1074" formatCode="0.00">
                  <c:v>-3.58</c:v>
                </c:pt>
                <c:pt idx="1075" formatCode="0.00">
                  <c:v>-0.71</c:v>
                </c:pt>
                <c:pt idx="1076" formatCode="0.00">
                  <c:v>7.56</c:v>
                </c:pt>
                <c:pt idx="1077" formatCode="0.00">
                  <c:v>1.3</c:v>
                </c:pt>
                <c:pt idx="1078" formatCode="0.00">
                  <c:v>2.54</c:v>
                </c:pt>
                <c:pt idx="1079" formatCode="0.00">
                  <c:v>4.4000000000000004</c:v>
                </c:pt>
                <c:pt idx="1080" formatCode="0.00">
                  <c:v>-18.010000000000002</c:v>
                </c:pt>
                <c:pt idx="1081" formatCode="0.00">
                  <c:v>-1.0900000000000001</c:v>
                </c:pt>
                <c:pt idx="1082" formatCode="0.00">
                  <c:v>3.2</c:v>
                </c:pt>
                <c:pt idx="1083" formatCode="0.00">
                  <c:v>7.78</c:v>
                </c:pt>
                <c:pt idx="1084" formatCode="0.00">
                  <c:v>1.32</c:v>
                </c:pt>
                <c:pt idx="1085" formatCode="0.00">
                  <c:v>10.28</c:v>
                </c:pt>
                <c:pt idx="1086" formatCode="0.00">
                  <c:v>-0.62</c:v>
                </c:pt>
                <c:pt idx="1087" formatCode="0.00">
                  <c:v>-25.69</c:v>
                </c:pt>
                <c:pt idx="1088" formatCode="0.00">
                  <c:v>20.99</c:v>
                </c:pt>
                <c:pt idx="1089" formatCode="0.00">
                  <c:v>-2.9</c:v>
                </c:pt>
                <c:pt idx="1090" formatCode="0.00">
                  <c:v>12.66</c:v>
                </c:pt>
                <c:pt idx="1091" formatCode="0.00">
                  <c:v>20.13</c:v>
                </c:pt>
                <c:pt idx="1092" formatCode="0.00">
                  <c:v>7.86</c:v>
                </c:pt>
                <c:pt idx="1093" formatCode="0.00">
                  <c:v>-0.66</c:v>
                </c:pt>
                <c:pt idx="1094" formatCode="0.00">
                  <c:v>15.51</c:v>
                </c:pt>
                <c:pt idx="1095" formatCode="0.00">
                  <c:v>-17.39</c:v>
                </c:pt>
                <c:pt idx="1096" formatCode="0.00">
                  <c:v>21.73</c:v>
                </c:pt>
                <c:pt idx="1097" formatCode="0.00">
                  <c:v>6.94</c:v>
                </c:pt>
                <c:pt idx="1098" formatCode="0.00">
                  <c:v>13.24</c:v>
                </c:pt>
                <c:pt idx="1099" formatCode="0.00">
                  <c:v>2.2200000000000002</c:v>
                </c:pt>
                <c:pt idx="1100" formatCode="0.00">
                  <c:v>-10.28</c:v>
                </c:pt>
                <c:pt idx="1101" formatCode="0.00">
                  <c:v>-51.14</c:v>
                </c:pt>
                <c:pt idx="1102" formatCode="0.00">
                  <c:v>9.17</c:v>
                </c:pt>
                <c:pt idx="1103" formatCode="0.00">
                  <c:v>18.010000000000002</c:v>
                </c:pt>
                <c:pt idx="1104" formatCode="0.00">
                  <c:v>9.18</c:v>
                </c:pt>
                <c:pt idx="1105" formatCode="0.00">
                  <c:v>19.16</c:v>
                </c:pt>
                <c:pt idx="1106" formatCode="0.00">
                  <c:v>10.32</c:v>
                </c:pt>
                <c:pt idx="1107" formatCode="0.00">
                  <c:v>5.17</c:v>
                </c:pt>
                <c:pt idx="1108" formatCode="0.00">
                  <c:v>1.05</c:v>
                </c:pt>
                <c:pt idx="1109" formatCode="0.00">
                  <c:v>9.7200000000000006</c:v>
                </c:pt>
                <c:pt idx="1110" formatCode="0.00">
                  <c:v>12.41</c:v>
                </c:pt>
                <c:pt idx="1111" formatCode="0.00">
                  <c:v>83.73</c:v>
                </c:pt>
                <c:pt idx="1112" formatCode="0.00">
                  <c:v>15.41</c:v>
                </c:pt>
                <c:pt idx="1113" formatCode="0.00">
                  <c:v>-10.51</c:v>
                </c:pt>
                <c:pt idx="1114" formatCode="0.00">
                  <c:v>-5.85</c:v>
                </c:pt>
                <c:pt idx="1115" formatCode="0.00">
                  <c:v>5.7</c:v>
                </c:pt>
                <c:pt idx="1116" formatCode="0.00">
                  <c:v>7.78</c:v>
                </c:pt>
                <c:pt idx="1117" formatCode="0.00">
                  <c:v>21.37</c:v>
                </c:pt>
                <c:pt idx="1118" formatCode="0.00">
                  <c:v>-19.38</c:v>
                </c:pt>
                <c:pt idx="1119" formatCode="0.00">
                  <c:v>8.09</c:v>
                </c:pt>
                <c:pt idx="1120" formatCode="0.00">
                  <c:v>-3.41</c:v>
                </c:pt>
                <c:pt idx="1121" formatCode="0.00">
                  <c:v>-0.24</c:v>
                </c:pt>
                <c:pt idx="1122" formatCode="0.00">
                  <c:v>1.55</c:v>
                </c:pt>
                <c:pt idx="1123" formatCode="0.00">
                  <c:v>0.32</c:v>
                </c:pt>
                <c:pt idx="1124" formatCode="0.00">
                  <c:v>6.21</c:v>
                </c:pt>
                <c:pt idx="1125" formatCode="0.00">
                  <c:v>22.9</c:v>
                </c:pt>
                <c:pt idx="1126" formatCode="0.00">
                  <c:v>0.9</c:v>
                </c:pt>
                <c:pt idx="1127" formatCode="0.00">
                  <c:v>4.5</c:v>
                </c:pt>
                <c:pt idx="1128" formatCode="0.00">
                  <c:v>11.7</c:v>
                </c:pt>
                <c:pt idx="1129" formatCode="0.00">
                  <c:v>9.57</c:v>
                </c:pt>
                <c:pt idx="1130" formatCode="0.00">
                  <c:v>5.7</c:v>
                </c:pt>
                <c:pt idx="1131" formatCode="0.00">
                  <c:v>17.45</c:v>
                </c:pt>
                <c:pt idx="1132" formatCode="0.00">
                  <c:v>14.1</c:v>
                </c:pt>
                <c:pt idx="1133" formatCode="0.00">
                  <c:v>1.61</c:v>
                </c:pt>
                <c:pt idx="1134" formatCode="0.00">
                  <c:v>0.83</c:v>
                </c:pt>
                <c:pt idx="1135" formatCode="0.00">
                  <c:v>5.8</c:v>
                </c:pt>
                <c:pt idx="1136" formatCode="0.00">
                  <c:v>4.67</c:v>
                </c:pt>
                <c:pt idx="1137" formatCode="0.00">
                  <c:v>33.020000000000003</c:v>
                </c:pt>
                <c:pt idx="1138" formatCode="0.00">
                  <c:v>18.34</c:v>
                </c:pt>
                <c:pt idx="1139" formatCode="0.00">
                  <c:v>16.39</c:v>
                </c:pt>
                <c:pt idx="1140" formatCode="0.00">
                  <c:v>0.56999999999999995</c:v>
                </c:pt>
                <c:pt idx="1141" formatCode="0.00">
                  <c:v>-2.63</c:v>
                </c:pt>
                <c:pt idx="1142" formatCode="0.00">
                  <c:v>1.78</c:v>
                </c:pt>
                <c:pt idx="1143" formatCode="0.00">
                  <c:v>24.46</c:v>
                </c:pt>
                <c:pt idx="1144" formatCode="0.00">
                  <c:v>-11.31</c:v>
                </c:pt>
                <c:pt idx="1145" formatCode="0.00">
                  <c:v>3.18</c:v>
                </c:pt>
                <c:pt idx="1146" formatCode="0.00">
                  <c:v>-0.83</c:v>
                </c:pt>
                <c:pt idx="1147" formatCode="0.00">
                  <c:v>6.29</c:v>
                </c:pt>
                <c:pt idx="1148" formatCode="0.00">
                  <c:v>5.3</c:v>
                </c:pt>
                <c:pt idx="1149" formatCode="0.00">
                  <c:v>4.57</c:v>
                </c:pt>
                <c:pt idx="1150" formatCode="0.00">
                  <c:v>17.8</c:v>
                </c:pt>
                <c:pt idx="1151" formatCode="0.00">
                  <c:v>6.66</c:v>
                </c:pt>
                <c:pt idx="1152" formatCode="0.00">
                  <c:v>-3.85</c:v>
                </c:pt>
                <c:pt idx="1153" formatCode="0.00">
                  <c:v>13.57</c:v>
                </c:pt>
                <c:pt idx="1154" formatCode="0.00">
                  <c:v>3.67</c:v>
                </c:pt>
                <c:pt idx="1155" formatCode="0.00">
                  <c:v>10.96</c:v>
                </c:pt>
                <c:pt idx="1156" formatCode="0.00">
                  <c:v>2.21</c:v>
                </c:pt>
                <c:pt idx="1157" formatCode="0.00">
                  <c:v>-18.350000000000001</c:v>
                </c:pt>
                <c:pt idx="1158" formatCode="0.00">
                  <c:v>-1.37</c:v>
                </c:pt>
                <c:pt idx="1159" formatCode="0.00">
                  <c:v>12.25</c:v>
                </c:pt>
                <c:pt idx="1160" formatCode="0.00">
                  <c:v>7.42</c:v>
                </c:pt>
                <c:pt idx="1161" formatCode="0.00">
                  <c:v>57.32</c:v>
                </c:pt>
                <c:pt idx="1162" formatCode="0.00">
                  <c:v>-2.85</c:v>
                </c:pt>
                <c:pt idx="1163" formatCode="0.00">
                  <c:v>-90.6</c:v>
                </c:pt>
                <c:pt idx="1164" formatCode="0.00">
                  <c:v>11.14</c:v>
                </c:pt>
                <c:pt idx="1165" formatCode="0.00">
                  <c:v>21.87</c:v>
                </c:pt>
                <c:pt idx="1166" formatCode="0.00">
                  <c:v>20.18</c:v>
                </c:pt>
                <c:pt idx="1167" formatCode="0.00">
                  <c:v>5.99</c:v>
                </c:pt>
                <c:pt idx="1168" formatCode="0.00">
                  <c:v>8.43</c:v>
                </c:pt>
                <c:pt idx="1169" formatCode="0.00">
                  <c:v>9.02</c:v>
                </c:pt>
                <c:pt idx="1170" formatCode="0.00">
                  <c:v>1.99</c:v>
                </c:pt>
                <c:pt idx="1171" formatCode="0.00">
                  <c:v>9.68</c:v>
                </c:pt>
                <c:pt idx="1172" formatCode="0.00">
                  <c:v>7.61</c:v>
                </c:pt>
                <c:pt idx="1173" formatCode="0.00">
                  <c:v>66.33</c:v>
                </c:pt>
                <c:pt idx="1174" formatCode="0.00">
                  <c:v>8.99</c:v>
                </c:pt>
                <c:pt idx="1175" formatCode="0.00">
                  <c:v>4.53</c:v>
                </c:pt>
                <c:pt idx="1176" formatCode="0.00">
                  <c:v>6.47</c:v>
                </c:pt>
                <c:pt idx="1177" formatCode="0.00">
                  <c:v>8.43</c:v>
                </c:pt>
                <c:pt idx="1178" formatCode="0.00">
                  <c:v>38.78</c:v>
                </c:pt>
                <c:pt idx="1179" formatCode="0.00">
                  <c:v>-10.01</c:v>
                </c:pt>
                <c:pt idx="1180" formatCode="0.00">
                  <c:v>7.85</c:v>
                </c:pt>
                <c:pt idx="1181" formatCode="0.00">
                  <c:v>9.91</c:v>
                </c:pt>
                <c:pt idx="1182" formatCode="0.00">
                  <c:v>1.75</c:v>
                </c:pt>
                <c:pt idx="1183" formatCode="0.00">
                  <c:v>30.97</c:v>
                </c:pt>
                <c:pt idx="1184" formatCode="0.00">
                  <c:v>9.15</c:v>
                </c:pt>
                <c:pt idx="1185" formatCode="0.00">
                  <c:v>6.74</c:v>
                </c:pt>
                <c:pt idx="1186" formatCode="0.00">
                  <c:v>1.26</c:v>
                </c:pt>
                <c:pt idx="1187" formatCode="0.00">
                  <c:v>-24.8</c:v>
                </c:pt>
                <c:pt idx="1188" formatCode="0.00">
                  <c:v>1.63</c:v>
                </c:pt>
                <c:pt idx="1189" formatCode="0.00">
                  <c:v>11.11</c:v>
                </c:pt>
                <c:pt idx="1190" formatCode="0.00">
                  <c:v>-3.44</c:v>
                </c:pt>
                <c:pt idx="1191" formatCode="0.00">
                  <c:v>22.61</c:v>
                </c:pt>
                <c:pt idx="1192" formatCode="0.00">
                  <c:v>20.149999999999999</c:v>
                </c:pt>
                <c:pt idx="1193" formatCode="0.00">
                  <c:v>72.58</c:v>
                </c:pt>
                <c:pt idx="1194" formatCode="0.00">
                  <c:v>15.44</c:v>
                </c:pt>
                <c:pt idx="1195" formatCode="0.00">
                  <c:v>4.66</c:v>
                </c:pt>
                <c:pt idx="1196" formatCode="0.00">
                  <c:v>2.33</c:v>
                </c:pt>
                <c:pt idx="1197" formatCode="0.00">
                  <c:v>6.21</c:v>
                </c:pt>
                <c:pt idx="1198" formatCode="0.00">
                  <c:v>11.86</c:v>
                </c:pt>
                <c:pt idx="1199" formatCode="0.00">
                  <c:v>4.33</c:v>
                </c:pt>
                <c:pt idx="1200" formatCode="0.00">
                  <c:v>40</c:v>
                </c:pt>
                <c:pt idx="1201" formatCode="0.00">
                  <c:v>6.6</c:v>
                </c:pt>
                <c:pt idx="1202" formatCode="0.00">
                  <c:v>12.26</c:v>
                </c:pt>
                <c:pt idx="1203" formatCode="0.00">
                  <c:v>10.6</c:v>
                </c:pt>
                <c:pt idx="1204" formatCode="0.00">
                  <c:v>21.89</c:v>
                </c:pt>
                <c:pt idx="1205" formatCode="0.00">
                  <c:v>-7.62</c:v>
                </c:pt>
                <c:pt idx="1206" formatCode="0.00">
                  <c:v>14.21</c:v>
                </c:pt>
                <c:pt idx="1207" formatCode="0.00">
                  <c:v>9.49</c:v>
                </c:pt>
                <c:pt idx="1208" formatCode="0.00">
                  <c:v>1.86</c:v>
                </c:pt>
                <c:pt idx="1209" formatCode="0.00">
                  <c:v>3.44</c:v>
                </c:pt>
                <c:pt idx="1210" formatCode="0.00">
                  <c:v>3.46</c:v>
                </c:pt>
                <c:pt idx="1211" formatCode="0.00">
                  <c:v>37.53</c:v>
                </c:pt>
                <c:pt idx="1212" formatCode="0.00">
                  <c:v>4.76</c:v>
                </c:pt>
                <c:pt idx="1213" formatCode="0.00">
                  <c:v>2.1</c:v>
                </c:pt>
                <c:pt idx="1214" formatCode="0.00">
                  <c:v>5.23</c:v>
                </c:pt>
                <c:pt idx="1215" formatCode="0.00">
                  <c:v>2.31</c:v>
                </c:pt>
                <c:pt idx="1216" formatCode="0.00">
                  <c:v>18.55</c:v>
                </c:pt>
                <c:pt idx="1217" formatCode="0.00">
                  <c:v>2.58</c:v>
                </c:pt>
                <c:pt idx="1218" formatCode="0.00">
                  <c:v>0.57999999999999996</c:v>
                </c:pt>
                <c:pt idx="1219" formatCode="0.00">
                  <c:v>1.96</c:v>
                </c:pt>
                <c:pt idx="1220" formatCode="0.00">
                  <c:v>-17.25</c:v>
                </c:pt>
                <c:pt idx="1221" formatCode="0.00">
                  <c:v>6.9</c:v>
                </c:pt>
                <c:pt idx="1222" formatCode="0.00">
                  <c:v>7.0000000000000007E-2</c:v>
                </c:pt>
                <c:pt idx="1223" formatCode="0.00">
                  <c:v>-6.61</c:v>
                </c:pt>
                <c:pt idx="1224" formatCode="0.00">
                  <c:v>-3.25</c:v>
                </c:pt>
                <c:pt idx="1225" formatCode="0.00">
                  <c:v>15.75</c:v>
                </c:pt>
                <c:pt idx="1226" formatCode="0.00">
                  <c:v>8.35</c:v>
                </c:pt>
                <c:pt idx="1227" formatCode="0.00">
                  <c:v>0.57999999999999996</c:v>
                </c:pt>
                <c:pt idx="1228" formatCode="0.00">
                  <c:v>83.88</c:v>
                </c:pt>
                <c:pt idx="1229" formatCode="0.00">
                  <c:v>11.52</c:v>
                </c:pt>
                <c:pt idx="1230" formatCode="0.00">
                  <c:v>-360.67</c:v>
                </c:pt>
                <c:pt idx="1231" formatCode="0.00">
                  <c:v>27.56</c:v>
                </c:pt>
                <c:pt idx="1232" formatCode="0.00">
                  <c:v>1.39</c:v>
                </c:pt>
                <c:pt idx="1233" formatCode="0.00">
                  <c:v>31.05</c:v>
                </c:pt>
                <c:pt idx="1234" formatCode="0.00">
                  <c:v>-59.65</c:v>
                </c:pt>
                <c:pt idx="1235" formatCode="0.00">
                  <c:v>1.37</c:v>
                </c:pt>
                <c:pt idx="1236" formatCode="0.00">
                  <c:v>52.08</c:v>
                </c:pt>
                <c:pt idx="1237" formatCode="0.00">
                  <c:v>7.06</c:v>
                </c:pt>
                <c:pt idx="1238" formatCode="0.00">
                  <c:v>1.93</c:v>
                </c:pt>
                <c:pt idx="1239" formatCode="0.00">
                  <c:v>-8.9700000000000006</c:v>
                </c:pt>
                <c:pt idx="1240" formatCode="0.00">
                  <c:v>3.25</c:v>
                </c:pt>
                <c:pt idx="1241" formatCode="0.00">
                  <c:v>7.36</c:v>
                </c:pt>
                <c:pt idx="1242" formatCode="0.00">
                  <c:v>13.29</c:v>
                </c:pt>
                <c:pt idx="1243" formatCode="0.00">
                  <c:v>-3.73</c:v>
                </c:pt>
                <c:pt idx="1244" formatCode="0.00">
                  <c:v>10.32</c:v>
                </c:pt>
                <c:pt idx="1245" formatCode="0.00">
                  <c:v>2.13</c:v>
                </c:pt>
                <c:pt idx="1246" formatCode="0.00">
                  <c:v>-135.99</c:v>
                </c:pt>
                <c:pt idx="1247" formatCode="0.00">
                  <c:v>9.1300000000000008</c:v>
                </c:pt>
                <c:pt idx="1248" formatCode="0.00">
                  <c:v>-10.130000000000001</c:v>
                </c:pt>
                <c:pt idx="1249" formatCode="0.00">
                  <c:v>5.32</c:v>
                </c:pt>
                <c:pt idx="1250" formatCode="0.00">
                  <c:v>8.4700000000000006</c:v>
                </c:pt>
                <c:pt idx="1251" formatCode="0.00">
                  <c:v>2.0699999999999998</c:v>
                </c:pt>
                <c:pt idx="1252" formatCode="0.00">
                  <c:v>3.57</c:v>
                </c:pt>
                <c:pt idx="1253" formatCode="0.00">
                  <c:v>8.35</c:v>
                </c:pt>
                <c:pt idx="1254" formatCode="0.00">
                  <c:v>87.19</c:v>
                </c:pt>
                <c:pt idx="1255" formatCode="0.00">
                  <c:v>-2.96</c:v>
                </c:pt>
                <c:pt idx="1256" formatCode="0.00">
                  <c:v>16.29</c:v>
                </c:pt>
                <c:pt idx="1257" formatCode="0.00">
                  <c:v>-26.73</c:v>
                </c:pt>
                <c:pt idx="1258" formatCode="0.00">
                  <c:v>48.69</c:v>
                </c:pt>
                <c:pt idx="1259" formatCode="0.00">
                  <c:v>5.83</c:v>
                </c:pt>
                <c:pt idx="1260" formatCode="0.00">
                  <c:v>-0.23</c:v>
                </c:pt>
                <c:pt idx="1261" formatCode="0.00">
                  <c:v>-0.18</c:v>
                </c:pt>
                <c:pt idx="1262" formatCode="0.00">
                  <c:v>6.19</c:v>
                </c:pt>
                <c:pt idx="1263" formatCode="0.00">
                  <c:v>12</c:v>
                </c:pt>
                <c:pt idx="1264" formatCode="0.00">
                  <c:v>-1.67</c:v>
                </c:pt>
                <c:pt idx="1265" formatCode="0.00">
                  <c:v>2.35</c:v>
                </c:pt>
                <c:pt idx="1266" formatCode="0.00">
                  <c:v>0.13</c:v>
                </c:pt>
                <c:pt idx="1267" formatCode="0.00">
                  <c:v>4.63</c:v>
                </c:pt>
                <c:pt idx="1268" formatCode="0.00">
                  <c:v>-3.24</c:v>
                </c:pt>
                <c:pt idx="1269" formatCode="0.00">
                  <c:v>8.84</c:v>
                </c:pt>
                <c:pt idx="1270" formatCode="0.00">
                  <c:v>3.91</c:v>
                </c:pt>
                <c:pt idx="1271" formatCode="0.00">
                  <c:v>7.72</c:v>
                </c:pt>
                <c:pt idx="1272" formatCode="0.00">
                  <c:v>17.989999999999998</c:v>
                </c:pt>
                <c:pt idx="1273" formatCode="0.00">
                  <c:v>21.13</c:v>
                </c:pt>
                <c:pt idx="1274" formatCode="0.00">
                  <c:v>7.2</c:v>
                </c:pt>
                <c:pt idx="1275" formatCode="0.00">
                  <c:v>20.2</c:v>
                </c:pt>
                <c:pt idx="1276" formatCode="0.00">
                  <c:v>9.31</c:v>
                </c:pt>
                <c:pt idx="1277" formatCode="0.00">
                  <c:v>-1.6</c:v>
                </c:pt>
                <c:pt idx="1278" formatCode="0.00">
                  <c:v>92.49</c:v>
                </c:pt>
                <c:pt idx="1279" formatCode="0.00">
                  <c:v>11.96</c:v>
                </c:pt>
                <c:pt idx="1280" formatCode="0.00">
                  <c:v>0.13</c:v>
                </c:pt>
                <c:pt idx="1281" formatCode="0.00">
                  <c:v>2.73</c:v>
                </c:pt>
                <c:pt idx="1282" formatCode="0.00">
                  <c:v>-38.97</c:v>
                </c:pt>
                <c:pt idx="1283" formatCode="0.00">
                  <c:v>30.57</c:v>
                </c:pt>
                <c:pt idx="1284" formatCode="0.00">
                  <c:v>-8.91</c:v>
                </c:pt>
                <c:pt idx="1285" formatCode="0.00">
                  <c:v>6.18</c:v>
                </c:pt>
                <c:pt idx="1286" formatCode="0.00">
                  <c:v>-3.25</c:v>
                </c:pt>
                <c:pt idx="1287" formatCode="0.00">
                  <c:v>5.85</c:v>
                </c:pt>
                <c:pt idx="1288" formatCode="0.00">
                  <c:v>4.59</c:v>
                </c:pt>
                <c:pt idx="1289" formatCode="0.00">
                  <c:v>3.02</c:v>
                </c:pt>
                <c:pt idx="1290" formatCode="0.00">
                  <c:v>5.01</c:v>
                </c:pt>
                <c:pt idx="1291" formatCode="0.00">
                  <c:v>0.67</c:v>
                </c:pt>
                <c:pt idx="1292" formatCode="0.00">
                  <c:v>7.05</c:v>
                </c:pt>
                <c:pt idx="1293" formatCode="0.00">
                  <c:v>2.0099999999999998</c:v>
                </c:pt>
                <c:pt idx="1294" formatCode="0.00">
                  <c:v>4.41</c:v>
                </c:pt>
                <c:pt idx="1295" formatCode="0.00">
                  <c:v>5.86</c:v>
                </c:pt>
                <c:pt idx="1296" formatCode="0.00">
                  <c:v>6.84</c:v>
                </c:pt>
                <c:pt idx="1297" formatCode="0.00">
                  <c:v>-1.89</c:v>
                </c:pt>
                <c:pt idx="1298" formatCode="0.00">
                  <c:v>11.86</c:v>
                </c:pt>
                <c:pt idx="1299" formatCode="0.00">
                  <c:v>22.36</c:v>
                </c:pt>
                <c:pt idx="1300" formatCode="0.00">
                  <c:v>2.91</c:v>
                </c:pt>
                <c:pt idx="1301" formatCode="0.00">
                  <c:v>1.08</c:v>
                </c:pt>
                <c:pt idx="1302" formatCode="0.00">
                  <c:v>0.76</c:v>
                </c:pt>
                <c:pt idx="1303" formatCode="0.00">
                  <c:v>3.13</c:v>
                </c:pt>
                <c:pt idx="1304" formatCode="0.00">
                  <c:v>9.51</c:v>
                </c:pt>
                <c:pt idx="1305" formatCode="0.00">
                  <c:v>-876.6</c:v>
                </c:pt>
                <c:pt idx="1306" formatCode="0.00">
                  <c:v>4.16</c:v>
                </c:pt>
                <c:pt idx="1307" formatCode="0.00">
                  <c:v>-7.84</c:v>
                </c:pt>
                <c:pt idx="1308" formatCode="0.00">
                  <c:v>14.13</c:v>
                </c:pt>
                <c:pt idx="1309" formatCode="0.00">
                  <c:v>-12.85</c:v>
                </c:pt>
                <c:pt idx="1310" formatCode="0.00">
                  <c:v>7.08</c:v>
                </c:pt>
                <c:pt idx="1311" formatCode="0.00">
                  <c:v>8.7799999999999994</c:v>
                </c:pt>
                <c:pt idx="1312" formatCode="0.00">
                  <c:v>-4.4000000000000004</c:v>
                </c:pt>
                <c:pt idx="1313" formatCode="0.00">
                  <c:v>-1.0900000000000001</c:v>
                </c:pt>
                <c:pt idx="1314" formatCode="0.00">
                  <c:v>11.99</c:v>
                </c:pt>
                <c:pt idx="1315" formatCode="0.00">
                  <c:v>4.8099999999999996</c:v>
                </c:pt>
                <c:pt idx="1316" formatCode="0.00">
                  <c:v>13.03</c:v>
                </c:pt>
                <c:pt idx="1317" formatCode="0.00">
                  <c:v>7.26</c:v>
                </c:pt>
                <c:pt idx="1318" formatCode="0.00">
                  <c:v>59.62</c:v>
                </c:pt>
                <c:pt idx="1319" formatCode="0.00">
                  <c:v>-0.42</c:v>
                </c:pt>
                <c:pt idx="1320" formatCode="0.00">
                  <c:v>2.04</c:v>
                </c:pt>
                <c:pt idx="1321" formatCode="0.00">
                  <c:v>8.9700000000000006</c:v>
                </c:pt>
                <c:pt idx="1322" formatCode="0.00">
                  <c:v>0.21</c:v>
                </c:pt>
                <c:pt idx="1323" formatCode="0.00">
                  <c:v>-2.1</c:v>
                </c:pt>
                <c:pt idx="1324" formatCode="0.00">
                  <c:v>25.19</c:v>
                </c:pt>
                <c:pt idx="1325" formatCode="0.00">
                  <c:v>9.34</c:v>
                </c:pt>
                <c:pt idx="1326" formatCode="0.00">
                  <c:v>3.58</c:v>
                </c:pt>
                <c:pt idx="1327" formatCode="0.00">
                  <c:v>3.78</c:v>
                </c:pt>
                <c:pt idx="1328" formatCode="0.00">
                  <c:v>0.52</c:v>
                </c:pt>
                <c:pt idx="1329" formatCode="0.00">
                  <c:v>19.52</c:v>
                </c:pt>
                <c:pt idx="1330" formatCode="0.00">
                  <c:v>-0.54</c:v>
                </c:pt>
                <c:pt idx="1331" formatCode="0.00">
                  <c:v>58.36</c:v>
                </c:pt>
                <c:pt idx="1332" formatCode="0.00">
                  <c:v>60.44</c:v>
                </c:pt>
                <c:pt idx="1333" formatCode="0.00">
                  <c:v>-69.58</c:v>
                </c:pt>
                <c:pt idx="1334" formatCode="0.00">
                  <c:v>-74.040000000000006</c:v>
                </c:pt>
                <c:pt idx="1335" formatCode="0.00">
                  <c:v>1.57</c:v>
                </c:pt>
                <c:pt idx="1336" formatCode="0.00">
                  <c:v>1.89</c:v>
                </c:pt>
                <c:pt idx="1337" formatCode="0.00">
                  <c:v>-1.0900000000000001</c:v>
                </c:pt>
                <c:pt idx="1338" formatCode="0.00">
                  <c:v>3.92</c:v>
                </c:pt>
                <c:pt idx="1339" formatCode="0.00">
                  <c:v>17.34</c:v>
                </c:pt>
                <c:pt idx="1340" formatCode="0.00">
                  <c:v>44.73</c:v>
                </c:pt>
                <c:pt idx="1341" formatCode="0.00">
                  <c:v>-5.56</c:v>
                </c:pt>
                <c:pt idx="1342" formatCode="0.00">
                  <c:v>-0.89</c:v>
                </c:pt>
                <c:pt idx="1343" formatCode="0.00">
                  <c:v>4.9800000000000004</c:v>
                </c:pt>
                <c:pt idx="1344" formatCode="0.00">
                  <c:v>41.57</c:v>
                </c:pt>
                <c:pt idx="1345" formatCode="0.00">
                  <c:v>-24.27</c:v>
                </c:pt>
                <c:pt idx="1346" formatCode="0.00">
                  <c:v>7.61</c:v>
                </c:pt>
                <c:pt idx="1347" formatCode="0.00">
                  <c:v>4.46</c:v>
                </c:pt>
                <c:pt idx="1348" formatCode="0.00">
                  <c:v>5.63</c:v>
                </c:pt>
                <c:pt idx="1349" formatCode="0.00">
                  <c:v>2.31</c:v>
                </c:pt>
                <c:pt idx="1350" formatCode="0.00">
                  <c:v>-3.86</c:v>
                </c:pt>
                <c:pt idx="1351" formatCode="0.00">
                  <c:v>7.22</c:v>
                </c:pt>
                <c:pt idx="1352" formatCode="0.00">
                  <c:v>0.13</c:v>
                </c:pt>
                <c:pt idx="1353" formatCode="0.00">
                  <c:v>37.01</c:v>
                </c:pt>
                <c:pt idx="1354" formatCode="0.00">
                  <c:v>0.76</c:v>
                </c:pt>
                <c:pt idx="1355" formatCode="0.00">
                  <c:v>4.79</c:v>
                </c:pt>
                <c:pt idx="1356" formatCode="0.00">
                  <c:v>9.82</c:v>
                </c:pt>
                <c:pt idx="1357" formatCode="0.00">
                  <c:v>6.97</c:v>
                </c:pt>
                <c:pt idx="1358" formatCode="0.00">
                  <c:v>7.87</c:v>
                </c:pt>
                <c:pt idx="1359" formatCode="0.00">
                  <c:v>88.23</c:v>
                </c:pt>
                <c:pt idx="1360" formatCode="0.00">
                  <c:v>7.45</c:v>
                </c:pt>
                <c:pt idx="1361" formatCode="0.00">
                  <c:v>15.74</c:v>
                </c:pt>
                <c:pt idx="1362" formatCode="0.00">
                  <c:v>1.69</c:v>
                </c:pt>
                <c:pt idx="1363" formatCode="0.00">
                  <c:v>7.53</c:v>
                </c:pt>
                <c:pt idx="1364" formatCode="0.00">
                  <c:v>8.64</c:v>
                </c:pt>
                <c:pt idx="1365" formatCode="0.00">
                  <c:v>6.89</c:v>
                </c:pt>
                <c:pt idx="1366" formatCode="0.00">
                  <c:v>-11.96</c:v>
                </c:pt>
                <c:pt idx="1367" formatCode="0.00">
                  <c:v>29.41</c:v>
                </c:pt>
                <c:pt idx="1368" formatCode="0.00">
                  <c:v>7.13</c:v>
                </c:pt>
                <c:pt idx="1369" formatCode="0.00">
                  <c:v>-5.43</c:v>
                </c:pt>
                <c:pt idx="1370" formatCode="0.00">
                  <c:v>13.82</c:v>
                </c:pt>
                <c:pt idx="1371" formatCode="0.00">
                  <c:v>13.74</c:v>
                </c:pt>
                <c:pt idx="1372" formatCode="0.00">
                  <c:v>94.57</c:v>
                </c:pt>
                <c:pt idx="1373" formatCode="0.00">
                  <c:v>95.4</c:v>
                </c:pt>
                <c:pt idx="1374" formatCode="0.00">
                  <c:v>12.55</c:v>
                </c:pt>
                <c:pt idx="1375" formatCode="0.00">
                  <c:v>0.98</c:v>
                </c:pt>
                <c:pt idx="1376" formatCode="0.00">
                  <c:v>20.28</c:v>
                </c:pt>
                <c:pt idx="1377" formatCode="0.00">
                  <c:v>22.93</c:v>
                </c:pt>
                <c:pt idx="1378" formatCode="0.00">
                  <c:v>13.35</c:v>
                </c:pt>
                <c:pt idx="1379" formatCode="0.00">
                  <c:v>15.25</c:v>
                </c:pt>
                <c:pt idx="1380" formatCode="0.00">
                  <c:v>14.93</c:v>
                </c:pt>
                <c:pt idx="1381" formatCode="0.00">
                  <c:v>10.42</c:v>
                </c:pt>
                <c:pt idx="1382" formatCode="0.00">
                  <c:v>-3</c:v>
                </c:pt>
                <c:pt idx="1383" formatCode="0.00">
                  <c:v>12.66</c:v>
                </c:pt>
                <c:pt idx="1384" formatCode="0.00">
                  <c:v>8.84</c:v>
                </c:pt>
                <c:pt idx="1385" formatCode="0.00">
                  <c:v>3.2</c:v>
                </c:pt>
                <c:pt idx="1386" formatCode="0.00">
                  <c:v>4.9800000000000004</c:v>
                </c:pt>
                <c:pt idx="1387" formatCode="0.00">
                  <c:v>9.26</c:v>
                </c:pt>
                <c:pt idx="1388" formatCode="0.00">
                  <c:v>0.8</c:v>
                </c:pt>
                <c:pt idx="1389" formatCode="0.00">
                  <c:v>3.29</c:v>
                </c:pt>
                <c:pt idx="1390" formatCode="0.00">
                  <c:v>3.63</c:v>
                </c:pt>
                <c:pt idx="1391" formatCode="0.00">
                  <c:v>4.54</c:v>
                </c:pt>
                <c:pt idx="1392" formatCode="0.00">
                  <c:v>5.95</c:v>
                </c:pt>
                <c:pt idx="1393" formatCode="0.00">
                  <c:v>23.45</c:v>
                </c:pt>
                <c:pt idx="1394" formatCode="0.00">
                  <c:v>3.77</c:v>
                </c:pt>
                <c:pt idx="1395" formatCode="0.00">
                  <c:v>1.01</c:v>
                </c:pt>
                <c:pt idx="1396" formatCode="0.00">
                  <c:v>6.81</c:v>
                </c:pt>
                <c:pt idx="1397" formatCode="0.00">
                  <c:v>2.78</c:v>
                </c:pt>
                <c:pt idx="1398" formatCode="0.00">
                  <c:v>2.89</c:v>
                </c:pt>
                <c:pt idx="1399" formatCode="0.00">
                  <c:v>2.35</c:v>
                </c:pt>
                <c:pt idx="1400" formatCode="0.00">
                  <c:v>5.09</c:v>
                </c:pt>
                <c:pt idx="1401" formatCode="0.00">
                  <c:v>4.4000000000000004</c:v>
                </c:pt>
                <c:pt idx="1402" formatCode="0.00">
                  <c:v>3.46</c:v>
                </c:pt>
                <c:pt idx="1403" formatCode="0.00">
                  <c:v>8.02</c:v>
                </c:pt>
                <c:pt idx="1404" formatCode="0.00">
                  <c:v>8.15</c:v>
                </c:pt>
                <c:pt idx="1405" formatCode="0.00">
                  <c:v>11.14</c:v>
                </c:pt>
                <c:pt idx="1406" formatCode="0.00">
                  <c:v>-2.86</c:v>
                </c:pt>
                <c:pt idx="1407" formatCode="0.00">
                  <c:v>10.69</c:v>
                </c:pt>
                <c:pt idx="1408" formatCode="0.00">
                  <c:v>5.47</c:v>
                </c:pt>
                <c:pt idx="1409" formatCode="0.00">
                  <c:v>-15.63</c:v>
                </c:pt>
                <c:pt idx="1410" formatCode="0.00">
                  <c:v>6.77</c:v>
                </c:pt>
                <c:pt idx="1411" formatCode="0.00">
                  <c:v>6.28</c:v>
                </c:pt>
                <c:pt idx="1412" formatCode="0.00">
                  <c:v>67.19</c:v>
                </c:pt>
                <c:pt idx="1413" formatCode="0.00">
                  <c:v>-0.93</c:v>
                </c:pt>
                <c:pt idx="1414" formatCode="0.00">
                  <c:v>18.899999999999999</c:v>
                </c:pt>
                <c:pt idx="1415" formatCode="0.00">
                  <c:v>6.2</c:v>
                </c:pt>
                <c:pt idx="1416" formatCode="0.00">
                  <c:v>6.21</c:v>
                </c:pt>
                <c:pt idx="1417" formatCode="0.00">
                  <c:v>5.58</c:v>
                </c:pt>
                <c:pt idx="1418" formatCode="0.00">
                  <c:v>2.13</c:v>
                </c:pt>
                <c:pt idx="1419" formatCode="0.00">
                  <c:v>4.91</c:v>
                </c:pt>
                <c:pt idx="1420" formatCode="0.00">
                  <c:v>-7.32</c:v>
                </c:pt>
                <c:pt idx="1421" formatCode="0.00">
                  <c:v>5.87</c:v>
                </c:pt>
                <c:pt idx="1422" formatCode="0.00">
                  <c:v>5.56</c:v>
                </c:pt>
                <c:pt idx="1423" formatCode="0.00">
                  <c:v>-1.71</c:v>
                </c:pt>
                <c:pt idx="1424" formatCode="0.00">
                  <c:v>-0.01</c:v>
                </c:pt>
                <c:pt idx="1425" formatCode="0.00">
                  <c:v>-962.53</c:v>
                </c:pt>
                <c:pt idx="1426" formatCode="0.00">
                  <c:v>7.88</c:v>
                </c:pt>
                <c:pt idx="1427" formatCode="0.00">
                  <c:v>4.96</c:v>
                </c:pt>
                <c:pt idx="1428" formatCode="0.00">
                  <c:v>4.9800000000000004</c:v>
                </c:pt>
                <c:pt idx="1429" formatCode="0.00">
                  <c:v>1.1499999999999999</c:v>
                </c:pt>
                <c:pt idx="1430" formatCode="0.00">
                  <c:v>5.0999999999999996</c:v>
                </c:pt>
                <c:pt idx="1431" formatCode="0.00">
                  <c:v>-23.29</c:v>
                </c:pt>
                <c:pt idx="1432" formatCode="#,##0.00">
                  <c:v>5.49</c:v>
                </c:pt>
                <c:pt idx="1433" formatCode="#,##0.00">
                  <c:v>2.3199999999999998</c:v>
                </c:pt>
                <c:pt idx="1434" formatCode="#,##0.00">
                  <c:v>1.35</c:v>
                </c:pt>
                <c:pt idx="1435" formatCode="#,##0.00">
                  <c:v>9.41</c:v>
                </c:pt>
                <c:pt idx="1436" formatCode="#,##0.00">
                  <c:v>-83.66</c:v>
                </c:pt>
                <c:pt idx="1437" formatCode="#,##0.00">
                  <c:v>2.7</c:v>
                </c:pt>
                <c:pt idx="1438" formatCode="#,##0.00">
                  <c:v>17.97</c:v>
                </c:pt>
                <c:pt idx="1439" formatCode="#,##0.00">
                  <c:v>25.37</c:v>
                </c:pt>
                <c:pt idx="1440" formatCode="#,##0.00">
                  <c:v>12.18</c:v>
                </c:pt>
                <c:pt idx="1441" formatCode="#,##0.00">
                  <c:v>2.1800000000000002</c:v>
                </c:pt>
                <c:pt idx="1442" formatCode="#,##0.00">
                  <c:v>9.86</c:v>
                </c:pt>
                <c:pt idx="1443" formatCode="#,##0.00">
                  <c:v>15.71</c:v>
                </c:pt>
                <c:pt idx="1444" formatCode="#,##0.00">
                  <c:v>-12645.37</c:v>
                </c:pt>
                <c:pt idx="1445" formatCode="#,##0.00">
                  <c:v>9.5399999999999991</c:v>
                </c:pt>
                <c:pt idx="1446" formatCode="#,##0.00">
                  <c:v>-34.06</c:v>
                </c:pt>
                <c:pt idx="1447" formatCode="#,##0.00">
                  <c:v>3.67</c:v>
                </c:pt>
                <c:pt idx="1448" formatCode="#,##0.00">
                  <c:v>18.38</c:v>
                </c:pt>
                <c:pt idx="1449" formatCode="#,##0.00">
                  <c:v>4.62</c:v>
                </c:pt>
                <c:pt idx="1450" formatCode="#,##0.00">
                  <c:v>1.46</c:v>
                </c:pt>
                <c:pt idx="1451" formatCode="#,##0.00">
                  <c:v>0.35</c:v>
                </c:pt>
                <c:pt idx="1452" formatCode="#,##0.00">
                  <c:v>-0.16</c:v>
                </c:pt>
                <c:pt idx="1453" formatCode="#,##0.00">
                  <c:v>10.35</c:v>
                </c:pt>
                <c:pt idx="1454" formatCode="#,##0.00">
                  <c:v>3.93</c:v>
                </c:pt>
                <c:pt idx="1455" formatCode="#,##0.00">
                  <c:v>0.54</c:v>
                </c:pt>
                <c:pt idx="1456" formatCode="#,##0.00">
                  <c:v>4.8499999999999996</c:v>
                </c:pt>
                <c:pt idx="1457" formatCode="#,##0.00">
                  <c:v>3.28</c:v>
                </c:pt>
                <c:pt idx="1458" formatCode="#,##0.00">
                  <c:v>16.010000000000002</c:v>
                </c:pt>
                <c:pt idx="1459" formatCode="#,##0.00">
                  <c:v>4.6500000000000004</c:v>
                </c:pt>
                <c:pt idx="1460" formatCode="#,##0.00">
                  <c:v>6.83</c:v>
                </c:pt>
                <c:pt idx="1461" formatCode="#,##0.00">
                  <c:v>27.86</c:v>
                </c:pt>
                <c:pt idx="1462" formatCode="#,##0.00">
                  <c:v>-15.11</c:v>
                </c:pt>
                <c:pt idx="1463" formatCode="#,##0.00">
                  <c:v>1.81</c:v>
                </c:pt>
                <c:pt idx="1464" formatCode="#,##0.00">
                  <c:v>0.96</c:v>
                </c:pt>
                <c:pt idx="1465" formatCode="#,##0.00">
                  <c:v>3.85</c:v>
                </c:pt>
                <c:pt idx="1466" formatCode="#,##0.00">
                  <c:v>34.64</c:v>
                </c:pt>
                <c:pt idx="1467" formatCode="#,##0.00">
                  <c:v>4</c:v>
                </c:pt>
                <c:pt idx="1468" formatCode="#,##0.00">
                  <c:v>5.88</c:v>
                </c:pt>
                <c:pt idx="1469" formatCode="#,##0.00">
                  <c:v>-8.36</c:v>
                </c:pt>
                <c:pt idx="1470" formatCode="#,##0.00">
                  <c:v>2.69</c:v>
                </c:pt>
                <c:pt idx="1471" formatCode="#,##0.00">
                  <c:v>7.66</c:v>
                </c:pt>
                <c:pt idx="1472" formatCode="#,##0.00">
                  <c:v>10.58</c:v>
                </c:pt>
                <c:pt idx="1473" formatCode="#,##0.00">
                  <c:v>8.58</c:v>
                </c:pt>
                <c:pt idx="1474" formatCode="#,##0.00">
                  <c:v>1.82</c:v>
                </c:pt>
                <c:pt idx="1475" formatCode="#,##0.00">
                  <c:v>-133.15</c:v>
                </c:pt>
                <c:pt idx="1476" formatCode="#,##0.00">
                  <c:v>-9.57</c:v>
                </c:pt>
                <c:pt idx="1477" formatCode="#,##0.00">
                  <c:v>2.38</c:v>
                </c:pt>
                <c:pt idx="1478" formatCode="#,##0.00">
                  <c:v>-10.44</c:v>
                </c:pt>
                <c:pt idx="1479" formatCode="#,##0.00">
                  <c:v>10.95</c:v>
                </c:pt>
                <c:pt idx="1480" formatCode="#,##0.00">
                  <c:v>3.64</c:v>
                </c:pt>
                <c:pt idx="1481" formatCode="#,##0.00">
                  <c:v>-1.66</c:v>
                </c:pt>
                <c:pt idx="1482" formatCode="#,##0.00">
                  <c:v>5.82</c:v>
                </c:pt>
                <c:pt idx="1483" formatCode="#,##0.00">
                  <c:v>3.42</c:v>
                </c:pt>
                <c:pt idx="1484" formatCode="#,##0.00">
                  <c:v>1.5</c:v>
                </c:pt>
                <c:pt idx="1485" formatCode="#,##0.00">
                  <c:v>5.4</c:v>
                </c:pt>
                <c:pt idx="1486" formatCode="#,##0.00">
                  <c:v>-44.85</c:v>
                </c:pt>
                <c:pt idx="1487" formatCode="#,##0.00">
                  <c:v>0.61</c:v>
                </c:pt>
                <c:pt idx="1488" formatCode="#,##0.00">
                  <c:v>4.9000000000000004</c:v>
                </c:pt>
                <c:pt idx="1489" formatCode="#,##0.00">
                  <c:v>-17.989999999999998</c:v>
                </c:pt>
                <c:pt idx="1490" formatCode="#,##0.00">
                  <c:v>4.9400000000000004</c:v>
                </c:pt>
                <c:pt idx="1491" formatCode="#,##0.00">
                  <c:v>-4.92</c:v>
                </c:pt>
                <c:pt idx="1492" formatCode="#,##0.00">
                  <c:v>15.3</c:v>
                </c:pt>
                <c:pt idx="1493" formatCode="#,##0.00">
                  <c:v>0.33</c:v>
                </c:pt>
                <c:pt idx="1494" formatCode="#,##0.00">
                  <c:v>10.210000000000001</c:v>
                </c:pt>
                <c:pt idx="1495" formatCode="#,##0.00">
                  <c:v>26.9</c:v>
                </c:pt>
                <c:pt idx="1496" formatCode="#,##0.00">
                  <c:v>8.1199999999999992</c:v>
                </c:pt>
                <c:pt idx="1497" formatCode="#,##0.00">
                  <c:v>6.5</c:v>
                </c:pt>
                <c:pt idx="1498" formatCode="#,##0.00">
                  <c:v>8.1300000000000008</c:v>
                </c:pt>
                <c:pt idx="1499" formatCode="#,##0.00">
                  <c:v>8.34</c:v>
                </c:pt>
                <c:pt idx="1500" formatCode="#,##0.00">
                  <c:v>6.68</c:v>
                </c:pt>
                <c:pt idx="1501" formatCode="#,##0.00">
                  <c:v>-2.64</c:v>
                </c:pt>
                <c:pt idx="1502" formatCode="#,##0.00">
                  <c:v>19.54</c:v>
                </c:pt>
                <c:pt idx="1503" formatCode="#,##0.00">
                  <c:v>1.4</c:v>
                </c:pt>
                <c:pt idx="1504" formatCode="#,##0.00">
                  <c:v>7.3</c:v>
                </c:pt>
                <c:pt idx="1505" formatCode="#,##0.00">
                  <c:v>3.93</c:v>
                </c:pt>
                <c:pt idx="1506" formatCode="#,##0.00">
                  <c:v>-16.37</c:v>
                </c:pt>
                <c:pt idx="1507" formatCode="#,##0.00">
                  <c:v>3.91</c:v>
                </c:pt>
                <c:pt idx="1508" formatCode="#,##0.00">
                  <c:v>0.74</c:v>
                </c:pt>
                <c:pt idx="1509" formatCode="#,##0.00">
                  <c:v>5.67</c:v>
                </c:pt>
                <c:pt idx="1510" formatCode="#,##0.00">
                  <c:v>20.82</c:v>
                </c:pt>
                <c:pt idx="1511" formatCode="#,##0.00">
                  <c:v>-0.39</c:v>
                </c:pt>
                <c:pt idx="1512" formatCode="#,##0.00">
                  <c:v>-1.98</c:v>
                </c:pt>
                <c:pt idx="1513" formatCode="#,##0.00">
                  <c:v>23.38</c:v>
                </c:pt>
                <c:pt idx="1514" formatCode="#,##0.00">
                  <c:v>2.33</c:v>
                </c:pt>
                <c:pt idx="1515" formatCode="#,##0.00">
                  <c:v>30.82</c:v>
                </c:pt>
                <c:pt idx="1516" formatCode="#,##0.00">
                  <c:v>-2.87</c:v>
                </c:pt>
                <c:pt idx="1517" formatCode="#,##0.00">
                  <c:v>16.579999999999998</c:v>
                </c:pt>
                <c:pt idx="1518" formatCode="#,##0.00">
                  <c:v>10.220000000000001</c:v>
                </c:pt>
                <c:pt idx="1519" formatCode="#,##0.00">
                  <c:v>-3.35</c:v>
                </c:pt>
                <c:pt idx="1520" formatCode="#,##0.00">
                  <c:v>6.54</c:v>
                </c:pt>
                <c:pt idx="1521" formatCode="#,##0.00">
                  <c:v>-10.8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3649.6</c:v>
                </c:pt>
                <c:pt idx="1">
                  <c:v>3673.3</c:v>
                </c:pt>
                <c:pt idx="2">
                  <c:v>3925.6</c:v>
                </c:pt>
                <c:pt idx="3">
                  <c:v>3818.4</c:v>
                </c:pt>
                <c:pt idx="4">
                  <c:v>3600.9</c:v>
                </c:pt>
                <c:pt idx="5">
                  <c:v>3153.7</c:v>
                </c:pt>
                <c:pt idx="6">
                  <c:v>3024.3</c:v>
                </c:pt>
                <c:pt idx="7">
                  <c:v>3052.4</c:v>
                </c:pt>
                <c:pt idx="8">
                  <c:v>3146.9</c:v>
                </c:pt>
                <c:pt idx="9">
                  <c:v>3247.2</c:v>
                </c:pt>
                <c:pt idx="10">
                  <c:v>3023.9</c:v>
                </c:pt>
                <c:pt idx="11">
                  <c:v>2999.5</c:v>
                </c:pt>
                <c:pt idx="12">
                  <c:v>3389.7</c:v>
                </c:pt>
                <c:pt idx="13">
                  <c:v>4041.7</c:v>
                </c:pt>
                <c:pt idx="14">
                  <c:v>4124.3999999999996</c:v>
                </c:pt>
                <c:pt idx="15">
                  <c:v>4152.8999999999996</c:v>
                </c:pt>
                <c:pt idx="16">
                  <c:v>4107</c:v>
                </c:pt>
                <c:pt idx="17">
                  <c:v>4053.3</c:v>
                </c:pt>
                <c:pt idx="18">
                  <c:v>4479.3999999999996</c:v>
                </c:pt>
                <c:pt idx="19">
                  <c:v>3873.7</c:v>
                </c:pt>
                <c:pt idx="20">
                  <c:v>3879.8</c:v>
                </c:pt>
                <c:pt idx="21">
                  <c:v>3711.3</c:v>
                </c:pt>
                <c:pt idx="22">
                  <c:v>3795.1</c:v>
                </c:pt>
                <c:pt idx="23">
                  <c:v>3709.1</c:v>
                </c:pt>
                <c:pt idx="24">
                  <c:v>3481.1</c:v>
                </c:pt>
                <c:pt idx="25">
                  <c:v>3890.6</c:v>
                </c:pt>
                <c:pt idx="26">
                  <c:v>4012.6</c:v>
                </c:pt>
                <c:pt idx="27">
                  <c:v>4568.5</c:v>
                </c:pt>
                <c:pt idx="28">
                  <c:v>4691.2</c:v>
                </c:pt>
                <c:pt idx="29">
                  <c:v>4985.2</c:v>
                </c:pt>
                <c:pt idx="30">
                  <c:v>4991.7</c:v>
                </c:pt>
                <c:pt idx="31">
                  <c:v>4838.3999999999996</c:v>
                </c:pt>
                <c:pt idx="32">
                  <c:v>5215.8999999999996</c:v>
                </c:pt>
                <c:pt idx="33">
                  <c:v>5172.6000000000004</c:v>
                </c:pt>
                <c:pt idx="34">
                  <c:v>4994.7</c:v>
                </c:pt>
                <c:pt idx="35">
                  <c:v>4826.5</c:v>
                </c:pt>
                <c:pt idx="36">
                  <c:v>4871</c:v>
                </c:pt>
                <c:pt idx="37">
                  <c:v>4873.2</c:v>
                </c:pt>
                <c:pt idx="38">
                  <c:v>4985.2</c:v>
                </c:pt>
                <c:pt idx="39">
                  <c:v>4976.6000000000004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Sheet1!$A$2:$A$41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19238</c:v>
                </c:pt>
                <c:pt idx="1">
                  <c:v>19261</c:v>
                </c:pt>
                <c:pt idx="2">
                  <c:v>18859</c:v>
                </c:pt>
                <c:pt idx="3">
                  <c:v>20214</c:v>
                </c:pt>
                <c:pt idx="4">
                  <c:v>18863</c:v>
                </c:pt>
                <c:pt idx="5">
                  <c:v>14895</c:v>
                </c:pt>
                <c:pt idx="6">
                  <c:v>13615</c:v>
                </c:pt>
                <c:pt idx="7">
                  <c:v>13229</c:v>
                </c:pt>
                <c:pt idx="8">
                  <c:v>12404</c:v>
                </c:pt>
                <c:pt idx="9">
                  <c:v>11600</c:v>
                </c:pt>
                <c:pt idx="10">
                  <c:v>11660</c:v>
                </c:pt>
                <c:pt idx="11">
                  <c:v>11529</c:v>
                </c:pt>
                <c:pt idx="12">
                  <c:v>11532</c:v>
                </c:pt>
                <c:pt idx="13">
                  <c:v>10418</c:v>
                </c:pt>
                <c:pt idx="14">
                  <c:v>11032</c:v>
                </c:pt>
                <c:pt idx="15">
                  <c:v>11425</c:v>
                </c:pt>
                <c:pt idx="16">
                  <c:v>12309</c:v>
                </c:pt>
                <c:pt idx="17">
                  <c:v>11570</c:v>
                </c:pt>
                <c:pt idx="18">
                  <c:v>11870</c:v>
                </c:pt>
                <c:pt idx="19">
                  <c:v>11260</c:v>
                </c:pt>
                <c:pt idx="20">
                  <c:v>11864</c:v>
                </c:pt>
                <c:pt idx="21">
                  <c:v>10890</c:v>
                </c:pt>
                <c:pt idx="22">
                  <c:v>10997</c:v>
                </c:pt>
                <c:pt idx="23">
                  <c:v>10673</c:v>
                </c:pt>
                <c:pt idx="24">
                  <c:v>10546</c:v>
                </c:pt>
                <c:pt idx="25">
                  <c:v>10318</c:v>
                </c:pt>
                <c:pt idx="26">
                  <c:v>10387</c:v>
                </c:pt>
                <c:pt idx="27">
                  <c:v>11541</c:v>
                </c:pt>
                <c:pt idx="28">
                  <c:v>11647</c:v>
                </c:pt>
                <c:pt idx="29">
                  <c:v>11240</c:v>
                </c:pt>
                <c:pt idx="30">
                  <c:v>12303</c:v>
                </c:pt>
                <c:pt idx="31">
                  <c:v>13140</c:v>
                </c:pt>
                <c:pt idx="32">
                  <c:v>14033</c:v>
                </c:pt>
                <c:pt idx="33">
                  <c:v>13769</c:v>
                </c:pt>
                <c:pt idx="34">
                  <c:v>12873</c:v>
                </c:pt>
                <c:pt idx="35">
                  <c:v>13353</c:v>
                </c:pt>
                <c:pt idx="36">
                  <c:v>13615</c:v>
                </c:pt>
                <c:pt idx="37">
                  <c:v>14215</c:v>
                </c:pt>
                <c:pt idx="38">
                  <c:v>16115</c:v>
                </c:pt>
                <c:pt idx="39">
                  <c:v>16006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Taul1!$A$2:$A$41</c:f>
              <c:strCache>
                <c:ptCount val="40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</c:strCache>
            </c:strRef>
          </c:cat>
          <c:val>
            <c:numRef>
              <c:f>Taul1!$B$2:$B$41</c:f>
              <c:numCache>
                <c:formatCode>General</c:formatCode>
                <c:ptCount val="40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(30.9.)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326300</c:v>
                </c:pt>
                <c:pt idx="1">
                  <c:v>299000</c:v>
                </c:pt>
                <c:pt idx="2">
                  <c:v>283899.99999999994</c:v>
                </c:pt>
                <c:pt idx="3">
                  <c:v>289800</c:v>
                </c:pt>
                <c:pt idx="4">
                  <c:v>296300</c:v>
                </c:pt>
                <c:pt idx="5">
                  <c:v>290100</c:v>
                </c:pt>
                <c:pt idx="6">
                  <c:v>287400</c:v>
                </c:pt>
                <c:pt idx="7">
                  <c:v>288900</c:v>
                </c:pt>
                <c:pt idx="8">
                  <c:v>290100</c:v>
                </c:pt>
                <c:pt idx="9">
                  <c:v>298030.8797790595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(30.9.)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297345</c:v>
                </c:pt>
                <c:pt idx="1">
                  <c:v>284683</c:v>
                </c:pt>
                <c:pt idx="2">
                  <c:v>304473</c:v>
                </c:pt>
                <c:pt idx="3">
                  <c:v>327105</c:v>
                </c:pt>
                <c:pt idx="4">
                  <c:v>302967</c:v>
                </c:pt>
                <c:pt idx="5">
                  <c:v>287327</c:v>
                </c:pt>
                <c:pt idx="6">
                  <c:v>273143</c:v>
                </c:pt>
                <c:pt idx="7">
                  <c:v>255440.5</c:v>
                </c:pt>
                <c:pt idx="8">
                  <c:v>284942.7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</c:strCache>
            </c:strRef>
          </c:cat>
          <c:val>
            <c:numRef>
              <c:f>Taul1!$C$2:$C$14</c:f>
              <c:numCache>
                <c:formatCode>#,##0</c:formatCode>
                <c:ptCount val="13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Teollisuustuotanto, kun kapasiteetti täyskäytössä (teoreettinen taso)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122.8388683</c:v>
                </c:pt>
                <c:pt idx="1">
                  <c:v>118.6996856</c:v>
                </c:pt>
                <c:pt idx="2">
                  <c:v>122.21644430000001</c:v>
                </c:pt>
                <c:pt idx="3">
                  <c:v>118.7597066</c:v>
                </c:pt>
                <c:pt idx="4">
                  <c:v>105.3495774</c:v>
                </c:pt>
                <c:pt idx="5">
                  <c:v>105.7041984</c:v>
                </c:pt>
                <c:pt idx="6">
                  <c:v>106.89042259999999</c:v>
                </c:pt>
                <c:pt idx="7">
                  <c:v>104.65039470000001</c:v>
                </c:pt>
                <c:pt idx="8">
                  <c:v>100.7756619</c:v>
                </c:pt>
                <c:pt idx="9">
                  <c:v>104.5423681</c:v>
                </c:pt>
                <c:pt idx="10">
                  <c:v>105.7452183</c:v>
                </c:pt>
                <c:pt idx="11">
                  <c:v>104.67984629999999</c:v>
                </c:pt>
                <c:pt idx="12">
                  <c:v>102.5693608</c:v>
                </c:pt>
                <c:pt idx="13">
                  <c:v>99.966189310000004</c:v>
                </c:pt>
                <c:pt idx="14">
                  <c:v>104.5231994</c:v>
                </c:pt>
                <c:pt idx="15">
                  <c:v>103.4737827</c:v>
                </c:pt>
                <c:pt idx="16">
                  <c:v>102.1555571</c:v>
                </c:pt>
                <c:pt idx="17">
                  <c:v>100.45851209999999</c:v>
                </c:pt>
                <c:pt idx="18">
                  <c:v>102.10869719999999</c:v>
                </c:pt>
                <c:pt idx="19">
                  <c:v>100.2978694</c:v>
                </c:pt>
                <c:pt idx="20">
                  <c:v>99.049891720000005</c:v>
                </c:pt>
                <c:pt idx="21">
                  <c:v>96.601858190000002</c:v>
                </c:pt>
                <c:pt idx="22">
                  <c:v>99.092057280000006</c:v>
                </c:pt>
                <c:pt idx="23">
                  <c:v>97.779448130000006</c:v>
                </c:pt>
                <c:pt idx="24">
                  <c:v>97.858330420000001</c:v>
                </c:pt>
                <c:pt idx="25">
                  <c:v>95.537017109999994</c:v>
                </c:pt>
                <c:pt idx="26">
                  <c:v>97.407279079999995</c:v>
                </c:pt>
                <c:pt idx="27">
                  <c:v>96.464184419999995</c:v>
                </c:pt>
                <c:pt idx="28">
                  <c:v>95.286594480000005</c:v>
                </c:pt>
                <c:pt idx="29">
                  <c:v>93.888620329999995</c:v>
                </c:pt>
                <c:pt idx="30">
                  <c:v>96.232818719999997</c:v>
                </c:pt>
                <c:pt idx="31">
                  <c:v>95.024491789999999</c:v>
                </c:pt>
                <c:pt idx="32">
                  <c:v>94.509339850000003</c:v>
                </c:pt>
                <c:pt idx="33">
                  <c:v>94.14896263</c:v>
                </c:pt>
                <c:pt idx="34">
                  <c:v>98.363758300000001</c:v>
                </c:pt>
                <c:pt idx="35">
                  <c:v>96.399301429999994</c:v>
                </c:pt>
                <c:pt idx="36">
                  <c:v>94.919594829999994</c:v>
                </c:pt>
                <c:pt idx="37">
                  <c:v>96.727013619999994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1-4E97-AEB7-D0DF7AC12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Teollisuustuotanto, kiintein hinnoin (2008=100)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103.08069999999999</c:v>
                </c:pt>
                <c:pt idx="1">
                  <c:v>101.65560000000001</c:v>
                </c:pt>
                <c:pt idx="2">
                  <c:v>100.9012</c:v>
                </c:pt>
                <c:pt idx="3">
                  <c:v>94.362560000000002</c:v>
                </c:pt>
                <c:pt idx="4">
                  <c:v>80.670630000000003</c:v>
                </c:pt>
                <c:pt idx="5">
                  <c:v>79.022000000000006</c:v>
                </c:pt>
                <c:pt idx="6">
                  <c:v>79.664689999999993</c:v>
                </c:pt>
                <c:pt idx="7">
                  <c:v>79.608800000000002</c:v>
                </c:pt>
                <c:pt idx="8">
                  <c:v>79.608800000000002</c:v>
                </c:pt>
                <c:pt idx="9">
                  <c:v>83.325180000000003</c:v>
                </c:pt>
                <c:pt idx="10">
                  <c:v>84.191410000000005</c:v>
                </c:pt>
                <c:pt idx="11">
                  <c:v>85.448830000000001</c:v>
                </c:pt>
                <c:pt idx="12">
                  <c:v>86.259169999999997</c:v>
                </c:pt>
                <c:pt idx="13">
                  <c:v>85.560599999999994</c:v>
                </c:pt>
                <c:pt idx="14">
                  <c:v>85.560599999999994</c:v>
                </c:pt>
                <c:pt idx="15">
                  <c:v>86.007679999999993</c:v>
                </c:pt>
                <c:pt idx="16">
                  <c:v>85.756200000000007</c:v>
                </c:pt>
                <c:pt idx="17">
                  <c:v>85.840029999999999</c:v>
                </c:pt>
                <c:pt idx="18">
                  <c:v>84.303179999999998</c:v>
                </c:pt>
                <c:pt idx="19">
                  <c:v>83.4649</c:v>
                </c:pt>
                <c:pt idx="20">
                  <c:v>82.291300000000007</c:v>
                </c:pt>
                <c:pt idx="21">
                  <c:v>81.173590000000004</c:v>
                </c:pt>
                <c:pt idx="22">
                  <c:v>81.50891</c:v>
                </c:pt>
                <c:pt idx="23">
                  <c:v>81.257419999999996</c:v>
                </c:pt>
                <c:pt idx="24">
                  <c:v>81.033879999999996</c:v>
                </c:pt>
                <c:pt idx="25">
                  <c:v>80.083830000000006</c:v>
                </c:pt>
                <c:pt idx="26">
                  <c:v>79.804400000000001</c:v>
                </c:pt>
                <c:pt idx="27">
                  <c:v>79.860290000000006</c:v>
                </c:pt>
                <c:pt idx="28">
                  <c:v>79.497029999999995</c:v>
                </c:pt>
                <c:pt idx="29">
                  <c:v>78.854349999999997</c:v>
                </c:pt>
                <c:pt idx="30">
                  <c:v>78.994060000000005</c:v>
                </c:pt>
                <c:pt idx="31">
                  <c:v>79.55292</c:v>
                </c:pt>
                <c:pt idx="32">
                  <c:v>79.385260000000002</c:v>
                </c:pt>
                <c:pt idx="33">
                  <c:v>80.698570000000004</c:v>
                </c:pt>
                <c:pt idx="34">
                  <c:v>81.536850000000001</c:v>
                </c:pt>
                <c:pt idx="35">
                  <c:v>81.788330000000002</c:v>
                </c:pt>
                <c:pt idx="36">
                  <c:v>81.900099999999995</c:v>
                </c:pt>
                <c:pt idx="37">
                  <c:v>83.269300000000001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7024"/>
        <c:axId val="410357416"/>
      </c:lineChart>
      <c:catAx>
        <c:axId val="4103570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1035741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1035741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3366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357024"/>
        <c:crosses val="autoZero"/>
        <c:crossBetween val="between"/>
        <c:majorUnit val="5"/>
      </c:val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320159327416643"/>
          <c:y val="0.38317051099907729"/>
          <c:w val="0.28679840672583351"/>
          <c:h val="0.59557359889049122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kiintein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hinnoin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84.399969999999996</c:v>
                </c:pt>
                <c:pt idx="2">
                  <c:v>86.509979999999999</c:v>
                </c:pt>
                <c:pt idx="3">
                  <c:v>93.171229999999994</c:v>
                </c:pt>
                <c:pt idx="4">
                  <c:v>101.55670000000001</c:v>
                </c:pt>
                <c:pt idx="5">
                  <c:v>105.11109999999999</c:v>
                </c:pt>
                <c:pt idx="6">
                  <c:v>111.4178</c:v>
                </c:pt>
                <c:pt idx="7">
                  <c:v>113.7576</c:v>
                </c:pt>
                <c:pt idx="8">
                  <c:v>113.1888</c:v>
                </c:pt>
                <c:pt idx="9">
                  <c:v>118.1691</c:v>
                </c:pt>
                <c:pt idx="10">
                  <c:v>123.2503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4-4A22-919B-025746D3DA3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100</c:v>
                </c:pt>
                <c:pt idx="1">
                  <c:v>89.399950000000004</c:v>
                </c:pt>
                <c:pt idx="2">
                  <c:v>93.06541</c:v>
                </c:pt>
                <c:pt idx="3">
                  <c:v>97.811679999999996</c:v>
                </c:pt>
                <c:pt idx="4">
                  <c:v>101.6264</c:v>
                </c:pt>
                <c:pt idx="5">
                  <c:v>103.0491</c:v>
                </c:pt>
                <c:pt idx="6">
                  <c:v>106.4498</c:v>
                </c:pt>
                <c:pt idx="7">
                  <c:v>108.36579999999999</c:v>
                </c:pt>
                <c:pt idx="8">
                  <c:v>111.075</c:v>
                </c:pt>
                <c:pt idx="9">
                  <c:v>113.0744</c:v>
                </c:pt>
                <c:pt idx="10">
                  <c:v>115.9012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4-4A22-919B-025746D3DA3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84.80001</c:v>
                </c:pt>
                <c:pt idx="2">
                  <c:v>87.683199999999999</c:v>
                </c:pt>
                <c:pt idx="3">
                  <c:v>93.996420000000001</c:v>
                </c:pt>
                <c:pt idx="4">
                  <c:v>96.816270000000003</c:v>
                </c:pt>
                <c:pt idx="5">
                  <c:v>97.590829999999997</c:v>
                </c:pt>
                <c:pt idx="6">
                  <c:v>101.7872</c:v>
                </c:pt>
                <c:pt idx="7">
                  <c:v>107.89449999999999</c:v>
                </c:pt>
                <c:pt idx="8">
                  <c:v>109.1891</c:v>
                </c:pt>
                <c:pt idx="9">
                  <c:v>110.4995</c:v>
                </c:pt>
                <c:pt idx="10">
                  <c:v>112.378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4-4A22-919B-025746D3DA3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89.500060000000005</c:v>
                </c:pt>
                <c:pt idx="2">
                  <c:v>86.815049999999999</c:v>
                </c:pt>
                <c:pt idx="3">
                  <c:v>97.927369999999996</c:v>
                </c:pt>
                <c:pt idx="4">
                  <c:v>94.108189999999993</c:v>
                </c:pt>
                <c:pt idx="5">
                  <c:v>91.849620000000002</c:v>
                </c:pt>
                <c:pt idx="6">
                  <c:v>94.421409999999995</c:v>
                </c:pt>
                <c:pt idx="7">
                  <c:v>101.503</c:v>
                </c:pt>
                <c:pt idx="8">
                  <c:v>103.6345</c:v>
                </c:pt>
                <c:pt idx="9">
                  <c:v>108.0908</c:v>
                </c:pt>
                <c:pt idx="10">
                  <c:v>110.577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B4-4A22-919B-025746D3DA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Taul1!$F$2:$F$12</c:f>
              <c:numCache>
                <c:formatCode>General</c:formatCode>
                <c:ptCount val="11"/>
                <c:pt idx="0">
                  <c:v>100</c:v>
                </c:pt>
                <c:pt idx="1">
                  <c:v>84.499979999999994</c:v>
                </c:pt>
                <c:pt idx="2">
                  <c:v>89.739000000000004</c:v>
                </c:pt>
                <c:pt idx="3">
                  <c:v>96.289959999999994</c:v>
                </c:pt>
                <c:pt idx="4">
                  <c:v>94.653040000000004</c:v>
                </c:pt>
                <c:pt idx="5">
                  <c:v>93.895790000000005</c:v>
                </c:pt>
                <c:pt idx="6">
                  <c:v>98.027199999999993</c:v>
                </c:pt>
                <c:pt idx="7">
                  <c:v>98.909469999999999</c:v>
                </c:pt>
                <c:pt idx="8">
                  <c:v>99.997489999999999</c:v>
                </c:pt>
                <c:pt idx="9">
                  <c:v>102.4974</c:v>
                </c:pt>
                <c:pt idx="10">
                  <c:v>105.6748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B4-4A22-919B-025746D3DA3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Taul1!$G$2:$G$12</c:f>
              <c:numCache>
                <c:formatCode>General</c:formatCode>
                <c:ptCount val="11"/>
                <c:pt idx="0">
                  <c:v>100</c:v>
                </c:pt>
                <c:pt idx="1">
                  <c:v>84.399979999999999</c:v>
                </c:pt>
                <c:pt idx="2">
                  <c:v>79.082800000000006</c:v>
                </c:pt>
                <c:pt idx="3">
                  <c:v>81.534400000000005</c:v>
                </c:pt>
                <c:pt idx="4">
                  <c:v>79.006789999999995</c:v>
                </c:pt>
                <c:pt idx="5">
                  <c:v>73.2393</c:v>
                </c:pt>
                <c:pt idx="6">
                  <c:v>71.921000000000006</c:v>
                </c:pt>
                <c:pt idx="7">
                  <c:v>74.006699999999995</c:v>
                </c:pt>
                <c:pt idx="8">
                  <c:v>77.411010000000005</c:v>
                </c:pt>
                <c:pt idx="9">
                  <c:v>82.520120000000006</c:v>
                </c:pt>
                <c:pt idx="10">
                  <c:v>84.583169999999996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B4-4A22-919B-025746D3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Yritysten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suhteessa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jalostusarvoon</a:t>
            </a:r>
            <a:r>
              <a:rPr lang="en-GB" sz="1200" b="0" dirty="0">
                <a:solidFill>
                  <a:srgbClr val="002060"/>
                </a:solidFill>
              </a:rPr>
              <a:t>, % (pl. </a:t>
            </a:r>
            <a:r>
              <a:rPr lang="en-GB" sz="1200" b="0" dirty="0" err="1">
                <a:solidFill>
                  <a:srgbClr val="002060"/>
                </a:solidFill>
              </a:rPr>
              <a:t>rahoituslaitokset</a:t>
            </a:r>
            <a:r>
              <a:rPr lang="en-GB" sz="1200" b="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5.5926425768856078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145715468880805E-2"/>
          <c:y val="6.4156413602612594E-2"/>
          <c:w val="0.77968200058988091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24.79</c:v>
                </c:pt>
                <c:pt idx="1">
                  <c:v>25.42</c:v>
                </c:pt>
                <c:pt idx="2">
                  <c:v>25.99</c:v>
                </c:pt>
                <c:pt idx="3">
                  <c:v>27.15</c:v>
                </c:pt>
                <c:pt idx="4">
                  <c:v>27.84</c:v>
                </c:pt>
                <c:pt idx="5">
                  <c:v>25.3</c:v>
                </c:pt>
                <c:pt idx="6">
                  <c:v>24.09</c:v>
                </c:pt>
                <c:pt idx="7">
                  <c:v>24.92</c:v>
                </c:pt>
                <c:pt idx="8">
                  <c:v>25.69</c:v>
                </c:pt>
                <c:pt idx="9">
                  <c:v>25.53</c:v>
                </c:pt>
                <c:pt idx="10">
                  <c:v>26.76</c:v>
                </c:pt>
                <c:pt idx="11">
                  <c:v>27.59</c:v>
                </c:pt>
                <c:pt idx="12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A-4B68-AACD-8A6474D9EBA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20.73</c:v>
                </c:pt>
                <c:pt idx="1">
                  <c:v>21.67</c:v>
                </c:pt>
                <c:pt idx="2">
                  <c:v>21.56</c:v>
                </c:pt>
                <c:pt idx="3">
                  <c:v>23.47</c:v>
                </c:pt>
                <c:pt idx="4">
                  <c:v>24.85</c:v>
                </c:pt>
                <c:pt idx="5">
                  <c:v>23.72</c:v>
                </c:pt>
                <c:pt idx="6">
                  <c:v>21.58</c:v>
                </c:pt>
                <c:pt idx="7">
                  <c:v>22.09</c:v>
                </c:pt>
                <c:pt idx="8">
                  <c:v>22.22</c:v>
                </c:pt>
                <c:pt idx="9">
                  <c:v>20.6</c:v>
                </c:pt>
                <c:pt idx="10">
                  <c:v>19.91</c:v>
                </c:pt>
                <c:pt idx="11">
                  <c:v>20.440000000000001</c:v>
                </c:pt>
                <c:pt idx="12">
                  <c:v>21.16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FA-4B68-AACD-8A6474D9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0"/>
          <c:min val="1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0577988748548304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Sheet1!$B$2:$B$73</c:f>
              <c:numCache>
                <c:formatCode>General</c:formatCode>
                <c:ptCount val="72"/>
                <c:pt idx="0">
                  <c:v>99.073769999999996</c:v>
                </c:pt>
                <c:pt idx="1">
                  <c:v>100.8867</c:v>
                </c:pt>
                <c:pt idx="2">
                  <c:v>100.0078</c:v>
                </c:pt>
                <c:pt idx="3">
                  <c:v>100.0462</c:v>
                </c:pt>
                <c:pt idx="4">
                  <c:v>101.8485</c:v>
                </c:pt>
                <c:pt idx="5">
                  <c:v>101.4027</c:v>
                </c:pt>
                <c:pt idx="6">
                  <c:v>100.8682</c:v>
                </c:pt>
                <c:pt idx="7">
                  <c:v>101.3387</c:v>
                </c:pt>
                <c:pt idx="8">
                  <c:v>100.2971</c:v>
                </c:pt>
                <c:pt idx="9">
                  <c:v>100.0333</c:v>
                </c:pt>
                <c:pt idx="10">
                  <c:v>100.0376</c:v>
                </c:pt>
                <c:pt idx="11">
                  <c:v>99.138220000000004</c:v>
                </c:pt>
                <c:pt idx="12">
                  <c:v>99.279300000000006</c:v>
                </c:pt>
                <c:pt idx="13">
                  <c:v>98.009659999999997</c:v>
                </c:pt>
                <c:pt idx="14">
                  <c:v>96.594939999999994</c:v>
                </c:pt>
                <c:pt idx="15">
                  <c:v>97.72</c:v>
                </c:pt>
                <c:pt idx="16">
                  <c:v>97.922449999999998</c:v>
                </c:pt>
                <c:pt idx="17">
                  <c:v>96.953530000000001</c:v>
                </c:pt>
                <c:pt idx="18">
                  <c:v>97.482799999999997</c:v>
                </c:pt>
                <c:pt idx="19">
                  <c:v>96.072419999999994</c:v>
                </c:pt>
                <c:pt idx="20">
                  <c:v>96.604730000000004</c:v>
                </c:pt>
                <c:pt idx="21">
                  <c:v>98.050290000000004</c:v>
                </c:pt>
                <c:pt idx="22">
                  <c:v>99.465339999999998</c:v>
                </c:pt>
                <c:pt idx="23">
                  <c:v>98.04074</c:v>
                </c:pt>
                <c:pt idx="24">
                  <c:v>97.915909999999997</c:v>
                </c:pt>
                <c:pt idx="25">
                  <c:v>98.301379999999995</c:v>
                </c:pt>
                <c:pt idx="26">
                  <c:v>98.512129999999999</c:v>
                </c:pt>
                <c:pt idx="27">
                  <c:v>97.995019999999997</c:v>
                </c:pt>
                <c:pt idx="28">
                  <c:v>97.261470000000003</c:v>
                </c:pt>
                <c:pt idx="29">
                  <c:v>96.026929999999993</c:v>
                </c:pt>
                <c:pt idx="30">
                  <c:v>96.343260000000001</c:v>
                </c:pt>
                <c:pt idx="31">
                  <c:v>95.263069999999999</c:v>
                </c:pt>
                <c:pt idx="32">
                  <c:v>97.467420000000004</c:v>
                </c:pt>
                <c:pt idx="33">
                  <c:v>97.900459999999995</c:v>
                </c:pt>
                <c:pt idx="34">
                  <c:v>97.562759999999997</c:v>
                </c:pt>
                <c:pt idx="35">
                  <c:v>98.988590000000002</c:v>
                </c:pt>
                <c:pt idx="36">
                  <c:v>103.4956</c:v>
                </c:pt>
                <c:pt idx="37">
                  <c:v>103.0988</c:v>
                </c:pt>
                <c:pt idx="38">
                  <c:v>101.8841</c:v>
                </c:pt>
                <c:pt idx="39">
                  <c:v>102.5231</c:v>
                </c:pt>
                <c:pt idx="40">
                  <c:v>102.0411</c:v>
                </c:pt>
                <c:pt idx="41">
                  <c:v>100.42919999999999</c:v>
                </c:pt>
                <c:pt idx="42">
                  <c:v>102.47499999999999</c:v>
                </c:pt>
                <c:pt idx="43">
                  <c:v>101.4472</c:v>
                </c:pt>
                <c:pt idx="44">
                  <c:v>101.79259999999999</c:v>
                </c:pt>
                <c:pt idx="45">
                  <c:v>102.32510000000001</c:v>
                </c:pt>
                <c:pt idx="46">
                  <c:v>103.93770000000001</c:v>
                </c:pt>
                <c:pt idx="47">
                  <c:v>103.2617</c:v>
                </c:pt>
                <c:pt idx="48">
                  <c:v>105.17230000000001</c:v>
                </c:pt>
                <c:pt idx="49">
                  <c:v>106.1499</c:v>
                </c:pt>
                <c:pt idx="50">
                  <c:v>105.6283</c:v>
                </c:pt>
                <c:pt idx="51">
                  <c:v>106.3065</c:v>
                </c:pt>
                <c:pt idx="52">
                  <c:v>105.53830000000001</c:v>
                </c:pt>
                <c:pt idx="53">
                  <c:v>105.8156</c:v>
                </c:pt>
                <c:pt idx="54">
                  <c:v>105.9354</c:v>
                </c:pt>
                <c:pt idx="55">
                  <c:v>105.88549999999999</c:v>
                </c:pt>
                <c:pt idx="56">
                  <c:v>106.44759999999999</c:v>
                </c:pt>
                <c:pt idx="57">
                  <c:v>106.4426</c:v>
                </c:pt>
                <c:pt idx="58">
                  <c:v>106.69540000000001</c:v>
                </c:pt>
                <c:pt idx="59">
                  <c:v>107.711</c:v>
                </c:pt>
                <c:pt idx="60">
                  <c:v>110.06740000000001</c:v>
                </c:pt>
                <c:pt idx="61">
                  <c:v>109.1036</c:v>
                </c:pt>
                <c:pt idx="62">
                  <c:v>109.3271</c:v>
                </c:pt>
                <c:pt idx="63">
                  <c:v>109.00369999999999</c:v>
                </c:pt>
                <c:pt idx="64">
                  <c:v>108.8373</c:v>
                </c:pt>
                <c:pt idx="65">
                  <c:v>108.1778</c:v>
                </c:pt>
                <c:pt idx="66">
                  <c:v>107.91970000000001</c:v>
                </c:pt>
                <c:pt idx="67">
                  <c:v>106.8116</c:v>
                </c:pt>
                <c:pt idx="68">
                  <c:v>105.01009999999999</c:v>
                </c:pt>
                <c:pt idx="69">
                  <c:v>105.23260000000001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Sheet1!$C$2:$C$73</c:f>
              <c:numCache>
                <c:formatCode>General</c:formatCode>
                <c:ptCount val="72"/>
                <c:pt idx="20">
                  <c:v>98.542460000000005</c:v>
                </c:pt>
                <c:pt idx="21">
                  <c:v>100.017</c:v>
                </c:pt>
                <c:pt idx="22">
                  <c:v>101.4605</c:v>
                </c:pt>
                <c:pt idx="23">
                  <c:v>100.0073</c:v>
                </c:pt>
                <c:pt idx="24">
                  <c:v>99.879930000000002</c:v>
                </c:pt>
                <c:pt idx="25">
                  <c:v>100.2731</c:v>
                </c:pt>
                <c:pt idx="26">
                  <c:v>100.4881</c:v>
                </c:pt>
                <c:pt idx="27">
                  <c:v>99.960639999999998</c:v>
                </c:pt>
                <c:pt idx="28">
                  <c:v>99.212379999999996</c:v>
                </c:pt>
                <c:pt idx="29">
                  <c:v>97.953069999999997</c:v>
                </c:pt>
                <c:pt idx="30">
                  <c:v>98.275750000000002</c:v>
                </c:pt>
                <c:pt idx="31">
                  <c:v>97.17389</c:v>
                </c:pt>
                <c:pt idx="32">
                  <c:v>99.422460000000001</c:v>
                </c:pt>
                <c:pt idx="33">
                  <c:v>99.864180000000005</c:v>
                </c:pt>
                <c:pt idx="34">
                  <c:v>99.5197</c:v>
                </c:pt>
                <c:pt idx="35">
                  <c:v>100.97410000000001</c:v>
                </c:pt>
                <c:pt idx="36">
                  <c:v>105.5715</c:v>
                </c:pt>
                <c:pt idx="37">
                  <c:v>105.16679999999999</c:v>
                </c:pt>
                <c:pt idx="38">
                  <c:v>103.9277</c:v>
                </c:pt>
                <c:pt idx="39">
                  <c:v>104.5795</c:v>
                </c:pt>
                <c:pt idx="40">
                  <c:v>104.0879</c:v>
                </c:pt>
                <c:pt idx="41">
                  <c:v>102.4436</c:v>
                </c:pt>
                <c:pt idx="42">
                  <c:v>104.5304</c:v>
                </c:pt>
                <c:pt idx="43">
                  <c:v>103.482</c:v>
                </c:pt>
                <c:pt idx="44">
                  <c:v>103.8344</c:v>
                </c:pt>
                <c:pt idx="45">
                  <c:v>104.3775</c:v>
                </c:pt>
                <c:pt idx="46">
                  <c:v>106.02249999999999</c:v>
                </c:pt>
                <c:pt idx="47">
                  <c:v>105.333</c:v>
                </c:pt>
                <c:pt idx="48">
                  <c:v>107.28189999999999</c:v>
                </c:pt>
                <c:pt idx="49">
                  <c:v>108.2791</c:v>
                </c:pt>
                <c:pt idx="50">
                  <c:v>107.747</c:v>
                </c:pt>
                <c:pt idx="51">
                  <c:v>108.4388</c:v>
                </c:pt>
                <c:pt idx="52">
                  <c:v>107.6553</c:v>
                </c:pt>
                <c:pt idx="53">
                  <c:v>107.938</c:v>
                </c:pt>
                <c:pt idx="54">
                  <c:v>108.06019999999999</c:v>
                </c:pt>
                <c:pt idx="55">
                  <c:v>108.0094</c:v>
                </c:pt>
                <c:pt idx="56">
                  <c:v>108.58280000000001</c:v>
                </c:pt>
                <c:pt idx="57">
                  <c:v>108.57769999999999</c:v>
                </c:pt>
                <c:pt idx="58">
                  <c:v>108.8355</c:v>
                </c:pt>
                <c:pt idx="59">
                  <c:v>109.8715</c:v>
                </c:pt>
                <c:pt idx="60">
                  <c:v>112.2752</c:v>
                </c:pt>
                <c:pt idx="61">
                  <c:v>111.292</c:v>
                </c:pt>
                <c:pt idx="62">
                  <c:v>111.52</c:v>
                </c:pt>
                <c:pt idx="63">
                  <c:v>111.1902</c:v>
                </c:pt>
                <c:pt idx="64">
                  <c:v>111.0204</c:v>
                </c:pt>
                <c:pt idx="65">
                  <c:v>110.3477</c:v>
                </c:pt>
                <c:pt idx="66">
                  <c:v>110.0844</c:v>
                </c:pt>
                <c:pt idx="67">
                  <c:v>108.9541</c:v>
                </c:pt>
                <c:pt idx="68">
                  <c:v>107.1165</c:v>
                </c:pt>
                <c:pt idx="69">
                  <c:v>107.3434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69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</c:strCache>
            </c:strRef>
          </c:cat>
          <c:val>
            <c:numRef>
              <c:f>Sheet1!$D$2:$D$73</c:f>
              <c:numCache>
                <c:formatCode>General</c:formatCode>
                <c:ptCount val="72"/>
                <c:pt idx="32">
                  <c:v>99.481409999999997</c:v>
                </c:pt>
                <c:pt idx="33">
                  <c:v>99.923400000000001</c:v>
                </c:pt>
                <c:pt idx="34">
                  <c:v>99.578720000000004</c:v>
                </c:pt>
                <c:pt idx="35">
                  <c:v>101.03400000000001</c:v>
                </c:pt>
                <c:pt idx="36">
                  <c:v>105.6341</c:v>
                </c:pt>
                <c:pt idx="37">
                  <c:v>105.22920000000001</c:v>
                </c:pt>
                <c:pt idx="38">
                  <c:v>103.9894</c:v>
                </c:pt>
                <c:pt idx="39">
                  <c:v>104.6416</c:v>
                </c:pt>
                <c:pt idx="40">
                  <c:v>104.14960000000001</c:v>
                </c:pt>
                <c:pt idx="41">
                  <c:v>102.5044</c:v>
                </c:pt>
                <c:pt idx="42">
                  <c:v>104.5924</c:v>
                </c:pt>
                <c:pt idx="43">
                  <c:v>103.54340000000001</c:v>
                </c:pt>
                <c:pt idx="44">
                  <c:v>103.896</c:v>
                </c:pt>
                <c:pt idx="45">
                  <c:v>104.43940000000001</c:v>
                </c:pt>
                <c:pt idx="46">
                  <c:v>106.08540000000001</c:v>
                </c:pt>
                <c:pt idx="47">
                  <c:v>105.3954</c:v>
                </c:pt>
                <c:pt idx="48">
                  <c:v>107.3455</c:v>
                </c:pt>
                <c:pt idx="49">
                  <c:v>108.3433</c:v>
                </c:pt>
                <c:pt idx="50">
                  <c:v>107.8109</c:v>
                </c:pt>
                <c:pt idx="51">
                  <c:v>108.5031</c:v>
                </c:pt>
                <c:pt idx="52">
                  <c:v>107.7191</c:v>
                </c:pt>
                <c:pt idx="53">
                  <c:v>108.0021</c:v>
                </c:pt>
                <c:pt idx="54">
                  <c:v>108.12430000000001</c:v>
                </c:pt>
                <c:pt idx="55">
                  <c:v>108.0735</c:v>
                </c:pt>
                <c:pt idx="56">
                  <c:v>108.6472</c:v>
                </c:pt>
                <c:pt idx="57">
                  <c:v>108.642</c:v>
                </c:pt>
                <c:pt idx="58">
                  <c:v>108.90009999999999</c:v>
                </c:pt>
                <c:pt idx="59">
                  <c:v>109.9367</c:v>
                </c:pt>
                <c:pt idx="60">
                  <c:v>112.34180000000001</c:v>
                </c:pt>
                <c:pt idx="61">
                  <c:v>111.358</c:v>
                </c:pt>
                <c:pt idx="62">
                  <c:v>111.58620000000001</c:v>
                </c:pt>
                <c:pt idx="63">
                  <c:v>111.2561</c:v>
                </c:pt>
                <c:pt idx="64">
                  <c:v>111.08620000000001</c:v>
                </c:pt>
                <c:pt idx="65">
                  <c:v>110.4131</c:v>
                </c:pt>
                <c:pt idx="66">
                  <c:v>110.1497</c:v>
                </c:pt>
                <c:pt idx="67">
                  <c:v>109.0187</c:v>
                </c:pt>
                <c:pt idx="68">
                  <c:v>107.18</c:v>
                </c:pt>
                <c:pt idx="69">
                  <c:v>107.407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6089251576594"/>
          <c:y val="0.23029688287976827"/>
          <c:w val="0.13701021789824122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0.78844</cdr:y>
    </cdr:from>
    <cdr:to>
      <cdr:x>0.70837</cdr:x>
      <cdr:y>0.8638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317988" y="2656572"/>
          <a:ext cx="626343" cy="2539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50" dirty="0">
              <a:solidFill>
                <a:schemeClr val="accent1"/>
              </a:solidFill>
            </a:rPr>
            <a:t>-19 %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0.06617</cdr:x>
      <cdr:y>0.5</cdr:y>
    </cdr:from>
    <cdr:to>
      <cdr:x>0.99332</cdr:x>
      <cdr:y>0.5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4BBEB10B-6FE1-424A-BE8B-0183C54492C1}"/>
            </a:ext>
          </a:extLst>
        </cdr:cNvPr>
        <cdr:cNvCxnSpPr/>
      </cdr:nvCxnSpPr>
      <cdr:spPr>
        <a:xfrm xmlns:a="http://schemas.openxmlformats.org/drawingml/2006/main">
          <a:off x="490764" y="1466614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0.06617</cdr:x>
      <cdr:y>0.34174</cdr:y>
    </cdr:from>
    <cdr:to>
      <cdr:x>0.99332</cdr:x>
      <cdr:y>0.34174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EFA69F42-091E-4C68-B1E2-9B480F528862}"/>
            </a:ext>
          </a:extLst>
        </cdr:cNvPr>
        <cdr:cNvCxnSpPr/>
      </cdr:nvCxnSpPr>
      <cdr:spPr>
        <a:xfrm xmlns:a="http://schemas.openxmlformats.org/drawingml/2006/main">
          <a:off x="490764" y="1002414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0.06797</cdr:x>
      <cdr:y>0.41733</cdr:y>
    </cdr:from>
    <cdr:to>
      <cdr:x>0.99511</cdr:x>
      <cdr:y>0.41733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44E46131-F898-42A9-B945-85FC114DE87B}"/>
            </a:ext>
          </a:extLst>
        </cdr:cNvPr>
        <cdr:cNvCxnSpPr/>
      </cdr:nvCxnSpPr>
      <cdr:spPr>
        <a:xfrm xmlns:a="http://schemas.openxmlformats.org/drawingml/2006/main">
          <a:off x="504056" y="1224136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0.09522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72015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(mediaani +4,9 %)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0.32634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95589"/>
          <a:ext cx="1303623" cy="380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Kannattava </a:t>
          </a:r>
        </a:p>
        <a:p xmlns:a="http://schemas.openxmlformats.org/drawingml/2006/main">
          <a:r>
            <a:rPr lang="fi-FI" sz="1000" spc="-40" dirty="0"/>
            <a:t>(26 % yrityksistä)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0.41241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133287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(23 %)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0.48925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86660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Heikko (30 %)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0.98465</cdr:x>
      <cdr:y>0.61772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648705"/>
          <a:ext cx="1303623" cy="388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Tappiollinen</a:t>
          </a:r>
          <a:r>
            <a:rPr lang="fi-FI" sz="1000" spc="-40" dirty="0"/>
            <a:t> </a:t>
          </a:r>
        </a:p>
        <a:p xmlns:a="http://schemas.openxmlformats.org/drawingml/2006/main">
          <a:r>
            <a:rPr lang="fi-FI" sz="1000" spc="-40" dirty="0"/>
            <a:t>(21 %)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2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71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53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fi-FI" sz="9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Kasvuryhmästä löytyy niitä yrityksiä ja yrittäjiä, joista ei lue ihan joka mediasta - mutta jotka rakentavat Suomen kansantalouden seuraavaa vaihetta, josta kannattaa olla kärryillä (mediaseksikkäät trendit eivät suoraan määritä sitä miltä Suomi näyttää 10v päästä - vaan se mitä yrityksemme todella tekevät)</a:t>
            </a:r>
          </a:p>
          <a:p>
            <a:pPr rtl="0" fontAlgn="ctr"/>
            <a:r>
              <a:rPr lang="fi-FI" sz="9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Kasvuryhmä on esimerkki "ruohonjuuritason" liikkeestä yritysmaailmassa - yrittäjät eivät pyydä valtiolta/virkamiehiltä/muilta mitään, vaan haluavat itse rakentaa muutoksen ja inspiroida muutkin mukaan</a:t>
            </a:r>
          </a:p>
          <a:p>
            <a:pPr rtl="0" fontAlgn="ctr"/>
            <a:r>
              <a:rPr lang="fi-FI" sz="9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Kasvuryhmän potentiaali Suomen kansantalouden kannalta on huomattava.</a:t>
            </a:r>
          </a:p>
          <a:p>
            <a:pPr rtl="0" fontAlgn="ctr"/>
            <a:endParaRPr lang="fi-FI" sz="90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631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99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356" y="1919036"/>
            <a:ext cx="5396736" cy="1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86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09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0660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6969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42765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49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896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44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7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057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8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258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3771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877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438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53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0553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0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7409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709267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89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0658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85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2897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9704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44350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6295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829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01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1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7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42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6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87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5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22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58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665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28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76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8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17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0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1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135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672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3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72933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8484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46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62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489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738820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71757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51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49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0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79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3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4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559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55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88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1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63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64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42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461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7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5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792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097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729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9832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349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858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8187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41784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24415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17654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6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5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380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655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494B6-7594-4BB2-AB70-3135981095A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994FA-419C-4A3E-9A0D-A2649E9B35D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9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47A27-D3CF-46F7-B0C8-A3D78590189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16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C0ADA-E4E5-46F6-9B24-9734A5C03B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9ACF0-618A-40D4-8E4D-7B640F0EEDF6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938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76517-9961-418D-84D9-8CB970257EC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11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3F244-47AA-4B65-A4F6-6DF5449F1ADE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17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0E0FA-D8B7-4926-A97E-2137CAED584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96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501-AD94-4F88-8E99-6E190BE17B1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21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16962-22B1-4657-A496-52B0B8021DF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4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FEC5E-3230-4001-9612-4C616F53512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229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6096F-AAE7-4157-AD07-E79F2AAD1502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81500-F4E2-48F3-BFC8-D48C710E38E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61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201523-D33C-4682-8FB8-F49EA9DFAC9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2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C81C-0D61-4980-8C2F-36AFC45BD10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83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F464F-276B-4C62-B478-D7D11BF5CED8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A033F1-461C-4F42-ADAA-8907D895C81C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501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B8348-8F71-4E24-86AD-87C3669BA35B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20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DD9DE-01A8-460D-AFC9-CF6BD690E277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0558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E9DCFFE-5CA0-4C75-B292-8F2A16001DC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56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48C3054-5050-4BDF-9C6D-AE59E600028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8373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7D618E90-0521-484C-B59A-6A692DD63867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271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A288E-3F96-4CCA-A043-4EFACB0D1D38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74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8150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8ABC9C6-FF24-434A-964F-C626669E3757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633353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0CC2C19-7B02-4FB8-B366-2FD5BBE6083E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0684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4D3D7-2FEE-45F4-9FA4-39D5A21864DD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149145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6528D1A-7D64-4D68-B956-45A4965F021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89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1D5404C-AFE4-4B34-B373-9DF9D344137E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59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1D440B-6C64-4143-8506-222FCFA280AB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64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9454A6E-78DD-4E37-93B9-E1B9DF685335}" type="datetime1">
              <a:rPr lang="fi-FI" smtClean="0">
                <a:solidFill>
                  <a:srgbClr val="B3B3B3"/>
                </a:solidFill>
              </a:rPr>
              <a:pPr/>
              <a:t>25.10.2017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36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6F9671-D149-4FFE-9750-E69BAE136CC5}" type="datetime1">
              <a:rPr lang="fi-FI" smtClean="0">
                <a:solidFill>
                  <a:srgbClr val="B3B3B3"/>
                </a:solidFill>
              </a:rPr>
              <a:pPr/>
              <a:t>25.10.2017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78450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36589477-A456-412D-B86C-0152C0C43BE2}" type="datetime1">
              <a:rPr lang="fi-FI" smtClean="0">
                <a:solidFill>
                  <a:srgbClr val="B3B3B3"/>
                </a:solidFill>
              </a:rPr>
              <a:pPr/>
              <a:t>25.10.2017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4804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300A333-6E61-4007-BF75-DB26E0C90F2C}" type="datetime1">
              <a:rPr lang="fi-FI" smtClean="0">
                <a:solidFill>
                  <a:srgbClr val="B3B3B3"/>
                </a:solidFill>
              </a:rPr>
              <a:pPr/>
              <a:t>25.10.2017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47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5A78DB5E-2EC8-4192-8172-479DAB0188D6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6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599" marR="0" indent="0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99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628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54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7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59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422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279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18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3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74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37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9732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81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75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14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21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3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458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472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20237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820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040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800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418999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15671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905228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1578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79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9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8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6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42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5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58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80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1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1E55907C-331F-44F8-87F1-D5842AFD0A9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757E7A9-D032-4FDC-B9F4-B8CE201ABC22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75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1863200-24A9-420B-99E8-904E94781E63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5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Ekonomistidi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64E7B93-1F7F-41A4-8F0E-D12487DC8607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0767" y="1124977"/>
            <a:ext cx="8379303" cy="3536560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9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1285287"/>
            <a:ext cx="4064238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095" y="1285287"/>
            <a:ext cx="4064237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D2199F0-35D5-415A-9461-09A90212C30C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87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707742E-04D4-4287-B777-5EEDA5212EDB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72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25A058E-7A43-4B1E-892B-EDF6E75CFAAC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693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4EE3956-919B-4219-B78D-B78198B22C99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62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1962AA2A-3259-4037-A383-032E995B83A6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125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ED6F27B-75E5-427A-9CE2-35AD8A4B8729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63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E7E0E15-7EC9-4FD6-9F88-D31450F70BA9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910640"/>
            <a:ext cx="8379303" cy="3697313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64" y="268164"/>
            <a:ext cx="8382730" cy="267904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1339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570" y="535550"/>
            <a:ext cx="8379667" cy="214337"/>
          </a:xfrm>
        </p:spPr>
        <p:txBody>
          <a:bodyPr/>
          <a:lstStyle>
            <a:lvl1pPr marL="0" indent="0">
              <a:buFontTx/>
              <a:buNone/>
              <a:defRPr sz="1042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7729D067-03A4-42CD-93CE-4E9C23398CD5}" type="datetime1">
              <a:rPr lang="fi-FI" smtClean="0">
                <a:solidFill>
                  <a:srgbClr val="B1BEB9"/>
                </a:solidFill>
              </a:rPr>
              <a:pPr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5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5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137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2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5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73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0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020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0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54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0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341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8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5333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86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49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178132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923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801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5635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00724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31819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410428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421155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93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564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5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92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492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10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618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21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2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279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0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3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7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84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0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6356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0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25.10.2017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594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742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7794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1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1924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666" r:id="rId3"/>
    <p:sldLayoutId id="2147483682" r:id="rId4"/>
    <p:sldLayoutId id="2147483667" r:id="rId5"/>
    <p:sldLayoutId id="2147483683" r:id="rId6"/>
    <p:sldLayoutId id="2147483668" r:id="rId7"/>
    <p:sldLayoutId id="2147483684" r:id="rId8"/>
    <p:sldLayoutId id="2147483669" r:id="rId9"/>
    <p:sldLayoutId id="2147483685" r:id="rId10"/>
    <p:sldLayoutId id="2147483671" r:id="rId11"/>
    <p:sldLayoutId id="2147483687" r:id="rId12"/>
    <p:sldLayoutId id="2147483670" r:id="rId13"/>
    <p:sldLayoutId id="2147483686" r:id="rId14"/>
    <p:sldLayoutId id="2147483664" r:id="rId15"/>
    <p:sldLayoutId id="2147483679" r:id="rId16"/>
    <p:sldLayoutId id="2147483665" r:id="rId17"/>
    <p:sldLayoutId id="2147483681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369486F-38EC-41FE-AF61-4017EF335CC4}" type="datetime1">
              <a:rPr lang="fi-FI" smtClean="0">
                <a:solidFill>
                  <a:srgbClr val="B1BEB9"/>
                </a:solidFill>
              </a:rPr>
              <a:pPr defTabSz="680159"/>
              <a:t>25.10.2017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141" y="106873"/>
            <a:ext cx="54166" cy="260183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pPr defTabSz="680159"/>
            <a:endParaRPr lang="en-US" sz="1339" spc="-30" dirty="0">
              <a:solidFill>
                <a:srgbClr val="29282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18BD64-B828-4B0F-903F-EAEDE2B3C2E5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913988"/>
          </a:xfrm>
        </p:spPr>
        <p:txBody>
          <a:bodyPr/>
          <a:lstStyle/>
          <a:p>
            <a:r>
              <a:rPr lang="fi-FI" dirty="0"/>
              <a:t>Teknologiateollisuuden Talousnäkymät 25.10.2017</a:t>
            </a:r>
            <a:br>
              <a:rPr lang="fi-FI" dirty="0"/>
            </a:br>
            <a:endParaRPr lang="fi-FI" dirty="0"/>
          </a:p>
          <a:p>
            <a:r>
              <a:rPr lang="fi-FI" sz="1800" dirty="0"/>
              <a:t>Toimitusjohtaja Jorma Turunen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9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kasvoi 8 000:lla tammi-syyskuussa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49068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06187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rekrytoi tammi-syyskuussa 33 500 henkilöä, viime vuonna kaikkiaan 28 500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0833181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62062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2C7556-DE77-44C8-8505-7C59BB5CC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697964"/>
          </a:xfrm>
        </p:spPr>
        <p:txBody>
          <a:bodyPr/>
          <a:lstStyle/>
          <a:p>
            <a:r>
              <a:rPr lang="fi-FI" dirty="0"/>
              <a:t>Arvioita talouden tilasta</a:t>
            </a:r>
            <a:br>
              <a:rPr lang="fi-FI" dirty="0"/>
            </a:br>
            <a:br>
              <a:rPr lang="fi-FI" dirty="0"/>
            </a:br>
            <a:r>
              <a:rPr lang="fi-FI" sz="1800" dirty="0"/>
              <a:t>Pääekonomisti Jukka Palokangas 25.10.2017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09602C-30FC-4412-AD8E-29C235BF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1AD85A-CAB7-4F21-8C54-1FAF2509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CD5BBB-29DC-406A-AD27-3AA8594D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5378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727200" y="1275750"/>
            <a:ext cx="7992000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Suomen talouskasvu alkaa hidastua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	</a:t>
            </a:r>
            <a:r>
              <a:rPr lang="fi-FI" sz="1800" dirty="0"/>
              <a:t>IMF:n ennuste lokakuussa: 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	- Suomen BKT 2017: +2,8 %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	- Suomen BKT 2018: +2,3 %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	- Suomen BKT 2019: +1,8 %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400" dirty="0"/>
              <a:t>Talouden kasvua jarruttaa mm. vientisektorin tuotantokapasiteetin väheneminen sekä osaajien saatavuuden ongelmat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endParaRPr lang="fi-FI" sz="2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627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ei ole kasvanut enää tammi-maaliskuun jälkeen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103822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i 5">
            <a:extLst>
              <a:ext uri="{FF2B5EF4-FFF2-40B4-BE49-F238E27FC236}">
                <a16:creationId xmlns:a16="http://schemas.microsoft.com/office/drawing/2014/main" id="{E7881E87-24AB-4038-8C24-F572E978BA40}"/>
              </a:ext>
            </a:extLst>
          </p:cNvPr>
          <p:cNvSpPr/>
          <p:nvPr/>
        </p:nvSpPr>
        <p:spPr bwMode="auto">
          <a:xfrm>
            <a:off x="7336800" y="3349350"/>
            <a:ext cx="345600" cy="216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6BC1A120-5E54-4EE1-B92E-80F1D6661AAD}"/>
              </a:ext>
            </a:extLst>
          </p:cNvPr>
          <p:cNvCxnSpPr/>
          <p:nvPr/>
        </p:nvCxnSpPr>
        <p:spPr>
          <a:xfrm flipH="1" flipV="1">
            <a:off x="7682400" y="3565350"/>
            <a:ext cx="259200" cy="345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2533C1-B5F9-4880-B6B8-387F5E182D22}"/>
              </a:ext>
            </a:extLst>
          </p:cNvPr>
          <p:cNvSpPr/>
          <p:nvPr/>
        </p:nvSpPr>
        <p:spPr>
          <a:xfrm>
            <a:off x="7682400" y="3846060"/>
            <a:ext cx="15135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Heinä-elokuun</a:t>
            </a:r>
          </a:p>
          <a:p>
            <a:r>
              <a:rPr lang="fi-FI" sz="1050" dirty="0"/>
              <a:t>viennin perusteella </a:t>
            </a:r>
          </a:p>
        </p:txBody>
      </p:sp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teollisuustuotanto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58123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Suomen talouskasvua rajoittaa vientisektorin tuotantokapasiteetin väheneminen 20 %:lla  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/ teollisuustuotannon volyymi-indeksi</a:t>
            </a:r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1749347"/>
              </p:ext>
            </p:extLst>
          </p:nvPr>
        </p:nvGraphicFramePr>
        <p:xfrm>
          <a:off x="381000" y="1141758"/>
          <a:ext cx="8391525" cy="350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ulukko 20"/>
          <p:cNvGraphicFramePr>
            <a:graphicFrameLocks noGrp="1"/>
          </p:cNvGraphicFramePr>
          <p:nvPr>
            <p:extLst/>
          </p:nvPr>
        </p:nvGraphicFramePr>
        <p:xfrm>
          <a:off x="899591" y="4515966"/>
          <a:ext cx="5472607" cy="262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470271291"/>
                    </a:ext>
                  </a:extLst>
                </a:gridCol>
              </a:tblGrid>
              <a:tr h="262832"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kstiruutu 1"/>
          <p:cNvSpPr txBox="1"/>
          <p:nvPr/>
        </p:nvSpPr>
        <p:spPr>
          <a:xfrm>
            <a:off x="5176737" y="2413364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rgbClr val="0070C0"/>
                </a:solidFill>
              </a:rPr>
              <a:t>Muutos 2017/</a:t>
            </a:r>
          </a:p>
          <a:p>
            <a:r>
              <a:rPr lang="fi-FI" sz="1050" dirty="0">
                <a:solidFill>
                  <a:srgbClr val="0070C0"/>
                </a:solidFill>
              </a:rPr>
              <a:t>2008:-21 %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447B94C9-A0AD-4FB7-AEE9-FE5A0A08CE6A}"/>
              </a:ext>
            </a:extLst>
          </p:cNvPr>
          <p:cNvCxnSpPr/>
          <p:nvPr/>
        </p:nvCxnSpPr>
        <p:spPr>
          <a:xfrm flipV="1">
            <a:off x="1114982" y="1816675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80630417-AEC6-477D-AFE9-590F5EF5A8B3}"/>
              </a:ext>
            </a:extLst>
          </p:cNvPr>
          <p:cNvCxnSpPr>
            <a:cxnSpLocks/>
          </p:cNvCxnSpPr>
          <p:nvPr/>
        </p:nvCxnSpPr>
        <p:spPr>
          <a:xfrm flipV="1">
            <a:off x="1759455" y="2759250"/>
            <a:ext cx="0" cy="1036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8C87399-ED0A-4E67-971B-47DE48D04F5C}"/>
              </a:ext>
            </a:extLst>
          </p:cNvPr>
          <p:cNvCxnSpPr>
            <a:cxnSpLocks/>
          </p:cNvCxnSpPr>
          <p:nvPr/>
        </p:nvCxnSpPr>
        <p:spPr>
          <a:xfrm flipV="1">
            <a:off x="2334682" y="2703592"/>
            <a:ext cx="0" cy="812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D50B36C3-4A82-46B3-AA22-17CF57E084AC}"/>
              </a:ext>
            </a:extLst>
          </p:cNvPr>
          <p:cNvCxnSpPr>
            <a:cxnSpLocks/>
          </p:cNvCxnSpPr>
          <p:nvPr/>
        </p:nvCxnSpPr>
        <p:spPr>
          <a:xfrm flipV="1">
            <a:off x="2822373" y="2899375"/>
            <a:ext cx="0" cy="593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E8D6353-8634-4991-A20F-688F763805B8}"/>
              </a:ext>
            </a:extLst>
          </p:cNvPr>
          <p:cNvCxnSpPr>
            <a:cxnSpLocks/>
          </p:cNvCxnSpPr>
          <p:nvPr/>
        </p:nvCxnSpPr>
        <p:spPr>
          <a:xfrm flipV="1">
            <a:off x="3340781" y="2884753"/>
            <a:ext cx="0" cy="607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BA6A45C5-049A-40AE-8929-7C3A3E803CBC}"/>
              </a:ext>
            </a:extLst>
          </p:cNvPr>
          <p:cNvCxnSpPr/>
          <p:nvPr/>
        </p:nvCxnSpPr>
        <p:spPr>
          <a:xfrm flipV="1">
            <a:off x="3923990" y="3024131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EA64D680-6BA4-449A-B7D7-11D5A11D1570}"/>
              </a:ext>
            </a:extLst>
          </p:cNvPr>
          <p:cNvCxnSpPr>
            <a:cxnSpLocks/>
          </p:cNvCxnSpPr>
          <p:nvPr/>
        </p:nvCxnSpPr>
        <p:spPr>
          <a:xfrm flipV="1">
            <a:off x="4442398" y="3214070"/>
            <a:ext cx="0" cy="6048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A14C0F9C-8C52-407E-A9E9-326A635EAA21}"/>
              </a:ext>
            </a:extLst>
          </p:cNvPr>
          <p:cNvCxnSpPr>
            <a:cxnSpLocks/>
          </p:cNvCxnSpPr>
          <p:nvPr/>
        </p:nvCxnSpPr>
        <p:spPr>
          <a:xfrm flipV="1">
            <a:off x="5025607" y="3216414"/>
            <a:ext cx="0" cy="6492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6C80723E-0B58-4150-A2A0-95F1BDA4486C}"/>
              </a:ext>
            </a:extLst>
          </p:cNvPr>
          <p:cNvCxnSpPr>
            <a:cxnSpLocks/>
          </p:cNvCxnSpPr>
          <p:nvPr/>
        </p:nvCxnSpPr>
        <p:spPr>
          <a:xfrm flipV="1">
            <a:off x="5544015" y="3200149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4F0A8053-A08C-4003-BC29-A50AEC66197F}"/>
              </a:ext>
            </a:extLst>
          </p:cNvPr>
          <p:cNvCxnSpPr>
            <a:cxnSpLocks/>
          </p:cNvCxnSpPr>
          <p:nvPr/>
        </p:nvCxnSpPr>
        <p:spPr>
          <a:xfrm flipV="1">
            <a:off x="5932821" y="3159516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42360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investoinnit Suomessa eivät kasva riittävästi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</a:t>
            </a:r>
            <a:r>
              <a:rPr lang="fi-FI" dirty="0" err="1"/>
              <a:t>June</a:t>
            </a:r>
            <a:r>
              <a:rPr lang="fi-FI" dirty="0"/>
              <a:t> 2017)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67685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investointiaste on Suomessa selvästi Ruotsia matalampi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222942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50750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Pankin ennusteen mukaan kustannuskilpailukyky paranee 2017 ja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Suomen Pankki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 rotWithShape="1">
          <a:blip r:embed="rId2"/>
          <a:srcRect l="12113" t="7330" r="4382" b="3773"/>
          <a:stretch/>
        </p:blipFill>
        <p:spPr>
          <a:xfrm>
            <a:off x="467544" y="1347614"/>
            <a:ext cx="5184576" cy="325208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5724128" y="1813586"/>
            <a:ext cx="2928422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b="1" dirty="0">
                <a:solidFill>
                  <a:srgbClr val="000000"/>
                </a:solidFill>
              </a:rPr>
              <a:t>Paraneminen 2017‒2018</a:t>
            </a:r>
          </a:p>
          <a:p>
            <a:r>
              <a:rPr lang="fi-FI" sz="1400" dirty="0" err="1">
                <a:solidFill>
                  <a:srgbClr val="000000"/>
                </a:solidFill>
              </a:rPr>
              <a:t>Kiky</a:t>
            </a:r>
            <a:r>
              <a:rPr lang="fi-FI" sz="1400" dirty="0">
                <a:solidFill>
                  <a:srgbClr val="000000"/>
                </a:solidFill>
              </a:rPr>
              <a:t>-sopimus</a:t>
            </a:r>
          </a:p>
          <a:p>
            <a:r>
              <a:rPr lang="fi-FI" sz="1400" dirty="0">
                <a:solidFill>
                  <a:srgbClr val="000000"/>
                </a:solidFill>
              </a:rPr>
              <a:t>Oletettu palkkamaltti 2018</a:t>
            </a:r>
          </a:p>
          <a:p>
            <a:r>
              <a:rPr lang="fi-FI" sz="1400" dirty="0">
                <a:solidFill>
                  <a:srgbClr val="000000"/>
                </a:solidFill>
              </a:rPr>
              <a:t>Muualla kustannusten nousu kiihtyy</a:t>
            </a:r>
          </a:p>
          <a:p>
            <a:r>
              <a:rPr lang="fi-FI" sz="1400" dirty="0">
                <a:solidFill>
                  <a:srgbClr val="000000"/>
                </a:solidFill>
              </a:rPr>
              <a:t>Suomen tuottavuuskehitys elpyy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580112" y="1188878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50" i="1" dirty="0">
                <a:solidFill>
                  <a:srgbClr val="000000"/>
                </a:solidFill>
              </a:rPr>
              <a:t>Suomen Pankin ennuste, kesäkuu 2017</a:t>
            </a:r>
          </a:p>
        </p:txBody>
      </p:sp>
      <p:cxnSp>
        <p:nvCxnSpPr>
          <p:cNvPr id="12" name="Straight Arrow Connector 12"/>
          <p:cNvCxnSpPr/>
          <p:nvPr/>
        </p:nvCxnSpPr>
        <p:spPr bwMode="auto">
          <a:xfrm flipH="1">
            <a:off x="4932040" y="1432656"/>
            <a:ext cx="648072" cy="6558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23902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554400" y="584550"/>
            <a:ext cx="8208000" cy="1165268"/>
          </a:xfrm>
        </p:spPr>
        <p:txBody>
          <a:bodyPr>
            <a:normAutofit/>
          </a:bodyPr>
          <a:lstStyle/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Maailmantalouden kasvu jatkuu entisellään 2018</a:t>
            </a:r>
          </a:p>
          <a:p>
            <a:pPr marL="468000" indent="-457200">
              <a:lnSpc>
                <a:spcPct val="100000"/>
              </a:lnSpc>
              <a:buAutoNum type="arabicParenR"/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Teknologiateollisuudessa 2017: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	</a:t>
            </a:r>
            <a:r>
              <a:rPr lang="fi-FI" sz="1600" dirty="0"/>
              <a:t>- liikevaihto kasvanut; puolet on volyymikasvua, puolet raaka-	aineiden ja komponenttien hintojen nousua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	- uusien tilausten kasvu taittunut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	- henkilöstöä lisätty 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Suomen talouskasvu alkaa hidastua: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	</a:t>
            </a:r>
            <a:r>
              <a:rPr lang="fi-FI" sz="1600" dirty="0"/>
              <a:t>- talouden kasvua jarruttaa vientisektorin tuotantokapasiteetin 	väheneminen sekä osaajien saatavuuden ongelmat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rgbClr val="FFFFFF"/>
                </a:solidFill>
              </a:rPr>
              <a:t>25.10.2017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rgbClr val="FFFFFF"/>
                </a:solidFill>
              </a:rPr>
              <a:t>Toimitusjohtaja Jorma Turunen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25.10.2017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7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b="1" dirty="0"/>
              <a:t>EKP:n harmonisoidussa hinta- ja kustannuskilpailukykymittarissa </a:t>
            </a:r>
            <a:r>
              <a:rPr lang="fi-FI" dirty="0"/>
              <a:t>kunkin maan keskimääräinen toteutunut valuuttakurssi lasketaan 38 tärkeimmän vientimaan valuuttakurssipainoilla sekä koko talouden yksikkötyökustannusten kehityksellä.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-toukokuu 2017, Lähde: Euroopan keskuspankki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hinta- ja kustannuskilpailukykyä suhteessa euromaihin on edelleen parannettava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tuottavuus, ml. kunkin maan toteutuneet valuuttakurssit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413700" y="1081327"/>
          <a:ext cx="8262756" cy="34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68472" y="2927647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0232" y="14374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17607" y="1654628"/>
            <a:ext cx="921546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heikkenee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070396"/>
            <a:ext cx="891900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/>
          </p:nvPr>
        </p:nvGraphicFramePr>
        <p:xfrm>
          <a:off x="748741" y="4458007"/>
          <a:ext cx="5883688" cy="30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58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032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24005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24005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319604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 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847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yrityksistä puolet on tappiollisia tai heikosti kannattavia </a:t>
            </a:r>
          </a:p>
          <a:p>
            <a:r>
              <a:rPr lang="fi-FI" sz="1400" b="0" dirty="0">
                <a:solidFill>
                  <a:schemeClr val="tx1"/>
                </a:solidFill>
              </a:rPr>
              <a:t>Teknologiateollisuus ry:n jäsenyritysten tulos* / liikevaihto ennen verotusta 2016, %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Teknologiateollisuus ry:n jäsentietojärjestelmä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415461" y="4527881"/>
            <a:ext cx="35478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Yritykset satunnaisjärjestyksessä</a:t>
            </a:r>
          </a:p>
        </p:txBody>
      </p:sp>
    </p:spTree>
    <p:extLst>
      <p:ext uri="{BB962C8B-B14F-4D97-AF65-F5344CB8AC3E}">
        <p14:creationId xmlns:p14="http://schemas.microsoft.com/office/powerpoint/2010/main" val="49636979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67D589D-9567-4318-82EE-86BA4B127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769972"/>
          </a:xfrm>
        </p:spPr>
        <p:txBody>
          <a:bodyPr/>
          <a:lstStyle/>
          <a:p>
            <a:r>
              <a:rPr lang="fi-FI" sz="2800" dirty="0"/>
              <a:t>TKI on investointi tulevaisuuteen</a:t>
            </a:r>
          </a:p>
          <a:p>
            <a:endParaRPr lang="fi-FI" sz="2800" dirty="0"/>
          </a:p>
          <a:p>
            <a:r>
              <a:rPr lang="fi-FI" sz="1800" dirty="0"/>
              <a:t>Johtaja Matti Mannonen 25.10.2017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456C11-D0AB-48D1-B4F6-9F945782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752CA5-9A58-4BF9-A7D4-AC9CCE8E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8219F8-021A-4AFE-84A7-5DF0F138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0329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/>
          <p:cNvSpPr>
            <a:spLocks noGrp="1"/>
          </p:cNvSpPr>
          <p:nvPr>
            <p:ph idx="19"/>
          </p:nvPr>
        </p:nvSpPr>
        <p:spPr>
          <a:xfrm>
            <a:off x="299217" y="1501067"/>
            <a:ext cx="4618383" cy="3446947"/>
          </a:xfrm>
        </p:spPr>
        <p:txBody>
          <a:bodyPr/>
          <a:lstStyle/>
          <a:p>
            <a:r>
              <a:rPr lang="fi-FI" dirty="0"/>
              <a:t>Ranska 0,4 %</a:t>
            </a:r>
          </a:p>
          <a:p>
            <a:r>
              <a:rPr lang="fi-FI" dirty="0"/>
              <a:t>Irlanti 0,37 %</a:t>
            </a:r>
          </a:p>
          <a:p>
            <a:r>
              <a:rPr lang="fi-FI" dirty="0"/>
              <a:t>Etelä-Korea 0,37 %</a:t>
            </a:r>
          </a:p>
          <a:p>
            <a:r>
              <a:rPr lang="fi-FI" dirty="0"/>
              <a:t>USA 0,27 %</a:t>
            </a:r>
          </a:p>
          <a:p>
            <a:r>
              <a:rPr lang="fi-FI" dirty="0"/>
              <a:t>Iso-Britannia 0,2 %</a:t>
            </a:r>
          </a:p>
          <a:p>
            <a:r>
              <a:rPr lang="fi-FI" dirty="0"/>
              <a:t>Norja 0,15 %</a:t>
            </a:r>
          </a:p>
          <a:p>
            <a:r>
              <a:rPr lang="fi-FI" dirty="0"/>
              <a:t>Ruotsi 0,14 %</a:t>
            </a:r>
          </a:p>
          <a:p>
            <a:r>
              <a:rPr lang="fi-FI" b="1" dirty="0">
                <a:solidFill>
                  <a:srgbClr val="FF0000"/>
                </a:solidFill>
              </a:rPr>
              <a:t>Suomi 0,07 %</a:t>
            </a:r>
          </a:p>
          <a:p>
            <a:endParaRPr lang="fi-FI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21"/>
          </p:nvPr>
        </p:nvSpPr>
        <p:spPr>
          <a:xfrm>
            <a:off x="299216" y="195486"/>
            <a:ext cx="5568928" cy="365682"/>
          </a:xfrm>
        </p:spPr>
        <p:txBody>
          <a:bodyPr/>
          <a:lstStyle/>
          <a:p>
            <a:r>
              <a:rPr lang="fi-FI" sz="2400" spc="-40" dirty="0">
                <a:solidFill>
                  <a:srgbClr val="29282E"/>
                </a:solidFill>
              </a:rPr>
              <a:t>Suomen hallitus ei investoi tulevaisuuteen: julkinen TKI–tuki yrityksille /BKT %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3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99216" y="4278795"/>
            <a:ext cx="2971717" cy="165163"/>
          </a:xfrm>
        </p:spPr>
        <p:txBody>
          <a:bodyPr/>
          <a:lstStyle/>
          <a:p>
            <a:r>
              <a:rPr lang="fi-FI" dirty="0"/>
              <a:t>Lähde: OECD</a:t>
            </a:r>
          </a:p>
        </p:txBody>
      </p:sp>
      <p:pic>
        <p:nvPicPr>
          <p:cNvPr id="15" name="Picture 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25281"/>
          <a:stretch/>
        </p:blipFill>
        <p:spPr>
          <a:xfrm>
            <a:off x="5364088" y="0"/>
            <a:ext cx="3779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641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CB9C969-08A9-46B1-9A4B-80250D45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77C28D-C86C-4A76-ADB2-6267FFC2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7EFBC0-5D7C-40CA-A6E3-F5AB96EE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F70A2652-CA8B-461E-93B7-FEFBB1D6F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560" y="411510"/>
            <a:ext cx="7171200" cy="367183"/>
          </a:xfrm>
        </p:spPr>
        <p:txBody>
          <a:bodyPr/>
          <a:lstStyle/>
          <a:p>
            <a:r>
              <a:rPr lang="fi-FI" dirty="0"/>
              <a:t>Tekoäly ja alustatalous mullistavat maailman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5735EFF5-6DFD-48FD-A42C-90CDFDB7FBA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0380" y="1075973"/>
            <a:ext cx="7143988" cy="3417167"/>
          </a:xfrm>
        </p:spPr>
        <p:txBody>
          <a:bodyPr/>
          <a:lstStyle/>
          <a:p>
            <a:r>
              <a:rPr lang="fi-FI" dirty="0"/>
              <a:t>MIT yrityskysely 09/2017:  Tekoäly ratkaiseva kilpailukyvylle 5 v kuluessa kaikilla toimialoilla ─ hyödyntäminen nyt alkumetreillä</a:t>
            </a:r>
          </a:p>
          <a:p>
            <a:r>
              <a:rPr lang="fi-FI" dirty="0"/>
              <a:t>Alustatalous-liiketoiminta USA:n ja Kiinan hallussa, vain 5 % Euroopassa, suurin osa B2C-liiketoimintaa</a:t>
            </a:r>
          </a:p>
          <a:p>
            <a:r>
              <a:rPr lang="fi-FI" dirty="0"/>
              <a:t>AI-</a:t>
            </a:r>
            <a:r>
              <a:rPr lang="fi-FI" dirty="0" err="1"/>
              <a:t>edelläkävijyys</a:t>
            </a:r>
            <a:r>
              <a:rPr lang="fi-FI" dirty="0"/>
              <a:t> nopeuttaa talouskasvua ja lisää työllisyyttä</a:t>
            </a:r>
          </a:p>
          <a:p>
            <a:pPr lvl="1"/>
            <a:r>
              <a:rPr lang="fi-FI" sz="1400" dirty="0"/>
              <a:t>Suomen potentiaali 2. paras maailmassa </a:t>
            </a:r>
          </a:p>
          <a:p>
            <a:pPr lvl="1"/>
            <a:r>
              <a:rPr lang="fi-FI" sz="1400" dirty="0"/>
              <a:t>BKT +3 %/v, työllisyys +5 %-yks. 2030</a:t>
            </a:r>
          </a:p>
          <a:p>
            <a:r>
              <a:rPr lang="fi-FI" dirty="0"/>
              <a:t>Suomen mahdollisuus ja vahvuudet alustatalouden B2B-liiketoiminnassa.</a:t>
            </a:r>
          </a:p>
          <a:p>
            <a:r>
              <a:rPr lang="fi-FI" dirty="0"/>
              <a:t>Valmiudet Suomessa huippuluokkaa, mutta tekeminen vasta alussa</a:t>
            </a:r>
          </a:p>
        </p:txBody>
      </p:sp>
    </p:spTree>
    <p:extLst>
      <p:ext uri="{BB962C8B-B14F-4D97-AF65-F5344CB8AC3E}">
        <p14:creationId xmlns:p14="http://schemas.microsoft.com/office/powerpoint/2010/main" val="131971530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CB9C969-08A9-46B1-9A4B-80250D45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77C28D-C86C-4A76-ADB2-6267FFC2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7EFBC0-5D7C-40CA-A6E3-F5AB96EE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F70A2652-CA8B-461E-93B7-FEFBB1D6F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1560" y="411510"/>
            <a:ext cx="7171200" cy="367183"/>
          </a:xfrm>
        </p:spPr>
        <p:txBody>
          <a:bodyPr/>
          <a:lstStyle/>
          <a:p>
            <a:r>
              <a:rPr lang="fi-FI" dirty="0"/>
              <a:t>Tutkimukseen ja osaamiseen panostettava enemmän kuin ikinä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5735EFF5-6DFD-48FD-A42C-90CDFDB7FBA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0380" y="1444241"/>
            <a:ext cx="7432020" cy="3417167"/>
          </a:xfrm>
        </p:spPr>
        <p:txBody>
          <a:bodyPr/>
          <a:lstStyle/>
          <a:p>
            <a:r>
              <a:rPr lang="fi-FI" dirty="0"/>
              <a:t>Kehitys kiihtyy, on toimittava heti</a:t>
            </a:r>
          </a:p>
          <a:p>
            <a:r>
              <a:rPr lang="fi-FI" dirty="0"/>
              <a:t>Valtion TKI-tuki yrityksille on kannattava investointi: </a:t>
            </a:r>
          </a:p>
          <a:p>
            <a:pPr lvl="1"/>
            <a:r>
              <a:rPr lang="fi-FI" sz="1400" dirty="0" err="1"/>
              <a:t>Supercell</a:t>
            </a:r>
            <a:r>
              <a:rPr lang="fi-FI" sz="1400" dirty="0"/>
              <a:t> huippuesimerkki</a:t>
            </a:r>
          </a:p>
          <a:p>
            <a:pPr lvl="1"/>
            <a:r>
              <a:rPr lang="fi-FI" sz="1400" dirty="0"/>
              <a:t>DIMECC: 50 M € julkinen panostus -&gt; 40 tohtoria, 400 tieteellistä julkaisua, 15 000 uutta työpaikkaa, 4 </a:t>
            </a:r>
            <a:r>
              <a:rPr lang="fi-FI" sz="1400" dirty="0" err="1"/>
              <a:t>Mrd</a:t>
            </a:r>
            <a:r>
              <a:rPr lang="fi-FI" sz="1400" dirty="0"/>
              <a:t> € uutta liikevaihtoa</a:t>
            </a:r>
          </a:p>
          <a:p>
            <a:pPr lvl="1"/>
            <a:r>
              <a:rPr lang="fi-FI" sz="1400" dirty="0"/>
              <a:t>Top 10 nopeimmin kasvaneista yrityksistä Suomessa 9 saanut Tekesin tukea</a:t>
            </a:r>
          </a:p>
          <a:p>
            <a:pPr lvl="1"/>
            <a:r>
              <a:rPr lang="fi-FI" sz="1400" dirty="0"/>
              <a:t>TKI-tukea saavat </a:t>
            </a:r>
            <a:r>
              <a:rPr lang="fi-FI" sz="1400" dirty="0" err="1"/>
              <a:t>PK-yritykset</a:t>
            </a:r>
            <a:r>
              <a:rPr lang="fi-FI" sz="1400" dirty="0"/>
              <a:t> kasvavat 56 % nopeammin kun verrokkiryhmä</a:t>
            </a:r>
          </a:p>
          <a:p>
            <a:r>
              <a:rPr lang="fi-FI" dirty="0"/>
              <a:t>Tarvitaan uutta osaamista</a:t>
            </a:r>
          </a:p>
          <a:p>
            <a:pPr lvl="1"/>
            <a:r>
              <a:rPr lang="fi-FI" sz="1400" dirty="0"/>
              <a:t>10 000 ohjelmistoalan osaajaa heti, data-analyytikoita, palvelumuotoilijoita…</a:t>
            </a:r>
          </a:p>
          <a:p>
            <a:pPr lvl="1"/>
            <a:r>
              <a:rPr lang="fi-FI" sz="1400" dirty="0"/>
              <a:t>Uudet professuurit ja tutkinto-ohjelmat, täydennys- ja muuntokoulutus</a:t>
            </a:r>
          </a:p>
        </p:txBody>
      </p:sp>
    </p:spTree>
    <p:extLst>
      <p:ext uri="{BB962C8B-B14F-4D97-AF65-F5344CB8AC3E}">
        <p14:creationId xmlns:p14="http://schemas.microsoft.com/office/powerpoint/2010/main" val="408987091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C21F-BEA7-4001-A59E-ED99F75C48EF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9"/>
          </p:nvPr>
        </p:nvSpPr>
        <p:spPr>
          <a:xfrm>
            <a:off x="305567" y="987574"/>
            <a:ext cx="5346553" cy="2841775"/>
          </a:xfrm>
        </p:spPr>
        <p:txBody>
          <a:bodyPr/>
          <a:lstStyle/>
          <a:p>
            <a:r>
              <a:rPr lang="fi-FI" sz="1400" dirty="0"/>
              <a:t>Tekes-avustusta vv. 2010 - 2012 yhteensä 1,3 M €, lainaa 0,6 M €, maksettu takaisin v. 2013</a:t>
            </a:r>
          </a:p>
          <a:p>
            <a:r>
              <a:rPr lang="fi-FI" sz="1400" dirty="0"/>
              <a:t>Ilkka Paananen: ”</a:t>
            </a:r>
            <a:r>
              <a:rPr lang="fi-FI" sz="1400" dirty="0" err="1"/>
              <a:t>Supercell</a:t>
            </a:r>
            <a:r>
              <a:rPr lang="fi-FI" sz="1400" dirty="0"/>
              <a:t> maksaa veronsa Suomeen nyt ja tulevaisuudessa.”</a:t>
            </a:r>
          </a:p>
          <a:p>
            <a:r>
              <a:rPr lang="fi-FI" sz="1400" dirty="0"/>
              <a:t>Yhteisövero 2013 - 17 noin 800 M €</a:t>
            </a:r>
          </a:p>
          <a:p>
            <a:pPr fontAlgn="base"/>
            <a:r>
              <a:rPr lang="fi-FI" sz="1400" dirty="0"/>
              <a:t>Lisäksi satoja miljoonia euroja palkka- ja pääomatuloveroja</a:t>
            </a:r>
          </a:p>
          <a:p>
            <a:pPr fontAlgn="base"/>
            <a:r>
              <a:rPr lang="fi-FI" sz="1400" dirty="0"/>
              <a:t>Vuosittaiset yhteisöverot kattavat koko valtion TKI-rahoituksen yrityksille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21"/>
          </p:nvPr>
        </p:nvSpPr>
        <p:spPr>
          <a:xfrm>
            <a:off x="305566" y="195486"/>
            <a:ext cx="4842497" cy="365682"/>
          </a:xfrm>
        </p:spPr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Supercell</a:t>
            </a: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30087" r="30087"/>
          <a:stretch>
            <a:fillRect/>
          </a:stretch>
        </p:blipFill>
        <p:spPr>
          <a:xfrm>
            <a:off x="5652120" y="0"/>
            <a:ext cx="3491886" cy="514350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300192" y="195486"/>
            <a:ext cx="144016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Kuva: </a:t>
            </a:r>
            <a:r>
              <a:rPr lang="fi-FI" spc="-40" dirty="0" err="1"/>
              <a:t>Supercell</a:t>
            </a:r>
            <a:endParaRPr lang="fi-FI" spc="-4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19" y="3742580"/>
            <a:ext cx="5364088" cy="14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085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0B7-6068-4592-8DF6-C21B5E16914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9"/>
          </p:nvPr>
        </p:nvSpPr>
        <p:spPr>
          <a:xfrm>
            <a:off x="611560" y="1203598"/>
            <a:ext cx="5904656" cy="3219445"/>
          </a:xfrm>
        </p:spPr>
        <p:txBody>
          <a:bodyPr/>
          <a:lstStyle/>
          <a:p>
            <a:r>
              <a:rPr lang="fi-FI" dirty="0"/>
              <a:t>Lisäpanostukset tekoälyyn ja alustatalouteen heti eikä 2019 alkaen. Kokeiluja liikkeelle.</a:t>
            </a:r>
          </a:p>
          <a:p>
            <a:r>
              <a:rPr lang="fi-FI" dirty="0"/>
              <a:t>Yrityksille suunnatun TKI-rahoituksen taso tärkeimpien kilpailijamaiden tasolle: 0,2 % </a:t>
            </a:r>
            <a:r>
              <a:rPr lang="fi-FI" dirty="0" err="1"/>
              <a:t>BKT:sta</a:t>
            </a:r>
            <a:r>
              <a:rPr lang="fi-FI" dirty="0"/>
              <a:t>.</a:t>
            </a:r>
          </a:p>
          <a:p>
            <a:r>
              <a:rPr lang="fi-FI" dirty="0"/>
              <a:t>Yritysvetoinen yksityisen ja julkisen sektorin innovaatiokumppanuusmalli edistämään innovaatioita.</a:t>
            </a:r>
          </a:p>
          <a:p>
            <a:r>
              <a:rPr lang="fi-FI" dirty="0"/>
              <a:t>Julkiset hankintayksiköt innovatiivisten ja innovaatiot mahdollistavien hankintojen asiantuntijoiksi.</a:t>
            </a:r>
          </a:p>
          <a:p>
            <a:r>
              <a:rPr lang="fi-FI" dirty="0"/>
              <a:t>Teknologiateollisuuden johdolla ”tekoälyn kasvuryhmä”, vertaissparraus.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1"/>
          </p:nvPr>
        </p:nvSpPr>
        <p:spPr>
          <a:xfrm>
            <a:off x="467544" y="267494"/>
            <a:ext cx="5529600" cy="365682"/>
          </a:xfrm>
        </p:spPr>
        <p:txBody>
          <a:bodyPr>
            <a:noAutofit/>
          </a:bodyPr>
          <a:lstStyle/>
          <a:p>
            <a:r>
              <a:rPr lang="fi-FI" sz="2000" dirty="0"/>
              <a:t>Investoidaan Suomen parempaan tulevaisuuteen nyt</a:t>
            </a:r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t="-3" r="75" b="3"/>
          <a:stretch/>
        </p:blipFill>
        <p:spPr>
          <a:xfrm>
            <a:off x="6775195" y="0"/>
            <a:ext cx="2368805" cy="5143500"/>
          </a:xfrm>
        </p:spPr>
      </p:pic>
    </p:spTree>
    <p:extLst>
      <p:ext uri="{BB962C8B-B14F-4D97-AF65-F5344CB8AC3E}">
        <p14:creationId xmlns:p14="http://schemas.microsoft.com/office/powerpoint/2010/main" val="50711699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9"/>
          </p:nvPr>
        </p:nvSpPr>
        <p:spPr>
          <a:xfrm>
            <a:off x="312406" y="1541850"/>
            <a:ext cx="4605146" cy="2401743"/>
          </a:xfrm>
        </p:spPr>
        <p:txBody>
          <a:bodyPr>
            <a:noAutofit/>
          </a:bodyPr>
          <a:lstStyle/>
          <a:p>
            <a:pPr marL="21600" indent="0">
              <a:buNone/>
            </a:pPr>
            <a:r>
              <a:rPr lang="fi-FI" sz="1400" dirty="0"/>
              <a:t>Kasvuhaluisten keskisuurten suomalaisyritysten liike, jossa jäsenet auttavat toisiaan kasvamaan maailmaa muuttaviksi menestystarinoiksi.</a:t>
            </a:r>
          </a:p>
          <a:p>
            <a:pPr marL="21600" indent="0">
              <a:buNone/>
            </a:pPr>
            <a:endParaRPr lang="fi-FI" sz="14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1"/>
          </p:nvPr>
        </p:nvSpPr>
        <p:spPr>
          <a:xfrm>
            <a:off x="300943" y="684146"/>
            <a:ext cx="4635573" cy="365682"/>
          </a:xfrm>
        </p:spPr>
        <p:txBody>
          <a:bodyPr>
            <a:noAutofit/>
          </a:bodyPr>
          <a:lstStyle/>
          <a:p>
            <a:r>
              <a:rPr lang="fi-FI" dirty="0"/>
              <a:t>Kasvuryhmä – </a:t>
            </a:r>
            <a:br>
              <a:rPr lang="fi-FI" dirty="0"/>
            </a:br>
            <a:r>
              <a:rPr lang="fi-FI" dirty="0" err="1"/>
              <a:t>Scaleup</a:t>
            </a:r>
            <a:r>
              <a:rPr lang="fi-FI" dirty="0"/>
              <a:t> Finland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8280400" y="4729164"/>
            <a:ext cx="863600" cy="165100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Rectangle 6"/>
          <p:cNvSpPr/>
          <p:nvPr/>
        </p:nvSpPr>
        <p:spPr bwMode="auto">
          <a:xfrm>
            <a:off x="5090400" y="0"/>
            <a:ext cx="40536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360000" tIns="36000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Yrityksiä mukana 2016: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Liikevaihdon kasvu 2014-16: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Kasvutahti 2014-16: 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Yhteenlaskettu liikevaihto 2016: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36096" y="1049828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800" b="1" dirty="0"/>
              <a:t>164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70488" y="2133465"/>
            <a:ext cx="169355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800" b="1" dirty="0"/>
              <a:t>1,6 </a:t>
            </a:r>
            <a:r>
              <a:rPr lang="fi-FI" sz="1800" b="1" dirty="0" err="1"/>
              <a:t>mrd</a:t>
            </a:r>
            <a:r>
              <a:rPr lang="fi-FI" sz="1800" b="1" dirty="0"/>
              <a:t> €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470488" y="3163641"/>
            <a:ext cx="234156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800" b="1" dirty="0"/>
              <a:t>4 % </a:t>
            </a:r>
            <a:r>
              <a:rPr lang="fi-FI" sz="1800" b="1" dirty="0">
                <a:sym typeface="Wingdings" panose="05000000000000000000" pitchFamily="2" charset="2"/>
              </a:rPr>
              <a:t> 9%</a:t>
            </a:r>
            <a:r>
              <a:rPr lang="fi-FI" sz="1800" b="1" dirty="0"/>
              <a:t>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476390" y="4166273"/>
            <a:ext cx="334408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800" b="1" dirty="0"/>
              <a:t>13,5 </a:t>
            </a:r>
            <a:r>
              <a:rPr lang="fi-FI" sz="1800" b="1" dirty="0" err="1"/>
              <a:t>mrd</a:t>
            </a:r>
            <a:r>
              <a:rPr lang="fi-FI" sz="1800" b="1" dirty="0"/>
              <a:t> €</a:t>
            </a:r>
          </a:p>
        </p:txBody>
      </p:sp>
      <p:pic>
        <p:nvPicPr>
          <p:cNvPr id="3074" name="Picture 2" descr="Kuvahaun tulos haulle kasvuryhmä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97781"/>
            <a:ext cx="4177466" cy="23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3643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0B7-6068-4592-8DF6-C21B5E169149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5"/>
          <p:cNvSpPr txBox="1">
            <a:spLocks/>
          </p:cNvSpPr>
          <p:nvPr/>
        </p:nvSpPr>
        <p:spPr>
          <a:xfrm>
            <a:off x="1157427" y="1785565"/>
            <a:ext cx="4883373" cy="468094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>
            <a:lvl1pPr marL="0" indent="0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None/>
              <a:defRPr sz="2800" b="1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46157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itchFamily="34" charset="0"/>
              <a:buChar char="–"/>
              <a:defRPr sz="2133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9235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96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03596" indent="-434362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itchFamily="34" charset="0"/>
              <a:buChar char="–"/>
              <a:defRPr sz="1659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26673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59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97847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0013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155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309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>
                <a:solidFill>
                  <a:schemeClr val="tx1"/>
                </a:solidFill>
              </a:rPr>
              <a:t>Kun on teollisuutta, </a:t>
            </a:r>
          </a:p>
          <a:p>
            <a:r>
              <a:rPr lang="fi-FI" sz="2200" dirty="0">
                <a:solidFill>
                  <a:schemeClr val="tx1"/>
                </a:solidFill>
              </a:rPr>
              <a:t>on vientiä, </a:t>
            </a:r>
          </a:p>
          <a:p>
            <a:r>
              <a:rPr lang="fi-FI" sz="2200" dirty="0">
                <a:solidFill>
                  <a:schemeClr val="tx1"/>
                </a:solidFill>
              </a:rPr>
              <a:t>ja kun on vientiä,</a:t>
            </a:r>
          </a:p>
          <a:p>
            <a:r>
              <a:rPr lang="fi-FI" sz="2200" dirty="0">
                <a:solidFill>
                  <a:schemeClr val="tx1"/>
                </a:solidFill>
              </a:rPr>
              <a:t>syntyy hyvinvointia. 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5" y="3674"/>
            <a:ext cx="3424101" cy="5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108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Maailmankauppa on piristynyt uudelleen, myös kehittyneissä maissa 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0282516"/>
              </p:ext>
            </p:extLst>
          </p:nvPr>
        </p:nvGraphicFramePr>
        <p:xfrm>
          <a:off x="381000" y="1110036"/>
          <a:ext cx="8391525" cy="35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0036"/>
                        <a:ext cx="8391525" cy="350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46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Bruttokansantuote on kasvanut pitkään Euroopassa ja USA:ssa, Suomi on jälkijunassa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68717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00" cy="648000"/>
          </a:xfrm>
        </p:spPr>
        <p:txBody>
          <a:bodyPr/>
          <a:lstStyle/>
          <a:p>
            <a:r>
              <a:rPr lang="fi-FI" dirty="0"/>
              <a:t>Liikevaihdon kasvusta puolet on volyymikasvua, puolet raaka-aineiden ja komponenttien hintojen nousua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3552505"/>
              </p:ext>
            </p:extLst>
          </p:nvPr>
        </p:nvGraphicFramePr>
        <p:xfrm>
          <a:off x="338400" y="1362150"/>
          <a:ext cx="8386088" cy="323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400" y="1362150"/>
                        <a:ext cx="8386088" cy="323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4503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 on kasvanut kaikilla päätoimialoilla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liikevaihtoindeksit.</a:t>
            </a:r>
          </a:p>
          <a:p>
            <a:r>
              <a:rPr lang="fi-FI" dirty="0"/>
              <a:t>Osuudet liikevaihdosta 2016: </a:t>
            </a:r>
            <a:r>
              <a:rPr lang="fi-FI" dirty="0" err="1"/>
              <a:t>kone-</a:t>
            </a:r>
            <a:r>
              <a:rPr lang="fi-FI" dirty="0"/>
              <a:t> ja metallituoteteollisuus 41 %, elektroniikka- ja sähköteollisuus 21 %, tietotekniikka-ala 17 %, metallien jalostus 13 %,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23294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EA36364F-9CEA-4423-B650-EB7A45063710}"/>
              </a:ext>
            </a:extLst>
          </p:cNvPr>
          <p:cNvSpPr/>
          <p:nvPr/>
        </p:nvSpPr>
        <p:spPr>
          <a:xfrm>
            <a:off x="6419547" y="3979395"/>
            <a:ext cx="2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Liikevaihto 2016 euroina:</a:t>
            </a:r>
          </a:p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Kone- ja metalli	27,7</a:t>
            </a:r>
          </a:p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Elektroniikka- ja sähkö	13,3 </a:t>
            </a:r>
          </a:p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Metallien jalostus	9,0</a:t>
            </a:r>
          </a:p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Suunnittelu- ja konsultointi	5,8</a:t>
            </a:r>
          </a:p>
          <a:p>
            <a:pPr defTabSz="812394"/>
            <a:r>
              <a:rPr lang="fi-FI" sz="800" dirty="0">
                <a:solidFill>
                  <a:schemeClr val="accent1"/>
                </a:solidFill>
                <a:latin typeface="+mj-lt"/>
                <a:ea typeface="Arial Unicode MS"/>
              </a:rPr>
              <a:t>Tietotekniikka		11,5</a:t>
            </a:r>
          </a:p>
        </p:txBody>
      </p:sp>
    </p:spTree>
    <p:extLst>
      <p:ext uri="{BB962C8B-B14F-4D97-AF65-F5344CB8AC3E}">
        <p14:creationId xmlns:p14="http://schemas.microsoft.com/office/powerpoint/2010/main" val="1898444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uusien tilausten kasvu Suomessa taittunut (myös ilman laivatilauksia)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2017.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III,2017 / 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tilauskannan kasvu Suomessa pysähtynyt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25.10.2017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30.9.2017.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99" y="3653915"/>
          <a:ext cx="6544847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0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2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31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755179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30.9.2016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30.9.2017 / 30.6.2017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51229" y="12900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Tarjouspyyntöjen* kasvu taittunut	</a:t>
            </a:r>
          </a:p>
          <a:p>
            <a:pPr>
              <a:lnSpc>
                <a:spcPct val="100000"/>
              </a:lnSpc>
            </a:pPr>
            <a:r>
              <a:rPr lang="fi-FI" sz="2000" b="0" dirty="0"/>
              <a:t>- kilpailukyky ratkaisee pyyntöjen muuttumisen tilauksiksi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25.10.2017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lokakuu 2017.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144136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4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4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1C3D82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3C613826-D59B-47B5-9D70-C4B6C9BFD9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riteollisuus-template-20151122">
  <a:themeElements>
    <a:clrScheme name="Meriteollisuus-2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00291B"/>
      </a:accent1>
      <a:accent2>
        <a:srgbClr val="002964"/>
      </a:accent2>
      <a:accent3>
        <a:srgbClr val="008CD9"/>
      </a:accent3>
      <a:accent4>
        <a:srgbClr val="A2B1AB"/>
      </a:accent4>
      <a:accent5>
        <a:srgbClr val="1E1D22"/>
      </a:accent5>
      <a:accent6>
        <a:srgbClr val="73AE2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4F2D20EA-B5B3-4758-8203-AB6E4C9DAAAD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759EE5E5-A755-4BD2-8A56-41AB34344D55}"/>
    </a:ext>
  </a:extLst>
</a:theme>
</file>

<file path=ppt/theme/theme4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F4D95FC-815D-4DF9-85F4-056CA5E91AFD}"/>
    </a:ext>
  </a:extLst>
</a:theme>
</file>

<file path=ppt/theme/theme5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FEC82E07-5715-4839-BFEF-35AF42B766F1}"/>
    </a:ext>
  </a:extLst>
</a:theme>
</file>

<file path=ppt/theme/theme6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CD313134-D29A-41D9-9D2F-91F5E37F0571}"/>
    </a:ext>
  </a:extLst>
</a:theme>
</file>

<file path=ppt/theme/theme7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6B291D25-42CA-43FA-8D47-AD9C6DA21A43}"/>
    </a:ext>
  </a:extLst>
</a:theme>
</file>

<file path=ppt/theme/theme8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ECA1F3FD-EEC3-4A72-8508-15BF267FDFAD}"/>
    </a:ext>
  </a:extLst>
</a:theme>
</file>

<file path=ppt/theme/theme9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31387E3-6BA2-40FE-8B90-6E640F915BB1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Palokangas, Turunen 25.10.17</Template>
  <TotalTime>13</TotalTime>
  <Words>1243</Words>
  <Application>Microsoft Office PowerPoint</Application>
  <PresentationFormat>Näytössä katseltava esitys (16:9)</PresentationFormat>
  <Paragraphs>353</Paragraphs>
  <Slides>30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47" baseType="lpstr">
      <vt:lpstr>Arial Unicode MS</vt:lpstr>
      <vt:lpstr>ＭＳ Ｐゴシック</vt:lpstr>
      <vt:lpstr>Adobe Fan Heiti Std B</vt:lpstr>
      <vt:lpstr>Adobe Hebrew</vt:lpstr>
      <vt:lpstr>Arial</vt:lpstr>
      <vt:lpstr>Verdana</vt:lpstr>
      <vt:lpstr>Wingdings</vt:lpstr>
      <vt:lpstr>Teknologiateollisuus_masterdia</vt:lpstr>
      <vt:lpstr>Meriteollisuus-template-20151122</vt:lpstr>
      <vt:lpstr>1_Teknologiateollisuus_masterdia</vt:lpstr>
      <vt:lpstr>21_Teknologiateollisuus_masterdia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Kaijomaa Helvi</dc:creator>
  <cp:keywords>Teknologiateollisuus_FI</cp:keywords>
  <cp:lastModifiedBy>Palokangas Jukka</cp:lastModifiedBy>
  <cp:revision>5</cp:revision>
  <cp:lastPrinted>2016-06-09T07:47:11Z</cp:lastPrinted>
  <dcterms:created xsi:type="dcterms:W3CDTF">2017-10-24T15:10:19Z</dcterms:created>
  <dcterms:modified xsi:type="dcterms:W3CDTF">2017-10-25T05:52:29Z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