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5" d="100"/>
          <a:sy n="155" d="100"/>
        </p:scale>
        <p:origin x="20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Profitability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010873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Net Profit-% of the Technology Industry in Finland by Branches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Net Profit-% = Net Profit / Operating Income in total * 100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9128373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8599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Net Profit-% of the Technology Industry and whole Business Sector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Net Profit-% = Net Profit / Operating Income in total * 100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3125989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53024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Equity Ratio of the Technology Industry in Finland by Branches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10/2/2018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9946211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46284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12</TotalTime>
  <Words>97</Words>
  <Application>Microsoft Office PowerPoint</Application>
  <PresentationFormat>Näytössä katseltava esitys (16:9)</PresentationFormat>
  <Paragraphs>21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Adobe Fan Heiti Std B</vt:lpstr>
      <vt:lpstr>Adobe Hebrew</vt:lpstr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Petteri Rautaporras</cp:lastModifiedBy>
  <cp:revision>5</cp:revision>
  <cp:lastPrinted>2016-06-09T07:47:11Z</cp:lastPrinted>
  <dcterms:created xsi:type="dcterms:W3CDTF">2016-09-13T08:21:59Z</dcterms:created>
  <dcterms:modified xsi:type="dcterms:W3CDTF">2018-10-02T09:18:56Z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