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1" d="100"/>
          <a:sy n="151" d="100"/>
        </p:scale>
        <p:origin x="342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Sairauspoissaolot teknologiateollisuudessa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62048865"/>
              </p:ext>
            </p:extLst>
          </p:nvPr>
        </p:nvGraphicFramePr>
        <p:xfrm>
          <a:off x="626219" y="1010891"/>
          <a:ext cx="7811753" cy="370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1374">
                <a:tc gridSpan="4"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Työntekijät</a:t>
                      </a:r>
                    </a:p>
                  </a:txBody>
                  <a:tcPr marL="91472" marR="91472" marT="45736" marB="45736"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Toimihenkilöt</a:t>
                      </a:r>
                    </a:p>
                  </a:txBody>
                  <a:tcPr marL="91472" marR="91472" marT="45736" marB="45736"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177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Sairaus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Tapaturma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Yhteensä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Sairaus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Tapaturma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Yhteensä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/>
                        <a:t>5,4</a:t>
                      </a:r>
                      <a:endParaRPr lang="fi-FI" sz="800" dirty="0"/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1,4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1,5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1,3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1,8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2,1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4,9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3285101920"/>
                  </a:ext>
                </a:extLst>
              </a:tr>
            </a:tbl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370426" y="638418"/>
            <a:ext cx="4073949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/>
              <a:t>% teoreettisesta säännöllisestä työajasta</a:t>
            </a:r>
            <a:endParaRPr lang="fi-FI" spc="-40" dirty="0" err="1"/>
          </a:p>
        </p:txBody>
      </p:sp>
    </p:spTree>
    <p:extLst>
      <p:ext uri="{BB962C8B-B14F-4D97-AF65-F5344CB8AC3E}">
        <p14:creationId xmlns:p14="http://schemas.microsoft.com/office/powerpoint/2010/main" val="175825073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</TotalTime>
  <Words>141</Words>
  <Application>Microsoft Office PowerPoint</Application>
  <PresentationFormat>Näytössä katseltava esitys (16:9)</PresentationFormat>
  <Paragraphs>134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3</cp:revision>
  <cp:lastPrinted>2016-06-09T07:47:11Z</cp:lastPrinted>
  <dcterms:created xsi:type="dcterms:W3CDTF">2016-09-05T09:24:20Z</dcterms:created>
  <dcterms:modified xsi:type="dcterms:W3CDTF">2017-01-18T07:32:50Z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