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1.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2.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notesSlides/notesSlide2.xml" ContentType="application/vnd.openxmlformats-officedocument.presentationml.notesSlide+xml"/>
  <Override PartName="/ppt/charts/chart37.xml" ContentType="application/vnd.openxmlformats-officedocument.drawingml.chart+xml"/>
  <Override PartName="/ppt/charts/style8.xml" ContentType="application/vnd.ms-office.chartstyle+xml"/>
  <Override PartName="/ppt/charts/colors8.xml" ContentType="application/vnd.ms-office.chartcolorstyle+xml"/>
  <Override PartName="/ppt/charts/chart38.xml" ContentType="application/vnd.openxmlformats-officedocument.drawingml.chart+xml"/>
  <Override PartName="/ppt/charts/style9.xml" ContentType="application/vnd.ms-office.chartstyle+xml"/>
  <Override PartName="/ppt/charts/colors9.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theme/themeOverride3.xml" ContentType="application/vnd.openxmlformats-officedocument.themeOverride+xml"/>
  <Override PartName="/ppt/charts/chart4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3.xml" ContentType="application/vnd.openxmlformats-officedocument.presentationml.notesSlid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xml" ContentType="application/vnd.openxmlformats-officedocument.presentationml.notesSlide+xml"/>
  <Override PartName="/ppt/charts/chart5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xml" ContentType="application/vnd.openxmlformats-officedocument.presentationml.notesSlide+xml"/>
  <Override PartName="/ppt/charts/chart5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xml" ContentType="application/vnd.openxmlformats-officedocument.presentationml.notesSlide+xml"/>
  <Override PartName="/ppt/charts/chart53.xml" ContentType="application/vnd.openxmlformats-officedocument.drawingml.chart+xml"/>
  <Override PartName="/ppt/tags/tag1.xml" ContentType="application/vnd.openxmlformats-officedocument.presentationml.tags+xml"/>
  <Override PartName="/ppt/charts/chart54.xml" ContentType="application/vnd.openxmlformats-officedocument.drawingml.chart+xml"/>
  <Override PartName="/ppt/notesSlides/notesSlide7.xml" ContentType="application/vnd.openxmlformats-officedocument.presentationml.notesSlide+xml"/>
  <Override PartName="/ppt/charts/chart55.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6.xml" ContentType="application/vnd.openxmlformats-officedocument.drawingml.chart+xml"/>
  <Override PartName="/ppt/charts/chart57.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58.xml" ContentType="application/vnd.openxmlformats-officedocument.drawingml.chart+xml"/>
  <Override PartName="/ppt/tags/tag4.xml" ContentType="application/vnd.openxmlformats-officedocument.presentationml.tags+xml"/>
  <Override PartName="/ppt/charts/chart59.xml" ContentType="application/vnd.openxmlformats-officedocument.drawingml.chart+xml"/>
  <Override PartName="/ppt/tags/tag5.xml" ContentType="application/vnd.openxmlformats-officedocument.presentationml.tags+xml"/>
  <Override PartName="/ppt/charts/chart60.xml" ContentType="application/vnd.openxmlformats-officedocument.drawingml.chart+xml"/>
  <Override PartName="/ppt/tags/tag6.xml" ContentType="application/vnd.openxmlformats-officedocument.presentationml.tags+xml"/>
  <Override PartName="/ppt/charts/chart61.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62.xml" ContentType="application/vnd.openxmlformats-officedocument.drawingml.chart+xml"/>
  <Override PartName="/ppt/tags/tag8.xml" ContentType="application/vnd.openxmlformats-officedocument.presentationml.tags+xml"/>
  <Override PartName="/ppt/charts/chart63.xml" ContentType="application/vnd.openxmlformats-officedocument.drawingml.chart+xml"/>
  <Override PartName="/ppt/charts/chart64.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4.xml" ContentType="application/vnd.openxmlformats-officedocument.drawingml.chartshapes+xml"/>
  <Override PartName="/ppt/charts/chart6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7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7.xml" ContentType="application/vnd.openxmlformats-officedocument.drawingml.chart+xml"/>
  <Override PartName="/ppt/charts/chart7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9.xml" ContentType="application/vnd.openxmlformats-officedocument.drawingml.chart+xml"/>
  <Override PartName="/ppt/charts/chart80.xml" ContentType="application/vnd.openxmlformats-officedocument.drawingml.chart+xml"/>
  <Override PartName="/ppt/drawings/drawing5.xml" ContentType="application/vnd.openxmlformats-officedocument.drawingml.chartshapes+xml"/>
  <Override PartName="/ppt/charts/chart81.xml" ContentType="application/vnd.openxmlformats-officedocument.drawingml.chart+xml"/>
  <Override PartName="/ppt/theme/themeOverride5.xml" ContentType="application/vnd.openxmlformats-officedocument.themeOverr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theme/themeOverride6.xml" ContentType="application/vnd.openxmlformats-officedocument.themeOverride+xml"/>
  <Override PartName="/ppt/charts/chart8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49" r:id="rId7"/>
    <p:sldMasterId id="2147484279" r:id="rId8"/>
    <p:sldMasterId id="2147484399" r:id="rId9"/>
    <p:sldMasterId id="2147484436" r:id="rId10"/>
  </p:sldMasterIdLst>
  <p:notesMasterIdLst>
    <p:notesMasterId r:id="rId179"/>
  </p:notesMasterIdLst>
  <p:handoutMasterIdLst>
    <p:handoutMasterId r:id="rId180"/>
  </p:handoutMasterIdLst>
  <p:sldIdLst>
    <p:sldId id="257" r:id="rId11"/>
    <p:sldId id="490" r:id="rId12"/>
    <p:sldId id="258" r:id="rId13"/>
    <p:sldId id="259" r:id="rId14"/>
    <p:sldId id="389" r:id="rId15"/>
    <p:sldId id="481" r:id="rId16"/>
    <p:sldId id="385" r:id="rId17"/>
    <p:sldId id="491" r:id="rId18"/>
    <p:sldId id="492" r:id="rId19"/>
    <p:sldId id="493" r:id="rId20"/>
    <p:sldId id="494" r:id="rId21"/>
    <p:sldId id="264" r:id="rId22"/>
    <p:sldId id="265" r:id="rId23"/>
    <p:sldId id="551" r:id="rId24"/>
    <p:sldId id="269" r:id="rId25"/>
    <p:sldId id="644" r:id="rId26"/>
    <p:sldId id="550" r:id="rId27"/>
    <p:sldId id="267" r:id="rId28"/>
    <p:sldId id="268" r:id="rId29"/>
    <p:sldId id="270" r:id="rId30"/>
    <p:sldId id="271" r:id="rId31"/>
    <p:sldId id="273" r:id="rId32"/>
    <p:sldId id="499" r:id="rId33"/>
    <p:sldId id="496" r:id="rId34"/>
    <p:sldId id="497" r:id="rId35"/>
    <p:sldId id="498" r:id="rId36"/>
    <p:sldId id="278" r:id="rId37"/>
    <p:sldId id="279" r:id="rId38"/>
    <p:sldId id="280" r:id="rId39"/>
    <p:sldId id="281" r:id="rId40"/>
    <p:sldId id="282" r:id="rId41"/>
    <p:sldId id="283" r:id="rId42"/>
    <p:sldId id="284" r:id="rId43"/>
    <p:sldId id="553" r:id="rId44"/>
    <p:sldId id="286" r:id="rId45"/>
    <p:sldId id="288" r:id="rId46"/>
    <p:sldId id="287" r:id="rId47"/>
    <p:sldId id="500" r:id="rId48"/>
    <p:sldId id="501" r:id="rId49"/>
    <p:sldId id="612" r:id="rId50"/>
    <p:sldId id="294" r:id="rId51"/>
    <p:sldId id="502" r:id="rId52"/>
    <p:sldId id="548" r:id="rId53"/>
    <p:sldId id="604" r:id="rId54"/>
    <p:sldId id="549" r:id="rId55"/>
    <p:sldId id="615" r:id="rId56"/>
    <p:sldId id="616" r:id="rId57"/>
    <p:sldId id="617" r:id="rId58"/>
    <p:sldId id="618" r:id="rId59"/>
    <p:sldId id="619" r:id="rId60"/>
    <p:sldId id="620" r:id="rId61"/>
    <p:sldId id="621" r:id="rId62"/>
    <p:sldId id="622" r:id="rId63"/>
    <p:sldId id="623" r:id="rId64"/>
    <p:sldId id="624" r:id="rId65"/>
    <p:sldId id="625" r:id="rId66"/>
    <p:sldId id="626" r:id="rId67"/>
    <p:sldId id="613" r:id="rId68"/>
    <p:sldId id="614" r:id="rId69"/>
    <p:sldId id="311" r:id="rId70"/>
    <p:sldId id="312" r:id="rId71"/>
    <p:sldId id="313" r:id="rId72"/>
    <p:sldId id="314" r:id="rId73"/>
    <p:sldId id="315" r:id="rId74"/>
    <p:sldId id="519" r:id="rId75"/>
    <p:sldId id="317" r:id="rId76"/>
    <p:sldId id="318" r:id="rId77"/>
    <p:sldId id="320" r:id="rId78"/>
    <p:sldId id="606" r:id="rId79"/>
    <p:sldId id="440" r:id="rId80"/>
    <p:sldId id="319" r:id="rId81"/>
    <p:sldId id="627" r:id="rId82"/>
    <p:sldId id="322" r:id="rId83"/>
    <p:sldId id="323" r:id="rId84"/>
    <p:sldId id="324" r:id="rId85"/>
    <p:sldId id="526" r:id="rId86"/>
    <p:sldId id="527" r:id="rId87"/>
    <p:sldId id="528" r:id="rId88"/>
    <p:sldId id="529" r:id="rId89"/>
    <p:sldId id="530" r:id="rId90"/>
    <p:sldId id="531" r:id="rId91"/>
    <p:sldId id="532" r:id="rId92"/>
    <p:sldId id="533" r:id="rId93"/>
    <p:sldId id="518" r:id="rId94"/>
    <p:sldId id="523" r:id="rId95"/>
    <p:sldId id="524" r:id="rId96"/>
    <p:sldId id="525" r:id="rId97"/>
    <p:sldId id="413" r:id="rId98"/>
    <p:sldId id="414" r:id="rId99"/>
    <p:sldId id="362" r:id="rId100"/>
    <p:sldId id="442" r:id="rId101"/>
    <p:sldId id="415" r:id="rId102"/>
    <p:sldId id="416" r:id="rId103"/>
    <p:sldId id="330" r:id="rId104"/>
    <p:sldId id="641" r:id="rId105"/>
    <p:sldId id="611" r:id="rId106"/>
    <p:sldId id="331" r:id="rId107"/>
    <p:sldId id="332" r:id="rId108"/>
    <p:sldId id="333" r:id="rId109"/>
    <p:sldId id="334" r:id="rId110"/>
    <p:sldId id="486" r:id="rId111"/>
    <p:sldId id="487" r:id="rId112"/>
    <p:sldId id="488" r:id="rId113"/>
    <p:sldId id="336" r:id="rId114"/>
    <p:sldId id="418" r:id="rId115"/>
    <p:sldId id="534" r:id="rId116"/>
    <p:sldId id="419" r:id="rId117"/>
    <p:sldId id="420" r:id="rId118"/>
    <p:sldId id="421" r:id="rId119"/>
    <p:sldId id="485"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61" r:id="rId136"/>
    <p:sldId id="608" r:id="rId137"/>
    <p:sldId id="463" r:id="rId138"/>
    <p:sldId id="346" r:id="rId139"/>
    <p:sldId id="347" r:id="rId140"/>
    <p:sldId id="348" r:id="rId141"/>
    <p:sldId id="349" r:id="rId142"/>
    <p:sldId id="643" r:id="rId143"/>
    <p:sldId id="547" r:id="rId144"/>
    <p:sldId id="628" r:id="rId145"/>
    <p:sldId id="353" r:id="rId146"/>
    <p:sldId id="354" r:id="rId147"/>
    <p:sldId id="609" r:id="rId148"/>
    <p:sldId id="443" r:id="rId149"/>
    <p:sldId id="444" r:id="rId150"/>
    <p:sldId id="445" r:id="rId151"/>
    <p:sldId id="358" r:id="rId152"/>
    <p:sldId id="359" r:id="rId153"/>
    <p:sldId id="360" r:id="rId154"/>
    <p:sldId id="361" r:id="rId155"/>
    <p:sldId id="363" r:id="rId156"/>
    <p:sldId id="480" r:id="rId157"/>
    <p:sldId id="364" r:id="rId158"/>
    <p:sldId id="629" r:id="rId159"/>
    <p:sldId id="630" r:id="rId160"/>
    <p:sldId id="590" r:id="rId161"/>
    <p:sldId id="591" r:id="rId162"/>
    <p:sldId id="592" r:id="rId163"/>
    <p:sldId id="593" r:id="rId164"/>
    <p:sldId id="631" r:id="rId165"/>
    <p:sldId id="632" r:id="rId166"/>
    <p:sldId id="633" r:id="rId167"/>
    <p:sldId id="634" r:id="rId168"/>
    <p:sldId id="635" r:id="rId169"/>
    <p:sldId id="636" r:id="rId170"/>
    <p:sldId id="637" r:id="rId171"/>
    <p:sldId id="638" r:id="rId172"/>
    <p:sldId id="639" r:id="rId173"/>
    <p:sldId id="640" r:id="rId174"/>
    <p:sldId id="380" r:id="rId175"/>
    <p:sldId id="381" r:id="rId176"/>
    <p:sldId id="478" r:id="rId177"/>
    <p:sldId id="479" r:id="rId17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4" d="100"/>
          <a:sy n="94" d="100"/>
        </p:scale>
        <p:origin x="1872" y="442"/>
      </p:cViewPr>
      <p:guideLst>
        <p:guide orient="horz" pos="1620"/>
        <p:guide pos="2880"/>
      </p:guideLst>
    </p:cSldViewPr>
  </p:slideViewPr>
  <p:outlineViewPr>
    <p:cViewPr>
      <p:scale>
        <a:sx n="33" d="100"/>
        <a:sy n="33" d="100"/>
      </p:scale>
      <p:origin x="0" y="-10061"/>
    </p:cViewPr>
  </p:outlineViewPr>
  <p:notesTextViewPr>
    <p:cViewPr>
      <p:scale>
        <a:sx n="3" d="2"/>
        <a:sy n="3" d="2"/>
      </p:scale>
      <p:origin x="0" y="0"/>
    </p:cViewPr>
  </p:notesTextViewPr>
  <p:sorterViewPr>
    <p:cViewPr varScale="1">
      <p:scale>
        <a:sx n="1" d="1"/>
        <a:sy n="1" d="1"/>
      </p:scale>
      <p:origin x="0" y="-27672"/>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75" Type="http://schemas.openxmlformats.org/officeDocument/2006/relationships/slide" Target="slides/slide165.xml"/><Relationship Id="rId170" Type="http://schemas.openxmlformats.org/officeDocument/2006/relationships/slide" Target="slides/slide160.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openxmlformats.org/officeDocument/2006/relationships/commentAuthors" Target="commentAuthor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2.xml"/><Relationship Id="rId180" Type="http://schemas.openxmlformats.org/officeDocument/2006/relationships/handoutMaster" Target="handoutMasters/handoutMaster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notesMaster" Target="notesMasters/notesMaster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8.xml"/><Relationship Id="rId1" Type="http://schemas.microsoft.com/office/2011/relationships/chartStyle" Target="style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9.xml"/><Relationship Id="rId1" Type="http://schemas.microsoft.com/office/2011/relationships/chartStyle" Target="style9.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0.xml"/><Relationship Id="rId1" Type="http://schemas.microsoft.com/office/2011/relationships/chartStyle" Target="style1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1.xml"/><Relationship Id="rId1" Type="http://schemas.microsoft.com/office/2011/relationships/chartStyle" Target="style1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2.xml"/><Relationship Id="rId1" Type="http://schemas.microsoft.com/office/2011/relationships/chartStyle" Target="style1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3.xml"/><Relationship Id="rId1" Type="http://schemas.microsoft.com/office/2011/relationships/chartStyle" Target="style1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6.xml"/><Relationship Id="rId1" Type="http://schemas.microsoft.com/office/2011/relationships/chartStyle" Target="style1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7.xml"/><Relationship Id="rId1" Type="http://schemas.microsoft.com/office/2011/relationships/chartStyle" Target="style1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8.xml"/><Relationship Id="rId1" Type="http://schemas.microsoft.com/office/2011/relationships/chartStyle" Target="style18.xml"/></Relationships>
</file>

<file path=ppt/charts/_rels/chart53.xml.rels><?xml version="1.0" encoding="UTF-8" standalone="yes"?>
<Relationships xmlns="http://schemas.openxmlformats.org/package/2006/relationships"><Relationship Id="rId1" Type="http://schemas.openxmlformats.org/officeDocument/2006/relationships/oleObject" Target="../embeddings/oleObject33.bin"/></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0.xml"/><Relationship Id="rId1" Type="http://schemas.microsoft.com/office/2011/relationships/chartStyle" Target="style20.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21.xml"/><Relationship Id="rId1" Type="http://schemas.microsoft.com/office/2011/relationships/chartStyle" Target="style21.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2.xml"/><Relationship Id="rId1" Type="http://schemas.microsoft.com/office/2011/relationships/chartStyle" Target="style22.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3.xml"/><Relationship Id="rId1" Type="http://schemas.microsoft.com/office/2011/relationships/chartStyle" Target="style23.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4.xml"/><Relationship Id="rId1" Type="http://schemas.microsoft.com/office/2011/relationships/chartStyle" Target="style2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5.xml"/><Relationship Id="rId1" Type="http://schemas.microsoft.com/office/2011/relationships/chartStyle" Target="style25.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6.xml"/><Relationship Id="rId1" Type="http://schemas.microsoft.com/office/2011/relationships/chartStyle" Target="style26.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5.xml"/></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6.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Henkilöstöstä</a:t>
            </a:r>
            <a:endParaRPr lang="en-US" dirty="0"/>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68391646243436144"/>
          <c:h val="0.87446293846138301"/>
        </c:manualLayout>
      </c:layout>
      <c:lineChart>
        <c:grouping val="standard"/>
        <c:varyColors val="0"/>
        <c:ser>
          <c:idx val="1"/>
          <c:order val="0"/>
          <c:tx>
            <c:strRef>
              <c:f>Taul1!$B$1</c:f>
              <c:strCache>
                <c:ptCount val="1"/>
                <c:pt idx="0">
                  <c:v>Liikevaihto kotimaahan</c:v>
                </c:pt>
              </c:strCache>
            </c:strRef>
          </c:tx>
          <c:spPr>
            <a:ln>
              <a:solidFill>
                <a:schemeClr val="accent1"/>
              </a:solidFill>
            </a:ln>
          </c:spPr>
          <c:marker>
            <c:symbol val="none"/>
          </c:marker>
          <c:val>
            <c:numRef>
              <c:f>Taul1!$B$2:$B$121</c:f>
              <c:numCache>
                <c:formatCode>General</c:formatCode>
                <c:ptCount val="120"/>
                <c:pt idx="0">
                  <c:v>100.9012</c:v>
                </c:pt>
                <c:pt idx="1">
                  <c:v>100.8845</c:v>
                </c:pt>
                <c:pt idx="2">
                  <c:v>103.0108</c:v>
                </c:pt>
                <c:pt idx="3">
                  <c:v>104.27809999999999</c:v>
                </c:pt>
                <c:pt idx="4">
                  <c:v>101.3107</c:v>
                </c:pt>
                <c:pt idx="5">
                  <c:v>102.46720000000001</c:v>
                </c:pt>
                <c:pt idx="6">
                  <c:v>99.991439999999997</c:v>
                </c:pt>
                <c:pt idx="7">
                  <c:v>100.9222</c:v>
                </c:pt>
                <c:pt idx="8">
                  <c:v>99.715109999999996</c:v>
                </c:pt>
                <c:pt idx="9">
                  <c:v>98.712630000000004</c:v>
                </c:pt>
                <c:pt idx="10">
                  <c:v>95.623279999999994</c:v>
                </c:pt>
                <c:pt idx="11">
                  <c:v>92.182940000000002</c:v>
                </c:pt>
                <c:pt idx="12">
                  <c:v>87.930589999999995</c:v>
                </c:pt>
                <c:pt idx="13">
                  <c:v>85.530670000000001</c:v>
                </c:pt>
                <c:pt idx="14">
                  <c:v>83.964389999999995</c:v>
                </c:pt>
                <c:pt idx="15">
                  <c:v>80.254310000000004</c:v>
                </c:pt>
                <c:pt idx="16">
                  <c:v>78.337370000000007</c:v>
                </c:pt>
                <c:pt idx="17">
                  <c:v>77.292490000000001</c:v>
                </c:pt>
                <c:pt idx="18">
                  <c:v>75.959310000000002</c:v>
                </c:pt>
                <c:pt idx="19">
                  <c:v>75.411760000000001</c:v>
                </c:pt>
                <c:pt idx="20">
                  <c:v>74.54522</c:v>
                </c:pt>
                <c:pt idx="21">
                  <c:v>75.215270000000004</c:v>
                </c:pt>
                <c:pt idx="22">
                  <c:v>76.897120000000001</c:v>
                </c:pt>
                <c:pt idx="23">
                  <c:v>77.937709999999996</c:v>
                </c:pt>
                <c:pt idx="24">
                  <c:v>77.201589999999996</c:v>
                </c:pt>
                <c:pt idx="25">
                  <c:v>78.127099999999999</c:v>
                </c:pt>
                <c:pt idx="26">
                  <c:v>78.301150000000007</c:v>
                </c:pt>
                <c:pt idx="27">
                  <c:v>80.427369999999996</c:v>
                </c:pt>
                <c:pt idx="28">
                  <c:v>82.554410000000004</c:v>
                </c:pt>
                <c:pt idx="29">
                  <c:v>84.618520000000004</c:v>
                </c:pt>
                <c:pt idx="30">
                  <c:v>77.077359999999999</c:v>
                </c:pt>
                <c:pt idx="31">
                  <c:v>80.879980000000003</c:v>
                </c:pt>
                <c:pt idx="32">
                  <c:v>84.448179999999994</c:v>
                </c:pt>
                <c:pt idx="33">
                  <c:v>86.229600000000005</c:v>
                </c:pt>
                <c:pt idx="34">
                  <c:v>86.857500000000002</c:v>
                </c:pt>
                <c:pt idx="35">
                  <c:v>86.78837</c:v>
                </c:pt>
                <c:pt idx="36">
                  <c:v>87.835560000000001</c:v>
                </c:pt>
                <c:pt idx="37">
                  <c:v>90.828729999999993</c:v>
                </c:pt>
                <c:pt idx="38">
                  <c:v>91.361360000000005</c:v>
                </c:pt>
                <c:pt idx="39">
                  <c:v>91.17295</c:v>
                </c:pt>
                <c:pt idx="40">
                  <c:v>91.006659999999997</c:v>
                </c:pt>
                <c:pt idx="41">
                  <c:v>91.508679999999998</c:v>
                </c:pt>
                <c:pt idx="42">
                  <c:v>91.994619999999998</c:v>
                </c:pt>
                <c:pt idx="43">
                  <c:v>91.635630000000006</c:v>
                </c:pt>
                <c:pt idx="44">
                  <c:v>91.842179999999999</c:v>
                </c:pt>
                <c:pt idx="45">
                  <c:v>91.102670000000003</c:v>
                </c:pt>
                <c:pt idx="46">
                  <c:v>93.349729999999994</c:v>
                </c:pt>
                <c:pt idx="47">
                  <c:v>95.745109999999997</c:v>
                </c:pt>
                <c:pt idx="48">
                  <c:v>94.682580000000002</c:v>
                </c:pt>
                <c:pt idx="49">
                  <c:v>92.400049999999993</c:v>
                </c:pt>
                <c:pt idx="50">
                  <c:v>92.419349999999994</c:v>
                </c:pt>
                <c:pt idx="51">
                  <c:v>91.850679999999997</c:v>
                </c:pt>
                <c:pt idx="52">
                  <c:v>93.569149999999993</c:v>
                </c:pt>
                <c:pt idx="53">
                  <c:v>91.953130000000002</c:v>
                </c:pt>
                <c:pt idx="54">
                  <c:v>89.702759999999998</c:v>
                </c:pt>
                <c:pt idx="55">
                  <c:v>89.718770000000006</c:v>
                </c:pt>
                <c:pt idx="56">
                  <c:v>91.395420000000001</c:v>
                </c:pt>
                <c:pt idx="57">
                  <c:v>90.626800000000003</c:v>
                </c:pt>
                <c:pt idx="58">
                  <c:v>89.479470000000006</c:v>
                </c:pt>
                <c:pt idx="59">
                  <c:v>88.100679999999997</c:v>
                </c:pt>
                <c:pt idx="60">
                  <c:v>88.436239999999998</c:v>
                </c:pt>
                <c:pt idx="61">
                  <c:v>89.388810000000007</c:v>
                </c:pt>
                <c:pt idx="62">
                  <c:v>88.310199999999995</c:v>
                </c:pt>
                <c:pt idx="63">
                  <c:v>87.875399999999999</c:v>
                </c:pt>
                <c:pt idx="64">
                  <c:v>86.762799999999999</c:v>
                </c:pt>
                <c:pt idx="65">
                  <c:v>87.097539999999995</c:v>
                </c:pt>
                <c:pt idx="66">
                  <c:v>87.314149999999998</c:v>
                </c:pt>
                <c:pt idx="67">
                  <c:v>87.845050000000001</c:v>
                </c:pt>
                <c:pt idx="68">
                  <c:v>86.326440000000005</c:v>
                </c:pt>
                <c:pt idx="69">
                  <c:v>85.282380000000003</c:v>
                </c:pt>
                <c:pt idx="70">
                  <c:v>86.261849999999995</c:v>
                </c:pt>
                <c:pt idx="71">
                  <c:v>84.835049999999995</c:v>
                </c:pt>
                <c:pt idx="72">
                  <c:v>86.368089999999995</c:v>
                </c:pt>
                <c:pt idx="73">
                  <c:v>84.698779999999999</c:v>
                </c:pt>
                <c:pt idx="74">
                  <c:v>86.44341</c:v>
                </c:pt>
                <c:pt idx="75">
                  <c:v>86.978669999999994</c:v>
                </c:pt>
                <c:pt idx="76">
                  <c:v>86.15692</c:v>
                </c:pt>
                <c:pt idx="77">
                  <c:v>85.624459999999999</c:v>
                </c:pt>
                <c:pt idx="78">
                  <c:v>86.015619999999998</c:v>
                </c:pt>
                <c:pt idx="79">
                  <c:v>87.160970000000006</c:v>
                </c:pt>
                <c:pt idx="80">
                  <c:v>85.39349</c:v>
                </c:pt>
                <c:pt idx="81">
                  <c:v>86.581990000000005</c:v>
                </c:pt>
                <c:pt idx="82">
                  <c:v>88.556510000000003</c:v>
                </c:pt>
                <c:pt idx="83">
                  <c:v>88.107519999999994</c:v>
                </c:pt>
                <c:pt idx="84">
                  <c:v>87.164850000000001</c:v>
                </c:pt>
                <c:pt idx="85">
                  <c:v>88.805289999999999</c:v>
                </c:pt>
                <c:pt idx="86">
                  <c:v>88.715459999999993</c:v>
                </c:pt>
                <c:pt idx="87">
                  <c:v>89.448700000000002</c:v>
                </c:pt>
                <c:pt idx="88">
                  <c:v>90.363820000000004</c:v>
                </c:pt>
                <c:pt idx="89">
                  <c:v>91.303280000000001</c:v>
                </c:pt>
                <c:pt idx="90">
                  <c:v>91.367540000000005</c:v>
                </c:pt>
                <c:pt idx="91">
                  <c:v>91.429239999999993</c:v>
                </c:pt>
                <c:pt idx="92">
                  <c:v>90.469740000000002</c:v>
                </c:pt>
                <c:pt idx="93">
                  <c:v>90.994450000000001</c:v>
                </c:pt>
                <c:pt idx="94">
                  <c:v>89.779399999999995</c:v>
                </c:pt>
                <c:pt idx="95">
                  <c:v>90.718029999999999</c:v>
                </c:pt>
                <c:pt idx="96">
                  <c:v>90.924409999999995</c:v>
                </c:pt>
                <c:pt idx="97">
                  <c:v>93.094520000000003</c:v>
                </c:pt>
                <c:pt idx="98">
                  <c:v>90.967799999999997</c:v>
                </c:pt>
                <c:pt idx="99">
                  <c:v>91.177980000000005</c:v>
                </c:pt>
                <c:pt idx="100">
                  <c:v>92.502250000000004</c:v>
                </c:pt>
                <c:pt idx="101">
                  <c:v>92.315830000000005</c:v>
                </c:pt>
                <c:pt idx="102">
                  <c:v>94.800700000000006</c:v>
                </c:pt>
                <c:pt idx="103">
                  <c:v>92.852829999999997</c:v>
                </c:pt>
                <c:pt idx="104">
                  <c:v>96.382750000000001</c:v>
                </c:pt>
                <c:pt idx="105">
                  <c:v>96.918009999999995</c:v>
                </c:pt>
                <c:pt idx="106">
                  <c:v>96.378370000000004</c:v>
                </c:pt>
                <c:pt idx="107">
                  <c:v>99.550049999999999</c:v>
                </c:pt>
                <c:pt idx="108">
                  <c:v>99.910690000000002</c:v>
                </c:pt>
                <c:pt idx="109">
                  <c:v>98.45617</c:v>
                </c:pt>
                <c:pt idx="110">
                  <c:v>101.631</c:v>
                </c:pt>
                <c:pt idx="111">
                  <c:v>102.09529999999999</c:v>
                </c:pt>
                <c:pt idx="112">
                  <c:v>101.3767</c:v>
                </c:pt>
              </c:numCache>
            </c:numRef>
          </c:val>
          <c:smooth val="0"/>
          <c:extLst>
            <c:ext xmlns:c16="http://schemas.microsoft.com/office/drawing/2014/chart" uri="{C3380CC4-5D6E-409C-BE32-E72D297353CC}">
              <c16:uniqueId val="{00000001-F9F2-49F1-8BA1-117713D2BC04}"/>
            </c:ext>
          </c:extLst>
        </c:ser>
        <c:ser>
          <c:idx val="2"/>
          <c:order val="1"/>
          <c:tx>
            <c:strRef>
              <c:f>Taul1!$C$1</c:f>
              <c:strCache>
                <c:ptCount val="1"/>
                <c:pt idx="0">
                  <c:v>Liikevaihto yhteensä</c:v>
                </c:pt>
              </c:strCache>
            </c:strRef>
          </c:tx>
          <c:spPr>
            <a:ln>
              <a:solidFill>
                <a:schemeClr val="accent3"/>
              </a:solidFill>
            </a:ln>
          </c:spPr>
          <c:marker>
            <c:symbol val="none"/>
          </c:marker>
          <c:val>
            <c:numRef>
              <c:f>Taul1!$C$2:$C$121</c:f>
              <c:numCache>
                <c:formatCode>General</c:formatCode>
                <c:ptCount val="120"/>
                <c:pt idx="0">
                  <c:v>101.63800000000001</c:v>
                </c:pt>
                <c:pt idx="1">
                  <c:v>101.48050000000001</c:v>
                </c:pt>
                <c:pt idx="2">
                  <c:v>99.811019999999999</c:v>
                </c:pt>
                <c:pt idx="3">
                  <c:v>101.5835</c:v>
                </c:pt>
                <c:pt idx="4">
                  <c:v>100.7615</c:v>
                </c:pt>
                <c:pt idx="5">
                  <c:v>97.743350000000007</c:v>
                </c:pt>
                <c:pt idx="6">
                  <c:v>101.5838</c:v>
                </c:pt>
                <c:pt idx="7">
                  <c:v>98.951920000000001</c:v>
                </c:pt>
                <c:pt idx="8">
                  <c:v>103.99379999999999</c:v>
                </c:pt>
                <c:pt idx="9">
                  <c:v>101.6878</c:v>
                </c:pt>
                <c:pt idx="10">
                  <c:v>97.964860000000002</c:v>
                </c:pt>
                <c:pt idx="11">
                  <c:v>92.799880000000002</c:v>
                </c:pt>
                <c:pt idx="12">
                  <c:v>74.287549999999996</c:v>
                </c:pt>
                <c:pt idx="13">
                  <c:v>74.574100000000001</c:v>
                </c:pt>
                <c:pt idx="14">
                  <c:v>73.756330000000005</c:v>
                </c:pt>
                <c:pt idx="15">
                  <c:v>73.717669999999998</c:v>
                </c:pt>
                <c:pt idx="16">
                  <c:v>70.60924</c:v>
                </c:pt>
                <c:pt idx="17">
                  <c:v>73.506969999999995</c:v>
                </c:pt>
                <c:pt idx="18">
                  <c:v>71.850610000000003</c:v>
                </c:pt>
                <c:pt idx="19">
                  <c:v>72.961190000000002</c:v>
                </c:pt>
                <c:pt idx="20">
                  <c:v>70.330839999999995</c:v>
                </c:pt>
                <c:pt idx="21">
                  <c:v>70.373490000000004</c:v>
                </c:pt>
                <c:pt idx="22">
                  <c:v>71.074479999999994</c:v>
                </c:pt>
                <c:pt idx="23">
                  <c:v>74.019710000000003</c:v>
                </c:pt>
                <c:pt idx="24">
                  <c:v>73.148880000000005</c:v>
                </c:pt>
                <c:pt idx="25">
                  <c:v>71.842240000000004</c:v>
                </c:pt>
                <c:pt idx="26">
                  <c:v>74.162790000000001</c:v>
                </c:pt>
                <c:pt idx="27">
                  <c:v>75.041690000000003</c:v>
                </c:pt>
                <c:pt idx="28">
                  <c:v>78.886949999999999</c:v>
                </c:pt>
                <c:pt idx="29">
                  <c:v>77.983630000000005</c:v>
                </c:pt>
                <c:pt idx="30">
                  <c:v>76.9298</c:v>
                </c:pt>
                <c:pt idx="31">
                  <c:v>76.844489999999993</c:v>
                </c:pt>
                <c:pt idx="32">
                  <c:v>78.722350000000006</c:v>
                </c:pt>
                <c:pt idx="33">
                  <c:v>81.084860000000006</c:v>
                </c:pt>
                <c:pt idx="34">
                  <c:v>82.882409999999993</c:v>
                </c:pt>
                <c:pt idx="35">
                  <c:v>81.053550000000001</c:v>
                </c:pt>
                <c:pt idx="36">
                  <c:v>81.815669999999997</c:v>
                </c:pt>
                <c:pt idx="37">
                  <c:v>84.333780000000004</c:v>
                </c:pt>
                <c:pt idx="38">
                  <c:v>83.870339999999999</c:v>
                </c:pt>
                <c:pt idx="39">
                  <c:v>81.764089999999996</c:v>
                </c:pt>
                <c:pt idx="40">
                  <c:v>80.125420000000005</c:v>
                </c:pt>
                <c:pt idx="41">
                  <c:v>82.522130000000004</c:v>
                </c:pt>
                <c:pt idx="42">
                  <c:v>82.71163</c:v>
                </c:pt>
                <c:pt idx="43">
                  <c:v>85.69811</c:v>
                </c:pt>
                <c:pt idx="44">
                  <c:v>84.303799999999995</c:v>
                </c:pt>
                <c:pt idx="45">
                  <c:v>84.291120000000006</c:v>
                </c:pt>
                <c:pt idx="46">
                  <c:v>84.112899999999996</c:v>
                </c:pt>
                <c:pt idx="47">
                  <c:v>86.503739999999993</c:v>
                </c:pt>
                <c:pt idx="48">
                  <c:v>84.213080000000005</c:v>
                </c:pt>
                <c:pt idx="49">
                  <c:v>83.573769999999996</c:v>
                </c:pt>
                <c:pt idx="50">
                  <c:v>83.263350000000003</c:v>
                </c:pt>
                <c:pt idx="51">
                  <c:v>84.872900000000001</c:v>
                </c:pt>
                <c:pt idx="52">
                  <c:v>85.719710000000006</c:v>
                </c:pt>
                <c:pt idx="53">
                  <c:v>83.459109999999995</c:v>
                </c:pt>
                <c:pt idx="54">
                  <c:v>83.470060000000004</c:v>
                </c:pt>
                <c:pt idx="55">
                  <c:v>81.433790000000002</c:v>
                </c:pt>
                <c:pt idx="56">
                  <c:v>82.010319999999993</c:v>
                </c:pt>
                <c:pt idx="57">
                  <c:v>81.169470000000004</c:v>
                </c:pt>
                <c:pt idx="58">
                  <c:v>79.731489999999994</c:v>
                </c:pt>
                <c:pt idx="59">
                  <c:v>81.081879999999998</c:v>
                </c:pt>
                <c:pt idx="60">
                  <c:v>79.342560000000006</c:v>
                </c:pt>
                <c:pt idx="61">
                  <c:v>79.375360000000001</c:v>
                </c:pt>
                <c:pt idx="62">
                  <c:v>80.062100000000001</c:v>
                </c:pt>
                <c:pt idx="63">
                  <c:v>78.534890000000004</c:v>
                </c:pt>
                <c:pt idx="64">
                  <c:v>78.557280000000006</c:v>
                </c:pt>
                <c:pt idx="65">
                  <c:v>78.635779999999997</c:v>
                </c:pt>
                <c:pt idx="66">
                  <c:v>79.129670000000004</c:v>
                </c:pt>
                <c:pt idx="67">
                  <c:v>78.601420000000005</c:v>
                </c:pt>
                <c:pt idx="68">
                  <c:v>77.809010000000001</c:v>
                </c:pt>
                <c:pt idx="69">
                  <c:v>77.702250000000006</c:v>
                </c:pt>
                <c:pt idx="70">
                  <c:v>79.560860000000005</c:v>
                </c:pt>
                <c:pt idx="71">
                  <c:v>78.049539999999993</c:v>
                </c:pt>
                <c:pt idx="72">
                  <c:v>77.326710000000006</c:v>
                </c:pt>
                <c:pt idx="73">
                  <c:v>78.531450000000007</c:v>
                </c:pt>
                <c:pt idx="74">
                  <c:v>77.435820000000007</c:v>
                </c:pt>
                <c:pt idx="75">
                  <c:v>77.495540000000005</c:v>
                </c:pt>
                <c:pt idx="76">
                  <c:v>78.634289999999993</c:v>
                </c:pt>
                <c:pt idx="77">
                  <c:v>78.446370000000002</c:v>
                </c:pt>
                <c:pt idx="78">
                  <c:v>78.325749999999999</c:v>
                </c:pt>
                <c:pt idx="79">
                  <c:v>81.42604</c:v>
                </c:pt>
                <c:pt idx="80">
                  <c:v>81.282719999999998</c:v>
                </c:pt>
                <c:pt idx="81">
                  <c:v>80.983339999999998</c:v>
                </c:pt>
                <c:pt idx="82">
                  <c:v>79.956590000000006</c:v>
                </c:pt>
                <c:pt idx="83">
                  <c:v>79.773989999999998</c:v>
                </c:pt>
                <c:pt idx="84">
                  <c:v>81.784909999999996</c:v>
                </c:pt>
                <c:pt idx="85">
                  <c:v>80.635900000000007</c:v>
                </c:pt>
                <c:pt idx="86">
                  <c:v>81.289850000000001</c:v>
                </c:pt>
                <c:pt idx="87">
                  <c:v>82.264080000000007</c:v>
                </c:pt>
                <c:pt idx="88">
                  <c:v>80.501980000000003</c:v>
                </c:pt>
                <c:pt idx="89">
                  <c:v>81.922430000000006</c:v>
                </c:pt>
                <c:pt idx="90">
                  <c:v>79.858829999999998</c:v>
                </c:pt>
                <c:pt idx="91">
                  <c:v>78.612530000000007</c:v>
                </c:pt>
                <c:pt idx="92">
                  <c:v>78.11497</c:v>
                </c:pt>
                <c:pt idx="93">
                  <c:v>78.60839</c:v>
                </c:pt>
                <c:pt idx="94">
                  <c:v>78.970929999999996</c:v>
                </c:pt>
                <c:pt idx="95">
                  <c:v>79.912989999999994</c:v>
                </c:pt>
                <c:pt idx="96">
                  <c:v>76.757689999999997</c:v>
                </c:pt>
                <c:pt idx="97">
                  <c:v>79.655959999999993</c:v>
                </c:pt>
                <c:pt idx="98">
                  <c:v>79.454409999999996</c:v>
                </c:pt>
                <c:pt idx="99">
                  <c:v>77.950919999999996</c:v>
                </c:pt>
                <c:pt idx="100">
                  <c:v>79.479140000000001</c:v>
                </c:pt>
                <c:pt idx="101">
                  <c:v>78.827309999999997</c:v>
                </c:pt>
                <c:pt idx="102">
                  <c:v>81.586650000000006</c:v>
                </c:pt>
                <c:pt idx="103">
                  <c:v>80.908749999999998</c:v>
                </c:pt>
                <c:pt idx="104">
                  <c:v>83.034570000000002</c:v>
                </c:pt>
                <c:pt idx="105">
                  <c:v>82.959270000000004</c:v>
                </c:pt>
                <c:pt idx="106">
                  <c:v>82.942210000000003</c:v>
                </c:pt>
                <c:pt idx="107">
                  <c:v>83.379350000000002</c:v>
                </c:pt>
                <c:pt idx="108">
                  <c:v>87.615880000000004</c:v>
                </c:pt>
                <c:pt idx="109">
                  <c:v>85.014259999999993</c:v>
                </c:pt>
                <c:pt idx="110">
                  <c:v>86.181190000000001</c:v>
                </c:pt>
                <c:pt idx="111">
                  <c:v>88.185069999999996</c:v>
                </c:pt>
                <c:pt idx="112">
                  <c:v>87.886150000000001</c:v>
                </c:pt>
              </c:numCache>
            </c:numRef>
          </c:val>
          <c:smooth val="0"/>
          <c:extLst>
            <c:ext xmlns:c16="http://schemas.microsoft.com/office/drawing/2014/chart" uri="{C3380CC4-5D6E-409C-BE32-E72D297353CC}">
              <c16:uniqueId val="{00000002-F9F2-49F1-8BA1-117713D2BC04}"/>
            </c:ext>
          </c:extLst>
        </c:ser>
        <c:ser>
          <c:idx val="3"/>
          <c:order val="2"/>
          <c:tx>
            <c:strRef>
              <c:f>Taul1!$D$1</c:f>
              <c:strCache>
                <c:ptCount val="1"/>
                <c:pt idx="0">
                  <c:v>Liikevaihto vientiin</c:v>
                </c:pt>
              </c:strCache>
            </c:strRef>
          </c:tx>
          <c:spPr>
            <a:ln>
              <a:solidFill>
                <a:srgbClr val="C00000"/>
              </a:solidFill>
            </a:ln>
          </c:spPr>
          <c:marker>
            <c:symbol val="none"/>
          </c:marker>
          <c:val>
            <c:numRef>
              <c:f>Taul1!$D$2:$D$121</c:f>
              <c:numCache>
                <c:formatCode>General</c:formatCode>
                <c:ptCount val="120"/>
                <c:pt idx="0">
                  <c:v>104.7593</c:v>
                </c:pt>
                <c:pt idx="1">
                  <c:v>100.9162</c:v>
                </c:pt>
                <c:pt idx="2">
                  <c:v>93.754180000000005</c:v>
                </c:pt>
                <c:pt idx="3">
                  <c:v>105.57550000000001</c:v>
                </c:pt>
                <c:pt idx="4">
                  <c:v>102.9727</c:v>
                </c:pt>
                <c:pt idx="5">
                  <c:v>93.00224</c:v>
                </c:pt>
                <c:pt idx="6">
                  <c:v>104.5021</c:v>
                </c:pt>
                <c:pt idx="7">
                  <c:v>96.199299999999994</c:v>
                </c:pt>
                <c:pt idx="8">
                  <c:v>107.9114</c:v>
                </c:pt>
                <c:pt idx="9">
                  <c:v>106.34</c:v>
                </c:pt>
                <c:pt idx="10">
                  <c:v>98.33475</c:v>
                </c:pt>
                <c:pt idx="11">
                  <c:v>85.732420000000005</c:v>
                </c:pt>
                <c:pt idx="12">
                  <c:v>64.663409999999999</c:v>
                </c:pt>
                <c:pt idx="13">
                  <c:v>68.371120000000005</c:v>
                </c:pt>
                <c:pt idx="14">
                  <c:v>67.913229999999999</c:v>
                </c:pt>
                <c:pt idx="15">
                  <c:v>70.423789999999997</c:v>
                </c:pt>
                <c:pt idx="16">
                  <c:v>64.875879999999995</c:v>
                </c:pt>
                <c:pt idx="17">
                  <c:v>72.209350000000001</c:v>
                </c:pt>
                <c:pt idx="18">
                  <c:v>70.262050000000002</c:v>
                </c:pt>
                <c:pt idx="19">
                  <c:v>69.642719999999997</c:v>
                </c:pt>
                <c:pt idx="20">
                  <c:v>68.144239999999996</c:v>
                </c:pt>
                <c:pt idx="21">
                  <c:v>67.531440000000003</c:v>
                </c:pt>
                <c:pt idx="22">
                  <c:v>66.840739999999997</c:v>
                </c:pt>
                <c:pt idx="23">
                  <c:v>70.004249999999999</c:v>
                </c:pt>
                <c:pt idx="24">
                  <c:v>67.768079999999998</c:v>
                </c:pt>
                <c:pt idx="25">
                  <c:v>68.173730000000006</c:v>
                </c:pt>
                <c:pt idx="26">
                  <c:v>73.243790000000004</c:v>
                </c:pt>
                <c:pt idx="27">
                  <c:v>72.241770000000002</c:v>
                </c:pt>
                <c:pt idx="28">
                  <c:v>75.413910000000001</c:v>
                </c:pt>
                <c:pt idx="29">
                  <c:v>76.501109999999997</c:v>
                </c:pt>
                <c:pt idx="30">
                  <c:v>74.472610000000003</c:v>
                </c:pt>
                <c:pt idx="31">
                  <c:v>72.479680000000002</c:v>
                </c:pt>
                <c:pt idx="32">
                  <c:v>74.434629999999999</c:v>
                </c:pt>
                <c:pt idx="33">
                  <c:v>76.861959999999996</c:v>
                </c:pt>
                <c:pt idx="34">
                  <c:v>81.523359999999997</c:v>
                </c:pt>
                <c:pt idx="35">
                  <c:v>80.002880000000005</c:v>
                </c:pt>
                <c:pt idx="36">
                  <c:v>76.56183</c:v>
                </c:pt>
                <c:pt idx="37">
                  <c:v>80.890969999999996</c:v>
                </c:pt>
                <c:pt idx="38">
                  <c:v>81.690420000000003</c:v>
                </c:pt>
                <c:pt idx="39">
                  <c:v>75.308760000000007</c:v>
                </c:pt>
                <c:pt idx="40">
                  <c:v>74.596519999999998</c:v>
                </c:pt>
                <c:pt idx="41">
                  <c:v>76.50779</c:v>
                </c:pt>
                <c:pt idx="42">
                  <c:v>74.283330000000007</c:v>
                </c:pt>
                <c:pt idx="43">
                  <c:v>82.380219999999994</c:v>
                </c:pt>
                <c:pt idx="44">
                  <c:v>79.376949999999994</c:v>
                </c:pt>
                <c:pt idx="45">
                  <c:v>78.071269999999998</c:v>
                </c:pt>
                <c:pt idx="46">
                  <c:v>80.190659999999994</c:v>
                </c:pt>
                <c:pt idx="47">
                  <c:v>84.02731</c:v>
                </c:pt>
                <c:pt idx="48">
                  <c:v>76.66713</c:v>
                </c:pt>
                <c:pt idx="49">
                  <c:v>76.834270000000004</c:v>
                </c:pt>
                <c:pt idx="50">
                  <c:v>78.37576</c:v>
                </c:pt>
                <c:pt idx="51">
                  <c:v>77.847840000000005</c:v>
                </c:pt>
                <c:pt idx="52">
                  <c:v>81.552099999999996</c:v>
                </c:pt>
                <c:pt idx="53">
                  <c:v>78.647450000000006</c:v>
                </c:pt>
                <c:pt idx="54">
                  <c:v>77.600549999999998</c:v>
                </c:pt>
                <c:pt idx="55">
                  <c:v>77.63364</c:v>
                </c:pt>
                <c:pt idx="56">
                  <c:v>74.210899999999995</c:v>
                </c:pt>
                <c:pt idx="57">
                  <c:v>75.629540000000006</c:v>
                </c:pt>
                <c:pt idx="58">
                  <c:v>74.106430000000003</c:v>
                </c:pt>
                <c:pt idx="59">
                  <c:v>74.43441</c:v>
                </c:pt>
                <c:pt idx="60">
                  <c:v>74.217129999999997</c:v>
                </c:pt>
                <c:pt idx="61">
                  <c:v>72.963769999999997</c:v>
                </c:pt>
                <c:pt idx="62">
                  <c:v>72.254679999999993</c:v>
                </c:pt>
                <c:pt idx="63">
                  <c:v>72.952129999999997</c:v>
                </c:pt>
                <c:pt idx="64">
                  <c:v>73.707009999999997</c:v>
                </c:pt>
                <c:pt idx="65">
                  <c:v>72.103750000000005</c:v>
                </c:pt>
                <c:pt idx="66">
                  <c:v>74.441460000000006</c:v>
                </c:pt>
                <c:pt idx="67">
                  <c:v>73.571240000000003</c:v>
                </c:pt>
                <c:pt idx="68">
                  <c:v>71.520449999999997</c:v>
                </c:pt>
                <c:pt idx="69">
                  <c:v>73.697400000000002</c:v>
                </c:pt>
                <c:pt idx="70">
                  <c:v>75.214799999999997</c:v>
                </c:pt>
                <c:pt idx="71">
                  <c:v>71.624840000000006</c:v>
                </c:pt>
                <c:pt idx="72">
                  <c:v>70.973320000000001</c:v>
                </c:pt>
                <c:pt idx="73">
                  <c:v>74.31823</c:v>
                </c:pt>
                <c:pt idx="74">
                  <c:v>70.728650000000002</c:v>
                </c:pt>
                <c:pt idx="75">
                  <c:v>70.914100000000005</c:v>
                </c:pt>
                <c:pt idx="76">
                  <c:v>73.218339999999998</c:v>
                </c:pt>
                <c:pt idx="77">
                  <c:v>72.721050000000005</c:v>
                </c:pt>
                <c:pt idx="78">
                  <c:v>73.946650000000005</c:v>
                </c:pt>
                <c:pt idx="79">
                  <c:v>77.229190000000003</c:v>
                </c:pt>
                <c:pt idx="80">
                  <c:v>79.124399999999994</c:v>
                </c:pt>
                <c:pt idx="81">
                  <c:v>78.383709999999994</c:v>
                </c:pt>
                <c:pt idx="82">
                  <c:v>73.012180000000001</c:v>
                </c:pt>
                <c:pt idx="83">
                  <c:v>74.230339999999998</c:v>
                </c:pt>
                <c:pt idx="84">
                  <c:v>76.98527</c:v>
                </c:pt>
                <c:pt idx="85">
                  <c:v>76.452399999999997</c:v>
                </c:pt>
                <c:pt idx="86">
                  <c:v>76.587500000000006</c:v>
                </c:pt>
                <c:pt idx="87">
                  <c:v>77.343490000000003</c:v>
                </c:pt>
                <c:pt idx="88">
                  <c:v>72.628590000000003</c:v>
                </c:pt>
                <c:pt idx="89">
                  <c:v>76.35754</c:v>
                </c:pt>
                <c:pt idx="90">
                  <c:v>73.782430000000005</c:v>
                </c:pt>
                <c:pt idx="91">
                  <c:v>68.694220000000001</c:v>
                </c:pt>
                <c:pt idx="92">
                  <c:v>71.187219999999996</c:v>
                </c:pt>
                <c:pt idx="93">
                  <c:v>70.880930000000006</c:v>
                </c:pt>
                <c:pt idx="94">
                  <c:v>70.616900000000001</c:v>
                </c:pt>
                <c:pt idx="95">
                  <c:v>74.543080000000003</c:v>
                </c:pt>
                <c:pt idx="96">
                  <c:v>66.447320000000005</c:v>
                </c:pt>
                <c:pt idx="97">
                  <c:v>69.582080000000005</c:v>
                </c:pt>
                <c:pt idx="98">
                  <c:v>71.801509999999993</c:v>
                </c:pt>
                <c:pt idx="99">
                  <c:v>72.129639999999995</c:v>
                </c:pt>
                <c:pt idx="100">
                  <c:v>71.380619999999993</c:v>
                </c:pt>
                <c:pt idx="101">
                  <c:v>71.523300000000006</c:v>
                </c:pt>
                <c:pt idx="102">
                  <c:v>72.556160000000006</c:v>
                </c:pt>
                <c:pt idx="103">
                  <c:v>73.719989999999996</c:v>
                </c:pt>
                <c:pt idx="104">
                  <c:v>75.086309999999997</c:v>
                </c:pt>
                <c:pt idx="105">
                  <c:v>72.464749999999995</c:v>
                </c:pt>
                <c:pt idx="106">
                  <c:v>75.05104</c:v>
                </c:pt>
                <c:pt idx="107">
                  <c:v>74.215479999999999</c:v>
                </c:pt>
                <c:pt idx="108">
                  <c:v>81.70093</c:v>
                </c:pt>
                <c:pt idx="109">
                  <c:v>77.982489999999999</c:v>
                </c:pt>
                <c:pt idx="110">
                  <c:v>79.095730000000003</c:v>
                </c:pt>
                <c:pt idx="111">
                  <c:v>77.666669999999996</c:v>
                </c:pt>
                <c:pt idx="112">
                  <c:v>80.728030000000004</c:v>
                </c:pt>
              </c:numCache>
            </c:numRef>
          </c:val>
          <c:smooth val="0"/>
          <c:extLst>
            <c:ext xmlns:c16="http://schemas.microsoft.com/office/drawing/2014/chart" uri="{C3380CC4-5D6E-409C-BE32-E72D297353CC}">
              <c16:uniqueId val="{00000003-F9F2-49F1-8BA1-117713D2BC04}"/>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115"/>
          <c:min val="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
      </c:valAx>
    </c:plotArea>
    <c:legend>
      <c:legendPos val="r"/>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11028.58</c:v>
                </c:pt>
                <c:pt idx="2">
                  <c:v>10449.209999999999</c:v>
                </c:pt>
                <c:pt idx="3">
                  <c:v>10946.05</c:v>
                </c:pt>
                <c:pt idx="4">
                  <c:v>9314.67</c:v>
                </c:pt>
                <c:pt idx="5">
                  <c:v>6225.35</c:v>
                </c:pt>
                <c:pt idx="6">
                  <c:v>6436.56</c:v>
                </c:pt>
                <c:pt idx="7">
                  <c:v>6642.08</c:v>
                </c:pt>
                <c:pt idx="8">
                  <c:v>7709.51</c:v>
                </c:pt>
                <c:pt idx="9">
                  <c:v>7056.51</c:v>
                </c:pt>
                <c:pt idx="10">
                  <c:v>7176.62</c:v>
                </c:pt>
                <c:pt idx="11">
                  <c:v>7114.9</c:v>
                </c:pt>
                <c:pt idx="12">
                  <c:v>9300.1</c:v>
                </c:pt>
                <c:pt idx="13">
                  <c:v>8499.82</c:v>
                </c:pt>
                <c:pt idx="14">
                  <c:v>8657.59</c:v>
                </c:pt>
                <c:pt idx="15">
                  <c:v>7725.12</c:v>
                </c:pt>
                <c:pt idx="16">
                  <c:v>9596.83</c:v>
                </c:pt>
                <c:pt idx="17">
                  <c:v>8285.42</c:v>
                </c:pt>
                <c:pt idx="18">
                  <c:v>8678.19</c:v>
                </c:pt>
                <c:pt idx="19">
                  <c:v>7578.89</c:v>
                </c:pt>
                <c:pt idx="20">
                  <c:v>8908.49</c:v>
                </c:pt>
                <c:pt idx="21">
                  <c:v>7143.01</c:v>
                </c:pt>
                <c:pt idx="22">
                  <c:v>7473.07</c:v>
                </c:pt>
                <c:pt idx="23">
                  <c:v>6820.67</c:v>
                </c:pt>
                <c:pt idx="24">
                  <c:v>7672.19</c:v>
                </c:pt>
                <c:pt idx="25">
                  <c:v>7639.24</c:v>
                </c:pt>
                <c:pt idx="26">
                  <c:v>7738.85</c:v>
                </c:pt>
                <c:pt idx="27">
                  <c:v>8954.6</c:v>
                </c:pt>
                <c:pt idx="28">
                  <c:v>8013.06</c:v>
                </c:pt>
                <c:pt idx="29">
                  <c:v>6926.55</c:v>
                </c:pt>
                <c:pt idx="30">
                  <c:v>8781.73</c:v>
                </c:pt>
                <c:pt idx="31">
                  <c:v>7251.74</c:v>
                </c:pt>
                <c:pt idx="32">
                  <c:v>8237.6</c:v>
                </c:pt>
                <c:pt idx="33">
                  <c:v>6924.85</c:v>
                </c:pt>
                <c:pt idx="34">
                  <c:v>6607.57</c:v>
                </c:pt>
                <c:pt idx="35">
                  <c:v>6666.08</c:v>
                </c:pt>
                <c:pt idx="36">
                  <c:v>8155.47</c:v>
                </c:pt>
                <c:pt idx="37">
                  <c:v>7804.08</c:v>
                </c:pt>
                <c:pt idx="38">
                  <c:v>9728.7900000000009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9066.7800000000007</c:v>
                </c:pt>
                <c:pt idx="2">
                  <c:v>8229.11</c:v>
                </c:pt>
                <c:pt idx="3">
                  <c:v>9119.18</c:v>
                </c:pt>
                <c:pt idx="4">
                  <c:v>7478.12</c:v>
                </c:pt>
                <c:pt idx="5">
                  <c:v>4895.45</c:v>
                </c:pt>
                <c:pt idx="6">
                  <c:v>4899.76</c:v>
                </c:pt>
                <c:pt idx="7">
                  <c:v>5203.2700000000004</c:v>
                </c:pt>
                <c:pt idx="8">
                  <c:v>5958.53</c:v>
                </c:pt>
                <c:pt idx="9">
                  <c:v>5259.28</c:v>
                </c:pt>
                <c:pt idx="10">
                  <c:v>5650.45</c:v>
                </c:pt>
                <c:pt idx="11">
                  <c:v>5528.15</c:v>
                </c:pt>
                <c:pt idx="12">
                  <c:v>6909.26</c:v>
                </c:pt>
                <c:pt idx="13">
                  <c:v>5990.48</c:v>
                </c:pt>
                <c:pt idx="14">
                  <c:v>6765.31</c:v>
                </c:pt>
                <c:pt idx="15">
                  <c:v>5841.75</c:v>
                </c:pt>
                <c:pt idx="16">
                  <c:v>7276.41</c:v>
                </c:pt>
                <c:pt idx="17">
                  <c:v>6186.94</c:v>
                </c:pt>
                <c:pt idx="18">
                  <c:v>6713.09</c:v>
                </c:pt>
                <c:pt idx="19">
                  <c:v>6114.08</c:v>
                </c:pt>
                <c:pt idx="20">
                  <c:v>7155.12</c:v>
                </c:pt>
                <c:pt idx="21">
                  <c:v>5286.61</c:v>
                </c:pt>
                <c:pt idx="22">
                  <c:v>5626.08</c:v>
                </c:pt>
                <c:pt idx="23">
                  <c:v>5319.56</c:v>
                </c:pt>
                <c:pt idx="24">
                  <c:v>5979.88</c:v>
                </c:pt>
                <c:pt idx="25">
                  <c:v>5563.39</c:v>
                </c:pt>
                <c:pt idx="26">
                  <c:v>5743.76</c:v>
                </c:pt>
                <c:pt idx="27">
                  <c:v>6681.98</c:v>
                </c:pt>
                <c:pt idx="28">
                  <c:v>6031.8</c:v>
                </c:pt>
                <c:pt idx="29">
                  <c:v>4902.71</c:v>
                </c:pt>
                <c:pt idx="30">
                  <c:v>6522.68</c:v>
                </c:pt>
                <c:pt idx="31">
                  <c:v>5556.56</c:v>
                </c:pt>
                <c:pt idx="32">
                  <c:v>5867.35</c:v>
                </c:pt>
                <c:pt idx="33">
                  <c:v>4888.17</c:v>
                </c:pt>
                <c:pt idx="34">
                  <c:v>4689.25</c:v>
                </c:pt>
                <c:pt idx="35">
                  <c:v>4800.18</c:v>
                </c:pt>
                <c:pt idx="36">
                  <c:v>5744.62</c:v>
                </c:pt>
                <c:pt idx="37">
                  <c:v>5758.68</c:v>
                </c:pt>
                <c:pt idx="38">
                  <c:v>7521.59</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1948.49</c:v>
                </c:pt>
                <c:pt idx="2">
                  <c:v>2232.52</c:v>
                </c:pt>
                <c:pt idx="3">
                  <c:v>1803.11</c:v>
                </c:pt>
                <c:pt idx="4">
                  <c:v>1834.44</c:v>
                </c:pt>
                <c:pt idx="5">
                  <c:v>1316.67</c:v>
                </c:pt>
                <c:pt idx="6">
                  <c:v>1538.12</c:v>
                </c:pt>
                <c:pt idx="7">
                  <c:v>1428.16</c:v>
                </c:pt>
                <c:pt idx="8">
                  <c:v>1756.59</c:v>
                </c:pt>
                <c:pt idx="9">
                  <c:v>1803.63</c:v>
                </c:pt>
                <c:pt idx="10">
                  <c:v>1525.84</c:v>
                </c:pt>
                <c:pt idx="11">
                  <c:v>1556.96</c:v>
                </c:pt>
                <c:pt idx="12">
                  <c:v>2338.44</c:v>
                </c:pt>
                <c:pt idx="13">
                  <c:v>2431.3000000000002</c:v>
                </c:pt>
                <c:pt idx="14">
                  <c:v>1855.98</c:v>
                </c:pt>
                <c:pt idx="15">
                  <c:v>1818.12</c:v>
                </c:pt>
                <c:pt idx="16">
                  <c:v>2269.92</c:v>
                </c:pt>
                <c:pt idx="17">
                  <c:v>1987.78</c:v>
                </c:pt>
                <c:pt idx="18">
                  <c:v>1916.86</c:v>
                </c:pt>
                <c:pt idx="19">
                  <c:v>1427.86</c:v>
                </c:pt>
                <c:pt idx="20">
                  <c:v>1718.09</c:v>
                </c:pt>
                <c:pt idx="21">
                  <c:v>1777.09</c:v>
                </c:pt>
                <c:pt idx="22">
                  <c:v>1779.66</c:v>
                </c:pt>
                <c:pt idx="23">
                  <c:v>1438.49</c:v>
                </c:pt>
                <c:pt idx="24">
                  <c:v>1631.54</c:v>
                </c:pt>
                <c:pt idx="25">
                  <c:v>1997.18</c:v>
                </c:pt>
                <c:pt idx="26">
                  <c:v>1914.43</c:v>
                </c:pt>
                <c:pt idx="27">
                  <c:v>2217.8200000000002</c:v>
                </c:pt>
                <c:pt idx="28">
                  <c:v>1869</c:v>
                </c:pt>
                <c:pt idx="29">
                  <c:v>1903.62</c:v>
                </c:pt>
                <c:pt idx="30">
                  <c:v>2148.21</c:v>
                </c:pt>
                <c:pt idx="31">
                  <c:v>1609.11</c:v>
                </c:pt>
                <c:pt idx="32">
                  <c:v>2279.52</c:v>
                </c:pt>
                <c:pt idx="33">
                  <c:v>1901.82</c:v>
                </c:pt>
                <c:pt idx="34">
                  <c:v>1782.31</c:v>
                </c:pt>
                <c:pt idx="35">
                  <c:v>1746.98</c:v>
                </c:pt>
                <c:pt idx="36">
                  <c:v>2284.17</c:v>
                </c:pt>
                <c:pt idx="37">
                  <c:v>1881.56</c:v>
                </c:pt>
                <c:pt idx="38">
                  <c:v>2041.08</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3779.7</c:v>
                </c:pt>
                <c:pt idx="1">
                  <c:v>3798.1</c:v>
                </c:pt>
                <c:pt idx="2">
                  <c:v>4052.9</c:v>
                </c:pt>
                <c:pt idx="3">
                  <c:v>3941</c:v>
                </c:pt>
                <c:pt idx="4">
                  <c:v>3712.3</c:v>
                </c:pt>
                <c:pt idx="5">
                  <c:v>3252.6</c:v>
                </c:pt>
                <c:pt idx="6">
                  <c:v>3117</c:v>
                </c:pt>
                <c:pt idx="7">
                  <c:v>3142.4</c:v>
                </c:pt>
                <c:pt idx="8">
                  <c:v>3237</c:v>
                </c:pt>
                <c:pt idx="9">
                  <c:v>3338.9</c:v>
                </c:pt>
                <c:pt idx="10">
                  <c:v>3115.9</c:v>
                </c:pt>
                <c:pt idx="11">
                  <c:v>3087.2</c:v>
                </c:pt>
                <c:pt idx="12">
                  <c:v>3481.4</c:v>
                </c:pt>
                <c:pt idx="13">
                  <c:v>4154.6000000000004</c:v>
                </c:pt>
                <c:pt idx="14">
                  <c:v>4245.5</c:v>
                </c:pt>
                <c:pt idx="15">
                  <c:v>4273.7</c:v>
                </c:pt>
                <c:pt idx="16">
                  <c:v>4217.2</c:v>
                </c:pt>
                <c:pt idx="17">
                  <c:v>4160.5</c:v>
                </c:pt>
                <c:pt idx="18">
                  <c:v>4604.5</c:v>
                </c:pt>
                <c:pt idx="19">
                  <c:v>3971.4</c:v>
                </c:pt>
                <c:pt idx="20">
                  <c:v>3978</c:v>
                </c:pt>
                <c:pt idx="21">
                  <c:v>3813.9</c:v>
                </c:pt>
                <c:pt idx="22">
                  <c:v>3901.6</c:v>
                </c:pt>
                <c:pt idx="23">
                  <c:v>3813.6</c:v>
                </c:pt>
                <c:pt idx="24">
                  <c:v>3575.8</c:v>
                </c:pt>
                <c:pt idx="25">
                  <c:v>3994.2</c:v>
                </c:pt>
                <c:pt idx="26">
                  <c:v>4129.3999999999996</c:v>
                </c:pt>
                <c:pt idx="27">
                  <c:v>4712.1000000000004</c:v>
                </c:pt>
                <c:pt idx="28">
                  <c:v>4837.7</c:v>
                </c:pt>
                <c:pt idx="29">
                  <c:v>5138.2</c:v>
                </c:pt>
                <c:pt idx="30">
                  <c:v>5152</c:v>
                </c:pt>
                <c:pt idx="31">
                  <c:v>4986</c:v>
                </c:pt>
                <c:pt idx="32">
                  <c:v>5365.9</c:v>
                </c:pt>
                <c:pt idx="33">
                  <c:v>5326.4</c:v>
                </c:pt>
                <c:pt idx="34">
                  <c:v>5145.2</c:v>
                </c:pt>
                <c:pt idx="35">
                  <c:v>4971</c:v>
                </c:pt>
                <c:pt idx="36">
                  <c:v>5013.5</c:v>
                </c:pt>
                <c:pt idx="37">
                  <c:v>5016</c:v>
                </c:pt>
                <c:pt idx="38">
                  <c:v>5089.3</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18957</c:v>
                </c:pt>
                <c:pt idx="1">
                  <c:v>18962</c:v>
                </c:pt>
                <c:pt idx="2">
                  <c:v>18548</c:v>
                </c:pt>
                <c:pt idx="3">
                  <c:v>19883</c:v>
                </c:pt>
                <c:pt idx="4">
                  <c:v>18570</c:v>
                </c:pt>
                <c:pt idx="5">
                  <c:v>14653</c:v>
                </c:pt>
                <c:pt idx="6">
                  <c:v>13400</c:v>
                </c:pt>
                <c:pt idx="7">
                  <c:v>13023</c:v>
                </c:pt>
                <c:pt idx="8">
                  <c:v>12203</c:v>
                </c:pt>
                <c:pt idx="9">
                  <c:v>11408</c:v>
                </c:pt>
                <c:pt idx="10">
                  <c:v>11470</c:v>
                </c:pt>
                <c:pt idx="11">
                  <c:v>11344</c:v>
                </c:pt>
                <c:pt idx="12">
                  <c:v>11334</c:v>
                </c:pt>
                <c:pt idx="13">
                  <c:v>10226</c:v>
                </c:pt>
                <c:pt idx="14">
                  <c:v>10817</c:v>
                </c:pt>
                <c:pt idx="15">
                  <c:v>11198</c:v>
                </c:pt>
                <c:pt idx="16">
                  <c:v>12082</c:v>
                </c:pt>
                <c:pt idx="17">
                  <c:v>11347</c:v>
                </c:pt>
                <c:pt idx="18">
                  <c:v>11651</c:v>
                </c:pt>
                <c:pt idx="19">
                  <c:v>11045</c:v>
                </c:pt>
                <c:pt idx="20">
                  <c:v>11651</c:v>
                </c:pt>
                <c:pt idx="21">
                  <c:v>10685</c:v>
                </c:pt>
                <c:pt idx="22">
                  <c:v>10793</c:v>
                </c:pt>
                <c:pt idx="23">
                  <c:v>10474</c:v>
                </c:pt>
                <c:pt idx="24">
                  <c:v>10362</c:v>
                </c:pt>
                <c:pt idx="25">
                  <c:v>10125</c:v>
                </c:pt>
                <c:pt idx="26">
                  <c:v>10189</c:v>
                </c:pt>
                <c:pt idx="27">
                  <c:v>11347</c:v>
                </c:pt>
                <c:pt idx="28">
                  <c:v>11451</c:v>
                </c:pt>
                <c:pt idx="29">
                  <c:v>11048</c:v>
                </c:pt>
                <c:pt idx="30">
                  <c:v>12121</c:v>
                </c:pt>
                <c:pt idx="31">
                  <c:v>12962</c:v>
                </c:pt>
                <c:pt idx="32">
                  <c:v>13844</c:v>
                </c:pt>
                <c:pt idx="33">
                  <c:v>13584</c:v>
                </c:pt>
                <c:pt idx="34">
                  <c:v>12698</c:v>
                </c:pt>
                <c:pt idx="35">
                  <c:v>13175</c:v>
                </c:pt>
                <c:pt idx="36">
                  <c:v>13435</c:v>
                </c:pt>
                <c:pt idx="37">
                  <c:v>14007</c:v>
                </c:pt>
                <c:pt idx="38">
                  <c:v>15900</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Taul1!$A$1</c:f>
              <c:strCache>
                <c:ptCount val="1"/>
                <c:pt idx="0">
                  <c:v>Muutos%</c:v>
                </c:pt>
              </c:strCache>
            </c:strRef>
          </c:tx>
          <c:spPr>
            <a:ln w="25400" cap="rnd">
              <a:noFill/>
              <a:round/>
            </a:ln>
            <a:effectLst/>
          </c:spPr>
          <c:marker>
            <c:symbol val="circle"/>
            <c:size val="5"/>
            <c:spPr>
              <a:solidFill>
                <a:srgbClr val="000000"/>
              </a:solidFill>
              <a:ln w="22225">
                <a:solidFill>
                  <a:schemeClr val="tx2"/>
                </a:solidFill>
              </a:ln>
              <a:effectLst/>
            </c:spPr>
          </c:marker>
          <c:yVal>
            <c:numRef>
              <c:f>Taul1!$A$2:$A$255</c:f>
              <c:numCache>
                <c:formatCode>General</c:formatCode>
                <c:ptCount val="254"/>
                <c:pt idx="0">
                  <c:v>200</c:v>
                </c:pt>
                <c:pt idx="1">
                  <c:v>24</c:v>
                </c:pt>
                <c:pt idx="2">
                  <c:v>70.540000000000006</c:v>
                </c:pt>
                <c:pt idx="3">
                  <c:v>-4.41</c:v>
                </c:pt>
                <c:pt idx="4">
                  <c:v>8.57</c:v>
                </c:pt>
                <c:pt idx="5">
                  <c:v>-5.56</c:v>
                </c:pt>
                <c:pt idx="6">
                  <c:v>0</c:v>
                </c:pt>
                <c:pt idx="7">
                  <c:v>0</c:v>
                </c:pt>
                <c:pt idx="8">
                  <c:v>89.19</c:v>
                </c:pt>
                <c:pt idx="9">
                  <c:v>30.59</c:v>
                </c:pt>
                <c:pt idx="10">
                  <c:v>51.11</c:v>
                </c:pt>
                <c:pt idx="11">
                  <c:v>25</c:v>
                </c:pt>
                <c:pt idx="12">
                  <c:v>-41.7</c:v>
                </c:pt>
                <c:pt idx="13">
                  <c:v>-1.46</c:v>
                </c:pt>
                <c:pt idx="14">
                  <c:v>90.24</c:v>
                </c:pt>
                <c:pt idx="15">
                  <c:v>-72.22</c:v>
                </c:pt>
                <c:pt idx="16">
                  <c:v>-48.7</c:v>
                </c:pt>
                <c:pt idx="17">
                  <c:v>28.44</c:v>
                </c:pt>
                <c:pt idx="18">
                  <c:v>62.64</c:v>
                </c:pt>
                <c:pt idx="19">
                  <c:v>25.64</c:v>
                </c:pt>
                <c:pt idx="20">
                  <c:v>52.94</c:v>
                </c:pt>
                <c:pt idx="21">
                  <c:v>-62.5</c:v>
                </c:pt>
                <c:pt idx="22">
                  <c:v>7.23</c:v>
                </c:pt>
                <c:pt idx="23">
                  <c:v>40</c:v>
                </c:pt>
                <c:pt idx="24">
                  <c:v>13.68</c:v>
                </c:pt>
                <c:pt idx="25">
                  <c:v>0</c:v>
                </c:pt>
                <c:pt idx="26">
                  <c:v>1100</c:v>
                </c:pt>
                <c:pt idx="27">
                  <c:v>80</c:v>
                </c:pt>
                <c:pt idx="28">
                  <c:v>-50.73</c:v>
                </c:pt>
                <c:pt idx="29">
                  <c:v>33.909999999999997</c:v>
                </c:pt>
                <c:pt idx="30">
                  <c:v>100</c:v>
                </c:pt>
                <c:pt idx="31">
                  <c:v>-18.37</c:v>
                </c:pt>
                <c:pt idx="32">
                  <c:v>357.14</c:v>
                </c:pt>
                <c:pt idx="33">
                  <c:v>4.91</c:v>
                </c:pt>
                <c:pt idx="34">
                  <c:v>-35.54</c:v>
                </c:pt>
                <c:pt idx="35">
                  <c:v>-14.44</c:v>
                </c:pt>
                <c:pt idx="36">
                  <c:v>76.09</c:v>
                </c:pt>
                <c:pt idx="37">
                  <c:v>-11.79</c:v>
                </c:pt>
                <c:pt idx="38">
                  <c:v>-14.29</c:v>
                </c:pt>
                <c:pt idx="39">
                  <c:v>-13.2</c:v>
                </c:pt>
                <c:pt idx="40">
                  <c:v>21.43</c:v>
                </c:pt>
                <c:pt idx="41">
                  <c:v>-10</c:v>
                </c:pt>
                <c:pt idx="42">
                  <c:v>8.89</c:v>
                </c:pt>
                <c:pt idx="43">
                  <c:v>2.78</c:v>
                </c:pt>
                <c:pt idx="44">
                  <c:v>-26.83</c:v>
                </c:pt>
                <c:pt idx="45">
                  <c:v>-5.03</c:v>
                </c:pt>
                <c:pt idx="46">
                  <c:v>-43.14</c:v>
                </c:pt>
                <c:pt idx="47">
                  <c:v>-23.64</c:v>
                </c:pt>
                <c:pt idx="48">
                  <c:v>-10</c:v>
                </c:pt>
                <c:pt idx="49">
                  <c:v>54</c:v>
                </c:pt>
                <c:pt idx="50">
                  <c:v>394.12</c:v>
                </c:pt>
                <c:pt idx="51">
                  <c:v>-24.88</c:v>
                </c:pt>
                <c:pt idx="52">
                  <c:v>-22.03</c:v>
                </c:pt>
                <c:pt idx="53">
                  <c:v>66.67</c:v>
                </c:pt>
                <c:pt idx="54">
                  <c:v>40</c:v>
                </c:pt>
                <c:pt idx="55">
                  <c:v>1.67</c:v>
                </c:pt>
                <c:pt idx="56">
                  <c:v>-12.5</c:v>
                </c:pt>
                <c:pt idx="57">
                  <c:v>35.07</c:v>
                </c:pt>
                <c:pt idx="58">
                  <c:v>-29.17</c:v>
                </c:pt>
                <c:pt idx="59">
                  <c:v>-6.74</c:v>
                </c:pt>
                <c:pt idx="60">
                  <c:v>-13.33</c:v>
                </c:pt>
                <c:pt idx="61">
                  <c:v>75</c:v>
                </c:pt>
                <c:pt idx="62">
                  <c:v>-10.71</c:v>
                </c:pt>
                <c:pt idx="63">
                  <c:v>-66.28</c:v>
                </c:pt>
                <c:pt idx="64">
                  <c:v>23.53</c:v>
                </c:pt>
                <c:pt idx="65">
                  <c:v>66.39</c:v>
                </c:pt>
                <c:pt idx="66">
                  <c:v>19.23</c:v>
                </c:pt>
                <c:pt idx="67">
                  <c:v>166.67</c:v>
                </c:pt>
                <c:pt idx="68">
                  <c:v>31.43</c:v>
                </c:pt>
                <c:pt idx="69">
                  <c:v>6.5</c:v>
                </c:pt>
                <c:pt idx="70">
                  <c:v>36</c:v>
                </c:pt>
                <c:pt idx="71">
                  <c:v>-25</c:v>
                </c:pt>
                <c:pt idx="72">
                  <c:v>-1.77</c:v>
                </c:pt>
                <c:pt idx="73">
                  <c:v>40</c:v>
                </c:pt>
                <c:pt idx="74">
                  <c:v>-3.85</c:v>
                </c:pt>
                <c:pt idx="75">
                  <c:v>-69.23</c:v>
                </c:pt>
                <c:pt idx="76">
                  <c:v>90.91</c:v>
                </c:pt>
                <c:pt idx="77">
                  <c:v>100</c:v>
                </c:pt>
                <c:pt idx="78">
                  <c:v>-22.22</c:v>
                </c:pt>
                <c:pt idx="79">
                  <c:v>-43.64</c:v>
                </c:pt>
                <c:pt idx="80">
                  <c:v>33.33</c:v>
                </c:pt>
                <c:pt idx="81">
                  <c:v>0</c:v>
                </c:pt>
                <c:pt idx="82">
                  <c:v>0</c:v>
                </c:pt>
                <c:pt idx="83">
                  <c:v>33.33</c:v>
                </c:pt>
                <c:pt idx="84">
                  <c:v>-28.57</c:v>
                </c:pt>
                <c:pt idx="85">
                  <c:v>100</c:v>
                </c:pt>
                <c:pt idx="86">
                  <c:v>-33.33</c:v>
                </c:pt>
                <c:pt idx="87">
                  <c:v>-16.670000000000002</c:v>
                </c:pt>
                <c:pt idx="88">
                  <c:v>14.29</c:v>
                </c:pt>
                <c:pt idx="89">
                  <c:v>38.46</c:v>
                </c:pt>
                <c:pt idx="90">
                  <c:v>0</c:v>
                </c:pt>
                <c:pt idx="91">
                  <c:v>66.67</c:v>
                </c:pt>
                <c:pt idx="92">
                  <c:v>25</c:v>
                </c:pt>
                <c:pt idx="93">
                  <c:v>0</c:v>
                </c:pt>
                <c:pt idx="94">
                  <c:v>15.38</c:v>
                </c:pt>
                <c:pt idx="95">
                  <c:v>-14.29</c:v>
                </c:pt>
                <c:pt idx="96">
                  <c:v>100</c:v>
                </c:pt>
                <c:pt idx="97">
                  <c:v>-28.36</c:v>
                </c:pt>
                <c:pt idx="98">
                  <c:v>57.69</c:v>
                </c:pt>
                <c:pt idx="99">
                  <c:v>-41.67</c:v>
                </c:pt>
                <c:pt idx="100">
                  <c:v>68.78</c:v>
                </c:pt>
                <c:pt idx="101">
                  <c:v>24.63</c:v>
                </c:pt>
                <c:pt idx="102">
                  <c:v>-49.09</c:v>
                </c:pt>
                <c:pt idx="103">
                  <c:v>39.729999999999997</c:v>
                </c:pt>
                <c:pt idx="104">
                  <c:v>9.09</c:v>
                </c:pt>
                <c:pt idx="105">
                  <c:v>75</c:v>
                </c:pt>
                <c:pt idx="106">
                  <c:v>62.9</c:v>
                </c:pt>
                <c:pt idx="107">
                  <c:v>0</c:v>
                </c:pt>
                <c:pt idx="108">
                  <c:v>14.58</c:v>
                </c:pt>
                <c:pt idx="109">
                  <c:v>32.26</c:v>
                </c:pt>
                <c:pt idx="110">
                  <c:v>0</c:v>
                </c:pt>
                <c:pt idx="111">
                  <c:v>0</c:v>
                </c:pt>
                <c:pt idx="112">
                  <c:v>3.89</c:v>
                </c:pt>
                <c:pt idx="113">
                  <c:v>18.21</c:v>
                </c:pt>
                <c:pt idx="114">
                  <c:v>-42.61</c:v>
                </c:pt>
                <c:pt idx="115">
                  <c:v>54.94</c:v>
                </c:pt>
                <c:pt idx="116">
                  <c:v>-15.38</c:v>
                </c:pt>
                <c:pt idx="117">
                  <c:v>44.83</c:v>
                </c:pt>
                <c:pt idx="118">
                  <c:v>4.88</c:v>
                </c:pt>
                <c:pt idx="119">
                  <c:v>64.91</c:v>
                </c:pt>
                <c:pt idx="120">
                  <c:v>66.67</c:v>
                </c:pt>
                <c:pt idx="121">
                  <c:v>350</c:v>
                </c:pt>
                <c:pt idx="122">
                  <c:v>31.6</c:v>
                </c:pt>
                <c:pt idx="123">
                  <c:v>350</c:v>
                </c:pt>
                <c:pt idx="124">
                  <c:v>21.02</c:v>
                </c:pt>
                <c:pt idx="125">
                  <c:v>44</c:v>
                </c:pt>
                <c:pt idx="126">
                  <c:v>223.01</c:v>
                </c:pt>
                <c:pt idx="127">
                  <c:v>25</c:v>
                </c:pt>
                <c:pt idx="128">
                  <c:v>11.6</c:v>
                </c:pt>
                <c:pt idx="129">
                  <c:v>33.46</c:v>
                </c:pt>
                <c:pt idx="130">
                  <c:v>-36.36</c:v>
                </c:pt>
                <c:pt idx="131">
                  <c:v>36.36</c:v>
                </c:pt>
                <c:pt idx="132">
                  <c:v>-17.920000000000002</c:v>
                </c:pt>
                <c:pt idx="133">
                  <c:v>111.3</c:v>
                </c:pt>
                <c:pt idx="134">
                  <c:v>110.08</c:v>
                </c:pt>
                <c:pt idx="135">
                  <c:v>0</c:v>
                </c:pt>
                <c:pt idx="136">
                  <c:v>16.98</c:v>
                </c:pt>
                <c:pt idx="137">
                  <c:v>-5.56</c:v>
                </c:pt>
                <c:pt idx="138">
                  <c:v>-23.89</c:v>
                </c:pt>
                <c:pt idx="139">
                  <c:v>0</c:v>
                </c:pt>
                <c:pt idx="140">
                  <c:v>188.89</c:v>
                </c:pt>
                <c:pt idx="141">
                  <c:v>0</c:v>
                </c:pt>
                <c:pt idx="142">
                  <c:v>16.670000000000002</c:v>
                </c:pt>
                <c:pt idx="143">
                  <c:v>25.7</c:v>
                </c:pt>
                <c:pt idx="144">
                  <c:v>66.67</c:v>
                </c:pt>
                <c:pt idx="145">
                  <c:v>137.5</c:v>
                </c:pt>
                <c:pt idx="146">
                  <c:v>-10</c:v>
                </c:pt>
                <c:pt idx="147">
                  <c:v>-29.52</c:v>
                </c:pt>
                <c:pt idx="148">
                  <c:v>0</c:v>
                </c:pt>
                <c:pt idx="149">
                  <c:v>158</c:v>
                </c:pt>
                <c:pt idx="150">
                  <c:v>124.32</c:v>
                </c:pt>
                <c:pt idx="151">
                  <c:v>-10.87</c:v>
                </c:pt>
                <c:pt idx="152">
                  <c:v>-58.75</c:v>
                </c:pt>
                <c:pt idx="153">
                  <c:v>-71.430000000000007</c:v>
                </c:pt>
                <c:pt idx="154">
                  <c:v>66.31</c:v>
                </c:pt>
                <c:pt idx="155">
                  <c:v>12.5</c:v>
                </c:pt>
                <c:pt idx="156">
                  <c:v>25</c:v>
                </c:pt>
                <c:pt idx="157">
                  <c:v>40</c:v>
                </c:pt>
                <c:pt idx="158">
                  <c:v>33.33</c:v>
                </c:pt>
                <c:pt idx="159">
                  <c:v>30.54</c:v>
                </c:pt>
                <c:pt idx="160">
                  <c:v>40</c:v>
                </c:pt>
                <c:pt idx="161">
                  <c:v>-33.33</c:v>
                </c:pt>
                <c:pt idx="162">
                  <c:v>21.19</c:v>
                </c:pt>
                <c:pt idx="163">
                  <c:v>0</c:v>
                </c:pt>
                <c:pt idx="164">
                  <c:v>0</c:v>
                </c:pt>
                <c:pt idx="165">
                  <c:v>4.1399999999999997</c:v>
                </c:pt>
                <c:pt idx="166">
                  <c:v>-56.85</c:v>
                </c:pt>
                <c:pt idx="167">
                  <c:v>28.87</c:v>
                </c:pt>
                <c:pt idx="168">
                  <c:v>46.67</c:v>
                </c:pt>
                <c:pt idx="169">
                  <c:v>12.5</c:v>
                </c:pt>
                <c:pt idx="170">
                  <c:v>98.52</c:v>
                </c:pt>
                <c:pt idx="171">
                  <c:v>73.680000000000007</c:v>
                </c:pt>
                <c:pt idx="172">
                  <c:v>-50</c:v>
                </c:pt>
                <c:pt idx="173">
                  <c:v>-84.96</c:v>
                </c:pt>
                <c:pt idx="174">
                  <c:v>-16.53</c:v>
                </c:pt>
                <c:pt idx="175">
                  <c:v>14.29</c:v>
                </c:pt>
                <c:pt idx="176">
                  <c:v>49.84</c:v>
                </c:pt>
                <c:pt idx="177">
                  <c:v>-33.57</c:v>
                </c:pt>
                <c:pt idx="178">
                  <c:v>17.239999999999998</c:v>
                </c:pt>
                <c:pt idx="179">
                  <c:v>86.36</c:v>
                </c:pt>
                <c:pt idx="180">
                  <c:v>28.99</c:v>
                </c:pt>
                <c:pt idx="181">
                  <c:v>19.86</c:v>
                </c:pt>
                <c:pt idx="182">
                  <c:v>193.12</c:v>
                </c:pt>
                <c:pt idx="183">
                  <c:v>-3.7</c:v>
                </c:pt>
                <c:pt idx="184">
                  <c:v>55.73</c:v>
                </c:pt>
                <c:pt idx="185">
                  <c:v>-31.8</c:v>
                </c:pt>
                <c:pt idx="186">
                  <c:v>10</c:v>
                </c:pt>
                <c:pt idx="187">
                  <c:v>8.16</c:v>
                </c:pt>
                <c:pt idx="188">
                  <c:v>-24.62</c:v>
                </c:pt>
                <c:pt idx="189">
                  <c:v>15.44</c:v>
                </c:pt>
                <c:pt idx="190">
                  <c:v>50</c:v>
                </c:pt>
                <c:pt idx="191">
                  <c:v>-18.579999999999998</c:v>
                </c:pt>
                <c:pt idx="192">
                  <c:v>15.38</c:v>
                </c:pt>
                <c:pt idx="193">
                  <c:v>113.33</c:v>
                </c:pt>
                <c:pt idx="194">
                  <c:v>215</c:v>
                </c:pt>
                <c:pt idx="195">
                  <c:v>-66.67</c:v>
                </c:pt>
                <c:pt idx="196">
                  <c:v>459.69</c:v>
                </c:pt>
                <c:pt idx="197">
                  <c:v>29.17</c:v>
                </c:pt>
                <c:pt idx="198">
                  <c:v>-50</c:v>
                </c:pt>
                <c:pt idx="199">
                  <c:v>-69.72</c:v>
                </c:pt>
                <c:pt idx="200">
                  <c:v>787.5</c:v>
                </c:pt>
                <c:pt idx="201">
                  <c:v>39.340000000000003</c:v>
                </c:pt>
                <c:pt idx="202">
                  <c:v>-23.08</c:v>
                </c:pt>
                <c:pt idx="203">
                  <c:v>100</c:v>
                </c:pt>
                <c:pt idx="204">
                  <c:v>-24.64</c:v>
                </c:pt>
                <c:pt idx="205">
                  <c:v>-45.45</c:v>
                </c:pt>
                <c:pt idx="206">
                  <c:v>100</c:v>
                </c:pt>
                <c:pt idx="207">
                  <c:v>4.3499999999999996</c:v>
                </c:pt>
                <c:pt idx="208">
                  <c:v>352.63</c:v>
                </c:pt>
                <c:pt idx="209">
                  <c:v>1.1100000000000001</c:v>
                </c:pt>
                <c:pt idx="210">
                  <c:v>1.83</c:v>
                </c:pt>
                <c:pt idx="211">
                  <c:v>28.57</c:v>
                </c:pt>
                <c:pt idx="212">
                  <c:v>10.74</c:v>
                </c:pt>
                <c:pt idx="213">
                  <c:v>-12.22</c:v>
                </c:pt>
                <c:pt idx="214">
                  <c:v>-15.08</c:v>
                </c:pt>
                <c:pt idx="215">
                  <c:v>-50.41</c:v>
                </c:pt>
                <c:pt idx="216">
                  <c:v>16</c:v>
                </c:pt>
                <c:pt idx="217">
                  <c:v>40</c:v>
                </c:pt>
                <c:pt idx="218">
                  <c:v>-52.44</c:v>
                </c:pt>
                <c:pt idx="219">
                  <c:v>-95.93</c:v>
                </c:pt>
                <c:pt idx="220">
                  <c:v>-32.68</c:v>
                </c:pt>
                <c:pt idx="221">
                  <c:v>35.4</c:v>
                </c:pt>
                <c:pt idx="222">
                  <c:v>65.41</c:v>
                </c:pt>
                <c:pt idx="223">
                  <c:v>-29.92</c:v>
                </c:pt>
                <c:pt idx="224">
                  <c:v>-37.65</c:v>
                </c:pt>
                <c:pt idx="225">
                  <c:v>-33.33</c:v>
                </c:pt>
                <c:pt idx="226">
                  <c:v>14.85</c:v>
                </c:pt>
                <c:pt idx="227">
                  <c:v>21.79</c:v>
                </c:pt>
                <c:pt idx="228">
                  <c:v>-4.18</c:v>
                </c:pt>
                <c:pt idx="229">
                  <c:v>20</c:v>
                </c:pt>
                <c:pt idx="230">
                  <c:v>50</c:v>
                </c:pt>
                <c:pt idx="231">
                  <c:v>11.69</c:v>
                </c:pt>
                <c:pt idx="232">
                  <c:v>-40</c:v>
                </c:pt>
                <c:pt idx="233">
                  <c:v>32.61</c:v>
                </c:pt>
                <c:pt idx="234">
                  <c:v>29.8</c:v>
                </c:pt>
                <c:pt idx="235">
                  <c:v>16.670000000000002</c:v>
                </c:pt>
                <c:pt idx="236">
                  <c:v>16.670000000000002</c:v>
                </c:pt>
                <c:pt idx="237">
                  <c:v>32.5</c:v>
                </c:pt>
                <c:pt idx="238">
                  <c:v>22.73</c:v>
                </c:pt>
                <c:pt idx="239">
                  <c:v>48.96</c:v>
                </c:pt>
                <c:pt idx="240">
                  <c:v>27.65</c:v>
                </c:pt>
                <c:pt idx="241">
                  <c:v>225.86</c:v>
                </c:pt>
                <c:pt idx="242">
                  <c:v>14.29</c:v>
                </c:pt>
                <c:pt idx="243">
                  <c:v>16.93</c:v>
                </c:pt>
                <c:pt idx="244">
                  <c:v>-94.25</c:v>
                </c:pt>
                <c:pt idx="245">
                  <c:v>5.08</c:v>
                </c:pt>
                <c:pt idx="246">
                  <c:v>96.08</c:v>
                </c:pt>
                <c:pt idx="247">
                  <c:v>88.89</c:v>
                </c:pt>
                <c:pt idx="248">
                  <c:v>14.71</c:v>
                </c:pt>
                <c:pt idx="249">
                  <c:v>18.12</c:v>
                </c:pt>
                <c:pt idx="250">
                  <c:v>-28.57</c:v>
                </c:pt>
                <c:pt idx="251">
                  <c:v>25</c:v>
                </c:pt>
                <c:pt idx="252">
                  <c:v>9.09</c:v>
                </c:pt>
                <c:pt idx="253">
                  <c:v>27.64</c:v>
                </c:pt>
              </c:numCache>
            </c:numRef>
          </c:yVal>
          <c:smooth val="0"/>
          <c:extLst>
            <c:ext xmlns:c16="http://schemas.microsoft.com/office/drawing/2014/chart" uri="{C3380CC4-5D6E-409C-BE32-E72D297353CC}">
              <c16:uniqueId val="{00000001-15B9-46C6-8444-D2E153556A81}"/>
            </c:ext>
          </c:extLst>
        </c:ser>
        <c:dLbls>
          <c:showLegendKey val="0"/>
          <c:showVal val="0"/>
          <c:showCatName val="0"/>
          <c:showSerName val="0"/>
          <c:showPercent val="0"/>
          <c:showBubbleSize val="0"/>
        </c:dLbls>
        <c:axId val="556930568"/>
        <c:axId val="556929584"/>
      </c:scatterChart>
      <c:valAx>
        <c:axId val="556930568"/>
        <c:scaling>
          <c:orientation val="minMax"/>
        </c:scaling>
        <c:delete val="1"/>
        <c:axPos val="b"/>
        <c:numFmt formatCode="General" sourceLinked="1"/>
        <c:majorTickMark val="none"/>
        <c:minorTickMark val="none"/>
        <c:tickLblPos val="nextTo"/>
        <c:crossAx val="556929584"/>
        <c:crosses val="autoZero"/>
        <c:crossBetween val="midCat"/>
      </c:valAx>
      <c:valAx>
        <c:axId val="556929584"/>
        <c:scaling>
          <c:orientation val="minMax"/>
          <c:max val="200"/>
          <c:min val="-100"/>
        </c:scaling>
        <c:delete val="0"/>
        <c:axPos val="l"/>
        <c:majorGridlines>
          <c:spPr>
            <a:ln w="317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556930568"/>
        <c:crosses val="autoZero"/>
        <c:crossBetween val="midCat"/>
        <c:majorUnit val="20"/>
        <c:minorUnit val="5"/>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9"/>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6043.44</c:v>
                </c:pt>
                <c:pt idx="2">
                  <c:v>6116.22</c:v>
                </c:pt>
                <c:pt idx="3">
                  <c:v>6338.01</c:v>
                </c:pt>
                <c:pt idx="4">
                  <c:v>6630.4</c:v>
                </c:pt>
                <c:pt idx="5">
                  <c:v>3942.79</c:v>
                </c:pt>
                <c:pt idx="6">
                  <c:v>4218.26</c:v>
                </c:pt>
                <c:pt idx="7">
                  <c:v>4222</c:v>
                </c:pt>
                <c:pt idx="8">
                  <c:v>4699.16</c:v>
                </c:pt>
                <c:pt idx="9">
                  <c:v>4441.62</c:v>
                </c:pt>
                <c:pt idx="10">
                  <c:v>4213.3900000000003</c:v>
                </c:pt>
                <c:pt idx="11">
                  <c:v>4340.7299999999996</c:v>
                </c:pt>
                <c:pt idx="12">
                  <c:v>5502.33</c:v>
                </c:pt>
                <c:pt idx="13">
                  <c:v>4444.32</c:v>
                </c:pt>
                <c:pt idx="14">
                  <c:v>3990.92</c:v>
                </c:pt>
                <c:pt idx="15">
                  <c:v>4104.01</c:v>
                </c:pt>
                <c:pt idx="16">
                  <c:v>5222.34</c:v>
                </c:pt>
                <c:pt idx="17">
                  <c:v>4051</c:v>
                </c:pt>
                <c:pt idx="18">
                  <c:v>4539.87</c:v>
                </c:pt>
                <c:pt idx="19">
                  <c:v>4025.61</c:v>
                </c:pt>
                <c:pt idx="20">
                  <c:v>4503.75</c:v>
                </c:pt>
                <c:pt idx="21">
                  <c:v>3198.79</c:v>
                </c:pt>
                <c:pt idx="22">
                  <c:v>3460.29</c:v>
                </c:pt>
                <c:pt idx="23">
                  <c:v>3117.11</c:v>
                </c:pt>
                <c:pt idx="24">
                  <c:v>3779.85</c:v>
                </c:pt>
                <c:pt idx="25">
                  <c:v>3042.04</c:v>
                </c:pt>
                <c:pt idx="26">
                  <c:v>3097.37</c:v>
                </c:pt>
                <c:pt idx="27">
                  <c:v>3742.46</c:v>
                </c:pt>
                <c:pt idx="28">
                  <c:v>3402.96</c:v>
                </c:pt>
                <c:pt idx="29">
                  <c:v>2808.16</c:v>
                </c:pt>
                <c:pt idx="30">
                  <c:v>2744.73</c:v>
                </c:pt>
                <c:pt idx="31">
                  <c:v>2448.6999999999998</c:v>
                </c:pt>
                <c:pt idx="32">
                  <c:v>3580.5</c:v>
                </c:pt>
                <c:pt idx="33">
                  <c:v>2874.88</c:v>
                </c:pt>
                <c:pt idx="34">
                  <c:v>2811.61</c:v>
                </c:pt>
                <c:pt idx="35">
                  <c:v>2946.92</c:v>
                </c:pt>
                <c:pt idx="36">
                  <c:v>3274.64</c:v>
                </c:pt>
                <c:pt idx="37">
                  <c:v>3029.73</c:v>
                </c:pt>
                <c:pt idx="38">
                  <c:v>3306.63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5262.54</c:v>
                </c:pt>
                <c:pt idx="2">
                  <c:v>5155.71</c:v>
                </c:pt>
                <c:pt idx="3">
                  <c:v>5432.05</c:v>
                </c:pt>
                <c:pt idx="4">
                  <c:v>5773.19</c:v>
                </c:pt>
                <c:pt idx="5">
                  <c:v>3436.78</c:v>
                </c:pt>
                <c:pt idx="6">
                  <c:v>3569.09</c:v>
                </c:pt>
                <c:pt idx="7">
                  <c:v>3545.9</c:v>
                </c:pt>
                <c:pt idx="8">
                  <c:v>3968.57</c:v>
                </c:pt>
                <c:pt idx="9">
                  <c:v>3502.66</c:v>
                </c:pt>
                <c:pt idx="10">
                  <c:v>3526.82</c:v>
                </c:pt>
                <c:pt idx="11">
                  <c:v>3477.1</c:v>
                </c:pt>
                <c:pt idx="12">
                  <c:v>4477.46</c:v>
                </c:pt>
                <c:pt idx="13">
                  <c:v>3420.78</c:v>
                </c:pt>
                <c:pt idx="14">
                  <c:v>3313.02</c:v>
                </c:pt>
                <c:pt idx="15">
                  <c:v>3197.4</c:v>
                </c:pt>
                <c:pt idx="16">
                  <c:v>4192.43</c:v>
                </c:pt>
                <c:pt idx="17">
                  <c:v>3324.6</c:v>
                </c:pt>
                <c:pt idx="18">
                  <c:v>3885.46</c:v>
                </c:pt>
                <c:pt idx="19">
                  <c:v>3583.94</c:v>
                </c:pt>
                <c:pt idx="20">
                  <c:v>3937.32</c:v>
                </c:pt>
                <c:pt idx="21">
                  <c:v>2715.96</c:v>
                </c:pt>
                <c:pt idx="22">
                  <c:v>3012.28</c:v>
                </c:pt>
                <c:pt idx="23">
                  <c:v>2732.13</c:v>
                </c:pt>
                <c:pt idx="24">
                  <c:v>3422.82</c:v>
                </c:pt>
                <c:pt idx="25">
                  <c:v>2579.44</c:v>
                </c:pt>
                <c:pt idx="26">
                  <c:v>2618.9</c:v>
                </c:pt>
                <c:pt idx="27">
                  <c:v>3267.86</c:v>
                </c:pt>
                <c:pt idx="28">
                  <c:v>2943.37</c:v>
                </c:pt>
                <c:pt idx="29">
                  <c:v>2228.42</c:v>
                </c:pt>
                <c:pt idx="30">
                  <c:v>2222.85</c:v>
                </c:pt>
                <c:pt idx="31">
                  <c:v>2015.01</c:v>
                </c:pt>
                <c:pt idx="32">
                  <c:v>2851.04</c:v>
                </c:pt>
                <c:pt idx="33">
                  <c:v>2313.0500000000002</c:v>
                </c:pt>
                <c:pt idx="34">
                  <c:v>2271.42</c:v>
                </c:pt>
                <c:pt idx="35">
                  <c:v>2316.62</c:v>
                </c:pt>
                <c:pt idx="36">
                  <c:v>2697.47</c:v>
                </c:pt>
                <c:pt idx="37">
                  <c:v>2430.69</c:v>
                </c:pt>
                <c:pt idx="38">
                  <c:v>2525.5300000000002</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780.9</c:v>
                </c:pt>
                <c:pt idx="2">
                  <c:v>960.51</c:v>
                </c:pt>
                <c:pt idx="3">
                  <c:v>905.95</c:v>
                </c:pt>
                <c:pt idx="4">
                  <c:v>857.21</c:v>
                </c:pt>
                <c:pt idx="5">
                  <c:v>506.01</c:v>
                </c:pt>
                <c:pt idx="6">
                  <c:v>649.16</c:v>
                </c:pt>
                <c:pt idx="7">
                  <c:v>676.1</c:v>
                </c:pt>
                <c:pt idx="8">
                  <c:v>730.6</c:v>
                </c:pt>
                <c:pt idx="9">
                  <c:v>938.96</c:v>
                </c:pt>
                <c:pt idx="10">
                  <c:v>686.57</c:v>
                </c:pt>
                <c:pt idx="11">
                  <c:v>863.64</c:v>
                </c:pt>
                <c:pt idx="12">
                  <c:v>1024.8800000000001</c:v>
                </c:pt>
                <c:pt idx="13">
                  <c:v>1023.55</c:v>
                </c:pt>
                <c:pt idx="14">
                  <c:v>677.89</c:v>
                </c:pt>
                <c:pt idx="15">
                  <c:v>906.62</c:v>
                </c:pt>
                <c:pt idx="16">
                  <c:v>1029.92</c:v>
                </c:pt>
                <c:pt idx="17">
                  <c:v>726.4</c:v>
                </c:pt>
                <c:pt idx="18">
                  <c:v>654.41</c:v>
                </c:pt>
                <c:pt idx="19">
                  <c:v>441.66</c:v>
                </c:pt>
                <c:pt idx="20">
                  <c:v>566.42999999999995</c:v>
                </c:pt>
                <c:pt idx="21">
                  <c:v>482.83</c:v>
                </c:pt>
                <c:pt idx="22">
                  <c:v>448.02</c:v>
                </c:pt>
                <c:pt idx="23">
                  <c:v>384.98</c:v>
                </c:pt>
                <c:pt idx="24">
                  <c:v>357.03</c:v>
                </c:pt>
                <c:pt idx="25">
                  <c:v>462.6</c:v>
                </c:pt>
                <c:pt idx="26">
                  <c:v>478.47</c:v>
                </c:pt>
                <c:pt idx="27">
                  <c:v>474.6</c:v>
                </c:pt>
                <c:pt idx="28">
                  <c:v>459.6</c:v>
                </c:pt>
                <c:pt idx="29">
                  <c:v>579.74</c:v>
                </c:pt>
                <c:pt idx="30">
                  <c:v>521.88</c:v>
                </c:pt>
                <c:pt idx="31">
                  <c:v>433.68</c:v>
                </c:pt>
                <c:pt idx="32">
                  <c:v>729.45</c:v>
                </c:pt>
                <c:pt idx="33">
                  <c:v>561.83000000000004</c:v>
                </c:pt>
                <c:pt idx="34">
                  <c:v>540.20000000000005</c:v>
                </c:pt>
                <c:pt idx="35">
                  <c:v>630.29999999999995</c:v>
                </c:pt>
                <c:pt idx="36">
                  <c:v>577.16999999999996</c:v>
                </c:pt>
                <c:pt idx="37">
                  <c:v>599.04</c:v>
                </c:pt>
                <c:pt idx="38">
                  <c:v>781.1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595.6</c:v>
                </c:pt>
                <c:pt idx="1">
                  <c:v>662.9</c:v>
                </c:pt>
                <c:pt idx="2">
                  <c:v>917.5</c:v>
                </c:pt>
                <c:pt idx="3">
                  <c:v>888.9</c:v>
                </c:pt>
                <c:pt idx="4">
                  <c:v>905.6</c:v>
                </c:pt>
                <c:pt idx="5">
                  <c:v>562.6</c:v>
                </c:pt>
                <c:pt idx="6">
                  <c:v>576.4</c:v>
                </c:pt>
                <c:pt idx="7">
                  <c:v>604</c:v>
                </c:pt>
                <c:pt idx="8">
                  <c:v>626.70000000000005</c:v>
                </c:pt>
                <c:pt idx="9">
                  <c:v>777.7</c:v>
                </c:pt>
                <c:pt idx="10">
                  <c:v>576.70000000000005</c:v>
                </c:pt>
                <c:pt idx="11">
                  <c:v>728.4</c:v>
                </c:pt>
                <c:pt idx="12">
                  <c:v>726.4</c:v>
                </c:pt>
                <c:pt idx="13">
                  <c:v>782.2</c:v>
                </c:pt>
                <c:pt idx="14">
                  <c:v>715.3</c:v>
                </c:pt>
                <c:pt idx="15">
                  <c:v>826.6</c:v>
                </c:pt>
                <c:pt idx="16">
                  <c:v>884.6</c:v>
                </c:pt>
                <c:pt idx="17">
                  <c:v>613.20000000000005</c:v>
                </c:pt>
                <c:pt idx="18">
                  <c:v>636.29999999999995</c:v>
                </c:pt>
                <c:pt idx="19">
                  <c:v>523.5</c:v>
                </c:pt>
                <c:pt idx="20">
                  <c:v>588.4</c:v>
                </c:pt>
                <c:pt idx="21">
                  <c:v>575.79999999999995</c:v>
                </c:pt>
                <c:pt idx="22">
                  <c:v>477.7</c:v>
                </c:pt>
                <c:pt idx="23">
                  <c:v>410.5</c:v>
                </c:pt>
                <c:pt idx="24">
                  <c:v>392.4</c:v>
                </c:pt>
                <c:pt idx="25">
                  <c:v>477.6</c:v>
                </c:pt>
                <c:pt idx="26">
                  <c:v>517.1</c:v>
                </c:pt>
                <c:pt idx="27">
                  <c:v>569.1</c:v>
                </c:pt>
                <c:pt idx="28">
                  <c:v>549.9</c:v>
                </c:pt>
                <c:pt idx="29">
                  <c:v>732.3</c:v>
                </c:pt>
                <c:pt idx="30">
                  <c:v>637.5</c:v>
                </c:pt>
                <c:pt idx="31">
                  <c:v>559.6</c:v>
                </c:pt>
                <c:pt idx="32">
                  <c:v>819.1</c:v>
                </c:pt>
                <c:pt idx="33">
                  <c:v>715.1</c:v>
                </c:pt>
                <c:pt idx="34">
                  <c:v>712.2</c:v>
                </c:pt>
                <c:pt idx="35">
                  <c:v>826.2</c:v>
                </c:pt>
                <c:pt idx="36">
                  <c:v>698.8</c:v>
                </c:pt>
                <c:pt idx="37">
                  <c:v>708.3</c:v>
                </c:pt>
                <c:pt idx="38">
                  <c:v>896.1</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7108.7</c:v>
                </c:pt>
                <c:pt idx="1">
                  <c:v>6315.4</c:v>
                </c:pt>
                <c:pt idx="2">
                  <c:v>6076.6</c:v>
                </c:pt>
                <c:pt idx="3">
                  <c:v>6449.7</c:v>
                </c:pt>
                <c:pt idx="4">
                  <c:v>6776.1</c:v>
                </c:pt>
                <c:pt idx="5">
                  <c:v>4141.5</c:v>
                </c:pt>
                <c:pt idx="6">
                  <c:v>4233.8999999999996</c:v>
                </c:pt>
                <c:pt idx="7">
                  <c:v>4149.6000000000004</c:v>
                </c:pt>
                <c:pt idx="8">
                  <c:v>4589.8999999999996</c:v>
                </c:pt>
                <c:pt idx="9">
                  <c:v>4068.5</c:v>
                </c:pt>
                <c:pt idx="10">
                  <c:v>4118.6000000000004</c:v>
                </c:pt>
                <c:pt idx="11">
                  <c:v>4063.4</c:v>
                </c:pt>
                <c:pt idx="12">
                  <c:v>5027.6000000000004</c:v>
                </c:pt>
                <c:pt idx="13">
                  <c:v>3882.3</c:v>
                </c:pt>
                <c:pt idx="14">
                  <c:v>3679.7</c:v>
                </c:pt>
                <c:pt idx="15">
                  <c:v>3718.3</c:v>
                </c:pt>
                <c:pt idx="16">
                  <c:v>4533.3</c:v>
                </c:pt>
                <c:pt idx="17">
                  <c:v>3710.1</c:v>
                </c:pt>
                <c:pt idx="18">
                  <c:v>4334.8999999999996</c:v>
                </c:pt>
                <c:pt idx="19">
                  <c:v>4056.6</c:v>
                </c:pt>
                <c:pt idx="20">
                  <c:v>4356.8</c:v>
                </c:pt>
                <c:pt idx="21">
                  <c:v>3117.3</c:v>
                </c:pt>
                <c:pt idx="22">
                  <c:v>3480.4</c:v>
                </c:pt>
                <c:pt idx="23">
                  <c:v>3156.7</c:v>
                </c:pt>
                <c:pt idx="24">
                  <c:v>3707.3</c:v>
                </c:pt>
                <c:pt idx="25">
                  <c:v>2934.7</c:v>
                </c:pt>
                <c:pt idx="26">
                  <c:v>2967</c:v>
                </c:pt>
                <c:pt idx="27">
                  <c:v>3527.1</c:v>
                </c:pt>
                <c:pt idx="28">
                  <c:v>3516.9</c:v>
                </c:pt>
                <c:pt idx="29">
                  <c:v>2897.2</c:v>
                </c:pt>
                <c:pt idx="30">
                  <c:v>3009.3</c:v>
                </c:pt>
                <c:pt idx="31">
                  <c:v>2861</c:v>
                </c:pt>
                <c:pt idx="32">
                  <c:v>3618.9</c:v>
                </c:pt>
                <c:pt idx="33">
                  <c:v>3176.3</c:v>
                </c:pt>
                <c:pt idx="34">
                  <c:v>3225.5</c:v>
                </c:pt>
                <c:pt idx="35">
                  <c:v>3264.9</c:v>
                </c:pt>
                <c:pt idx="36">
                  <c:v>3545.3</c:v>
                </c:pt>
                <c:pt idx="37">
                  <c:v>3357.4</c:v>
                </c:pt>
                <c:pt idx="38">
                  <c:v>3488.9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4294.8</c:v>
                </c:pt>
                <c:pt idx="2">
                  <c:v>3568.43</c:v>
                </c:pt>
                <c:pt idx="3">
                  <c:v>4134.8900000000003</c:v>
                </c:pt>
                <c:pt idx="4">
                  <c:v>2044.32</c:v>
                </c:pt>
                <c:pt idx="5">
                  <c:v>1718.67</c:v>
                </c:pt>
                <c:pt idx="6">
                  <c:v>1596.12</c:v>
                </c:pt>
                <c:pt idx="7">
                  <c:v>1865.2</c:v>
                </c:pt>
                <c:pt idx="8">
                  <c:v>2308.7800000000002</c:v>
                </c:pt>
                <c:pt idx="9">
                  <c:v>2014.99</c:v>
                </c:pt>
                <c:pt idx="10">
                  <c:v>2468.7800000000002</c:v>
                </c:pt>
                <c:pt idx="11">
                  <c:v>2288.58</c:v>
                </c:pt>
                <c:pt idx="12">
                  <c:v>3043.75</c:v>
                </c:pt>
                <c:pt idx="13">
                  <c:v>3149.44</c:v>
                </c:pt>
                <c:pt idx="14">
                  <c:v>4056.89</c:v>
                </c:pt>
                <c:pt idx="15">
                  <c:v>3054.21</c:v>
                </c:pt>
                <c:pt idx="16">
                  <c:v>3567.45</c:v>
                </c:pt>
                <c:pt idx="17">
                  <c:v>3375.16</c:v>
                </c:pt>
                <c:pt idx="18">
                  <c:v>3219.18</c:v>
                </c:pt>
                <c:pt idx="19">
                  <c:v>2943.91</c:v>
                </c:pt>
                <c:pt idx="20">
                  <c:v>3658.87</c:v>
                </c:pt>
                <c:pt idx="21">
                  <c:v>2953.96</c:v>
                </c:pt>
                <c:pt idx="22">
                  <c:v>3160.51</c:v>
                </c:pt>
                <c:pt idx="23">
                  <c:v>2978.86</c:v>
                </c:pt>
                <c:pt idx="24">
                  <c:v>2953.17</c:v>
                </c:pt>
                <c:pt idx="25">
                  <c:v>3614.45</c:v>
                </c:pt>
                <c:pt idx="26">
                  <c:v>3837.06</c:v>
                </c:pt>
                <c:pt idx="27">
                  <c:v>4404.62</c:v>
                </c:pt>
                <c:pt idx="28">
                  <c:v>3639.95</c:v>
                </c:pt>
                <c:pt idx="29">
                  <c:v>3268.42</c:v>
                </c:pt>
                <c:pt idx="30">
                  <c:v>5112.54</c:v>
                </c:pt>
                <c:pt idx="31">
                  <c:v>3986.25</c:v>
                </c:pt>
                <c:pt idx="32">
                  <c:v>3665.13</c:v>
                </c:pt>
                <c:pt idx="33">
                  <c:v>3263.02</c:v>
                </c:pt>
                <c:pt idx="34">
                  <c:v>3028.71</c:v>
                </c:pt>
                <c:pt idx="35">
                  <c:v>2928.89</c:v>
                </c:pt>
                <c:pt idx="36">
                  <c:v>3874.19</c:v>
                </c:pt>
                <c:pt idx="37">
                  <c:v>3907</c:v>
                </c:pt>
                <c:pt idx="38">
                  <c:v>5646.8</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3641.46</c:v>
                </c:pt>
                <c:pt idx="2">
                  <c:v>2899.13</c:v>
                </c:pt>
                <c:pt idx="3">
                  <c:v>3563.28</c:v>
                </c:pt>
                <c:pt idx="4">
                  <c:v>1566.61</c:v>
                </c:pt>
                <c:pt idx="5">
                  <c:v>1338.64</c:v>
                </c:pt>
                <c:pt idx="6">
                  <c:v>1205.77</c:v>
                </c:pt>
                <c:pt idx="7">
                  <c:v>1554.13</c:v>
                </c:pt>
                <c:pt idx="8">
                  <c:v>1866.67</c:v>
                </c:pt>
                <c:pt idx="9">
                  <c:v>1628.74</c:v>
                </c:pt>
                <c:pt idx="10">
                  <c:v>1998.96</c:v>
                </c:pt>
                <c:pt idx="11">
                  <c:v>1952.32</c:v>
                </c:pt>
                <c:pt idx="12">
                  <c:v>2313.19</c:v>
                </c:pt>
                <c:pt idx="13">
                  <c:v>2443.11</c:v>
                </c:pt>
                <c:pt idx="14">
                  <c:v>3315.26</c:v>
                </c:pt>
                <c:pt idx="15">
                  <c:v>2532.59</c:v>
                </c:pt>
                <c:pt idx="16">
                  <c:v>2910.63</c:v>
                </c:pt>
                <c:pt idx="17">
                  <c:v>2741.8</c:v>
                </c:pt>
                <c:pt idx="18">
                  <c:v>2598.3000000000002</c:v>
                </c:pt>
                <c:pt idx="19">
                  <c:v>2397.1799999999998</c:v>
                </c:pt>
                <c:pt idx="20">
                  <c:v>3064.29</c:v>
                </c:pt>
                <c:pt idx="21">
                  <c:v>2434.17</c:v>
                </c:pt>
                <c:pt idx="22">
                  <c:v>2487.5500000000002</c:v>
                </c:pt>
                <c:pt idx="23">
                  <c:v>2471.88</c:v>
                </c:pt>
                <c:pt idx="24">
                  <c:v>2392.1</c:v>
                </c:pt>
                <c:pt idx="25">
                  <c:v>2832.75</c:v>
                </c:pt>
                <c:pt idx="26">
                  <c:v>2978.92</c:v>
                </c:pt>
                <c:pt idx="27">
                  <c:v>3298.17</c:v>
                </c:pt>
                <c:pt idx="28">
                  <c:v>2927.9</c:v>
                </c:pt>
                <c:pt idx="29">
                  <c:v>2563.0100000000002</c:v>
                </c:pt>
                <c:pt idx="30">
                  <c:v>4146.5200000000004</c:v>
                </c:pt>
                <c:pt idx="31">
                  <c:v>3441.93</c:v>
                </c:pt>
                <c:pt idx="32">
                  <c:v>2872.74</c:v>
                </c:pt>
                <c:pt idx="33">
                  <c:v>2449.65</c:v>
                </c:pt>
                <c:pt idx="34">
                  <c:v>2305.2399999999998</c:v>
                </c:pt>
                <c:pt idx="35">
                  <c:v>2302.3200000000002</c:v>
                </c:pt>
                <c:pt idx="36">
                  <c:v>2910.8</c:v>
                </c:pt>
                <c:pt idx="37">
                  <c:v>3208</c:v>
                </c:pt>
                <c:pt idx="38">
                  <c:v>4900.1000000000004</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653.34</c:v>
                </c:pt>
                <c:pt idx="2">
                  <c:v>669.31</c:v>
                </c:pt>
                <c:pt idx="3">
                  <c:v>571.61</c:v>
                </c:pt>
                <c:pt idx="4">
                  <c:v>477.72</c:v>
                </c:pt>
                <c:pt idx="5">
                  <c:v>380.03</c:v>
                </c:pt>
                <c:pt idx="6">
                  <c:v>390.36</c:v>
                </c:pt>
                <c:pt idx="7">
                  <c:v>311.06</c:v>
                </c:pt>
                <c:pt idx="8">
                  <c:v>442.11</c:v>
                </c:pt>
                <c:pt idx="9">
                  <c:v>386.25</c:v>
                </c:pt>
                <c:pt idx="10">
                  <c:v>469.83</c:v>
                </c:pt>
                <c:pt idx="11">
                  <c:v>336.26</c:v>
                </c:pt>
                <c:pt idx="12">
                  <c:v>730.56</c:v>
                </c:pt>
                <c:pt idx="13">
                  <c:v>706.33</c:v>
                </c:pt>
                <c:pt idx="14">
                  <c:v>741.63</c:v>
                </c:pt>
                <c:pt idx="15">
                  <c:v>521.62</c:v>
                </c:pt>
                <c:pt idx="16">
                  <c:v>656.82</c:v>
                </c:pt>
                <c:pt idx="17">
                  <c:v>633.36</c:v>
                </c:pt>
                <c:pt idx="18">
                  <c:v>620.88</c:v>
                </c:pt>
                <c:pt idx="19">
                  <c:v>546.73</c:v>
                </c:pt>
                <c:pt idx="20">
                  <c:v>594.58000000000004</c:v>
                </c:pt>
                <c:pt idx="21">
                  <c:v>519.79999999999995</c:v>
                </c:pt>
                <c:pt idx="22">
                  <c:v>672.96</c:v>
                </c:pt>
                <c:pt idx="23">
                  <c:v>506.98</c:v>
                </c:pt>
                <c:pt idx="24">
                  <c:v>561.07000000000005</c:v>
                </c:pt>
                <c:pt idx="25">
                  <c:v>781.7</c:v>
                </c:pt>
                <c:pt idx="26">
                  <c:v>858.14</c:v>
                </c:pt>
                <c:pt idx="27">
                  <c:v>1106.45</c:v>
                </c:pt>
                <c:pt idx="28">
                  <c:v>712.05</c:v>
                </c:pt>
                <c:pt idx="29">
                  <c:v>705.42</c:v>
                </c:pt>
                <c:pt idx="30">
                  <c:v>966.02</c:v>
                </c:pt>
                <c:pt idx="31">
                  <c:v>544.32000000000005</c:v>
                </c:pt>
                <c:pt idx="32">
                  <c:v>792.38</c:v>
                </c:pt>
                <c:pt idx="33">
                  <c:v>813.36</c:v>
                </c:pt>
                <c:pt idx="34">
                  <c:v>723.47</c:v>
                </c:pt>
                <c:pt idx="35">
                  <c:v>626.57000000000005</c:v>
                </c:pt>
                <c:pt idx="36">
                  <c:v>963.39</c:v>
                </c:pt>
                <c:pt idx="37">
                  <c:v>699</c:v>
                </c:pt>
                <c:pt idx="38">
                  <c:v>746.7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6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2095.9</c:v>
                </c:pt>
                <c:pt idx="1">
                  <c:v>1953.9</c:v>
                </c:pt>
                <c:pt idx="2">
                  <c:v>1839.5</c:v>
                </c:pt>
                <c:pt idx="3">
                  <c:v>1816.6</c:v>
                </c:pt>
                <c:pt idx="4">
                  <c:v>1584.7</c:v>
                </c:pt>
                <c:pt idx="5">
                  <c:v>1501.4</c:v>
                </c:pt>
                <c:pt idx="6">
                  <c:v>1310.7</c:v>
                </c:pt>
                <c:pt idx="7">
                  <c:v>1260.8</c:v>
                </c:pt>
                <c:pt idx="8">
                  <c:v>1240.0999999999999</c:v>
                </c:pt>
                <c:pt idx="9">
                  <c:v>1200.0999999999999</c:v>
                </c:pt>
                <c:pt idx="10">
                  <c:v>1294.5999999999999</c:v>
                </c:pt>
                <c:pt idx="11">
                  <c:v>1124.8</c:v>
                </c:pt>
                <c:pt idx="12">
                  <c:v>1434.4</c:v>
                </c:pt>
                <c:pt idx="13">
                  <c:v>1794.1</c:v>
                </c:pt>
                <c:pt idx="14">
                  <c:v>1986.8</c:v>
                </c:pt>
                <c:pt idx="15">
                  <c:v>1927.6</c:v>
                </c:pt>
                <c:pt idx="16">
                  <c:v>1803.3</c:v>
                </c:pt>
                <c:pt idx="17">
                  <c:v>1865.9</c:v>
                </c:pt>
                <c:pt idx="18">
                  <c:v>2132.5</c:v>
                </c:pt>
                <c:pt idx="19">
                  <c:v>1716.9</c:v>
                </c:pt>
                <c:pt idx="20">
                  <c:v>1731.3</c:v>
                </c:pt>
                <c:pt idx="21">
                  <c:v>1519.1</c:v>
                </c:pt>
                <c:pt idx="22">
                  <c:v>1633.1</c:v>
                </c:pt>
                <c:pt idx="23">
                  <c:v>1647</c:v>
                </c:pt>
                <c:pt idx="24">
                  <c:v>1457.4</c:v>
                </c:pt>
                <c:pt idx="25">
                  <c:v>1659</c:v>
                </c:pt>
                <c:pt idx="26">
                  <c:v>1752.1</c:v>
                </c:pt>
                <c:pt idx="27">
                  <c:v>2221.4</c:v>
                </c:pt>
                <c:pt idx="28">
                  <c:v>2297.1999999999998</c:v>
                </c:pt>
                <c:pt idx="29">
                  <c:v>2399.1999999999998</c:v>
                </c:pt>
                <c:pt idx="30">
                  <c:v>2528.1</c:v>
                </c:pt>
                <c:pt idx="31">
                  <c:v>2305.9</c:v>
                </c:pt>
                <c:pt idx="32">
                  <c:v>2323.9</c:v>
                </c:pt>
                <c:pt idx="33">
                  <c:v>2463.8000000000002</c:v>
                </c:pt>
                <c:pt idx="34">
                  <c:v>2367.4</c:v>
                </c:pt>
                <c:pt idx="35">
                  <c:v>2083.3000000000002</c:v>
                </c:pt>
                <c:pt idx="36">
                  <c:v>2175.3000000000002</c:v>
                </c:pt>
                <c:pt idx="37">
                  <c:v>2166.6</c:v>
                </c:pt>
                <c:pt idx="38">
                  <c:v>2122.1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General</c:formatCode>
                <c:ptCount val="39"/>
                <c:pt idx="0">
                  <c:v>11439.2</c:v>
                </c:pt>
                <c:pt idx="1">
                  <c:v>12274.3</c:v>
                </c:pt>
                <c:pt idx="2">
                  <c:v>12099.4</c:v>
                </c:pt>
                <c:pt idx="3">
                  <c:v>13102.6</c:v>
                </c:pt>
                <c:pt idx="4">
                  <c:v>11539.3</c:v>
                </c:pt>
                <c:pt idx="5">
                  <c:v>10299.4</c:v>
                </c:pt>
                <c:pt idx="6">
                  <c:v>8975.5</c:v>
                </c:pt>
                <c:pt idx="7">
                  <c:v>8699.5</c:v>
                </c:pt>
                <c:pt idx="8">
                  <c:v>7453.6</c:v>
                </c:pt>
                <c:pt idx="9">
                  <c:v>7163.8</c:v>
                </c:pt>
                <c:pt idx="10">
                  <c:v>7168.8</c:v>
                </c:pt>
                <c:pt idx="11">
                  <c:v>7096.3</c:v>
                </c:pt>
                <c:pt idx="12">
                  <c:v>6138.1</c:v>
                </c:pt>
                <c:pt idx="13">
                  <c:v>6162.5</c:v>
                </c:pt>
                <c:pt idx="14">
                  <c:v>6949</c:v>
                </c:pt>
                <c:pt idx="15">
                  <c:v>7313.1</c:v>
                </c:pt>
                <c:pt idx="16">
                  <c:v>7355.4</c:v>
                </c:pt>
                <c:pt idx="17">
                  <c:v>7450.6</c:v>
                </c:pt>
                <c:pt idx="18">
                  <c:v>7079.9</c:v>
                </c:pt>
                <c:pt idx="19">
                  <c:v>6785.5</c:v>
                </c:pt>
                <c:pt idx="20">
                  <c:v>7096.4</c:v>
                </c:pt>
                <c:pt idx="21">
                  <c:v>7356.5</c:v>
                </c:pt>
                <c:pt idx="22">
                  <c:v>7102.2</c:v>
                </c:pt>
                <c:pt idx="23">
                  <c:v>7138.4</c:v>
                </c:pt>
                <c:pt idx="24">
                  <c:v>6464.6</c:v>
                </c:pt>
                <c:pt idx="25">
                  <c:v>7019.3</c:v>
                </c:pt>
                <c:pt idx="26">
                  <c:v>7049.5</c:v>
                </c:pt>
                <c:pt idx="27">
                  <c:v>7652.6</c:v>
                </c:pt>
                <c:pt idx="28">
                  <c:v>7743.5</c:v>
                </c:pt>
                <c:pt idx="29">
                  <c:v>7966</c:v>
                </c:pt>
                <c:pt idx="30">
                  <c:v>8912.5</c:v>
                </c:pt>
                <c:pt idx="31">
                  <c:v>9917</c:v>
                </c:pt>
                <c:pt idx="32">
                  <c:v>10040.5</c:v>
                </c:pt>
                <c:pt idx="33">
                  <c:v>10218.299999999999</c:v>
                </c:pt>
                <c:pt idx="34">
                  <c:v>9282.2000000000007</c:v>
                </c:pt>
                <c:pt idx="35">
                  <c:v>9678.1</c:v>
                </c:pt>
                <c:pt idx="36">
                  <c:v>9653.7000000000007</c:v>
                </c:pt>
                <c:pt idx="37">
                  <c:v>10397.700000000001</c:v>
                </c:pt>
                <c:pt idx="38">
                  <c:v>12167.2</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176.1</c:v>
                </c:pt>
                <c:pt idx="2">
                  <c:v>161.85</c:v>
                </c:pt>
                <c:pt idx="3">
                  <c:v>147.61000000000001</c:v>
                </c:pt>
                <c:pt idx="4">
                  <c:v>140.44</c:v>
                </c:pt>
                <c:pt idx="5">
                  <c:v>133.26</c:v>
                </c:pt>
                <c:pt idx="6">
                  <c:v>123.58</c:v>
                </c:pt>
                <c:pt idx="7">
                  <c:v>113.89</c:v>
                </c:pt>
                <c:pt idx="8">
                  <c:v>117.68</c:v>
                </c:pt>
                <c:pt idx="9">
                  <c:v>121.48</c:v>
                </c:pt>
                <c:pt idx="10">
                  <c:v>125</c:v>
                </c:pt>
                <c:pt idx="11">
                  <c:v>128.52000000000001</c:v>
                </c:pt>
                <c:pt idx="12">
                  <c:v>171.01</c:v>
                </c:pt>
                <c:pt idx="13">
                  <c:v>204.64</c:v>
                </c:pt>
                <c:pt idx="14">
                  <c:v>173.33</c:v>
                </c:pt>
                <c:pt idx="15">
                  <c:v>177.01</c:v>
                </c:pt>
                <c:pt idx="16">
                  <c:v>223.86</c:v>
                </c:pt>
                <c:pt idx="17">
                  <c:v>231.23</c:v>
                </c:pt>
                <c:pt idx="18">
                  <c:v>277.58</c:v>
                </c:pt>
                <c:pt idx="19">
                  <c:v>169.91</c:v>
                </c:pt>
                <c:pt idx="20">
                  <c:v>188.78</c:v>
                </c:pt>
                <c:pt idx="21">
                  <c:v>215.79</c:v>
                </c:pt>
                <c:pt idx="22">
                  <c:v>193.58</c:v>
                </c:pt>
                <c:pt idx="23">
                  <c:v>178.16</c:v>
                </c:pt>
                <c:pt idx="24">
                  <c:v>225.74</c:v>
                </c:pt>
                <c:pt idx="25">
                  <c:v>229.87</c:v>
                </c:pt>
                <c:pt idx="26">
                  <c:v>226.6</c:v>
                </c:pt>
                <c:pt idx="27">
                  <c:v>170.75</c:v>
                </c:pt>
                <c:pt idx="28">
                  <c:v>272.79000000000002</c:v>
                </c:pt>
                <c:pt idx="29">
                  <c:v>231.5</c:v>
                </c:pt>
                <c:pt idx="30">
                  <c:v>264.16000000000003</c:v>
                </c:pt>
                <c:pt idx="31">
                  <c:v>185.69</c:v>
                </c:pt>
                <c:pt idx="32">
                  <c:v>234.29</c:v>
                </c:pt>
                <c:pt idx="33">
                  <c:v>260.32</c:v>
                </c:pt>
                <c:pt idx="34">
                  <c:v>248.6</c:v>
                </c:pt>
                <c:pt idx="35">
                  <c:v>300.17</c:v>
                </c:pt>
                <c:pt idx="36">
                  <c:v>263.04000000000002</c:v>
                </c:pt>
                <c:pt idx="37">
                  <c:v>283.83</c:v>
                </c:pt>
                <c:pt idx="38">
                  <c:v>262.08</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68.78</c:v>
                </c:pt>
                <c:pt idx="2">
                  <c:v>57.99</c:v>
                </c:pt>
                <c:pt idx="3">
                  <c:v>47.2</c:v>
                </c:pt>
                <c:pt idx="4">
                  <c:v>45.52</c:v>
                </c:pt>
                <c:pt idx="5">
                  <c:v>43.84</c:v>
                </c:pt>
                <c:pt idx="6">
                  <c:v>40.64</c:v>
                </c:pt>
                <c:pt idx="7">
                  <c:v>37.44</c:v>
                </c:pt>
                <c:pt idx="8">
                  <c:v>37.020000000000003</c:v>
                </c:pt>
                <c:pt idx="9">
                  <c:v>36.6</c:v>
                </c:pt>
                <c:pt idx="10">
                  <c:v>38.229999999999997</c:v>
                </c:pt>
                <c:pt idx="11">
                  <c:v>39.86</c:v>
                </c:pt>
                <c:pt idx="12">
                  <c:v>26.05</c:v>
                </c:pt>
                <c:pt idx="13">
                  <c:v>47.54</c:v>
                </c:pt>
                <c:pt idx="14">
                  <c:v>41.01</c:v>
                </c:pt>
                <c:pt idx="15">
                  <c:v>28.64</c:v>
                </c:pt>
                <c:pt idx="16">
                  <c:v>38.700000000000003</c:v>
                </c:pt>
                <c:pt idx="17">
                  <c:v>48.42</c:v>
                </c:pt>
                <c:pt idx="18">
                  <c:v>92.08</c:v>
                </c:pt>
                <c:pt idx="19">
                  <c:v>38.39</c:v>
                </c:pt>
                <c:pt idx="20">
                  <c:v>34.450000000000003</c:v>
                </c:pt>
                <c:pt idx="21">
                  <c:v>46.16</c:v>
                </c:pt>
                <c:pt idx="22">
                  <c:v>44.71</c:v>
                </c:pt>
                <c:pt idx="23">
                  <c:v>34.65</c:v>
                </c:pt>
                <c:pt idx="24">
                  <c:v>44.93</c:v>
                </c:pt>
                <c:pt idx="25">
                  <c:v>43.55</c:v>
                </c:pt>
                <c:pt idx="26">
                  <c:v>56.3</c:v>
                </c:pt>
                <c:pt idx="27">
                  <c:v>37.700000000000003</c:v>
                </c:pt>
                <c:pt idx="28">
                  <c:v>52.59</c:v>
                </c:pt>
                <c:pt idx="29">
                  <c:v>37.9</c:v>
                </c:pt>
                <c:pt idx="30">
                  <c:v>52.14</c:v>
                </c:pt>
                <c:pt idx="31">
                  <c:v>27.48</c:v>
                </c:pt>
                <c:pt idx="32">
                  <c:v>42</c:v>
                </c:pt>
                <c:pt idx="33">
                  <c:v>50.31</c:v>
                </c:pt>
                <c:pt idx="34">
                  <c:v>37.79</c:v>
                </c:pt>
                <c:pt idx="35">
                  <c:v>121.71</c:v>
                </c:pt>
                <c:pt idx="36">
                  <c:v>45.94</c:v>
                </c:pt>
                <c:pt idx="37">
                  <c:v>50.4</c:v>
                </c:pt>
                <c:pt idx="38">
                  <c:v>27.14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107.32</c:v>
                </c:pt>
                <c:pt idx="2">
                  <c:v>103.87</c:v>
                </c:pt>
                <c:pt idx="3">
                  <c:v>100.41</c:v>
                </c:pt>
                <c:pt idx="4">
                  <c:v>94.92</c:v>
                </c:pt>
                <c:pt idx="5">
                  <c:v>89.42</c:v>
                </c:pt>
                <c:pt idx="6">
                  <c:v>82.94</c:v>
                </c:pt>
                <c:pt idx="7">
                  <c:v>76.45</c:v>
                </c:pt>
                <c:pt idx="8">
                  <c:v>80.67</c:v>
                </c:pt>
                <c:pt idx="9">
                  <c:v>84.88</c:v>
                </c:pt>
                <c:pt idx="10">
                  <c:v>86.77</c:v>
                </c:pt>
                <c:pt idx="11">
                  <c:v>88.66</c:v>
                </c:pt>
                <c:pt idx="12">
                  <c:v>144.96</c:v>
                </c:pt>
                <c:pt idx="13">
                  <c:v>157.09</c:v>
                </c:pt>
                <c:pt idx="14">
                  <c:v>132.32</c:v>
                </c:pt>
                <c:pt idx="15">
                  <c:v>148.37</c:v>
                </c:pt>
                <c:pt idx="16">
                  <c:v>185.16</c:v>
                </c:pt>
                <c:pt idx="17">
                  <c:v>182.81</c:v>
                </c:pt>
                <c:pt idx="18">
                  <c:v>185.5</c:v>
                </c:pt>
                <c:pt idx="19">
                  <c:v>131.52000000000001</c:v>
                </c:pt>
                <c:pt idx="20">
                  <c:v>154.34</c:v>
                </c:pt>
                <c:pt idx="21">
                  <c:v>169.63</c:v>
                </c:pt>
                <c:pt idx="22">
                  <c:v>148.87</c:v>
                </c:pt>
                <c:pt idx="23">
                  <c:v>143.51</c:v>
                </c:pt>
                <c:pt idx="24">
                  <c:v>180.81</c:v>
                </c:pt>
                <c:pt idx="25">
                  <c:v>186.32</c:v>
                </c:pt>
                <c:pt idx="26">
                  <c:v>170.3</c:v>
                </c:pt>
                <c:pt idx="27">
                  <c:v>133.05000000000001</c:v>
                </c:pt>
                <c:pt idx="28">
                  <c:v>220.21</c:v>
                </c:pt>
                <c:pt idx="29">
                  <c:v>193.6</c:v>
                </c:pt>
                <c:pt idx="30">
                  <c:v>212.02</c:v>
                </c:pt>
                <c:pt idx="31">
                  <c:v>158.21</c:v>
                </c:pt>
                <c:pt idx="32">
                  <c:v>192.28</c:v>
                </c:pt>
                <c:pt idx="33">
                  <c:v>210.01</c:v>
                </c:pt>
                <c:pt idx="34">
                  <c:v>210.81</c:v>
                </c:pt>
                <c:pt idx="35">
                  <c:v>178.45</c:v>
                </c:pt>
                <c:pt idx="36">
                  <c:v>217.1</c:v>
                </c:pt>
                <c:pt idx="37">
                  <c:v>233.43</c:v>
                </c:pt>
                <c:pt idx="38">
                  <c:v>234.94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225.2</c:v>
                </c:pt>
                <c:pt idx="1">
                  <c:v>234.4</c:v>
                </c:pt>
                <c:pt idx="2">
                  <c:v>238.4</c:v>
                </c:pt>
                <c:pt idx="3">
                  <c:v>242.5</c:v>
                </c:pt>
                <c:pt idx="4">
                  <c:v>227.7</c:v>
                </c:pt>
                <c:pt idx="5">
                  <c:v>213</c:v>
                </c:pt>
                <c:pt idx="6">
                  <c:v>212.4</c:v>
                </c:pt>
                <c:pt idx="7">
                  <c:v>211.8</c:v>
                </c:pt>
                <c:pt idx="8">
                  <c:v>210.8</c:v>
                </c:pt>
                <c:pt idx="9">
                  <c:v>209.8</c:v>
                </c:pt>
                <c:pt idx="10">
                  <c:v>209.5</c:v>
                </c:pt>
                <c:pt idx="11">
                  <c:v>209.1</c:v>
                </c:pt>
                <c:pt idx="12">
                  <c:v>232.3</c:v>
                </c:pt>
                <c:pt idx="13">
                  <c:v>255.6</c:v>
                </c:pt>
                <c:pt idx="14">
                  <c:v>266.89999999999998</c:v>
                </c:pt>
                <c:pt idx="15">
                  <c:v>277.89999999999998</c:v>
                </c:pt>
                <c:pt idx="16">
                  <c:v>263.7</c:v>
                </c:pt>
                <c:pt idx="17">
                  <c:v>282.89999999999998</c:v>
                </c:pt>
                <c:pt idx="18">
                  <c:v>331</c:v>
                </c:pt>
                <c:pt idx="19">
                  <c:v>276.7</c:v>
                </c:pt>
                <c:pt idx="20">
                  <c:v>275.3</c:v>
                </c:pt>
                <c:pt idx="21">
                  <c:v>318.8</c:v>
                </c:pt>
                <c:pt idx="22">
                  <c:v>346.6</c:v>
                </c:pt>
                <c:pt idx="23">
                  <c:v>336.7</c:v>
                </c:pt>
                <c:pt idx="24">
                  <c:v>342.7</c:v>
                </c:pt>
                <c:pt idx="25">
                  <c:v>373.4</c:v>
                </c:pt>
                <c:pt idx="26">
                  <c:v>397.4</c:v>
                </c:pt>
                <c:pt idx="27">
                  <c:v>382.6</c:v>
                </c:pt>
                <c:pt idx="28">
                  <c:v>413.7</c:v>
                </c:pt>
                <c:pt idx="29">
                  <c:v>428.7</c:v>
                </c:pt>
                <c:pt idx="30">
                  <c:v>470.3</c:v>
                </c:pt>
                <c:pt idx="31">
                  <c:v>482.1</c:v>
                </c:pt>
                <c:pt idx="32">
                  <c:v>502.8</c:v>
                </c:pt>
                <c:pt idx="33">
                  <c:v>532.9</c:v>
                </c:pt>
                <c:pt idx="34">
                  <c:v>524.29999999999995</c:v>
                </c:pt>
                <c:pt idx="35">
                  <c:v>519.29999999999995</c:v>
                </c:pt>
                <c:pt idx="36">
                  <c:v>523.79999999999995</c:v>
                </c:pt>
                <c:pt idx="37">
                  <c:v>536.5</c:v>
                </c:pt>
                <c:pt idx="38">
                  <c:v>544.29999999999995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Sheet1!$A$2:$A$40</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Sheet1!$C$2:$C$40</c:f>
              <c:numCache>
                <c:formatCode>0.0</c:formatCode>
                <c:ptCount val="39"/>
                <c:pt idx="0">
                  <c:v>320.10000000000002</c:v>
                </c:pt>
                <c:pt idx="1">
                  <c:v>324.10000000000002</c:v>
                </c:pt>
                <c:pt idx="2">
                  <c:v>301.39999999999998</c:v>
                </c:pt>
                <c:pt idx="3">
                  <c:v>278.8</c:v>
                </c:pt>
                <c:pt idx="4">
                  <c:v>228.8</c:v>
                </c:pt>
                <c:pt idx="5">
                  <c:v>178.8</c:v>
                </c:pt>
                <c:pt idx="6">
                  <c:v>165.6</c:v>
                </c:pt>
                <c:pt idx="7">
                  <c:v>152.30000000000001</c:v>
                </c:pt>
                <c:pt idx="8">
                  <c:v>140.19999999999999</c:v>
                </c:pt>
                <c:pt idx="9">
                  <c:v>128</c:v>
                </c:pt>
                <c:pt idx="10">
                  <c:v>139.30000000000001</c:v>
                </c:pt>
                <c:pt idx="11">
                  <c:v>150.6</c:v>
                </c:pt>
                <c:pt idx="12">
                  <c:v>132</c:v>
                </c:pt>
                <c:pt idx="13">
                  <c:v>138.80000000000001</c:v>
                </c:pt>
                <c:pt idx="14">
                  <c:v>136</c:v>
                </c:pt>
                <c:pt idx="15">
                  <c:v>123</c:v>
                </c:pt>
                <c:pt idx="16">
                  <c:v>112.6</c:v>
                </c:pt>
                <c:pt idx="17">
                  <c:v>115.9</c:v>
                </c:pt>
                <c:pt idx="18">
                  <c:v>131.19999999999999</c:v>
                </c:pt>
                <c:pt idx="19">
                  <c:v>106</c:v>
                </c:pt>
                <c:pt idx="20">
                  <c:v>96.5</c:v>
                </c:pt>
                <c:pt idx="21">
                  <c:v>104.9</c:v>
                </c:pt>
                <c:pt idx="22">
                  <c:v>117.4</c:v>
                </c:pt>
                <c:pt idx="23">
                  <c:v>101.4</c:v>
                </c:pt>
                <c:pt idx="24">
                  <c:v>107.4</c:v>
                </c:pt>
                <c:pt idx="25">
                  <c:v>108.6</c:v>
                </c:pt>
                <c:pt idx="26">
                  <c:v>113.3</c:v>
                </c:pt>
                <c:pt idx="27">
                  <c:v>110.5</c:v>
                </c:pt>
                <c:pt idx="28">
                  <c:v>113.6</c:v>
                </c:pt>
                <c:pt idx="29">
                  <c:v>103.2</c:v>
                </c:pt>
                <c:pt idx="30">
                  <c:v>102.6</c:v>
                </c:pt>
                <c:pt idx="31">
                  <c:v>100.7</c:v>
                </c:pt>
                <c:pt idx="32">
                  <c:v>91.6</c:v>
                </c:pt>
                <c:pt idx="33">
                  <c:v>100.8</c:v>
                </c:pt>
                <c:pt idx="34">
                  <c:v>97.5</c:v>
                </c:pt>
                <c:pt idx="35">
                  <c:v>154.80000000000001</c:v>
                </c:pt>
                <c:pt idx="36">
                  <c:v>153.1</c:v>
                </c:pt>
                <c:pt idx="37">
                  <c:v>170.8</c:v>
                </c:pt>
                <c:pt idx="38" formatCode="General">
                  <c:v>173.4</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514.24</c:v>
                </c:pt>
                <c:pt idx="2">
                  <c:v>602.70000000000005</c:v>
                </c:pt>
                <c:pt idx="3">
                  <c:v>325.54000000000002</c:v>
                </c:pt>
                <c:pt idx="4">
                  <c:v>499.51</c:v>
                </c:pt>
                <c:pt idx="5">
                  <c:v>430.63</c:v>
                </c:pt>
                <c:pt idx="6">
                  <c:v>498.6</c:v>
                </c:pt>
                <c:pt idx="7">
                  <c:v>440.99</c:v>
                </c:pt>
                <c:pt idx="8">
                  <c:v>583.88</c:v>
                </c:pt>
                <c:pt idx="9">
                  <c:v>478.42</c:v>
                </c:pt>
                <c:pt idx="10">
                  <c:v>369.44</c:v>
                </c:pt>
                <c:pt idx="11">
                  <c:v>357.06</c:v>
                </c:pt>
                <c:pt idx="12">
                  <c:v>583</c:v>
                </c:pt>
                <c:pt idx="13">
                  <c:v>701.42</c:v>
                </c:pt>
                <c:pt idx="14">
                  <c:v>436.46</c:v>
                </c:pt>
                <c:pt idx="15">
                  <c:v>389.89</c:v>
                </c:pt>
                <c:pt idx="16">
                  <c:v>583.19000000000005</c:v>
                </c:pt>
                <c:pt idx="17">
                  <c:v>628.03</c:v>
                </c:pt>
                <c:pt idx="18">
                  <c:v>641.57000000000005</c:v>
                </c:pt>
                <c:pt idx="19">
                  <c:v>439.47</c:v>
                </c:pt>
                <c:pt idx="20">
                  <c:v>557.08000000000004</c:v>
                </c:pt>
                <c:pt idx="21">
                  <c:v>774.47</c:v>
                </c:pt>
                <c:pt idx="22">
                  <c:v>658.69</c:v>
                </c:pt>
                <c:pt idx="23">
                  <c:v>546.54</c:v>
                </c:pt>
                <c:pt idx="24">
                  <c:v>713.44</c:v>
                </c:pt>
                <c:pt idx="25">
                  <c:v>752.87</c:v>
                </c:pt>
                <c:pt idx="26">
                  <c:v>577.80999999999995</c:v>
                </c:pt>
                <c:pt idx="27">
                  <c:v>636.78</c:v>
                </c:pt>
                <c:pt idx="28">
                  <c:v>697.35</c:v>
                </c:pt>
                <c:pt idx="29">
                  <c:v>618.46</c:v>
                </c:pt>
                <c:pt idx="30">
                  <c:v>660.31</c:v>
                </c:pt>
                <c:pt idx="31">
                  <c:v>631.11</c:v>
                </c:pt>
                <c:pt idx="32">
                  <c:v>757.69</c:v>
                </c:pt>
                <c:pt idx="33">
                  <c:v>526.64</c:v>
                </c:pt>
                <c:pt idx="34">
                  <c:v>518.65</c:v>
                </c:pt>
                <c:pt idx="35">
                  <c:v>490.11</c:v>
                </c:pt>
                <c:pt idx="36">
                  <c:v>743.61</c:v>
                </c:pt>
                <c:pt idx="37">
                  <c:v>583.52</c:v>
                </c:pt>
                <c:pt idx="38">
                  <c:v>513.28</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Sheet1!$A$2:$A$40</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Sheet1!$B$2:$B$40</c:f>
              <c:numCache>
                <c:formatCode>General</c:formatCode>
                <c:ptCount val="39"/>
                <c:pt idx="0">
                  <c:v>952.1</c:v>
                </c:pt>
                <c:pt idx="1">
                  <c:v>995.4</c:v>
                </c:pt>
                <c:pt idx="2">
                  <c:v>1128.0999999999999</c:v>
                </c:pt>
                <c:pt idx="3">
                  <c:v>1044.4000000000001</c:v>
                </c:pt>
                <c:pt idx="4">
                  <c:v>1020.4</c:v>
                </c:pt>
                <c:pt idx="5">
                  <c:v>1008.7</c:v>
                </c:pt>
                <c:pt idx="6">
                  <c:v>1042.9000000000001</c:v>
                </c:pt>
                <c:pt idx="7">
                  <c:v>1087.7</c:v>
                </c:pt>
                <c:pt idx="8">
                  <c:v>1178.7</c:v>
                </c:pt>
                <c:pt idx="9">
                  <c:v>1199.4000000000001</c:v>
                </c:pt>
                <c:pt idx="10">
                  <c:v>1078</c:v>
                </c:pt>
                <c:pt idx="11">
                  <c:v>1058.2</c:v>
                </c:pt>
                <c:pt idx="12">
                  <c:v>1124.7</c:v>
                </c:pt>
                <c:pt idx="13">
                  <c:v>1364.7</c:v>
                </c:pt>
                <c:pt idx="14">
                  <c:v>1329.1</c:v>
                </c:pt>
                <c:pt idx="15">
                  <c:v>1285.3</c:v>
                </c:pt>
                <c:pt idx="16">
                  <c:v>1346.1</c:v>
                </c:pt>
                <c:pt idx="17">
                  <c:v>1469.2</c:v>
                </c:pt>
                <c:pt idx="18">
                  <c:v>1609.8</c:v>
                </c:pt>
                <c:pt idx="19">
                  <c:v>1551.3</c:v>
                </c:pt>
                <c:pt idx="20">
                  <c:v>1484.8</c:v>
                </c:pt>
                <c:pt idx="21">
                  <c:v>1506.9</c:v>
                </c:pt>
                <c:pt idx="22">
                  <c:v>1537.3</c:v>
                </c:pt>
                <c:pt idx="23">
                  <c:v>1496.8</c:v>
                </c:pt>
                <c:pt idx="24">
                  <c:v>1465.9</c:v>
                </c:pt>
                <c:pt idx="25">
                  <c:v>1546.6</c:v>
                </c:pt>
                <c:pt idx="26">
                  <c:v>1521.8</c:v>
                </c:pt>
                <c:pt idx="27">
                  <c:v>1596.3</c:v>
                </c:pt>
                <c:pt idx="28">
                  <c:v>1653.4</c:v>
                </c:pt>
                <c:pt idx="29">
                  <c:v>1659.9</c:v>
                </c:pt>
                <c:pt idx="30">
                  <c:v>1612.8</c:v>
                </c:pt>
                <c:pt idx="31">
                  <c:v>1721.5</c:v>
                </c:pt>
                <c:pt idx="32">
                  <c:v>1812.8</c:v>
                </c:pt>
                <c:pt idx="33">
                  <c:v>1703.6</c:v>
                </c:pt>
                <c:pt idx="34">
                  <c:v>1634.2</c:v>
                </c:pt>
                <c:pt idx="35">
                  <c:v>1619.8</c:v>
                </c:pt>
                <c:pt idx="36">
                  <c:v>1698.4</c:v>
                </c:pt>
                <c:pt idx="37">
                  <c:v>1685.9</c:v>
                </c:pt>
                <c:pt idx="38">
                  <c:v>1597.3</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(30.6.)</c:v>
                </c:pt>
              </c:strCache>
            </c:strRef>
          </c:cat>
          <c:val>
            <c:numRef>
              <c:f>Sheet1!$B$2:$B$11</c:f>
              <c:numCache>
                <c:formatCode>#,##0</c:formatCode>
                <c:ptCount val="10"/>
                <c:pt idx="0">
                  <c:v>326300</c:v>
                </c:pt>
                <c:pt idx="1">
                  <c:v>299000</c:v>
                </c:pt>
                <c:pt idx="2">
                  <c:v>283899.99999999994</c:v>
                </c:pt>
                <c:pt idx="3">
                  <c:v>289800</c:v>
                </c:pt>
                <c:pt idx="4">
                  <c:v>296300</c:v>
                </c:pt>
                <c:pt idx="5">
                  <c:v>290100</c:v>
                </c:pt>
                <c:pt idx="6">
                  <c:v>287400</c:v>
                </c:pt>
                <c:pt idx="7">
                  <c:v>288900</c:v>
                </c:pt>
                <c:pt idx="8">
                  <c:v>290100</c:v>
                </c:pt>
                <c:pt idx="9">
                  <c:v>296124.80706374941</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strRef>
              <c:f>Sheet1!$A$2:$A$11</c:f>
              <c:strCache>
                <c:ptCount val="10"/>
                <c:pt idx="0">
                  <c:v>2008</c:v>
                </c:pt>
                <c:pt idx="1">
                  <c:v>2009</c:v>
                </c:pt>
                <c:pt idx="2">
                  <c:v>2010</c:v>
                </c:pt>
                <c:pt idx="3">
                  <c:v>2011</c:v>
                </c:pt>
                <c:pt idx="4">
                  <c:v>2012</c:v>
                </c:pt>
                <c:pt idx="5">
                  <c:v>2013</c:v>
                </c:pt>
                <c:pt idx="6">
                  <c:v>2014</c:v>
                </c:pt>
                <c:pt idx="7">
                  <c:v>2015</c:v>
                </c:pt>
                <c:pt idx="8">
                  <c:v>2016</c:v>
                </c:pt>
                <c:pt idx="9">
                  <c:v>2017 (30.6.)</c:v>
                </c:pt>
              </c:strCache>
            </c:strRef>
          </c:cat>
          <c:val>
            <c:numRef>
              <c:f>Sheet1!$C$2:$C$11</c:f>
              <c:numCache>
                <c:formatCode>#,##0</c:formatCode>
                <c:ptCount val="10"/>
                <c:pt idx="0">
                  <c:v>297345</c:v>
                </c:pt>
                <c:pt idx="1">
                  <c:v>284683</c:v>
                </c:pt>
                <c:pt idx="2">
                  <c:v>304473</c:v>
                </c:pt>
                <c:pt idx="3">
                  <c:v>327105</c:v>
                </c:pt>
                <c:pt idx="4">
                  <c:v>302967</c:v>
                </c:pt>
                <c:pt idx="5">
                  <c:v>287327</c:v>
                </c:pt>
                <c:pt idx="6">
                  <c:v>273143</c:v>
                </c:pt>
                <c:pt idx="7">
                  <c:v>255440.5</c:v>
                </c:pt>
                <c:pt idx="8">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C00000"/>
            </a:solidFill>
            <a:ln>
              <a:noFill/>
            </a:ln>
            <a:effectLst/>
          </c:spPr>
          <c:invertIfNegative val="0"/>
          <c:cat>
            <c:strRef>
              <c:f>Taul1!$A$2:$A$13</c:f>
              <c:strCache>
                <c:ptCount val="12"/>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strCache>
            </c:strRef>
          </c:cat>
          <c:val>
            <c:numRef>
              <c:f>Taul1!$B$2:$B$13</c:f>
              <c:numCache>
                <c:formatCode>General</c:formatCode>
                <c:ptCount val="12"/>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00B050"/>
            </a:solidFill>
            <a:ln>
              <a:noFill/>
            </a:ln>
            <a:effectLst/>
          </c:spPr>
          <c:invertIfNegative val="0"/>
          <c:cat>
            <c:strRef>
              <c:f>Taul1!$A$2:$A$13</c:f>
              <c:strCache>
                <c:ptCount val="12"/>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strCache>
            </c:strRef>
          </c:cat>
          <c:val>
            <c:numRef>
              <c:f>Taul1!$C$2:$C$13</c:f>
              <c:numCache>
                <c:formatCode>#,##0</c:formatCode>
                <c:ptCount val="12"/>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3942.6460099999999</c:v>
                </c:pt>
                <c:pt idx="85">
                  <c:v>4180.5485099999996</c:v>
                </c:pt>
                <c:pt idx="86">
                  <c:v>4873.9516999999996</c:v>
                </c:pt>
                <c:pt idx="87">
                  <c:v>4802.7890699999998</c:v>
                </c:pt>
                <c:pt idx="88">
                  <c:v>4618.1509400000004</c:v>
                </c:pt>
                <c:pt idx="89">
                  <c:v>4686.5870000000004</c:v>
                </c:pt>
                <c:pt idx="90">
                  <c:v>4482.8890099999999</c:v>
                </c:pt>
                <c:pt idx="91">
                  <c:v>4012.7112699999998</c:v>
                </c:pt>
                <c:pt idx="92">
                  <c:v>4556.3212999999996</c:v>
                </c:pt>
                <c:pt idx="93">
                  <c:v>4767.41255</c:v>
                </c:pt>
                <c:pt idx="94">
                  <c:v>4340.2437099999997</c:v>
                </c:pt>
                <c:pt idx="95">
                  <c:v>4615.86247</c:v>
                </c:pt>
                <c:pt idx="96" formatCode="#,##0">
                  <c:v>3582</c:v>
                </c:pt>
                <c:pt idx="97" formatCode="#,##0">
                  <c:v>4117</c:v>
                </c:pt>
                <c:pt idx="98" formatCode="#,##0">
                  <c:v>4450</c:v>
                </c:pt>
                <c:pt idx="99" formatCode="#,##0">
                  <c:v>4322</c:v>
                </c:pt>
                <c:pt idx="100" formatCode="#,##0">
                  <c:v>4365</c:v>
                </c:pt>
                <c:pt idx="101" formatCode="#,##0">
                  <c:v>4965</c:v>
                </c:pt>
                <c:pt idx="102" formatCode="#,##0">
                  <c:v>3913</c:v>
                </c:pt>
                <c:pt idx="103" formatCode="#,##0">
                  <c:v>3993</c:v>
                </c:pt>
                <c:pt idx="104" formatCode="#,##0">
                  <c:v>4570</c:v>
                </c:pt>
                <c:pt idx="105" formatCode="#,##0">
                  <c:v>4532</c:v>
                </c:pt>
                <c:pt idx="106" formatCode="#,##0">
                  <c:v>4563</c:v>
                </c:pt>
                <c:pt idx="107" formatCode="#,##0">
                  <c:v>4501</c:v>
                </c:pt>
                <c:pt idx="108" formatCode="#,##0">
                  <c:v>4623</c:v>
                </c:pt>
                <c:pt idx="109" formatCode="#,##0">
                  <c:v>4374</c:v>
                </c:pt>
                <c:pt idx="110" formatCode="#,##0">
                  <c:v>5426</c:v>
                </c:pt>
                <c:pt idx="111" formatCode="#,##0">
                  <c:v>4548</c:v>
                </c:pt>
                <c:pt idx="112" formatCode="#,##0">
                  <c:v>5552</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105.3495774</c:v>
                </c:pt>
                <c:pt idx="5">
                  <c:v>105.7041984</c:v>
                </c:pt>
                <c:pt idx="6">
                  <c:v>106.89042259999999</c:v>
                </c:pt>
                <c:pt idx="7">
                  <c:v>104.65039470000001</c:v>
                </c:pt>
                <c:pt idx="8">
                  <c:v>100.7756619</c:v>
                </c:pt>
                <c:pt idx="9">
                  <c:v>104.5423681</c:v>
                </c:pt>
                <c:pt idx="10">
                  <c:v>105.7452183</c:v>
                </c:pt>
                <c:pt idx="11">
                  <c:v>104.67984629999999</c:v>
                </c:pt>
                <c:pt idx="12">
                  <c:v>102.5693608</c:v>
                </c:pt>
                <c:pt idx="13">
                  <c:v>99.966189310000004</c:v>
                </c:pt>
                <c:pt idx="14">
                  <c:v>104.5231994</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96.464184419999995</c:v>
                </c:pt>
                <c:pt idx="28">
                  <c:v>95.286594480000005</c:v>
                </c:pt>
                <c:pt idx="29">
                  <c:v>93.888620329999995</c:v>
                </c:pt>
                <c:pt idx="30">
                  <c:v>96.232818719999997</c:v>
                </c:pt>
                <c:pt idx="31">
                  <c:v>95.024491789999999</c:v>
                </c:pt>
                <c:pt idx="32">
                  <c:v>94.509339850000003</c:v>
                </c:pt>
                <c:pt idx="33">
                  <c:v>94.14896263</c:v>
                </c:pt>
                <c:pt idx="34">
                  <c:v>98.363758300000001</c:v>
                </c:pt>
                <c:pt idx="35">
                  <c:v>96.399301429999994</c:v>
                </c:pt>
                <c:pt idx="36">
                  <c:v>94.919594829999994</c:v>
                </c:pt>
                <c:pt idx="37">
                  <c:v>96.727013619999994</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80.670630000000003</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85.560599999999994</c:v>
                </c:pt>
                <c:pt idx="14">
                  <c:v>85.560599999999994</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79.860290000000006</c:v>
                </c:pt>
                <c:pt idx="28">
                  <c:v>79.497029999999995</c:v>
                </c:pt>
                <c:pt idx="29">
                  <c:v>78.854349999999997</c:v>
                </c:pt>
                <c:pt idx="30">
                  <c:v>78.994060000000005</c:v>
                </c:pt>
                <c:pt idx="31">
                  <c:v>79.55292</c:v>
                </c:pt>
                <c:pt idx="32">
                  <c:v>79.385260000000002</c:v>
                </c:pt>
                <c:pt idx="33">
                  <c:v>80.698570000000004</c:v>
                </c:pt>
                <c:pt idx="34">
                  <c:v>81.536850000000001</c:v>
                </c:pt>
                <c:pt idx="35">
                  <c:v>81.788330000000002</c:v>
                </c:pt>
                <c:pt idx="36">
                  <c:v>81.900099999999995</c:v>
                </c:pt>
                <c:pt idx="37">
                  <c:v>83.269300000000001</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84.1</c:v>
                </c:pt>
                <c:pt idx="37">
                  <c:v>83.83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Värimetallit</c:v>
                </c:pt>
                <c:pt idx="6">
                  <c:v>Tietoliikennelaitteet</c:v>
                </c:pt>
                <c:pt idx="7">
                  <c:v>Autot ja autonosat</c:v>
                </c:pt>
                <c:pt idx="8">
                  <c:v>Koneteollisuuden palvelut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5.5</c:v>
                </c:pt>
                <c:pt idx="2">
                  <c:v>3.6</c:v>
                </c:pt>
                <c:pt idx="3">
                  <c:v>3.7</c:v>
                </c:pt>
                <c:pt idx="4">
                  <c:v>3.4</c:v>
                </c:pt>
                <c:pt idx="5">
                  <c:v>2.6</c:v>
                </c:pt>
                <c:pt idx="6">
                  <c:v>2.4</c:v>
                </c:pt>
                <c:pt idx="7">
                  <c:v>2.2000000000000002</c:v>
                </c:pt>
                <c:pt idx="8">
                  <c:v>2</c:v>
                </c:pt>
                <c:pt idx="9">
                  <c:v>1.6</c:v>
                </c:pt>
                <c:pt idx="10">
                  <c:v>1.2</c:v>
                </c:pt>
                <c:pt idx="11">
                  <c:v>1.1000000000000001</c:v>
                </c:pt>
                <c:pt idx="12">
                  <c:v>0.9</c:v>
                </c:pt>
                <c:pt idx="13">
                  <c:v>0.3</c:v>
                </c:pt>
                <c:pt idx="14">
                  <c:v>0.2</c:v>
                </c:pt>
                <c:pt idx="15">
                  <c:v>7</c:v>
                </c:pt>
                <c:pt idx="16">
                  <c:v>2.6</c:v>
                </c:pt>
                <c:pt idx="17">
                  <c:v>1.8</c:v>
                </c:pt>
                <c:pt idx="18">
                  <c:v>0.4</c:v>
                </c:pt>
                <c:pt idx="19">
                  <c:v>3.8</c:v>
                </c:pt>
                <c:pt idx="20">
                  <c:v>3.1</c:v>
                </c:pt>
                <c:pt idx="21">
                  <c:v>2.4</c:v>
                </c:pt>
                <c:pt idx="22">
                  <c:v>1</c:v>
                </c:pt>
                <c:pt idx="23">
                  <c:v>0.9</c:v>
                </c:pt>
                <c:pt idx="24">
                  <c:v>15.1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Taul1!$B$2:$B$117</c:f>
              <c:numCache>
                <c:formatCode>0.0\ %</c:formatCode>
                <c:ptCount val="116"/>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c:v>
                </c:pt>
                <c:pt idx="91">
                  <c:v>0.19700000000000001</c:v>
                </c:pt>
                <c:pt idx="92">
                  <c:v>0.20699999999999999</c:v>
                </c:pt>
                <c:pt idx="93">
                  <c:v>0.22700000000000001</c:v>
                </c:pt>
                <c:pt idx="94">
                  <c:v>0.24</c:v>
                </c:pt>
                <c:pt idx="95">
                  <c:v>0.254</c:v>
                </c:pt>
                <c:pt idx="96">
                  <c:v>0.245</c:v>
                </c:pt>
                <c:pt idx="97">
                  <c:v>0.25</c:v>
                </c:pt>
                <c:pt idx="98">
                  <c:v>0.26400000000000001</c:v>
                </c:pt>
                <c:pt idx="99">
                  <c:v>0.26200000000000001</c:v>
                </c:pt>
                <c:pt idx="100">
                  <c:v>0.27600000000000002</c:v>
                </c:pt>
                <c:pt idx="101">
                  <c:v>0.26900000000000002</c:v>
                </c:pt>
                <c:pt idx="102">
                  <c:v>0.26100000000000001</c:v>
                </c:pt>
                <c:pt idx="103">
                  <c:v>0.252</c:v>
                </c:pt>
                <c:pt idx="104">
                  <c:v>0.246</c:v>
                </c:pt>
                <c:pt idx="105">
                  <c:v>0.24299999999999999</c:v>
                </c:pt>
                <c:pt idx="106">
                  <c:v>0.251</c:v>
                </c:pt>
                <c:pt idx="107">
                  <c:v>0.253</c:v>
                </c:pt>
                <c:pt idx="108">
                  <c:v>0.23699999999999999</c:v>
                </c:pt>
                <c:pt idx="109">
                  <c:v>0.191</c:v>
                </c:pt>
                <c:pt idx="110">
                  <c:v>0.19500000000000001</c:v>
                </c:pt>
                <c:pt idx="111">
                  <c:v>0.189</c:v>
                </c:pt>
                <c:pt idx="112">
                  <c:v>0.16900000000000001</c:v>
                </c:pt>
                <c:pt idx="113">
                  <c:v>0.16900000000000001</c:v>
                </c:pt>
                <c:pt idx="114">
                  <c:v>0.16900000000000001</c:v>
                </c:pt>
                <c:pt idx="115">
                  <c:v>0.17</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Taul1!$C$2:$C$117</c:f>
              <c:numCache>
                <c:formatCode>General</c:formatCode>
                <c:ptCount val="116"/>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c:v>
                </c:pt>
                <c:pt idx="91" formatCode="0.0\ %">
                  <c:v>0.216</c:v>
                </c:pt>
                <c:pt idx="92" formatCode="0.0\ %">
                  <c:v>0.22600000000000001</c:v>
                </c:pt>
                <c:pt idx="93" formatCode="0.0\ %">
                  <c:v>0.246</c:v>
                </c:pt>
                <c:pt idx="94" formatCode="0.0\ %">
                  <c:v>0.26100000000000001</c:v>
                </c:pt>
                <c:pt idx="95" formatCode="0.0\ %">
                  <c:v>0.27600000000000002</c:v>
                </c:pt>
                <c:pt idx="96" formatCode="0.0\ %">
                  <c:v>0.26800000000000002</c:v>
                </c:pt>
                <c:pt idx="97" formatCode="0.0\ %">
                  <c:v>0.27400000000000002</c:v>
                </c:pt>
                <c:pt idx="98" formatCode="0.0\ %">
                  <c:v>0.28999999999999998</c:v>
                </c:pt>
                <c:pt idx="99" formatCode="0.0\ %">
                  <c:v>0.29099999999999998</c:v>
                </c:pt>
                <c:pt idx="100" formatCode="0.0\ %">
                  <c:v>0.30599999999999999</c:v>
                </c:pt>
                <c:pt idx="101" formatCode="0.0\ %">
                  <c:v>0.30199999999999999</c:v>
                </c:pt>
                <c:pt idx="102" formatCode="0.0\ %">
                  <c:v>0.29299999999999998</c:v>
                </c:pt>
                <c:pt idx="103" formatCode="0.0\ %">
                  <c:v>0.28499999999999998</c:v>
                </c:pt>
                <c:pt idx="104" formatCode="0.0\ %">
                  <c:v>0.28199999999999997</c:v>
                </c:pt>
                <c:pt idx="105" formatCode="0.0\ %">
                  <c:v>0.28000000000000003</c:v>
                </c:pt>
                <c:pt idx="106" formatCode="0.0\ %">
                  <c:v>0.28799999999999998</c:v>
                </c:pt>
                <c:pt idx="107" formatCode="0.0\ %">
                  <c:v>0.29299999999999998</c:v>
                </c:pt>
                <c:pt idx="108" formatCode="0.0\ %">
                  <c:v>0.27700000000000002</c:v>
                </c:pt>
                <c:pt idx="109" formatCode="0.0\ %">
                  <c:v>0.23100000000000001</c:v>
                </c:pt>
                <c:pt idx="110" formatCode="0.0\ %">
                  <c:v>0.23400000000000001</c:v>
                </c:pt>
                <c:pt idx="111" formatCode="0.0\ %">
                  <c:v>0.22900000000000001</c:v>
                </c:pt>
                <c:pt idx="112" formatCode="0.0\ %">
                  <c:v>0.21199999999999999</c:v>
                </c:pt>
                <c:pt idx="113" formatCode="0.0\ %">
                  <c:v>0.214</c:v>
                </c:pt>
                <c:pt idx="114" formatCode="0.0\ %">
                  <c:v>0.217</c:v>
                </c:pt>
                <c:pt idx="115" formatCode="0.0\ %">
                  <c:v>0.221</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65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Taul1!$B$2:$B$16</c:f>
              <c:numCache>
                <c:formatCode>General</c:formatCode>
                <c:ptCount val="15"/>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5472</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48.3</c:v>
                </c:pt>
                <c:pt idx="1">
                  <c:v>54.8</c:v>
                </c:pt>
                <c:pt idx="2">
                  <c:v>54.8</c:v>
                </c:pt>
                <c:pt idx="3">
                  <c:v>54.4</c:v>
                </c:pt>
                <c:pt idx="4">
                  <c:v>56.2</c:v>
                </c:pt>
                <c:pt idx="5">
                  <c:v>57.5</c:v>
                </c:pt>
                <c:pt idx="6">
                  <c:v>58.1</c:v>
                </c:pt>
                <c:pt idx="7">
                  <c:v>57</c:v>
                </c:pt>
                <c:pt idx="8">
                  <c:v>56.1</c:v>
                </c:pt>
                <c:pt idx="9">
                  <c:v>55.1</c:v>
                </c:pt>
                <c:pt idx="10">
                  <c:v>54.2</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53.6</c:v>
                </c:pt>
                <c:pt idx="9">
                  <c:v>53.3</c:v>
                </c:pt>
                <c:pt idx="10">
                  <c:v>52.8</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52.3</c:v>
                </c:pt>
                <c:pt idx="6">
                  <c:v>51.4</c:v>
                </c:pt>
                <c:pt idx="7">
                  <c:v>50.2</c:v>
                </c:pt>
                <c:pt idx="8">
                  <c:v>50.1</c:v>
                </c:pt>
                <c:pt idx="9">
                  <c:v>49.8</c:v>
                </c:pt>
                <c:pt idx="10">
                  <c:v>49.6</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44.4</c:v>
                </c:pt>
                <c:pt idx="9">
                  <c:v>44.5</c:v>
                </c:pt>
                <c:pt idx="10">
                  <c:v>44.5</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pt idx="47">
                  <c:v>0.83040000000000003</c:v>
                </c:pt>
                <c:pt idx="48">
                  <c:v>0.8458</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pt idx="47">
                  <c:v>0.11230999999999999</c:v>
                </c:pt>
                <c:pt idx="48">
                  <c:v>0.1043</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pt idx="47">
                  <c:v>4.3400000000000001E-2</c:v>
                </c:pt>
                <c:pt idx="48">
                  <c:v>3.9100000000000003E-2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pt idx="47">
                  <c:v>1.3899999999999999E-2</c:v>
                </c:pt>
                <c:pt idx="48">
                  <c:v>1.0800000000000001E-2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82.090999999999994</c:v>
                </c:pt>
                <c:pt idx="1">
                  <c:v>87.320999999999998</c:v>
                </c:pt>
                <c:pt idx="2">
                  <c:v>65.661000000000001</c:v>
                </c:pt>
                <c:pt idx="3">
                  <c:v>72.366</c:v>
                </c:pt>
                <c:pt idx="4">
                  <c:v>77.093000000000004</c:v>
                </c:pt>
                <c:pt idx="5">
                  <c:v>78.881</c:v>
                </c:pt>
                <c:pt idx="6">
                  <c:v>78.924000000000007</c:v>
                </c:pt>
                <c:pt idx="7">
                  <c:v>77.38</c:v>
                </c:pt>
                <c:pt idx="8">
                  <c:v>76.578999999999994</c:v>
                </c:pt>
                <c:pt idx="9">
                  <c:v>75.813000000000002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75.813000000000002</c:v>
                </c:pt>
                <c:pt idx="10">
                  <c:v>76.983000000000004</c:v>
                </c:pt>
                <c:pt idx="11">
                  <c:v>78.153000000000006</c:v>
                </c:pt>
                <c:pt idx="12">
                  <c:v>79.313000000000002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0"/>
          <c:min val="6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64.852999999999994</c:v>
                </c:pt>
                <c:pt idx="1">
                  <c:v>65.349999999999994</c:v>
                </c:pt>
                <c:pt idx="2">
                  <c:v>45.627000000000002</c:v>
                </c:pt>
                <c:pt idx="3">
                  <c:v>51.47</c:v>
                </c:pt>
                <c:pt idx="4">
                  <c:v>55.655000000000001</c:v>
                </c:pt>
                <c:pt idx="5">
                  <c:v>56.561</c:v>
                </c:pt>
                <c:pt idx="6">
                  <c:v>56.728000000000002</c:v>
                </c:pt>
                <c:pt idx="7">
                  <c:v>56.244999999999997</c:v>
                </c:pt>
                <c:pt idx="8">
                  <c:v>54.064999999999998</c:v>
                </c:pt>
                <c:pt idx="9">
                  <c:v>52.984000000000002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52.984000000000002</c:v>
                </c:pt>
                <c:pt idx="10">
                  <c:v>54.154000000000003</c:v>
                </c:pt>
                <c:pt idx="11">
                  <c:v>55.323999999999998</c:v>
                </c:pt>
                <c:pt idx="12">
                  <c:v>56.484000000000002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4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Taul1!$B$2:$B$1580</c:f>
              <c:numCache>
                <c:formatCode>General</c:formatCode>
                <c:ptCount val="1579"/>
                <c:pt idx="2" formatCode="#,##0\ &quot;€&quot;">
                  <c:v>144078</c:v>
                </c:pt>
                <c:pt idx="3" formatCode="#,##0\ &quot;€&quot;">
                  <c:v>81961</c:v>
                </c:pt>
                <c:pt idx="4" formatCode="#,##0\ &quot;€&quot;">
                  <c:v>89682</c:v>
                </c:pt>
                <c:pt idx="5" formatCode="#,##0\ &quot;€&quot;">
                  <c:v>3289874</c:v>
                </c:pt>
                <c:pt idx="6" formatCode="#,##0\ &quot;€&quot;">
                  <c:v>53782</c:v>
                </c:pt>
                <c:pt idx="7" formatCode="#,##0\ &quot;€&quot;">
                  <c:v>-11864</c:v>
                </c:pt>
                <c:pt idx="8" formatCode="#,##0\ &quot;€&quot;">
                  <c:v>318017</c:v>
                </c:pt>
                <c:pt idx="9" formatCode="#,##0\ &quot;€&quot;">
                  <c:v>57626</c:v>
                </c:pt>
                <c:pt idx="10" formatCode="#,##0\ &quot;€&quot;">
                  <c:v>62104</c:v>
                </c:pt>
                <c:pt idx="11" formatCode="#,##0\ &quot;€&quot;">
                  <c:v>83821</c:v>
                </c:pt>
                <c:pt idx="12" formatCode="#,##0\ &quot;€&quot;">
                  <c:v>47352</c:v>
                </c:pt>
                <c:pt idx="13" formatCode="#,##0\ &quot;€&quot;">
                  <c:v>62749</c:v>
                </c:pt>
                <c:pt idx="14" formatCode="#,##0\ &quot;€&quot;">
                  <c:v>80165</c:v>
                </c:pt>
                <c:pt idx="15" formatCode="#,##0\ &quot;€&quot;">
                  <c:v>83871</c:v>
                </c:pt>
                <c:pt idx="16" formatCode="#,##0\ &quot;€&quot;">
                  <c:v>89397</c:v>
                </c:pt>
                <c:pt idx="17" formatCode="#,##0\ &quot;€&quot;">
                  <c:v>74012</c:v>
                </c:pt>
                <c:pt idx="18" formatCode="#,##0\ &quot;€&quot;">
                  <c:v>60305</c:v>
                </c:pt>
                <c:pt idx="19" formatCode="#,##0\ &quot;€&quot;">
                  <c:v>60002</c:v>
                </c:pt>
                <c:pt idx="20" formatCode="#,##0\ &quot;€&quot;">
                  <c:v>81090</c:v>
                </c:pt>
                <c:pt idx="21" formatCode="#,##0\ &quot;€&quot;">
                  <c:v>104567</c:v>
                </c:pt>
                <c:pt idx="22" formatCode="#,##0\ &quot;€&quot;">
                  <c:v>86563</c:v>
                </c:pt>
                <c:pt idx="23" formatCode="#,##0\ &quot;€&quot;">
                  <c:v>147918</c:v>
                </c:pt>
                <c:pt idx="24" formatCode="#,##0\ &quot;€&quot;">
                  <c:v>94984</c:v>
                </c:pt>
                <c:pt idx="25" formatCode="#,##0\ &quot;€&quot;">
                  <c:v>72874</c:v>
                </c:pt>
                <c:pt idx="26" formatCode="#,##0\ &quot;€&quot;">
                  <c:v>58404</c:v>
                </c:pt>
                <c:pt idx="27" formatCode="#,##0\ &quot;€&quot;">
                  <c:v>86022</c:v>
                </c:pt>
                <c:pt idx="28" formatCode="#,##0\ &quot;€&quot;">
                  <c:v>100413</c:v>
                </c:pt>
                <c:pt idx="29" formatCode="#,##0\ &quot;€&quot;">
                  <c:v>52911</c:v>
                </c:pt>
                <c:pt idx="30" formatCode="#,##0\ &quot;€&quot;">
                  <c:v>70814</c:v>
                </c:pt>
                <c:pt idx="31" formatCode="#,##0\ &quot;€&quot;">
                  <c:v>90209</c:v>
                </c:pt>
                <c:pt idx="32" formatCode="#,##0\ &quot;€&quot;">
                  <c:v>76817</c:v>
                </c:pt>
                <c:pt idx="33" formatCode="#,##0\ &quot;€&quot;">
                  <c:v>61590</c:v>
                </c:pt>
                <c:pt idx="34" formatCode="#,##0\ &quot;€&quot;">
                  <c:v>38107</c:v>
                </c:pt>
                <c:pt idx="35" formatCode="#,##0\ &quot;€&quot;">
                  <c:v>93275</c:v>
                </c:pt>
                <c:pt idx="36" formatCode="#,##0\ &quot;€&quot;">
                  <c:v>38207</c:v>
                </c:pt>
                <c:pt idx="37" formatCode="#,##0\ &quot;€&quot;">
                  <c:v>116403</c:v>
                </c:pt>
                <c:pt idx="38" formatCode="#,##0\ &quot;€&quot;">
                  <c:v>114399</c:v>
                </c:pt>
                <c:pt idx="39" formatCode="#,##0\ &quot;€&quot;">
                  <c:v>162101</c:v>
                </c:pt>
                <c:pt idx="40" formatCode="#,##0\ &quot;€&quot;">
                  <c:v>50730</c:v>
                </c:pt>
                <c:pt idx="41" formatCode="#,##0\ &quot;€&quot;">
                  <c:v>77421</c:v>
                </c:pt>
                <c:pt idx="42" formatCode="#,##0\ &quot;€&quot;">
                  <c:v>93928</c:v>
                </c:pt>
                <c:pt idx="43" formatCode="#,##0\ &quot;€&quot;">
                  <c:v>44531</c:v>
                </c:pt>
                <c:pt idx="44" formatCode="#,##0\ &quot;€&quot;">
                  <c:v>108729</c:v>
                </c:pt>
                <c:pt idx="45" formatCode="#,##0\ &quot;€&quot;">
                  <c:v>65950</c:v>
                </c:pt>
                <c:pt idx="46" formatCode="#,##0\ &quot;€&quot;">
                  <c:v>32886</c:v>
                </c:pt>
                <c:pt idx="47" formatCode="#,##0\ &quot;€&quot;">
                  <c:v>34621</c:v>
                </c:pt>
                <c:pt idx="48" formatCode="#,##0\ &quot;€&quot;">
                  <c:v>55691</c:v>
                </c:pt>
                <c:pt idx="49" formatCode="#,##0\ &quot;€&quot;">
                  <c:v>46316</c:v>
                </c:pt>
                <c:pt idx="50" formatCode="#,##0\ &quot;€&quot;">
                  <c:v>206659</c:v>
                </c:pt>
                <c:pt idx="51" formatCode="#,##0\ &quot;€&quot;">
                  <c:v>78998</c:v>
                </c:pt>
                <c:pt idx="52" formatCode="#,##0\ &quot;€&quot;">
                  <c:v>95719</c:v>
                </c:pt>
                <c:pt idx="53" formatCode="#,##0\ &quot;€&quot;">
                  <c:v>75288</c:v>
                </c:pt>
                <c:pt idx="54" formatCode="#,##0\ &quot;€&quot;">
                  <c:v>25000</c:v>
                </c:pt>
                <c:pt idx="55" formatCode="#,##0\ &quot;€&quot;">
                  <c:v>90502</c:v>
                </c:pt>
                <c:pt idx="56" formatCode="#,##0\ &quot;€&quot;">
                  <c:v>64222</c:v>
                </c:pt>
                <c:pt idx="57" formatCode="#,##0\ &quot;€&quot;">
                  <c:v>61654</c:v>
                </c:pt>
                <c:pt idx="58" formatCode="#,##0\ &quot;€&quot;">
                  <c:v>57393</c:v>
                </c:pt>
                <c:pt idx="59" formatCode="#,##0\ &quot;€&quot;">
                  <c:v>41015</c:v>
                </c:pt>
                <c:pt idx="60" formatCode="#,##0\ &quot;€&quot;">
                  <c:v>136510</c:v>
                </c:pt>
                <c:pt idx="61" formatCode="#,##0\ &quot;€&quot;">
                  <c:v>39789</c:v>
                </c:pt>
                <c:pt idx="62" formatCode="#,##0\ &quot;€&quot;">
                  <c:v>113167</c:v>
                </c:pt>
                <c:pt idx="63" formatCode="#,##0\ &quot;€&quot;">
                  <c:v>57019</c:v>
                </c:pt>
                <c:pt idx="64" formatCode="#,##0\ &quot;€&quot;">
                  <c:v>322537</c:v>
                </c:pt>
                <c:pt idx="65" formatCode="#,##0\ &quot;€&quot;">
                  <c:v>83447</c:v>
                </c:pt>
                <c:pt idx="66" formatCode="#,##0\ &quot;€&quot;">
                  <c:v>76224</c:v>
                </c:pt>
                <c:pt idx="67" formatCode="#,##0\ &quot;€&quot;">
                  <c:v>36691</c:v>
                </c:pt>
                <c:pt idx="68" formatCode="#,##0\ &quot;€&quot;">
                  <c:v>65622</c:v>
                </c:pt>
                <c:pt idx="69" formatCode="#,##0\ &quot;€&quot;">
                  <c:v>24337</c:v>
                </c:pt>
                <c:pt idx="70" formatCode="#,##0\ &quot;€&quot;">
                  <c:v>39070</c:v>
                </c:pt>
                <c:pt idx="71" formatCode="#,##0\ &quot;€&quot;">
                  <c:v>65197</c:v>
                </c:pt>
                <c:pt idx="72" formatCode="#,##0\ &quot;€&quot;">
                  <c:v>93830</c:v>
                </c:pt>
                <c:pt idx="73" formatCode="#,##0\ &quot;€&quot;">
                  <c:v>56683</c:v>
                </c:pt>
                <c:pt idx="74" formatCode="#,##0\ &quot;€&quot;">
                  <c:v>47539</c:v>
                </c:pt>
                <c:pt idx="75" formatCode="#,##0\ &quot;€&quot;">
                  <c:v>57687</c:v>
                </c:pt>
                <c:pt idx="76" formatCode="#,##0\ &quot;€&quot;">
                  <c:v>61536</c:v>
                </c:pt>
                <c:pt idx="77" formatCode="#,##0\ &quot;€&quot;">
                  <c:v>49667</c:v>
                </c:pt>
                <c:pt idx="78" formatCode="#,##0\ &quot;€&quot;">
                  <c:v>49546</c:v>
                </c:pt>
                <c:pt idx="79" formatCode="#,##0\ &quot;€&quot;">
                  <c:v>66697</c:v>
                </c:pt>
                <c:pt idx="80" formatCode="#,##0\ &quot;€&quot;">
                  <c:v>-11731</c:v>
                </c:pt>
                <c:pt idx="81" formatCode="#,##0\ &quot;€&quot;">
                  <c:v>73370</c:v>
                </c:pt>
                <c:pt idx="82" formatCode="#,##0\ &quot;€&quot;">
                  <c:v>54183</c:v>
                </c:pt>
                <c:pt idx="83" formatCode="#,##0\ &quot;€&quot;">
                  <c:v>39768</c:v>
                </c:pt>
                <c:pt idx="84" formatCode="#,##0\ &quot;€&quot;">
                  <c:v>54859</c:v>
                </c:pt>
                <c:pt idx="85" formatCode="#,##0\ &quot;€&quot;">
                  <c:v>41150</c:v>
                </c:pt>
                <c:pt idx="86" formatCode="#,##0\ &quot;€&quot;">
                  <c:v>48695</c:v>
                </c:pt>
                <c:pt idx="87" formatCode="#,##0\ &quot;€&quot;">
                  <c:v>68337</c:v>
                </c:pt>
                <c:pt idx="88" formatCode="#,##0\ &quot;€&quot;">
                  <c:v>63519</c:v>
                </c:pt>
                <c:pt idx="89" formatCode="#,##0\ &quot;€&quot;">
                  <c:v>197205</c:v>
                </c:pt>
                <c:pt idx="90" formatCode="#,##0\ &quot;€&quot;">
                  <c:v>5252</c:v>
                </c:pt>
                <c:pt idx="91" formatCode="#,##0\ &quot;€&quot;">
                  <c:v>138600</c:v>
                </c:pt>
                <c:pt idx="92" formatCode="#,##0\ &quot;€&quot;">
                  <c:v>37228</c:v>
                </c:pt>
                <c:pt idx="93" formatCode="#,##0\ &quot;€&quot;">
                  <c:v>49081</c:v>
                </c:pt>
                <c:pt idx="94" formatCode="#,##0\ &quot;€&quot;">
                  <c:v>56689</c:v>
                </c:pt>
                <c:pt idx="95" formatCode="#,##0\ &quot;€&quot;">
                  <c:v>116678</c:v>
                </c:pt>
                <c:pt idx="96" formatCode="#,##0\ &quot;€&quot;">
                  <c:v>58128</c:v>
                </c:pt>
                <c:pt idx="97" formatCode="#,##0\ &quot;€&quot;">
                  <c:v>48150</c:v>
                </c:pt>
                <c:pt idx="98" formatCode="#,##0\ &quot;€&quot;">
                  <c:v>98170</c:v>
                </c:pt>
                <c:pt idx="99" formatCode="#,##0\ &quot;€&quot;">
                  <c:v>51821</c:v>
                </c:pt>
                <c:pt idx="100" formatCode="#,##0\ &quot;€&quot;">
                  <c:v>62751</c:v>
                </c:pt>
                <c:pt idx="101" formatCode="#,##0\ &quot;€&quot;">
                  <c:v>67154</c:v>
                </c:pt>
                <c:pt idx="102" formatCode="#,##0\ &quot;€&quot;">
                  <c:v>36471</c:v>
                </c:pt>
                <c:pt idx="103" formatCode="#,##0\ &quot;€&quot;">
                  <c:v>55351</c:v>
                </c:pt>
                <c:pt idx="104" formatCode="#,##0\ &quot;€&quot;">
                  <c:v>67593</c:v>
                </c:pt>
                <c:pt idx="105" formatCode="#,##0\ &quot;€&quot;">
                  <c:v>63181</c:v>
                </c:pt>
                <c:pt idx="106" formatCode="#,##0\ &quot;€&quot;">
                  <c:v>35745</c:v>
                </c:pt>
                <c:pt idx="107" formatCode="#,##0\ &quot;€&quot;">
                  <c:v>73406</c:v>
                </c:pt>
                <c:pt idx="108" formatCode="#,##0\ &quot;€&quot;">
                  <c:v>65457</c:v>
                </c:pt>
                <c:pt idx="109" formatCode="#,##0\ &quot;€&quot;">
                  <c:v>75361</c:v>
                </c:pt>
                <c:pt idx="110" formatCode="#,##0\ &quot;€&quot;">
                  <c:v>36442</c:v>
                </c:pt>
                <c:pt idx="111" formatCode="#,##0\ &quot;€&quot;">
                  <c:v>55730</c:v>
                </c:pt>
                <c:pt idx="112" formatCode="#,##0\ &quot;€&quot;">
                  <c:v>42932</c:v>
                </c:pt>
                <c:pt idx="113" formatCode="#,##0\ &quot;€&quot;">
                  <c:v>112427</c:v>
                </c:pt>
                <c:pt idx="114" formatCode="#,##0\ &quot;€&quot;">
                  <c:v>39487</c:v>
                </c:pt>
                <c:pt idx="115" formatCode="#,##0\ &quot;€&quot;">
                  <c:v>47985</c:v>
                </c:pt>
                <c:pt idx="116" formatCode="#,##0\ &quot;€&quot;">
                  <c:v>75253</c:v>
                </c:pt>
                <c:pt idx="117" formatCode="#,##0\ &quot;€&quot;">
                  <c:v>45788</c:v>
                </c:pt>
                <c:pt idx="118" formatCode="#,##0\ &quot;€&quot;">
                  <c:v>96561</c:v>
                </c:pt>
                <c:pt idx="119" formatCode="#,##0\ &quot;€&quot;">
                  <c:v>97440</c:v>
                </c:pt>
                <c:pt idx="120" formatCode="#,##0\ &quot;€&quot;">
                  <c:v>87583</c:v>
                </c:pt>
                <c:pt idx="121" formatCode="#,##0\ &quot;€&quot;">
                  <c:v>57960</c:v>
                </c:pt>
                <c:pt idx="122" formatCode="#,##0\ &quot;€&quot;">
                  <c:v>4286</c:v>
                </c:pt>
                <c:pt idx="123" formatCode="#,##0\ &quot;€&quot;">
                  <c:v>56377</c:v>
                </c:pt>
                <c:pt idx="124" formatCode="#,##0\ &quot;€&quot;">
                  <c:v>80012</c:v>
                </c:pt>
                <c:pt idx="125" formatCode="#,##0\ &quot;€&quot;">
                  <c:v>343031</c:v>
                </c:pt>
                <c:pt idx="126" formatCode="#,##0\ &quot;€&quot;">
                  <c:v>68715</c:v>
                </c:pt>
                <c:pt idx="127" formatCode="#,##0\ &quot;€&quot;">
                  <c:v>58675</c:v>
                </c:pt>
                <c:pt idx="128" formatCode="#,##0\ &quot;€&quot;">
                  <c:v>55338</c:v>
                </c:pt>
                <c:pt idx="129" formatCode="#,##0\ &quot;€&quot;">
                  <c:v>58196</c:v>
                </c:pt>
                <c:pt idx="130" formatCode="#,##0\ &quot;€&quot;">
                  <c:v>45056</c:v>
                </c:pt>
                <c:pt idx="131" formatCode="#,##0\ &quot;€&quot;">
                  <c:v>78946</c:v>
                </c:pt>
                <c:pt idx="132" formatCode="#,##0\ &quot;€&quot;">
                  <c:v>166910</c:v>
                </c:pt>
                <c:pt idx="133" formatCode="#,##0\ &quot;€&quot;">
                  <c:v>153486</c:v>
                </c:pt>
                <c:pt idx="134" formatCode="#,##0\ &quot;€&quot;">
                  <c:v>51471</c:v>
                </c:pt>
                <c:pt idx="135" formatCode="#,##0\ &quot;€&quot;">
                  <c:v>142147</c:v>
                </c:pt>
                <c:pt idx="136" formatCode="#,##0\ &quot;€&quot;">
                  <c:v>82127</c:v>
                </c:pt>
                <c:pt idx="137" formatCode="#,##0\ &quot;€&quot;">
                  <c:v>46082</c:v>
                </c:pt>
                <c:pt idx="138" formatCode="#,##0\ &quot;€&quot;">
                  <c:v>97795</c:v>
                </c:pt>
                <c:pt idx="139" formatCode="#,##0\ &quot;€&quot;">
                  <c:v>99821</c:v>
                </c:pt>
                <c:pt idx="140" formatCode="#,##0\ &quot;€&quot;">
                  <c:v>81915</c:v>
                </c:pt>
                <c:pt idx="141" formatCode="#,##0\ &quot;€&quot;">
                  <c:v>55217</c:v>
                </c:pt>
                <c:pt idx="142" formatCode="#,##0\ &quot;€&quot;">
                  <c:v>42648</c:v>
                </c:pt>
                <c:pt idx="143" formatCode="#,##0\ &quot;€&quot;">
                  <c:v>26782</c:v>
                </c:pt>
                <c:pt idx="144" formatCode="#,##0\ &quot;€&quot;">
                  <c:v>-515</c:v>
                </c:pt>
                <c:pt idx="145" formatCode="#,##0\ &quot;€&quot;">
                  <c:v>45645</c:v>
                </c:pt>
                <c:pt idx="146" formatCode="#,##0\ &quot;€&quot;">
                  <c:v>63321</c:v>
                </c:pt>
                <c:pt idx="147" formatCode="#,##0\ &quot;€&quot;">
                  <c:v>83743</c:v>
                </c:pt>
                <c:pt idx="148" formatCode="#,##0\ &quot;€&quot;">
                  <c:v>77668</c:v>
                </c:pt>
                <c:pt idx="149" formatCode="#,##0\ &quot;€&quot;">
                  <c:v>78364</c:v>
                </c:pt>
                <c:pt idx="150" formatCode="#,##0\ &quot;€&quot;">
                  <c:v>99604</c:v>
                </c:pt>
                <c:pt idx="151" formatCode="#,##0\ &quot;€&quot;">
                  <c:v>53471</c:v>
                </c:pt>
                <c:pt idx="152" formatCode="#,##0\ &quot;€&quot;">
                  <c:v>82366</c:v>
                </c:pt>
                <c:pt idx="153" formatCode="#,##0\ &quot;€&quot;">
                  <c:v>66727</c:v>
                </c:pt>
                <c:pt idx="154" formatCode="#,##0\ &quot;€&quot;">
                  <c:v>51852</c:v>
                </c:pt>
                <c:pt idx="155" formatCode="#,##0\ &quot;€&quot;">
                  <c:v>59716</c:v>
                </c:pt>
                <c:pt idx="156" formatCode="#,##0\ &quot;€&quot;">
                  <c:v>51045</c:v>
                </c:pt>
                <c:pt idx="157" formatCode="#,##0\ &quot;€&quot;">
                  <c:v>106690</c:v>
                </c:pt>
                <c:pt idx="158" formatCode="#,##0\ &quot;€&quot;">
                  <c:v>973809</c:v>
                </c:pt>
                <c:pt idx="159" formatCode="#,##0\ &quot;€&quot;">
                  <c:v>140096</c:v>
                </c:pt>
                <c:pt idx="160" formatCode="#,##0\ &quot;€&quot;">
                  <c:v>45453</c:v>
                </c:pt>
                <c:pt idx="161" formatCode="#,##0\ &quot;€&quot;">
                  <c:v>49128</c:v>
                </c:pt>
                <c:pt idx="162" formatCode="#,##0\ &quot;€&quot;">
                  <c:v>78897</c:v>
                </c:pt>
                <c:pt idx="163" formatCode="#,##0\ &quot;€&quot;">
                  <c:v>97256</c:v>
                </c:pt>
                <c:pt idx="164" formatCode="#,##0\ &quot;€&quot;">
                  <c:v>10299</c:v>
                </c:pt>
                <c:pt idx="165" formatCode="#,##0\ &quot;€&quot;">
                  <c:v>57206</c:v>
                </c:pt>
                <c:pt idx="166" formatCode="#,##0\ &quot;€&quot;">
                  <c:v>37770</c:v>
                </c:pt>
                <c:pt idx="167" formatCode="#,##0\ &quot;€&quot;">
                  <c:v>40337</c:v>
                </c:pt>
                <c:pt idx="168" formatCode="#,##0\ &quot;€&quot;">
                  <c:v>157198</c:v>
                </c:pt>
                <c:pt idx="169" formatCode="#,##0\ &quot;€&quot;">
                  <c:v>105208</c:v>
                </c:pt>
                <c:pt idx="170" formatCode="#,##0\ &quot;€&quot;">
                  <c:v>174479</c:v>
                </c:pt>
                <c:pt idx="171" formatCode="#,##0\ &quot;€&quot;">
                  <c:v>-715460</c:v>
                </c:pt>
                <c:pt idx="172" formatCode="#,##0\ &quot;€&quot;">
                  <c:v>474922</c:v>
                </c:pt>
                <c:pt idx="173" formatCode="#,##0\ &quot;€&quot;">
                  <c:v>79616</c:v>
                </c:pt>
                <c:pt idx="174" formatCode="#,##0\ &quot;€&quot;">
                  <c:v>81353</c:v>
                </c:pt>
                <c:pt idx="175" formatCode="#,##0\ &quot;€&quot;">
                  <c:v>69596</c:v>
                </c:pt>
                <c:pt idx="176" formatCode="#,##0\ &quot;€&quot;">
                  <c:v>60310</c:v>
                </c:pt>
                <c:pt idx="177" formatCode="#,##0\ &quot;€&quot;">
                  <c:v>54092</c:v>
                </c:pt>
                <c:pt idx="178" formatCode="#,##0\ &quot;€&quot;">
                  <c:v>41404</c:v>
                </c:pt>
                <c:pt idx="179" formatCode="#,##0\ &quot;€&quot;">
                  <c:v>154298</c:v>
                </c:pt>
                <c:pt idx="180" formatCode="#,##0\ &quot;€&quot;">
                  <c:v>112858</c:v>
                </c:pt>
                <c:pt idx="181" formatCode="#,##0\ &quot;€&quot;">
                  <c:v>64582</c:v>
                </c:pt>
                <c:pt idx="182" formatCode="#,##0\ &quot;€&quot;">
                  <c:v>74479</c:v>
                </c:pt>
                <c:pt idx="183" formatCode="#,##0\ &quot;€&quot;">
                  <c:v>58740</c:v>
                </c:pt>
                <c:pt idx="184" formatCode="#,##0\ &quot;€&quot;">
                  <c:v>59689</c:v>
                </c:pt>
                <c:pt idx="185" formatCode="#,##0\ &quot;€&quot;">
                  <c:v>43394</c:v>
                </c:pt>
                <c:pt idx="186" formatCode="#,##0\ &quot;€&quot;">
                  <c:v>66605</c:v>
                </c:pt>
                <c:pt idx="187" formatCode="#,##0\ &quot;€&quot;">
                  <c:v>138323</c:v>
                </c:pt>
                <c:pt idx="188" formatCode="#,##0\ &quot;€&quot;">
                  <c:v>33886</c:v>
                </c:pt>
                <c:pt idx="189" formatCode="#,##0\ &quot;€&quot;">
                  <c:v>48836</c:v>
                </c:pt>
                <c:pt idx="190" formatCode="#,##0\ &quot;€&quot;">
                  <c:v>51897</c:v>
                </c:pt>
                <c:pt idx="191" formatCode="#,##0\ &quot;€&quot;">
                  <c:v>79485</c:v>
                </c:pt>
                <c:pt idx="192" formatCode="#,##0\ &quot;€&quot;">
                  <c:v>61462</c:v>
                </c:pt>
                <c:pt idx="193" formatCode="#,##0\ &quot;€&quot;">
                  <c:v>61778</c:v>
                </c:pt>
                <c:pt idx="194" formatCode="#,##0\ &quot;€&quot;">
                  <c:v>52249</c:v>
                </c:pt>
                <c:pt idx="195" formatCode="#,##0\ &quot;€&quot;">
                  <c:v>49446</c:v>
                </c:pt>
                <c:pt idx="196" formatCode="#,##0\ &quot;€&quot;">
                  <c:v>55120</c:v>
                </c:pt>
                <c:pt idx="197" formatCode="#,##0\ &quot;€&quot;">
                  <c:v>58830</c:v>
                </c:pt>
                <c:pt idx="198" formatCode="#,##0\ &quot;€&quot;">
                  <c:v>46171</c:v>
                </c:pt>
                <c:pt idx="199" formatCode="#,##0\ &quot;€&quot;">
                  <c:v>2105444</c:v>
                </c:pt>
                <c:pt idx="200" formatCode="#,##0\ &quot;€&quot;">
                  <c:v>84128</c:v>
                </c:pt>
                <c:pt idx="201" formatCode="#,##0\ &quot;€&quot;">
                  <c:v>73263</c:v>
                </c:pt>
                <c:pt idx="202" formatCode="#,##0\ &quot;€&quot;">
                  <c:v>57717</c:v>
                </c:pt>
                <c:pt idx="203" formatCode="#,##0\ &quot;€&quot;">
                  <c:v>62542</c:v>
                </c:pt>
                <c:pt idx="204" formatCode="#,##0\ &quot;€&quot;">
                  <c:v>80232</c:v>
                </c:pt>
                <c:pt idx="205" formatCode="#,##0\ &quot;€&quot;">
                  <c:v>52602</c:v>
                </c:pt>
                <c:pt idx="206" formatCode="#,##0\ &quot;€&quot;">
                  <c:v>50345</c:v>
                </c:pt>
                <c:pt idx="207" formatCode="#,##0\ &quot;€&quot;">
                  <c:v>77402</c:v>
                </c:pt>
                <c:pt idx="208" formatCode="#,##0\ &quot;€&quot;">
                  <c:v>54794</c:v>
                </c:pt>
                <c:pt idx="209" formatCode="#,##0\ &quot;€&quot;">
                  <c:v>52212</c:v>
                </c:pt>
                <c:pt idx="210" formatCode="#,##0\ &quot;€&quot;">
                  <c:v>78880</c:v>
                </c:pt>
                <c:pt idx="211" formatCode="#,##0\ &quot;€&quot;">
                  <c:v>77263</c:v>
                </c:pt>
                <c:pt idx="212" formatCode="#,##0\ &quot;€&quot;">
                  <c:v>74257</c:v>
                </c:pt>
                <c:pt idx="213" formatCode="#,##0\ &quot;€&quot;">
                  <c:v>75850</c:v>
                </c:pt>
                <c:pt idx="214" formatCode="#,##0\ &quot;€&quot;">
                  <c:v>31021</c:v>
                </c:pt>
                <c:pt idx="215" formatCode="#,##0\ &quot;€&quot;">
                  <c:v>67037</c:v>
                </c:pt>
                <c:pt idx="216" formatCode="#,##0\ &quot;€&quot;">
                  <c:v>54684</c:v>
                </c:pt>
                <c:pt idx="217" formatCode="#,##0\ &quot;€&quot;">
                  <c:v>43237</c:v>
                </c:pt>
                <c:pt idx="218" formatCode="#,##0\ &quot;€&quot;">
                  <c:v>50943</c:v>
                </c:pt>
                <c:pt idx="219" formatCode="#,##0\ &quot;€&quot;">
                  <c:v>71354</c:v>
                </c:pt>
                <c:pt idx="220" formatCode="#,##0\ &quot;€&quot;">
                  <c:v>104100</c:v>
                </c:pt>
                <c:pt idx="221" formatCode="#,##0\ &quot;€&quot;">
                  <c:v>44851</c:v>
                </c:pt>
                <c:pt idx="222" formatCode="#,##0\ &quot;€&quot;">
                  <c:v>47859</c:v>
                </c:pt>
                <c:pt idx="223" formatCode="#,##0\ &quot;€&quot;">
                  <c:v>69300</c:v>
                </c:pt>
                <c:pt idx="224" formatCode="#,##0\ &quot;€&quot;">
                  <c:v>128373</c:v>
                </c:pt>
                <c:pt idx="225" formatCode="#,##0\ &quot;€&quot;">
                  <c:v>118748</c:v>
                </c:pt>
                <c:pt idx="226" formatCode="#,##0\ &quot;€&quot;">
                  <c:v>32117</c:v>
                </c:pt>
                <c:pt idx="227" formatCode="#,##0\ &quot;€&quot;">
                  <c:v>148450</c:v>
                </c:pt>
                <c:pt idx="228" formatCode="#,##0\ &quot;€&quot;">
                  <c:v>44600</c:v>
                </c:pt>
                <c:pt idx="229" formatCode="#,##0\ &quot;€&quot;">
                  <c:v>74512</c:v>
                </c:pt>
                <c:pt idx="230" formatCode="#,##0\ &quot;€&quot;">
                  <c:v>77425</c:v>
                </c:pt>
                <c:pt idx="231" formatCode="#,##0\ &quot;€&quot;">
                  <c:v>79900</c:v>
                </c:pt>
                <c:pt idx="232" formatCode="#,##0\ &quot;€&quot;">
                  <c:v>60358</c:v>
                </c:pt>
                <c:pt idx="233" formatCode="#,##0\ &quot;€&quot;">
                  <c:v>77585</c:v>
                </c:pt>
                <c:pt idx="234" formatCode="#,##0\ &quot;€&quot;">
                  <c:v>22244</c:v>
                </c:pt>
                <c:pt idx="235" formatCode="#,##0\ &quot;€&quot;">
                  <c:v>60076</c:v>
                </c:pt>
                <c:pt idx="236" formatCode="#,##0\ &quot;€&quot;">
                  <c:v>37345</c:v>
                </c:pt>
                <c:pt idx="237" formatCode="#,##0\ &quot;€&quot;">
                  <c:v>41264</c:v>
                </c:pt>
                <c:pt idx="238" formatCode="#,##0\ &quot;€&quot;">
                  <c:v>40923</c:v>
                </c:pt>
                <c:pt idx="239" formatCode="#,##0\ &quot;€&quot;">
                  <c:v>116924</c:v>
                </c:pt>
                <c:pt idx="240" formatCode="#,##0\ &quot;€&quot;">
                  <c:v>57686</c:v>
                </c:pt>
                <c:pt idx="241" formatCode="#,##0\ &quot;€&quot;">
                  <c:v>76513</c:v>
                </c:pt>
                <c:pt idx="242" formatCode="#,##0\ &quot;€&quot;">
                  <c:v>100364</c:v>
                </c:pt>
                <c:pt idx="243" formatCode="#,##0\ &quot;€&quot;">
                  <c:v>69000</c:v>
                </c:pt>
                <c:pt idx="244" formatCode="#,##0\ &quot;€&quot;">
                  <c:v>54736</c:v>
                </c:pt>
                <c:pt idx="245" formatCode="#,##0\ &quot;€&quot;">
                  <c:v>74412</c:v>
                </c:pt>
                <c:pt idx="246" formatCode="#,##0\ &quot;€&quot;">
                  <c:v>54200</c:v>
                </c:pt>
                <c:pt idx="247" formatCode="#,##0\ &quot;€&quot;">
                  <c:v>111108</c:v>
                </c:pt>
                <c:pt idx="248" formatCode="#,##0\ &quot;€&quot;">
                  <c:v>55034</c:v>
                </c:pt>
                <c:pt idx="249" formatCode="#,##0\ &quot;€&quot;">
                  <c:v>74963</c:v>
                </c:pt>
                <c:pt idx="250" formatCode="#,##0\ &quot;€&quot;">
                  <c:v>76579</c:v>
                </c:pt>
                <c:pt idx="251" formatCode="#,##0\ &quot;€&quot;">
                  <c:v>78266</c:v>
                </c:pt>
                <c:pt idx="252" formatCode="#,##0\ &quot;€&quot;">
                  <c:v>80362</c:v>
                </c:pt>
                <c:pt idx="253" formatCode="#,##0\ &quot;€&quot;">
                  <c:v>68667</c:v>
                </c:pt>
                <c:pt idx="254" formatCode="#,##0\ &quot;€&quot;">
                  <c:v>62614</c:v>
                </c:pt>
                <c:pt idx="255" formatCode="#,##0\ &quot;€&quot;">
                  <c:v>61103</c:v>
                </c:pt>
                <c:pt idx="256" formatCode="#,##0\ &quot;€&quot;">
                  <c:v>100932</c:v>
                </c:pt>
                <c:pt idx="257" formatCode="#,##0\ &quot;€&quot;">
                  <c:v>-29213</c:v>
                </c:pt>
                <c:pt idx="258" formatCode="#,##0\ &quot;€&quot;">
                  <c:v>163876</c:v>
                </c:pt>
                <c:pt idx="259" formatCode="#,##0\ &quot;€&quot;">
                  <c:v>41901</c:v>
                </c:pt>
                <c:pt idx="260" formatCode="#,##0\ &quot;€&quot;">
                  <c:v>66381</c:v>
                </c:pt>
                <c:pt idx="261" formatCode="#,##0\ &quot;€&quot;">
                  <c:v>52352</c:v>
                </c:pt>
                <c:pt idx="262" formatCode="#,##0\ &quot;€&quot;">
                  <c:v>57335</c:v>
                </c:pt>
                <c:pt idx="263" formatCode="#,##0\ &quot;€&quot;">
                  <c:v>57013</c:v>
                </c:pt>
                <c:pt idx="264" formatCode="#,##0\ &quot;€&quot;">
                  <c:v>57932</c:v>
                </c:pt>
                <c:pt idx="265" formatCode="#,##0\ &quot;€&quot;">
                  <c:v>2624135</c:v>
                </c:pt>
                <c:pt idx="266" formatCode="#,##0\ &quot;€&quot;">
                  <c:v>54665</c:v>
                </c:pt>
                <c:pt idx="267" formatCode="#,##0\ &quot;€&quot;">
                  <c:v>48047</c:v>
                </c:pt>
                <c:pt idx="268" formatCode="#,##0\ &quot;€&quot;">
                  <c:v>43652</c:v>
                </c:pt>
                <c:pt idx="269" formatCode="#,##0\ &quot;€&quot;">
                  <c:v>37755</c:v>
                </c:pt>
                <c:pt idx="270" formatCode="#,##0\ &quot;€&quot;">
                  <c:v>39077</c:v>
                </c:pt>
                <c:pt idx="271" formatCode="#,##0\ &quot;€&quot;">
                  <c:v>71510</c:v>
                </c:pt>
                <c:pt idx="272" formatCode="#,##0\ &quot;€&quot;">
                  <c:v>51397</c:v>
                </c:pt>
                <c:pt idx="273" formatCode="#,##0\ &quot;€&quot;">
                  <c:v>52701</c:v>
                </c:pt>
                <c:pt idx="274" formatCode="#,##0\ &quot;€&quot;">
                  <c:v>62187</c:v>
                </c:pt>
                <c:pt idx="275" formatCode="#,##0\ &quot;€&quot;">
                  <c:v>47709</c:v>
                </c:pt>
                <c:pt idx="276" formatCode="#,##0\ &quot;€&quot;">
                  <c:v>41940</c:v>
                </c:pt>
                <c:pt idx="277" formatCode="#,##0\ &quot;€&quot;">
                  <c:v>17998</c:v>
                </c:pt>
                <c:pt idx="278" formatCode="#,##0\ &quot;€&quot;">
                  <c:v>64528</c:v>
                </c:pt>
                <c:pt idx="279" formatCode="#,##0\ &quot;€&quot;">
                  <c:v>55945</c:v>
                </c:pt>
                <c:pt idx="280" formatCode="#,##0\ &quot;€&quot;">
                  <c:v>72438</c:v>
                </c:pt>
                <c:pt idx="281" formatCode="#,##0\ &quot;€&quot;">
                  <c:v>55599</c:v>
                </c:pt>
                <c:pt idx="282" formatCode="#,##0\ &quot;€&quot;">
                  <c:v>56897</c:v>
                </c:pt>
                <c:pt idx="283" formatCode="#,##0\ &quot;€&quot;">
                  <c:v>89795</c:v>
                </c:pt>
                <c:pt idx="284" formatCode="#,##0\ &quot;€&quot;">
                  <c:v>31000</c:v>
                </c:pt>
                <c:pt idx="285" formatCode="#,##0\ &quot;€&quot;">
                  <c:v>68457</c:v>
                </c:pt>
                <c:pt idx="286" formatCode="#,##0\ &quot;€&quot;">
                  <c:v>58866</c:v>
                </c:pt>
                <c:pt idx="287" formatCode="#,##0\ &quot;€&quot;">
                  <c:v>58649</c:v>
                </c:pt>
                <c:pt idx="288" formatCode="#,##0\ &quot;€&quot;">
                  <c:v>73425</c:v>
                </c:pt>
                <c:pt idx="289" formatCode="#,##0\ &quot;€&quot;">
                  <c:v>57228</c:v>
                </c:pt>
                <c:pt idx="290" formatCode="#,##0\ &quot;€&quot;">
                  <c:v>50671</c:v>
                </c:pt>
                <c:pt idx="291" formatCode="#,##0\ &quot;€&quot;">
                  <c:v>32460</c:v>
                </c:pt>
                <c:pt idx="292" formatCode="#,##0\ &quot;€&quot;">
                  <c:v>135411</c:v>
                </c:pt>
                <c:pt idx="293" formatCode="#,##0\ &quot;€&quot;">
                  <c:v>93448</c:v>
                </c:pt>
                <c:pt idx="294" formatCode="#,##0\ &quot;€&quot;">
                  <c:v>49026</c:v>
                </c:pt>
                <c:pt idx="295" formatCode="#,##0\ &quot;€&quot;">
                  <c:v>95482</c:v>
                </c:pt>
                <c:pt idx="296" formatCode="#,##0\ &quot;€&quot;">
                  <c:v>118079</c:v>
                </c:pt>
                <c:pt idx="297" formatCode="#,##0\ &quot;€&quot;">
                  <c:v>54967</c:v>
                </c:pt>
                <c:pt idx="298" formatCode="#,##0\ &quot;€&quot;">
                  <c:v>51454</c:v>
                </c:pt>
                <c:pt idx="299" formatCode="#,##0\ &quot;€&quot;">
                  <c:v>87535</c:v>
                </c:pt>
                <c:pt idx="300" formatCode="#,##0\ &quot;€&quot;">
                  <c:v>68690</c:v>
                </c:pt>
                <c:pt idx="301" formatCode="#,##0\ &quot;€&quot;">
                  <c:v>44464</c:v>
                </c:pt>
                <c:pt idx="302" formatCode="#,##0\ &quot;€&quot;">
                  <c:v>132453</c:v>
                </c:pt>
                <c:pt idx="303" formatCode="#,##0\ &quot;€&quot;">
                  <c:v>105625</c:v>
                </c:pt>
                <c:pt idx="304" formatCode="#,##0\ &quot;€&quot;">
                  <c:v>41945</c:v>
                </c:pt>
                <c:pt idx="305" formatCode="#,##0\ &quot;€&quot;">
                  <c:v>45467</c:v>
                </c:pt>
                <c:pt idx="306" formatCode="#,##0\ &quot;€&quot;">
                  <c:v>48818</c:v>
                </c:pt>
                <c:pt idx="307" formatCode="#,##0\ &quot;€&quot;">
                  <c:v>139876</c:v>
                </c:pt>
                <c:pt idx="308" formatCode="#,##0\ &quot;€&quot;">
                  <c:v>71179</c:v>
                </c:pt>
                <c:pt idx="309" formatCode="#,##0\ &quot;€&quot;">
                  <c:v>81055</c:v>
                </c:pt>
                <c:pt idx="310" formatCode="#,##0\ &quot;€&quot;">
                  <c:v>55886</c:v>
                </c:pt>
                <c:pt idx="311" formatCode="#,##0\ &quot;€&quot;">
                  <c:v>72567</c:v>
                </c:pt>
                <c:pt idx="312" formatCode="#,##0\ &quot;€&quot;">
                  <c:v>61856</c:v>
                </c:pt>
                <c:pt idx="313" formatCode="#,##0\ &quot;€&quot;">
                  <c:v>54506</c:v>
                </c:pt>
                <c:pt idx="314" formatCode="#,##0\ &quot;€&quot;">
                  <c:v>56510</c:v>
                </c:pt>
                <c:pt idx="315" formatCode="#,##0\ &quot;€&quot;">
                  <c:v>150652</c:v>
                </c:pt>
                <c:pt idx="316" formatCode="#,##0\ &quot;€&quot;">
                  <c:v>88745</c:v>
                </c:pt>
                <c:pt idx="317" formatCode="#,##0\ &quot;€&quot;">
                  <c:v>199305</c:v>
                </c:pt>
                <c:pt idx="318" formatCode="#,##0\ &quot;€&quot;">
                  <c:v>108706</c:v>
                </c:pt>
                <c:pt idx="319" formatCode="#,##0\ &quot;€&quot;">
                  <c:v>71987</c:v>
                </c:pt>
                <c:pt idx="320" formatCode="#,##0\ &quot;€&quot;">
                  <c:v>87729</c:v>
                </c:pt>
                <c:pt idx="321" formatCode="#,##0\ &quot;€&quot;">
                  <c:v>142570</c:v>
                </c:pt>
                <c:pt idx="322" formatCode="#,##0\ &quot;€&quot;">
                  <c:v>25285</c:v>
                </c:pt>
                <c:pt idx="323" formatCode="#,##0\ &quot;€&quot;">
                  <c:v>112343</c:v>
                </c:pt>
                <c:pt idx="324" formatCode="#,##0\ &quot;€&quot;">
                  <c:v>75448</c:v>
                </c:pt>
                <c:pt idx="325" formatCode="#,##0\ &quot;€&quot;">
                  <c:v>8840</c:v>
                </c:pt>
                <c:pt idx="326" formatCode="#,##0\ &quot;€&quot;">
                  <c:v>175937</c:v>
                </c:pt>
                <c:pt idx="327" formatCode="#,##0\ &quot;€&quot;">
                  <c:v>34189</c:v>
                </c:pt>
                <c:pt idx="328" formatCode="#,##0\ &quot;€&quot;">
                  <c:v>53381</c:v>
                </c:pt>
                <c:pt idx="329" formatCode="#,##0\ &quot;€&quot;">
                  <c:v>77264</c:v>
                </c:pt>
                <c:pt idx="330" formatCode="#,##0\ &quot;€&quot;">
                  <c:v>54269</c:v>
                </c:pt>
                <c:pt idx="331" formatCode="#,##0\ &quot;€&quot;">
                  <c:v>76725</c:v>
                </c:pt>
                <c:pt idx="332" formatCode="#,##0\ &quot;€&quot;">
                  <c:v>88590</c:v>
                </c:pt>
                <c:pt idx="333" formatCode="#,##0\ &quot;€&quot;">
                  <c:v>40111</c:v>
                </c:pt>
                <c:pt idx="334" formatCode="#,##0\ &quot;€&quot;">
                  <c:v>71042</c:v>
                </c:pt>
                <c:pt idx="335" formatCode="#,##0\ &quot;€&quot;">
                  <c:v>65540</c:v>
                </c:pt>
                <c:pt idx="336" formatCode="#,##0\ &quot;€&quot;">
                  <c:v>68261</c:v>
                </c:pt>
                <c:pt idx="337" formatCode="#,##0\ &quot;€&quot;">
                  <c:v>78387</c:v>
                </c:pt>
                <c:pt idx="338" formatCode="#,##0\ &quot;€&quot;">
                  <c:v>71237</c:v>
                </c:pt>
                <c:pt idx="339" formatCode="#,##0\ &quot;€&quot;">
                  <c:v>58704</c:v>
                </c:pt>
                <c:pt idx="340" formatCode="#,##0\ &quot;€&quot;">
                  <c:v>87461</c:v>
                </c:pt>
                <c:pt idx="341" formatCode="#,##0\ &quot;€&quot;">
                  <c:v>69646</c:v>
                </c:pt>
                <c:pt idx="342" formatCode="#,##0\ &quot;€&quot;">
                  <c:v>51285</c:v>
                </c:pt>
                <c:pt idx="343" formatCode="#,##0\ &quot;€&quot;">
                  <c:v>57980</c:v>
                </c:pt>
                <c:pt idx="344" formatCode="#,##0\ &quot;€&quot;">
                  <c:v>110846</c:v>
                </c:pt>
                <c:pt idx="345" formatCode="#,##0\ &quot;€&quot;">
                  <c:v>37259</c:v>
                </c:pt>
                <c:pt idx="346" formatCode="#,##0\ &quot;€&quot;">
                  <c:v>85476</c:v>
                </c:pt>
                <c:pt idx="347" formatCode="#,##0\ &quot;€&quot;">
                  <c:v>163823</c:v>
                </c:pt>
                <c:pt idx="348" formatCode="#,##0\ &quot;€&quot;">
                  <c:v>105310</c:v>
                </c:pt>
                <c:pt idx="349" formatCode="#,##0\ &quot;€&quot;">
                  <c:v>94915</c:v>
                </c:pt>
                <c:pt idx="350" formatCode="#,##0\ &quot;€&quot;">
                  <c:v>67918</c:v>
                </c:pt>
                <c:pt idx="351" formatCode="#,##0\ &quot;€&quot;">
                  <c:v>42826</c:v>
                </c:pt>
                <c:pt idx="352" formatCode="#,##0\ &quot;€&quot;">
                  <c:v>41313</c:v>
                </c:pt>
                <c:pt idx="353" formatCode="#,##0\ &quot;€&quot;">
                  <c:v>82670</c:v>
                </c:pt>
                <c:pt idx="354" formatCode="#,##0\ &quot;€&quot;">
                  <c:v>60254</c:v>
                </c:pt>
                <c:pt idx="355" formatCode="#,##0\ &quot;€&quot;">
                  <c:v>49252</c:v>
                </c:pt>
                <c:pt idx="356" formatCode="#,##0\ &quot;€&quot;">
                  <c:v>100045</c:v>
                </c:pt>
                <c:pt idx="357" formatCode="#,##0\ &quot;€&quot;">
                  <c:v>126975</c:v>
                </c:pt>
                <c:pt idx="358" formatCode="#,##0\ &quot;€&quot;">
                  <c:v>116867</c:v>
                </c:pt>
                <c:pt idx="359" formatCode="#,##0\ &quot;€&quot;">
                  <c:v>67348</c:v>
                </c:pt>
                <c:pt idx="360" formatCode="#,##0\ &quot;€&quot;">
                  <c:v>96723</c:v>
                </c:pt>
                <c:pt idx="361" formatCode="#,##0\ &quot;€&quot;">
                  <c:v>45536</c:v>
                </c:pt>
                <c:pt idx="362" formatCode="#,##0\ &quot;€&quot;">
                  <c:v>60164</c:v>
                </c:pt>
                <c:pt idx="363" formatCode="#,##0\ &quot;€&quot;">
                  <c:v>41644</c:v>
                </c:pt>
                <c:pt idx="364" formatCode="#,##0\ &quot;€&quot;">
                  <c:v>48383</c:v>
                </c:pt>
                <c:pt idx="365" formatCode="#,##0\ &quot;€&quot;">
                  <c:v>78263</c:v>
                </c:pt>
                <c:pt idx="366" formatCode="#,##0\ &quot;€&quot;">
                  <c:v>163546</c:v>
                </c:pt>
                <c:pt idx="367" formatCode="#,##0\ &quot;€&quot;">
                  <c:v>111662</c:v>
                </c:pt>
                <c:pt idx="368" formatCode="#,##0\ &quot;€&quot;">
                  <c:v>71922</c:v>
                </c:pt>
                <c:pt idx="369" formatCode="#,##0\ &quot;€&quot;">
                  <c:v>63299</c:v>
                </c:pt>
                <c:pt idx="370" formatCode="#,##0\ &quot;€&quot;">
                  <c:v>111350</c:v>
                </c:pt>
                <c:pt idx="371" formatCode="#,##0\ &quot;€&quot;">
                  <c:v>44983</c:v>
                </c:pt>
                <c:pt idx="372" formatCode="#,##0\ &quot;€&quot;">
                  <c:v>59353</c:v>
                </c:pt>
                <c:pt idx="373" formatCode="#,##0\ &quot;€&quot;">
                  <c:v>84255</c:v>
                </c:pt>
                <c:pt idx="374" formatCode="#,##0\ &quot;€&quot;">
                  <c:v>45684</c:v>
                </c:pt>
                <c:pt idx="375" formatCode="#,##0\ &quot;€&quot;">
                  <c:v>41306</c:v>
                </c:pt>
                <c:pt idx="376" formatCode="#,##0\ &quot;€&quot;">
                  <c:v>109637</c:v>
                </c:pt>
                <c:pt idx="377" formatCode="#,##0\ &quot;€&quot;">
                  <c:v>108720</c:v>
                </c:pt>
                <c:pt idx="378" formatCode="#,##0\ &quot;€&quot;">
                  <c:v>116903</c:v>
                </c:pt>
                <c:pt idx="379" formatCode="#,##0\ &quot;€&quot;">
                  <c:v>88827</c:v>
                </c:pt>
                <c:pt idx="380" formatCode="#,##0\ &quot;€&quot;">
                  <c:v>17541</c:v>
                </c:pt>
                <c:pt idx="381" formatCode="#,##0\ &quot;€&quot;">
                  <c:v>72091</c:v>
                </c:pt>
                <c:pt idx="382" formatCode="#,##0\ &quot;€&quot;">
                  <c:v>64980</c:v>
                </c:pt>
                <c:pt idx="383" formatCode="#,##0\ &quot;€&quot;">
                  <c:v>90334</c:v>
                </c:pt>
                <c:pt idx="384" formatCode="#,##0\ &quot;€&quot;">
                  <c:v>38432</c:v>
                </c:pt>
                <c:pt idx="385" formatCode="#,##0\ &quot;€&quot;">
                  <c:v>93360</c:v>
                </c:pt>
                <c:pt idx="386" formatCode="#,##0\ &quot;€&quot;">
                  <c:v>86091</c:v>
                </c:pt>
                <c:pt idx="387" formatCode="#,##0\ &quot;€&quot;">
                  <c:v>15329</c:v>
                </c:pt>
                <c:pt idx="388" formatCode="#,##0\ &quot;€&quot;">
                  <c:v>28292</c:v>
                </c:pt>
                <c:pt idx="389" formatCode="#,##0\ &quot;€&quot;">
                  <c:v>14306</c:v>
                </c:pt>
                <c:pt idx="390" formatCode="#,##0\ &quot;€&quot;">
                  <c:v>78337</c:v>
                </c:pt>
                <c:pt idx="391" formatCode="#,##0\ &quot;€&quot;">
                  <c:v>111874</c:v>
                </c:pt>
                <c:pt idx="392" formatCode="#,##0\ &quot;€&quot;">
                  <c:v>497526</c:v>
                </c:pt>
                <c:pt idx="393" formatCode="#,##0\ &quot;€&quot;">
                  <c:v>113506</c:v>
                </c:pt>
                <c:pt idx="394" formatCode="#,##0\ &quot;€&quot;">
                  <c:v>206822</c:v>
                </c:pt>
                <c:pt idx="395" formatCode="#,##0\ &quot;€&quot;">
                  <c:v>60280</c:v>
                </c:pt>
                <c:pt idx="396" formatCode="#,##0\ &quot;€&quot;">
                  <c:v>58893</c:v>
                </c:pt>
                <c:pt idx="397" formatCode="#,##0\ &quot;€&quot;">
                  <c:v>26511</c:v>
                </c:pt>
                <c:pt idx="398" formatCode="#,##0\ &quot;€&quot;">
                  <c:v>74091</c:v>
                </c:pt>
                <c:pt idx="399" formatCode="#,##0\ &quot;€&quot;">
                  <c:v>41630</c:v>
                </c:pt>
                <c:pt idx="400" formatCode="#,##0\ &quot;€&quot;">
                  <c:v>61964</c:v>
                </c:pt>
                <c:pt idx="401" formatCode="#,##0\ &quot;€&quot;">
                  <c:v>70443</c:v>
                </c:pt>
                <c:pt idx="402" formatCode="#,##0\ &quot;€&quot;">
                  <c:v>61727</c:v>
                </c:pt>
                <c:pt idx="403" formatCode="#,##0\ &quot;€&quot;">
                  <c:v>25175</c:v>
                </c:pt>
                <c:pt idx="404" formatCode="#,##0\ &quot;€&quot;">
                  <c:v>63093</c:v>
                </c:pt>
                <c:pt idx="405" formatCode="#,##0\ &quot;€&quot;">
                  <c:v>72982</c:v>
                </c:pt>
                <c:pt idx="406" formatCode="#,##0\ &quot;€&quot;">
                  <c:v>54302</c:v>
                </c:pt>
                <c:pt idx="407" formatCode="#,##0\ &quot;€&quot;">
                  <c:v>81588</c:v>
                </c:pt>
                <c:pt idx="408" formatCode="#,##0\ &quot;€&quot;">
                  <c:v>93065</c:v>
                </c:pt>
                <c:pt idx="409" formatCode="#,##0\ &quot;€&quot;">
                  <c:v>39139</c:v>
                </c:pt>
                <c:pt idx="410" formatCode="#,##0\ &quot;€&quot;">
                  <c:v>58889</c:v>
                </c:pt>
                <c:pt idx="411" formatCode="#,##0\ &quot;€&quot;">
                  <c:v>26667</c:v>
                </c:pt>
                <c:pt idx="412" formatCode="#,##0\ &quot;€&quot;">
                  <c:v>109095</c:v>
                </c:pt>
                <c:pt idx="413" formatCode="#,##0\ &quot;€&quot;">
                  <c:v>47895</c:v>
                </c:pt>
                <c:pt idx="414" formatCode="#,##0\ &quot;€&quot;">
                  <c:v>106350</c:v>
                </c:pt>
                <c:pt idx="415" formatCode="#,##0\ &quot;€&quot;">
                  <c:v>105926</c:v>
                </c:pt>
                <c:pt idx="416" formatCode="#,##0\ &quot;€&quot;">
                  <c:v>56116</c:v>
                </c:pt>
                <c:pt idx="417" formatCode="#,##0\ &quot;€&quot;">
                  <c:v>83577</c:v>
                </c:pt>
                <c:pt idx="418" formatCode="#,##0\ &quot;€&quot;">
                  <c:v>134458</c:v>
                </c:pt>
                <c:pt idx="419" formatCode="#,##0\ &quot;€&quot;">
                  <c:v>63755</c:v>
                </c:pt>
                <c:pt idx="420" formatCode="#,##0\ &quot;€&quot;">
                  <c:v>49040</c:v>
                </c:pt>
                <c:pt idx="421" formatCode="#,##0\ &quot;€&quot;">
                  <c:v>55046</c:v>
                </c:pt>
                <c:pt idx="422" formatCode="#,##0\ &quot;€&quot;">
                  <c:v>83044</c:v>
                </c:pt>
                <c:pt idx="423" formatCode="#,##0\ &quot;€&quot;">
                  <c:v>63418</c:v>
                </c:pt>
                <c:pt idx="424" formatCode="#,##0\ &quot;€&quot;">
                  <c:v>105778</c:v>
                </c:pt>
                <c:pt idx="425" formatCode="#,##0\ &quot;€&quot;">
                  <c:v>57412</c:v>
                </c:pt>
                <c:pt idx="426" formatCode="#,##0\ &quot;€&quot;">
                  <c:v>78446</c:v>
                </c:pt>
                <c:pt idx="427" formatCode="#,##0\ &quot;€&quot;">
                  <c:v>135640</c:v>
                </c:pt>
                <c:pt idx="428" formatCode="#,##0\ &quot;€&quot;">
                  <c:v>126720</c:v>
                </c:pt>
                <c:pt idx="429" formatCode="#,##0\ &quot;€&quot;">
                  <c:v>125443</c:v>
                </c:pt>
                <c:pt idx="430" formatCode="#,##0\ &quot;€&quot;">
                  <c:v>59997</c:v>
                </c:pt>
                <c:pt idx="431" formatCode="#,##0\ &quot;€&quot;">
                  <c:v>45153</c:v>
                </c:pt>
                <c:pt idx="432" formatCode="#,##0\ &quot;€&quot;">
                  <c:v>59506</c:v>
                </c:pt>
                <c:pt idx="433" formatCode="#,##0\ &quot;€&quot;">
                  <c:v>39687</c:v>
                </c:pt>
                <c:pt idx="434" formatCode="#,##0\ &quot;€&quot;">
                  <c:v>42762</c:v>
                </c:pt>
                <c:pt idx="435" formatCode="#,##0\ &quot;€&quot;">
                  <c:v>45867</c:v>
                </c:pt>
                <c:pt idx="436" formatCode="#,##0\ &quot;€&quot;">
                  <c:v>44754</c:v>
                </c:pt>
                <c:pt idx="437" formatCode="#,##0\ &quot;€&quot;">
                  <c:v>45407</c:v>
                </c:pt>
                <c:pt idx="438" formatCode="#,##0\ &quot;€&quot;">
                  <c:v>88678</c:v>
                </c:pt>
                <c:pt idx="439" formatCode="#,##0\ &quot;€&quot;">
                  <c:v>55512</c:v>
                </c:pt>
                <c:pt idx="440" formatCode="#,##0\ &quot;€&quot;">
                  <c:v>45005</c:v>
                </c:pt>
                <c:pt idx="441" formatCode="#,##0\ &quot;€&quot;">
                  <c:v>236691</c:v>
                </c:pt>
                <c:pt idx="442" formatCode="#,##0\ &quot;€&quot;">
                  <c:v>54813</c:v>
                </c:pt>
                <c:pt idx="443" formatCode="#,##0\ &quot;€&quot;">
                  <c:v>78185</c:v>
                </c:pt>
                <c:pt idx="444" formatCode="#,##0\ &quot;€&quot;">
                  <c:v>58218</c:v>
                </c:pt>
                <c:pt idx="445" formatCode="#,##0\ &quot;€&quot;">
                  <c:v>87430</c:v>
                </c:pt>
                <c:pt idx="446" formatCode="#,##0\ &quot;€&quot;">
                  <c:v>63199</c:v>
                </c:pt>
                <c:pt idx="447" formatCode="#,##0\ &quot;€&quot;">
                  <c:v>71295</c:v>
                </c:pt>
                <c:pt idx="448" formatCode="#,##0\ &quot;€&quot;">
                  <c:v>76591</c:v>
                </c:pt>
                <c:pt idx="449" formatCode="#,##0\ &quot;€&quot;">
                  <c:v>71175</c:v>
                </c:pt>
                <c:pt idx="450" formatCode="#,##0\ &quot;€&quot;">
                  <c:v>314349</c:v>
                </c:pt>
                <c:pt idx="451" formatCode="#,##0\ &quot;€&quot;">
                  <c:v>247815</c:v>
                </c:pt>
                <c:pt idx="452" formatCode="#,##0\ &quot;€&quot;">
                  <c:v>63096</c:v>
                </c:pt>
                <c:pt idx="453" formatCode="#,##0\ &quot;€&quot;">
                  <c:v>48491</c:v>
                </c:pt>
                <c:pt idx="454" formatCode="#,##0\ &quot;€&quot;">
                  <c:v>-173250</c:v>
                </c:pt>
                <c:pt idx="455" formatCode="#,##0\ &quot;€&quot;">
                  <c:v>47004</c:v>
                </c:pt>
                <c:pt idx="456" formatCode="#,##0\ &quot;€&quot;">
                  <c:v>73843</c:v>
                </c:pt>
                <c:pt idx="457" formatCode="#,##0\ &quot;€&quot;">
                  <c:v>94309</c:v>
                </c:pt>
                <c:pt idx="458" formatCode="#,##0\ &quot;€&quot;">
                  <c:v>42796</c:v>
                </c:pt>
                <c:pt idx="459" formatCode="#,##0\ &quot;€&quot;">
                  <c:v>316171</c:v>
                </c:pt>
                <c:pt idx="460" formatCode="#,##0\ &quot;€&quot;">
                  <c:v>72785</c:v>
                </c:pt>
                <c:pt idx="461" formatCode="#,##0\ &quot;€&quot;">
                  <c:v>112386</c:v>
                </c:pt>
                <c:pt idx="462" formatCode="#,##0\ &quot;€&quot;">
                  <c:v>72520</c:v>
                </c:pt>
                <c:pt idx="463" formatCode="#,##0\ &quot;€&quot;">
                  <c:v>77594</c:v>
                </c:pt>
                <c:pt idx="464" formatCode="#,##0\ &quot;€&quot;">
                  <c:v>120907</c:v>
                </c:pt>
                <c:pt idx="465" formatCode="#,##0\ &quot;€&quot;">
                  <c:v>152986</c:v>
                </c:pt>
                <c:pt idx="466" formatCode="#,##0\ &quot;€&quot;">
                  <c:v>108029</c:v>
                </c:pt>
                <c:pt idx="467" formatCode="#,##0\ &quot;€&quot;">
                  <c:v>54535</c:v>
                </c:pt>
                <c:pt idx="468" formatCode="#,##0\ &quot;€&quot;">
                  <c:v>51266</c:v>
                </c:pt>
                <c:pt idx="469" formatCode="#,##0\ &quot;€&quot;">
                  <c:v>71483</c:v>
                </c:pt>
                <c:pt idx="470" formatCode="#,##0\ &quot;€&quot;">
                  <c:v>84490</c:v>
                </c:pt>
                <c:pt idx="471" formatCode="#,##0\ &quot;€&quot;">
                  <c:v>54525</c:v>
                </c:pt>
                <c:pt idx="472" formatCode="#,##0\ &quot;€&quot;">
                  <c:v>96454</c:v>
                </c:pt>
                <c:pt idx="473" formatCode="#,##0\ &quot;€&quot;">
                  <c:v>76682</c:v>
                </c:pt>
                <c:pt idx="474" formatCode="#,##0\ &quot;€&quot;">
                  <c:v>73048</c:v>
                </c:pt>
                <c:pt idx="475" formatCode="#,##0\ &quot;€&quot;">
                  <c:v>38589</c:v>
                </c:pt>
                <c:pt idx="476" formatCode="#,##0\ &quot;€&quot;">
                  <c:v>60506</c:v>
                </c:pt>
                <c:pt idx="477" formatCode="#,##0\ &quot;€&quot;">
                  <c:v>125761</c:v>
                </c:pt>
                <c:pt idx="478" formatCode="#,##0\ &quot;€&quot;">
                  <c:v>10095</c:v>
                </c:pt>
                <c:pt idx="479" formatCode="#,##0\ &quot;€&quot;">
                  <c:v>84302</c:v>
                </c:pt>
                <c:pt idx="480" formatCode="#,##0\ &quot;€&quot;">
                  <c:v>5782</c:v>
                </c:pt>
                <c:pt idx="481" formatCode="#,##0\ &quot;€&quot;">
                  <c:v>83043</c:v>
                </c:pt>
                <c:pt idx="482" formatCode="#,##0\ &quot;€&quot;">
                  <c:v>92886</c:v>
                </c:pt>
                <c:pt idx="483" formatCode="#,##0\ &quot;€&quot;">
                  <c:v>39156</c:v>
                </c:pt>
                <c:pt idx="484" formatCode="#,##0\ &quot;€&quot;">
                  <c:v>153927</c:v>
                </c:pt>
                <c:pt idx="485" formatCode="#,##0\ &quot;€&quot;">
                  <c:v>106130</c:v>
                </c:pt>
                <c:pt idx="486" formatCode="#,##0\ &quot;€&quot;">
                  <c:v>63455</c:v>
                </c:pt>
                <c:pt idx="487" formatCode="#,##0\ &quot;€&quot;">
                  <c:v>-121005</c:v>
                </c:pt>
                <c:pt idx="488" formatCode="#,##0\ &quot;€&quot;">
                  <c:v>129966</c:v>
                </c:pt>
                <c:pt idx="489" formatCode="#,##0\ &quot;€&quot;">
                  <c:v>83180</c:v>
                </c:pt>
                <c:pt idx="490" formatCode="#,##0\ &quot;€&quot;">
                  <c:v>70046</c:v>
                </c:pt>
                <c:pt idx="491" formatCode="#,##0\ &quot;€&quot;">
                  <c:v>107466</c:v>
                </c:pt>
                <c:pt idx="492" formatCode="#,##0\ &quot;€&quot;">
                  <c:v>56022</c:v>
                </c:pt>
                <c:pt idx="493" formatCode="#,##0\ &quot;€&quot;">
                  <c:v>67148</c:v>
                </c:pt>
                <c:pt idx="494" formatCode="#,##0\ &quot;€&quot;">
                  <c:v>68169</c:v>
                </c:pt>
                <c:pt idx="495" formatCode="#,##0\ &quot;€&quot;">
                  <c:v>62014</c:v>
                </c:pt>
                <c:pt idx="496" formatCode="#,##0\ &quot;€&quot;">
                  <c:v>79245</c:v>
                </c:pt>
                <c:pt idx="497" formatCode="#,##0\ &quot;€&quot;">
                  <c:v>74810</c:v>
                </c:pt>
                <c:pt idx="498" formatCode="#,##0\ &quot;€&quot;">
                  <c:v>62266</c:v>
                </c:pt>
                <c:pt idx="499" formatCode="#,##0\ &quot;€&quot;">
                  <c:v>181291</c:v>
                </c:pt>
                <c:pt idx="500" formatCode="#,##0\ &quot;€&quot;">
                  <c:v>74483</c:v>
                </c:pt>
                <c:pt idx="501" formatCode="#,##0\ &quot;€&quot;">
                  <c:v>43914</c:v>
                </c:pt>
                <c:pt idx="502" formatCode="#,##0\ &quot;€&quot;">
                  <c:v>65702</c:v>
                </c:pt>
                <c:pt idx="503" formatCode="#,##0\ &quot;€&quot;">
                  <c:v>73238</c:v>
                </c:pt>
                <c:pt idx="504" formatCode="#,##0\ &quot;€&quot;">
                  <c:v>79397</c:v>
                </c:pt>
                <c:pt idx="505" formatCode="#,##0\ &quot;€&quot;">
                  <c:v>61721</c:v>
                </c:pt>
                <c:pt idx="506" formatCode="#,##0\ &quot;€&quot;">
                  <c:v>53801</c:v>
                </c:pt>
                <c:pt idx="507" formatCode="#,##0\ &quot;€&quot;">
                  <c:v>102154</c:v>
                </c:pt>
                <c:pt idx="508" formatCode="#,##0\ &quot;€&quot;">
                  <c:v>48694</c:v>
                </c:pt>
                <c:pt idx="509" formatCode="#,##0\ &quot;€&quot;">
                  <c:v>60702</c:v>
                </c:pt>
                <c:pt idx="510" formatCode="#,##0\ &quot;€&quot;">
                  <c:v>68052</c:v>
                </c:pt>
                <c:pt idx="511" formatCode="#,##0\ &quot;€&quot;">
                  <c:v>40537</c:v>
                </c:pt>
                <c:pt idx="512" formatCode="#,##0\ &quot;€&quot;">
                  <c:v>108275</c:v>
                </c:pt>
                <c:pt idx="513" formatCode="#,##0\ &quot;€&quot;">
                  <c:v>80382</c:v>
                </c:pt>
                <c:pt idx="514" formatCode="#,##0\ &quot;€&quot;">
                  <c:v>66370</c:v>
                </c:pt>
                <c:pt idx="515" formatCode="#,##0\ &quot;€&quot;">
                  <c:v>72227</c:v>
                </c:pt>
                <c:pt idx="516" formatCode="#,##0\ &quot;€&quot;">
                  <c:v>73002</c:v>
                </c:pt>
                <c:pt idx="517" formatCode="#,##0\ &quot;€&quot;">
                  <c:v>55726</c:v>
                </c:pt>
                <c:pt idx="518" formatCode="#,##0\ &quot;€&quot;">
                  <c:v>60613</c:v>
                </c:pt>
                <c:pt idx="519" formatCode="#,##0\ &quot;€&quot;">
                  <c:v>44846</c:v>
                </c:pt>
                <c:pt idx="520" formatCode="#,##0\ &quot;€&quot;">
                  <c:v>70305</c:v>
                </c:pt>
                <c:pt idx="521" formatCode="#,##0\ &quot;€&quot;">
                  <c:v>92299</c:v>
                </c:pt>
                <c:pt idx="522" formatCode="#,##0\ &quot;€&quot;">
                  <c:v>44480</c:v>
                </c:pt>
                <c:pt idx="523" formatCode="#,##0\ &quot;€&quot;">
                  <c:v>133014</c:v>
                </c:pt>
                <c:pt idx="524" formatCode="#,##0\ &quot;€&quot;">
                  <c:v>120921</c:v>
                </c:pt>
                <c:pt idx="525" formatCode="#,##0\ &quot;€&quot;">
                  <c:v>91656</c:v>
                </c:pt>
                <c:pt idx="526" formatCode="#,##0\ &quot;€&quot;">
                  <c:v>85836</c:v>
                </c:pt>
                <c:pt idx="527" formatCode="#,##0\ &quot;€&quot;">
                  <c:v>82378</c:v>
                </c:pt>
                <c:pt idx="528" formatCode="#,##0\ &quot;€&quot;">
                  <c:v>51891</c:v>
                </c:pt>
                <c:pt idx="529" formatCode="#,##0\ &quot;€&quot;">
                  <c:v>77028</c:v>
                </c:pt>
                <c:pt idx="530" formatCode="#,##0\ &quot;€&quot;">
                  <c:v>44165</c:v>
                </c:pt>
                <c:pt idx="531" formatCode="#,##0\ &quot;€&quot;">
                  <c:v>66087</c:v>
                </c:pt>
                <c:pt idx="532" formatCode="#,##0\ &quot;€&quot;">
                  <c:v>164715</c:v>
                </c:pt>
                <c:pt idx="533" formatCode="#,##0\ &quot;€&quot;">
                  <c:v>74394</c:v>
                </c:pt>
                <c:pt idx="534" formatCode="#,##0\ &quot;€&quot;">
                  <c:v>97186</c:v>
                </c:pt>
                <c:pt idx="535" formatCode="#,##0\ &quot;€&quot;">
                  <c:v>32855</c:v>
                </c:pt>
                <c:pt idx="536" formatCode="#,##0\ &quot;€&quot;">
                  <c:v>61035</c:v>
                </c:pt>
                <c:pt idx="537" formatCode="#,##0\ &quot;€&quot;">
                  <c:v>64758</c:v>
                </c:pt>
                <c:pt idx="538" formatCode="#,##0\ &quot;€&quot;">
                  <c:v>140159</c:v>
                </c:pt>
                <c:pt idx="539" formatCode="#,##0\ &quot;€&quot;">
                  <c:v>57196</c:v>
                </c:pt>
                <c:pt idx="540" formatCode="#,##0\ &quot;€&quot;">
                  <c:v>73761</c:v>
                </c:pt>
                <c:pt idx="541" formatCode="#,##0\ &quot;€&quot;">
                  <c:v>80313</c:v>
                </c:pt>
                <c:pt idx="542" formatCode="#,##0\ &quot;€&quot;">
                  <c:v>88019</c:v>
                </c:pt>
                <c:pt idx="543" formatCode="#,##0\ &quot;€&quot;">
                  <c:v>113785</c:v>
                </c:pt>
                <c:pt idx="544" formatCode="#,##0\ &quot;€&quot;">
                  <c:v>104478</c:v>
                </c:pt>
                <c:pt idx="545" formatCode="#,##0\ &quot;€&quot;">
                  <c:v>28101</c:v>
                </c:pt>
                <c:pt idx="546" formatCode="#,##0\ &quot;€&quot;">
                  <c:v>31703</c:v>
                </c:pt>
                <c:pt idx="547" formatCode="#,##0\ &quot;€&quot;">
                  <c:v>69248</c:v>
                </c:pt>
                <c:pt idx="548" formatCode="#,##0\ &quot;€&quot;">
                  <c:v>74155</c:v>
                </c:pt>
                <c:pt idx="549" formatCode="#,##0\ &quot;€&quot;">
                  <c:v>45726</c:v>
                </c:pt>
                <c:pt idx="550" formatCode="#,##0\ &quot;€&quot;">
                  <c:v>62900</c:v>
                </c:pt>
                <c:pt idx="551" formatCode="#,##0\ &quot;€&quot;">
                  <c:v>113887</c:v>
                </c:pt>
                <c:pt idx="552" formatCode="#,##0\ &quot;€&quot;">
                  <c:v>68581</c:v>
                </c:pt>
                <c:pt idx="553" formatCode="#,##0\ &quot;€&quot;">
                  <c:v>64488</c:v>
                </c:pt>
                <c:pt idx="554" formatCode="#,##0\ &quot;€&quot;">
                  <c:v>82109</c:v>
                </c:pt>
                <c:pt idx="555" formatCode="#,##0\ &quot;€&quot;">
                  <c:v>133555</c:v>
                </c:pt>
                <c:pt idx="556" formatCode="#,##0\ &quot;€&quot;">
                  <c:v>93270</c:v>
                </c:pt>
                <c:pt idx="557" formatCode="#,##0\ &quot;€&quot;">
                  <c:v>101477</c:v>
                </c:pt>
                <c:pt idx="558" formatCode="#,##0\ &quot;€&quot;">
                  <c:v>70330</c:v>
                </c:pt>
                <c:pt idx="559" formatCode="#,##0\ &quot;€&quot;">
                  <c:v>91572</c:v>
                </c:pt>
                <c:pt idx="560" formatCode="#,##0\ &quot;€&quot;">
                  <c:v>50500</c:v>
                </c:pt>
                <c:pt idx="561" formatCode="#,##0\ &quot;€&quot;">
                  <c:v>87175</c:v>
                </c:pt>
                <c:pt idx="562" formatCode="#,##0\ &quot;€&quot;">
                  <c:v>87686</c:v>
                </c:pt>
                <c:pt idx="563" formatCode="#,##0\ &quot;€&quot;">
                  <c:v>45129</c:v>
                </c:pt>
                <c:pt idx="564" formatCode="#,##0\ &quot;€&quot;">
                  <c:v>97087</c:v>
                </c:pt>
                <c:pt idx="565" formatCode="#,##0\ &quot;€&quot;">
                  <c:v>55039</c:v>
                </c:pt>
                <c:pt idx="566" formatCode="#,##0\ &quot;€&quot;">
                  <c:v>68771</c:v>
                </c:pt>
                <c:pt idx="567" formatCode="#,##0\ &quot;€&quot;">
                  <c:v>95834</c:v>
                </c:pt>
                <c:pt idx="568" formatCode="#,##0\ &quot;€&quot;">
                  <c:v>126772</c:v>
                </c:pt>
                <c:pt idx="569" formatCode="#,##0\ &quot;€&quot;">
                  <c:v>45524</c:v>
                </c:pt>
                <c:pt idx="570" formatCode="#,##0\ &quot;€&quot;">
                  <c:v>129654</c:v>
                </c:pt>
                <c:pt idx="571" formatCode="#,##0\ &quot;€&quot;">
                  <c:v>273085</c:v>
                </c:pt>
                <c:pt idx="572" formatCode="#,##0\ &quot;€&quot;">
                  <c:v>88214</c:v>
                </c:pt>
                <c:pt idx="573" formatCode="#,##0\ &quot;€&quot;">
                  <c:v>59898</c:v>
                </c:pt>
                <c:pt idx="574" formatCode="#,##0\ &quot;€&quot;">
                  <c:v>118780</c:v>
                </c:pt>
                <c:pt idx="575" formatCode="#,##0\ &quot;€&quot;">
                  <c:v>92195</c:v>
                </c:pt>
                <c:pt idx="576" formatCode="#,##0\ &quot;€&quot;">
                  <c:v>62704</c:v>
                </c:pt>
                <c:pt idx="577" formatCode="#,##0\ &quot;€&quot;">
                  <c:v>55024</c:v>
                </c:pt>
                <c:pt idx="578" formatCode="#,##0\ &quot;€&quot;">
                  <c:v>50375</c:v>
                </c:pt>
                <c:pt idx="579" formatCode="#,##0\ &quot;€&quot;">
                  <c:v>56306</c:v>
                </c:pt>
                <c:pt idx="580" formatCode="#,##0\ &quot;€&quot;">
                  <c:v>53814</c:v>
                </c:pt>
                <c:pt idx="581" formatCode="#,##0\ &quot;€&quot;">
                  <c:v>35486</c:v>
                </c:pt>
                <c:pt idx="582" formatCode="#,##0\ &quot;€&quot;">
                  <c:v>49962</c:v>
                </c:pt>
                <c:pt idx="583" formatCode="#,##0\ &quot;€&quot;">
                  <c:v>77233</c:v>
                </c:pt>
                <c:pt idx="584" formatCode="#,##0\ &quot;€&quot;">
                  <c:v>449712</c:v>
                </c:pt>
                <c:pt idx="585" formatCode="#,##0\ &quot;€&quot;">
                  <c:v>4529384</c:v>
                </c:pt>
                <c:pt idx="586" formatCode="#,##0\ &quot;€&quot;">
                  <c:v>61370</c:v>
                </c:pt>
                <c:pt idx="587" formatCode="#,##0\ &quot;€&quot;">
                  <c:v>86400</c:v>
                </c:pt>
                <c:pt idx="588" formatCode="#,##0\ &quot;€&quot;">
                  <c:v>50018</c:v>
                </c:pt>
                <c:pt idx="589" formatCode="#,##0\ &quot;€&quot;">
                  <c:v>74911</c:v>
                </c:pt>
                <c:pt idx="590" formatCode="#,##0\ &quot;€&quot;">
                  <c:v>-434498</c:v>
                </c:pt>
                <c:pt idx="591" formatCode="#,##0\ &quot;€&quot;">
                  <c:v>74558</c:v>
                </c:pt>
                <c:pt idx="592" formatCode="#,##0\ &quot;€&quot;">
                  <c:v>54205</c:v>
                </c:pt>
                <c:pt idx="593" formatCode="#,##0\ &quot;€&quot;">
                  <c:v>76881</c:v>
                </c:pt>
                <c:pt idx="594" formatCode="#,##0\ &quot;€&quot;">
                  <c:v>92795</c:v>
                </c:pt>
                <c:pt idx="595" formatCode="#,##0\ &quot;€&quot;">
                  <c:v>62293</c:v>
                </c:pt>
                <c:pt idx="596" formatCode="#,##0\ &quot;€&quot;">
                  <c:v>71088</c:v>
                </c:pt>
                <c:pt idx="597" formatCode="#,##0\ &quot;€&quot;">
                  <c:v>187860</c:v>
                </c:pt>
                <c:pt idx="598" formatCode="#,##0\ &quot;€&quot;">
                  <c:v>72128</c:v>
                </c:pt>
                <c:pt idx="599" formatCode="#,##0\ &quot;€&quot;">
                  <c:v>4997484</c:v>
                </c:pt>
                <c:pt idx="600" formatCode="#,##0\ &quot;€&quot;">
                  <c:v>534547</c:v>
                </c:pt>
                <c:pt idx="601" formatCode="#,##0\ &quot;€&quot;">
                  <c:v>116639</c:v>
                </c:pt>
                <c:pt idx="602" formatCode="#,##0\ &quot;€&quot;">
                  <c:v>64564</c:v>
                </c:pt>
                <c:pt idx="603" formatCode="#,##0\ &quot;€&quot;">
                  <c:v>34002</c:v>
                </c:pt>
                <c:pt idx="604" formatCode="#,##0\ &quot;€&quot;">
                  <c:v>138132</c:v>
                </c:pt>
                <c:pt idx="605" formatCode="#,##0\ &quot;€&quot;">
                  <c:v>53037</c:v>
                </c:pt>
                <c:pt idx="606" formatCode="#,##0\ &quot;€&quot;">
                  <c:v>134595</c:v>
                </c:pt>
                <c:pt idx="607" formatCode="#,##0\ &quot;€&quot;">
                  <c:v>199767</c:v>
                </c:pt>
                <c:pt idx="608" formatCode="#,##0\ &quot;€&quot;">
                  <c:v>71817</c:v>
                </c:pt>
                <c:pt idx="609" formatCode="#,##0\ &quot;€&quot;">
                  <c:v>361222</c:v>
                </c:pt>
                <c:pt idx="610" formatCode="#,##0\ &quot;€&quot;">
                  <c:v>54669</c:v>
                </c:pt>
                <c:pt idx="611" formatCode="#,##0\ &quot;€&quot;">
                  <c:v>60647</c:v>
                </c:pt>
                <c:pt idx="612" formatCode="#,##0\ &quot;€&quot;">
                  <c:v>40702</c:v>
                </c:pt>
                <c:pt idx="613" formatCode="#,##0\ &quot;€&quot;">
                  <c:v>55335</c:v>
                </c:pt>
                <c:pt idx="614" formatCode="#,##0\ &quot;€&quot;">
                  <c:v>74512</c:v>
                </c:pt>
                <c:pt idx="615" formatCode="#,##0\ &quot;€&quot;">
                  <c:v>84621</c:v>
                </c:pt>
                <c:pt idx="616" formatCode="#,##0\ &quot;€&quot;">
                  <c:v>70296</c:v>
                </c:pt>
                <c:pt idx="617" formatCode="#,##0\ &quot;€&quot;">
                  <c:v>74990</c:v>
                </c:pt>
                <c:pt idx="618" formatCode="#,##0\ &quot;€&quot;">
                  <c:v>128474</c:v>
                </c:pt>
                <c:pt idx="619" formatCode="#,##0\ &quot;€&quot;">
                  <c:v>41913</c:v>
                </c:pt>
                <c:pt idx="620" formatCode="#,##0\ &quot;€&quot;">
                  <c:v>84541</c:v>
                </c:pt>
                <c:pt idx="621" formatCode="#,##0\ &quot;€&quot;">
                  <c:v>49644</c:v>
                </c:pt>
                <c:pt idx="622" formatCode="#,##0\ &quot;€&quot;">
                  <c:v>36000</c:v>
                </c:pt>
                <c:pt idx="623" formatCode="#,##0\ &quot;€&quot;">
                  <c:v>32173</c:v>
                </c:pt>
                <c:pt idx="624" formatCode="#,##0\ &quot;€&quot;">
                  <c:v>123844</c:v>
                </c:pt>
                <c:pt idx="625" formatCode="#,##0\ &quot;€&quot;">
                  <c:v>66474</c:v>
                </c:pt>
                <c:pt idx="626" formatCode="#,##0\ &quot;€&quot;">
                  <c:v>80390</c:v>
                </c:pt>
                <c:pt idx="627" formatCode="#,##0\ &quot;€&quot;">
                  <c:v>54772</c:v>
                </c:pt>
                <c:pt idx="628" formatCode="#,##0\ &quot;€&quot;">
                  <c:v>104956</c:v>
                </c:pt>
                <c:pt idx="629" formatCode="#,##0\ &quot;€&quot;">
                  <c:v>121040</c:v>
                </c:pt>
                <c:pt idx="630" formatCode="#,##0\ &quot;€&quot;">
                  <c:v>68935</c:v>
                </c:pt>
                <c:pt idx="631" formatCode="#,##0\ &quot;€&quot;">
                  <c:v>85378</c:v>
                </c:pt>
                <c:pt idx="632" formatCode="#,##0\ &quot;€&quot;">
                  <c:v>64836</c:v>
                </c:pt>
                <c:pt idx="633" formatCode="#,##0\ &quot;€&quot;">
                  <c:v>56059</c:v>
                </c:pt>
                <c:pt idx="634" formatCode="#,##0\ &quot;€&quot;">
                  <c:v>99046</c:v>
                </c:pt>
                <c:pt idx="635" formatCode="#,##0\ &quot;€&quot;">
                  <c:v>52708</c:v>
                </c:pt>
                <c:pt idx="636" formatCode="#,##0\ &quot;€&quot;">
                  <c:v>115185</c:v>
                </c:pt>
                <c:pt idx="637" formatCode="#,##0\ &quot;€&quot;">
                  <c:v>548860</c:v>
                </c:pt>
                <c:pt idx="638" formatCode="#,##0\ &quot;€&quot;">
                  <c:v>84294</c:v>
                </c:pt>
                <c:pt idx="639" formatCode="#,##0\ &quot;€&quot;">
                  <c:v>56589</c:v>
                </c:pt>
                <c:pt idx="640" formatCode="#,##0\ &quot;€&quot;">
                  <c:v>61400</c:v>
                </c:pt>
                <c:pt idx="641" formatCode="#,##0\ &quot;€&quot;">
                  <c:v>86456</c:v>
                </c:pt>
                <c:pt idx="642" formatCode="#,##0\ &quot;€&quot;">
                  <c:v>58180</c:v>
                </c:pt>
                <c:pt idx="643" formatCode="#,##0\ &quot;€&quot;">
                  <c:v>49813</c:v>
                </c:pt>
                <c:pt idx="644" formatCode="#,##0\ &quot;€&quot;">
                  <c:v>120321</c:v>
                </c:pt>
                <c:pt idx="645" formatCode="#,##0\ &quot;€&quot;">
                  <c:v>86458</c:v>
                </c:pt>
                <c:pt idx="646" formatCode="#,##0\ &quot;€&quot;">
                  <c:v>101938</c:v>
                </c:pt>
                <c:pt idx="647" formatCode="#,##0\ &quot;€&quot;">
                  <c:v>63625</c:v>
                </c:pt>
                <c:pt idx="648" formatCode="#,##0\ &quot;€&quot;">
                  <c:v>84960</c:v>
                </c:pt>
                <c:pt idx="649" formatCode="#,##0\ &quot;€&quot;">
                  <c:v>46460</c:v>
                </c:pt>
                <c:pt idx="650" formatCode="#,##0\ &quot;€&quot;">
                  <c:v>79546</c:v>
                </c:pt>
                <c:pt idx="651" formatCode="#,##0\ &quot;€&quot;">
                  <c:v>53228</c:v>
                </c:pt>
                <c:pt idx="652" formatCode="#,##0\ &quot;€&quot;">
                  <c:v>65086</c:v>
                </c:pt>
                <c:pt idx="653" formatCode="#,##0\ &quot;€&quot;">
                  <c:v>49013</c:v>
                </c:pt>
                <c:pt idx="654" formatCode="#,##0\ &quot;€&quot;">
                  <c:v>52994</c:v>
                </c:pt>
                <c:pt idx="655" formatCode="#,##0\ &quot;€&quot;">
                  <c:v>54475</c:v>
                </c:pt>
                <c:pt idx="656" formatCode="#,##0\ &quot;€&quot;">
                  <c:v>61379</c:v>
                </c:pt>
                <c:pt idx="657" formatCode="#,##0\ &quot;€&quot;">
                  <c:v>76640</c:v>
                </c:pt>
                <c:pt idx="658" formatCode="#,##0\ &quot;€&quot;">
                  <c:v>66739</c:v>
                </c:pt>
                <c:pt idx="659" formatCode="#,##0\ &quot;€&quot;">
                  <c:v>49500</c:v>
                </c:pt>
                <c:pt idx="660" formatCode="#,##0\ &quot;€&quot;">
                  <c:v>62678</c:v>
                </c:pt>
                <c:pt idx="661" formatCode="#,##0\ &quot;€&quot;">
                  <c:v>78438</c:v>
                </c:pt>
                <c:pt idx="662" formatCode="#,##0\ &quot;€&quot;">
                  <c:v>57131</c:v>
                </c:pt>
                <c:pt idx="663" formatCode="#,##0\ &quot;€&quot;">
                  <c:v>101848</c:v>
                </c:pt>
                <c:pt idx="664" formatCode="#,##0\ &quot;€&quot;">
                  <c:v>85301</c:v>
                </c:pt>
                <c:pt idx="665" formatCode="#,##0\ &quot;€&quot;">
                  <c:v>79485</c:v>
                </c:pt>
                <c:pt idx="666" formatCode="#,##0\ &quot;€&quot;">
                  <c:v>34432</c:v>
                </c:pt>
                <c:pt idx="667" formatCode="#,##0\ &quot;€&quot;">
                  <c:v>47781</c:v>
                </c:pt>
                <c:pt idx="668" formatCode="#,##0\ &quot;€&quot;">
                  <c:v>181266</c:v>
                </c:pt>
                <c:pt idx="669" formatCode="#,##0\ &quot;€&quot;">
                  <c:v>148124</c:v>
                </c:pt>
                <c:pt idx="670" formatCode="#,##0\ &quot;€&quot;">
                  <c:v>82299</c:v>
                </c:pt>
                <c:pt idx="671" formatCode="#,##0\ &quot;€&quot;">
                  <c:v>81699</c:v>
                </c:pt>
                <c:pt idx="672" formatCode="#,##0\ &quot;€&quot;">
                  <c:v>62447</c:v>
                </c:pt>
                <c:pt idx="673" formatCode="#,##0\ &quot;€&quot;">
                  <c:v>89627</c:v>
                </c:pt>
                <c:pt idx="674" formatCode="#,##0\ &quot;€&quot;">
                  <c:v>54239</c:v>
                </c:pt>
                <c:pt idx="675" formatCode="#,##0\ &quot;€&quot;">
                  <c:v>42019</c:v>
                </c:pt>
                <c:pt idx="676" formatCode="#,##0\ &quot;€&quot;">
                  <c:v>85529</c:v>
                </c:pt>
                <c:pt idx="677" formatCode="#,##0\ &quot;€&quot;">
                  <c:v>58941</c:v>
                </c:pt>
                <c:pt idx="678" formatCode="#,##0\ &quot;€&quot;">
                  <c:v>52074</c:v>
                </c:pt>
                <c:pt idx="679" formatCode="#,##0\ &quot;€&quot;">
                  <c:v>77702</c:v>
                </c:pt>
                <c:pt idx="680" formatCode="#,##0\ &quot;€&quot;">
                  <c:v>49813</c:v>
                </c:pt>
                <c:pt idx="681" formatCode="#,##0\ &quot;€&quot;">
                  <c:v>91483</c:v>
                </c:pt>
                <c:pt idx="682" formatCode="#,##0\ &quot;€&quot;">
                  <c:v>91756</c:v>
                </c:pt>
                <c:pt idx="683" formatCode="#,##0\ &quot;€&quot;">
                  <c:v>47389</c:v>
                </c:pt>
                <c:pt idx="684" formatCode="#,##0\ &quot;€&quot;">
                  <c:v>83378</c:v>
                </c:pt>
                <c:pt idx="685" formatCode="#,##0\ &quot;€&quot;">
                  <c:v>82101</c:v>
                </c:pt>
                <c:pt idx="686" formatCode="#,##0\ &quot;€&quot;">
                  <c:v>43501</c:v>
                </c:pt>
                <c:pt idx="687" formatCode="#,##0\ &quot;€&quot;">
                  <c:v>48858</c:v>
                </c:pt>
                <c:pt idx="688" formatCode="#,##0\ &quot;€&quot;">
                  <c:v>68684</c:v>
                </c:pt>
                <c:pt idx="689" formatCode="#,##0\ &quot;€&quot;">
                  <c:v>82517</c:v>
                </c:pt>
                <c:pt idx="690" formatCode="#,##0\ &quot;€&quot;">
                  <c:v>93103</c:v>
                </c:pt>
                <c:pt idx="691" formatCode="#,##0\ &quot;€&quot;">
                  <c:v>97783</c:v>
                </c:pt>
                <c:pt idx="692" formatCode="#,##0\ &quot;€&quot;">
                  <c:v>101125</c:v>
                </c:pt>
                <c:pt idx="693" formatCode="#,##0\ &quot;€&quot;">
                  <c:v>56081</c:v>
                </c:pt>
                <c:pt idx="694" formatCode="#,##0\ &quot;€&quot;">
                  <c:v>57429</c:v>
                </c:pt>
                <c:pt idx="695" formatCode="#,##0\ &quot;€&quot;">
                  <c:v>57652</c:v>
                </c:pt>
                <c:pt idx="696" formatCode="#,##0\ &quot;€&quot;">
                  <c:v>76886</c:v>
                </c:pt>
                <c:pt idx="697" formatCode="#,##0\ &quot;€&quot;">
                  <c:v>148802</c:v>
                </c:pt>
                <c:pt idx="698" formatCode="#,##0\ &quot;€&quot;">
                  <c:v>138876</c:v>
                </c:pt>
                <c:pt idx="699" formatCode="#,##0\ &quot;€&quot;">
                  <c:v>102204</c:v>
                </c:pt>
                <c:pt idx="700" formatCode="#,##0\ &quot;€&quot;">
                  <c:v>51528</c:v>
                </c:pt>
                <c:pt idx="701" formatCode="#,##0\ &quot;€&quot;">
                  <c:v>50382</c:v>
                </c:pt>
                <c:pt idx="702" formatCode="#,##0\ &quot;€&quot;">
                  <c:v>60919</c:v>
                </c:pt>
                <c:pt idx="703" formatCode="#,##0\ &quot;€&quot;">
                  <c:v>45292</c:v>
                </c:pt>
                <c:pt idx="704" formatCode="#,##0\ &quot;€&quot;">
                  <c:v>108406</c:v>
                </c:pt>
                <c:pt idx="705" formatCode="#,##0\ &quot;€&quot;">
                  <c:v>55080</c:v>
                </c:pt>
                <c:pt idx="706" formatCode="#,##0\ &quot;€&quot;">
                  <c:v>107375</c:v>
                </c:pt>
                <c:pt idx="707" formatCode="#,##0\ &quot;€&quot;">
                  <c:v>61864</c:v>
                </c:pt>
                <c:pt idx="708" formatCode="#,##0\ &quot;€&quot;">
                  <c:v>98044</c:v>
                </c:pt>
                <c:pt idx="709" formatCode="#,##0\ &quot;€&quot;">
                  <c:v>82348</c:v>
                </c:pt>
                <c:pt idx="710" formatCode="#,##0\ &quot;€&quot;">
                  <c:v>93307</c:v>
                </c:pt>
                <c:pt idx="711" formatCode="#,##0\ &quot;€&quot;">
                  <c:v>68126</c:v>
                </c:pt>
                <c:pt idx="712" formatCode="#,##0\ &quot;€&quot;">
                  <c:v>58275</c:v>
                </c:pt>
                <c:pt idx="713" formatCode="#,##0\ &quot;€&quot;">
                  <c:v>46246</c:v>
                </c:pt>
                <c:pt idx="714" formatCode="#,##0\ &quot;€&quot;">
                  <c:v>113864</c:v>
                </c:pt>
                <c:pt idx="715" formatCode="#,##0\ &quot;€&quot;">
                  <c:v>39453</c:v>
                </c:pt>
                <c:pt idx="716" formatCode="#,##0\ &quot;€&quot;">
                  <c:v>41635</c:v>
                </c:pt>
                <c:pt idx="717" formatCode="#,##0\ &quot;€&quot;">
                  <c:v>107871</c:v>
                </c:pt>
                <c:pt idx="718" formatCode="#,##0\ &quot;€&quot;">
                  <c:v>164008</c:v>
                </c:pt>
                <c:pt idx="719" formatCode="#,##0\ &quot;€&quot;">
                  <c:v>59652</c:v>
                </c:pt>
                <c:pt idx="720" formatCode="#,##0\ &quot;€&quot;">
                  <c:v>73206</c:v>
                </c:pt>
                <c:pt idx="721" formatCode="#,##0\ &quot;€&quot;">
                  <c:v>125989</c:v>
                </c:pt>
                <c:pt idx="722" formatCode="#,##0\ &quot;€&quot;">
                  <c:v>153499</c:v>
                </c:pt>
                <c:pt idx="723" formatCode="#,##0\ &quot;€&quot;">
                  <c:v>123505</c:v>
                </c:pt>
                <c:pt idx="724" formatCode="#,##0\ &quot;€&quot;">
                  <c:v>84501</c:v>
                </c:pt>
                <c:pt idx="725" formatCode="#,##0\ &quot;€&quot;">
                  <c:v>42833</c:v>
                </c:pt>
                <c:pt idx="726" formatCode="#,##0\ &quot;€&quot;">
                  <c:v>50072</c:v>
                </c:pt>
                <c:pt idx="727" formatCode="#,##0\ &quot;€&quot;">
                  <c:v>71303</c:v>
                </c:pt>
                <c:pt idx="728" formatCode="#,##0\ &quot;€&quot;">
                  <c:v>53383</c:v>
                </c:pt>
                <c:pt idx="729" formatCode="#,##0\ &quot;€&quot;">
                  <c:v>60949</c:v>
                </c:pt>
                <c:pt idx="730" formatCode="#,##0\ &quot;€&quot;">
                  <c:v>152449</c:v>
                </c:pt>
                <c:pt idx="731" formatCode="#,##0\ &quot;€&quot;">
                  <c:v>42991</c:v>
                </c:pt>
                <c:pt idx="732" formatCode="#,##0\ &quot;€&quot;">
                  <c:v>39396</c:v>
                </c:pt>
                <c:pt idx="733" formatCode="#,##0\ &quot;€&quot;">
                  <c:v>52579</c:v>
                </c:pt>
                <c:pt idx="734" formatCode="#,##0\ &quot;€&quot;">
                  <c:v>47042</c:v>
                </c:pt>
                <c:pt idx="735" formatCode="#,##0\ &quot;€&quot;">
                  <c:v>64616</c:v>
                </c:pt>
                <c:pt idx="736" formatCode="#,##0\ &quot;€&quot;">
                  <c:v>38590</c:v>
                </c:pt>
                <c:pt idx="737" formatCode="#,##0\ &quot;€&quot;">
                  <c:v>49399</c:v>
                </c:pt>
                <c:pt idx="738" formatCode="#,##0\ &quot;€&quot;">
                  <c:v>48880</c:v>
                </c:pt>
                <c:pt idx="739" formatCode="#,##0\ &quot;€&quot;">
                  <c:v>69386</c:v>
                </c:pt>
                <c:pt idx="740" formatCode="#,##0\ &quot;€&quot;">
                  <c:v>50879</c:v>
                </c:pt>
                <c:pt idx="741" formatCode="#,##0\ &quot;€&quot;">
                  <c:v>10378</c:v>
                </c:pt>
                <c:pt idx="742" formatCode="#,##0\ &quot;€&quot;">
                  <c:v>55327</c:v>
                </c:pt>
                <c:pt idx="743" formatCode="#,##0\ &quot;€&quot;">
                  <c:v>58754</c:v>
                </c:pt>
                <c:pt idx="744" formatCode="#,##0\ &quot;€&quot;">
                  <c:v>52964</c:v>
                </c:pt>
                <c:pt idx="745" formatCode="#,##0\ &quot;€&quot;">
                  <c:v>65960</c:v>
                </c:pt>
                <c:pt idx="746" formatCode="#,##0\ &quot;€&quot;">
                  <c:v>95863</c:v>
                </c:pt>
                <c:pt idx="747" formatCode="#,##0\ &quot;€&quot;">
                  <c:v>87186</c:v>
                </c:pt>
                <c:pt idx="748" formatCode="#,##0\ &quot;€&quot;">
                  <c:v>88569</c:v>
                </c:pt>
                <c:pt idx="749" formatCode="#,##0\ &quot;€&quot;">
                  <c:v>58393</c:v>
                </c:pt>
                <c:pt idx="750" formatCode="#,##0\ &quot;€&quot;">
                  <c:v>96265</c:v>
                </c:pt>
                <c:pt idx="751" formatCode="#,##0\ &quot;€&quot;">
                  <c:v>69635</c:v>
                </c:pt>
                <c:pt idx="752" formatCode="#,##0\ &quot;€&quot;">
                  <c:v>43333</c:v>
                </c:pt>
                <c:pt idx="753" formatCode="#,##0\ &quot;€&quot;">
                  <c:v>50573</c:v>
                </c:pt>
                <c:pt idx="754" formatCode="#,##0\ &quot;€&quot;">
                  <c:v>61823</c:v>
                </c:pt>
                <c:pt idx="755" formatCode="#,##0\ &quot;€&quot;">
                  <c:v>63452</c:v>
                </c:pt>
                <c:pt idx="756" formatCode="#,##0\ &quot;€&quot;">
                  <c:v>87727</c:v>
                </c:pt>
                <c:pt idx="757" formatCode="#,##0\ &quot;€&quot;">
                  <c:v>280138</c:v>
                </c:pt>
                <c:pt idx="758" formatCode="#,##0\ &quot;€&quot;">
                  <c:v>54500</c:v>
                </c:pt>
                <c:pt idx="759" formatCode="#,##0\ &quot;€&quot;">
                  <c:v>50273</c:v>
                </c:pt>
                <c:pt idx="760" formatCode="#,##0\ &quot;€&quot;">
                  <c:v>62384</c:v>
                </c:pt>
                <c:pt idx="761" formatCode="#,##0\ &quot;€&quot;">
                  <c:v>57846</c:v>
                </c:pt>
                <c:pt idx="762" formatCode="#,##0\ &quot;€&quot;">
                  <c:v>65465</c:v>
                </c:pt>
                <c:pt idx="763" formatCode="#,##0\ &quot;€&quot;">
                  <c:v>48975</c:v>
                </c:pt>
                <c:pt idx="764" formatCode="#,##0\ &quot;€&quot;">
                  <c:v>75990</c:v>
                </c:pt>
                <c:pt idx="765" formatCode="#,##0\ &quot;€&quot;">
                  <c:v>57563</c:v>
                </c:pt>
                <c:pt idx="766" formatCode="#,##0\ &quot;€&quot;">
                  <c:v>30026</c:v>
                </c:pt>
                <c:pt idx="767" formatCode="#,##0\ &quot;€&quot;">
                  <c:v>61504</c:v>
                </c:pt>
                <c:pt idx="768" formatCode="#,##0\ &quot;€&quot;">
                  <c:v>83794</c:v>
                </c:pt>
                <c:pt idx="769" formatCode="#,##0\ &quot;€&quot;">
                  <c:v>54091</c:v>
                </c:pt>
                <c:pt idx="770" formatCode="#,##0\ &quot;€&quot;">
                  <c:v>120255</c:v>
                </c:pt>
                <c:pt idx="771" formatCode="#,##0\ &quot;€&quot;">
                  <c:v>50196</c:v>
                </c:pt>
                <c:pt idx="772" formatCode="#,##0\ &quot;€&quot;">
                  <c:v>64629</c:v>
                </c:pt>
                <c:pt idx="773" formatCode="#,##0\ &quot;€&quot;">
                  <c:v>48001</c:v>
                </c:pt>
                <c:pt idx="774" formatCode="#,##0\ &quot;€&quot;">
                  <c:v>186552</c:v>
                </c:pt>
                <c:pt idx="775" formatCode="#,##0\ &quot;€&quot;">
                  <c:v>184755</c:v>
                </c:pt>
                <c:pt idx="776" formatCode="#,##0\ &quot;€&quot;">
                  <c:v>60019</c:v>
                </c:pt>
                <c:pt idx="777" formatCode="#,##0\ &quot;€&quot;">
                  <c:v>68313</c:v>
                </c:pt>
                <c:pt idx="778" formatCode="#,##0\ &quot;€&quot;">
                  <c:v>24502</c:v>
                </c:pt>
                <c:pt idx="779" formatCode="#,##0\ &quot;€&quot;">
                  <c:v>65699</c:v>
                </c:pt>
                <c:pt idx="780" formatCode="#,##0\ &quot;€&quot;">
                  <c:v>93126</c:v>
                </c:pt>
                <c:pt idx="781" formatCode="#,##0\ &quot;€&quot;">
                  <c:v>90348</c:v>
                </c:pt>
                <c:pt idx="782" formatCode="#,##0\ &quot;€&quot;">
                  <c:v>73568</c:v>
                </c:pt>
                <c:pt idx="783" formatCode="#,##0\ &quot;€&quot;">
                  <c:v>95609</c:v>
                </c:pt>
                <c:pt idx="784" formatCode="#,##0\ &quot;€&quot;">
                  <c:v>62863</c:v>
                </c:pt>
                <c:pt idx="785" formatCode="#,##0\ &quot;€&quot;">
                  <c:v>68498</c:v>
                </c:pt>
                <c:pt idx="786" formatCode="#,##0\ &quot;€&quot;">
                  <c:v>84045</c:v>
                </c:pt>
                <c:pt idx="787" formatCode="#,##0\ &quot;€&quot;">
                  <c:v>77863</c:v>
                </c:pt>
                <c:pt idx="788" formatCode="#,##0\ &quot;€&quot;">
                  <c:v>67987</c:v>
                </c:pt>
                <c:pt idx="789" formatCode="#,##0\ &quot;€&quot;">
                  <c:v>39150</c:v>
                </c:pt>
                <c:pt idx="790" formatCode="#,##0\ &quot;€&quot;">
                  <c:v>124758</c:v>
                </c:pt>
                <c:pt idx="791" formatCode="#,##0\ &quot;€&quot;">
                  <c:v>55802</c:v>
                </c:pt>
                <c:pt idx="792" formatCode="#,##0\ &quot;€&quot;">
                  <c:v>52079</c:v>
                </c:pt>
                <c:pt idx="793" formatCode="#,##0\ &quot;€&quot;">
                  <c:v>45177</c:v>
                </c:pt>
                <c:pt idx="794" formatCode="#,##0\ &quot;€&quot;">
                  <c:v>63385</c:v>
                </c:pt>
                <c:pt idx="795" formatCode="#,##0\ &quot;€&quot;">
                  <c:v>53116</c:v>
                </c:pt>
                <c:pt idx="796" formatCode="#,##0\ &quot;€&quot;">
                  <c:v>51843</c:v>
                </c:pt>
                <c:pt idx="797" formatCode="#,##0\ &quot;€&quot;">
                  <c:v>71395</c:v>
                </c:pt>
                <c:pt idx="798" formatCode="#,##0\ &quot;€&quot;">
                  <c:v>67144</c:v>
                </c:pt>
                <c:pt idx="799" formatCode="#,##0\ &quot;€&quot;">
                  <c:v>65340</c:v>
                </c:pt>
                <c:pt idx="800" formatCode="#,##0\ &quot;€&quot;">
                  <c:v>239532</c:v>
                </c:pt>
                <c:pt idx="801" formatCode="#,##0\ &quot;€&quot;">
                  <c:v>141280</c:v>
                </c:pt>
                <c:pt idx="802" formatCode="#,##0\ &quot;€&quot;">
                  <c:v>72143</c:v>
                </c:pt>
                <c:pt idx="803" formatCode="#,##0\ &quot;€&quot;">
                  <c:v>124245</c:v>
                </c:pt>
                <c:pt idx="804" formatCode="#,##0\ &quot;€&quot;">
                  <c:v>108845</c:v>
                </c:pt>
                <c:pt idx="805" formatCode="#,##0\ &quot;€&quot;">
                  <c:v>55262</c:v>
                </c:pt>
                <c:pt idx="806" formatCode="#,##0\ &quot;€&quot;">
                  <c:v>53485</c:v>
                </c:pt>
                <c:pt idx="807" formatCode="#,##0\ &quot;€&quot;">
                  <c:v>-1330</c:v>
                </c:pt>
                <c:pt idx="808" formatCode="#,##0\ &quot;€&quot;">
                  <c:v>83078</c:v>
                </c:pt>
                <c:pt idx="809" formatCode="#,##0\ &quot;€&quot;">
                  <c:v>98612</c:v>
                </c:pt>
                <c:pt idx="810" formatCode="#,##0\ &quot;€&quot;">
                  <c:v>67682</c:v>
                </c:pt>
                <c:pt idx="811" formatCode="#,##0\ &quot;€&quot;">
                  <c:v>53824</c:v>
                </c:pt>
                <c:pt idx="812" formatCode="#,##0\ &quot;€&quot;">
                  <c:v>249162</c:v>
                </c:pt>
                <c:pt idx="813" formatCode="#,##0\ &quot;€&quot;">
                  <c:v>91667</c:v>
                </c:pt>
                <c:pt idx="814" formatCode="#,##0\ &quot;€&quot;">
                  <c:v>53851</c:v>
                </c:pt>
                <c:pt idx="815" formatCode="#,##0\ &quot;€&quot;">
                  <c:v>59188</c:v>
                </c:pt>
                <c:pt idx="816" formatCode="#,##0\ &quot;€&quot;">
                  <c:v>79283</c:v>
                </c:pt>
                <c:pt idx="817" formatCode="#,##0\ &quot;€&quot;">
                  <c:v>46929</c:v>
                </c:pt>
                <c:pt idx="818" formatCode="#,##0\ &quot;€&quot;">
                  <c:v>129095</c:v>
                </c:pt>
                <c:pt idx="819" formatCode="#,##0\ &quot;€&quot;">
                  <c:v>67263</c:v>
                </c:pt>
                <c:pt idx="820" formatCode="#,##0\ &quot;€&quot;">
                  <c:v>46635</c:v>
                </c:pt>
                <c:pt idx="821" formatCode="#,##0\ &quot;€&quot;">
                  <c:v>52828</c:v>
                </c:pt>
                <c:pt idx="822" formatCode="#,##0\ &quot;€&quot;">
                  <c:v>58594</c:v>
                </c:pt>
                <c:pt idx="823" formatCode="#,##0\ &quot;€&quot;">
                  <c:v>57335</c:v>
                </c:pt>
                <c:pt idx="824" formatCode="#,##0\ &quot;€&quot;">
                  <c:v>100956</c:v>
                </c:pt>
                <c:pt idx="825" formatCode="#,##0\ &quot;€&quot;">
                  <c:v>100792</c:v>
                </c:pt>
                <c:pt idx="826" formatCode="#,##0\ &quot;€&quot;">
                  <c:v>299633</c:v>
                </c:pt>
                <c:pt idx="827" formatCode="#,##0\ &quot;€&quot;">
                  <c:v>37246</c:v>
                </c:pt>
                <c:pt idx="828" formatCode="#,##0\ &quot;€&quot;">
                  <c:v>32322</c:v>
                </c:pt>
                <c:pt idx="829" formatCode="#,##0\ &quot;€&quot;">
                  <c:v>150415</c:v>
                </c:pt>
                <c:pt idx="830" formatCode="#,##0\ &quot;€&quot;">
                  <c:v>51670</c:v>
                </c:pt>
                <c:pt idx="831" formatCode="#,##0\ &quot;€&quot;">
                  <c:v>80654</c:v>
                </c:pt>
                <c:pt idx="832" formatCode="#,##0\ &quot;€&quot;">
                  <c:v>95248</c:v>
                </c:pt>
                <c:pt idx="833" formatCode="#,##0\ &quot;€&quot;">
                  <c:v>45020</c:v>
                </c:pt>
                <c:pt idx="834" formatCode="#,##0\ &quot;€&quot;">
                  <c:v>72556</c:v>
                </c:pt>
                <c:pt idx="835" formatCode="#,##0\ &quot;€&quot;">
                  <c:v>70423</c:v>
                </c:pt>
                <c:pt idx="836" formatCode="#,##0\ &quot;€&quot;">
                  <c:v>38176</c:v>
                </c:pt>
                <c:pt idx="837" formatCode="#,##0\ &quot;€&quot;">
                  <c:v>51318</c:v>
                </c:pt>
                <c:pt idx="838" formatCode="#,##0\ &quot;€&quot;">
                  <c:v>80718</c:v>
                </c:pt>
                <c:pt idx="839" formatCode="#,##0\ &quot;€&quot;">
                  <c:v>67552</c:v>
                </c:pt>
                <c:pt idx="840" formatCode="#,##0\ &quot;€&quot;">
                  <c:v>107206</c:v>
                </c:pt>
                <c:pt idx="841" formatCode="#,##0\ &quot;€&quot;">
                  <c:v>133594</c:v>
                </c:pt>
                <c:pt idx="842" formatCode="#,##0\ &quot;€&quot;">
                  <c:v>85781</c:v>
                </c:pt>
                <c:pt idx="843" formatCode="#,##0\ &quot;€&quot;">
                  <c:v>57642</c:v>
                </c:pt>
                <c:pt idx="844" formatCode="#,##0\ &quot;€&quot;">
                  <c:v>50784</c:v>
                </c:pt>
                <c:pt idx="845" formatCode="#,##0\ &quot;€&quot;">
                  <c:v>52173</c:v>
                </c:pt>
                <c:pt idx="846" formatCode="#,##0\ &quot;€&quot;">
                  <c:v>81386</c:v>
                </c:pt>
                <c:pt idx="847" formatCode="#,##0\ &quot;€&quot;">
                  <c:v>8823</c:v>
                </c:pt>
                <c:pt idx="848" formatCode="#,##0\ &quot;€&quot;">
                  <c:v>46595</c:v>
                </c:pt>
                <c:pt idx="849" formatCode="#,##0\ &quot;€&quot;">
                  <c:v>132581</c:v>
                </c:pt>
                <c:pt idx="850" formatCode="#,##0\ &quot;€&quot;">
                  <c:v>66735</c:v>
                </c:pt>
                <c:pt idx="851" formatCode="#,##0\ &quot;€&quot;">
                  <c:v>149936</c:v>
                </c:pt>
                <c:pt idx="852" formatCode="#,##0\ &quot;€&quot;">
                  <c:v>76573</c:v>
                </c:pt>
                <c:pt idx="853" formatCode="#,##0\ &quot;€&quot;">
                  <c:v>65434</c:v>
                </c:pt>
                <c:pt idx="854" formatCode="#,##0\ &quot;€&quot;">
                  <c:v>61053</c:v>
                </c:pt>
                <c:pt idx="855" formatCode="#,##0\ &quot;€&quot;">
                  <c:v>61980</c:v>
                </c:pt>
                <c:pt idx="856" formatCode="#,##0\ &quot;€&quot;">
                  <c:v>96280</c:v>
                </c:pt>
                <c:pt idx="857" formatCode="#,##0\ &quot;€&quot;">
                  <c:v>55562</c:v>
                </c:pt>
                <c:pt idx="858" formatCode="#,##0\ &quot;€&quot;">
                  <c:v>52830</c:v>
                </c:pt>
                <c:pt idx="859" formatCode="#,##0\ &quot;€&quot;">
                  <c:v>47153</c:v>
                </c:pt>
                <c:pt idx="860" formatCode="#,##0\ &quot;€&quot;">
                  <c:v>66086</c:v>
                </c:pt>
                <c:pt idx="861" formatCode="#,##0\ &quot;€&quot;">
                  <c:v>71022</c:v>
                </c:pt>
                <c:pt idx="862" formatCode="#,##0\ &quot;€&quot;">
                  <c:v>67046</c:v>
                </c:pt>
                <c:pt idx="863" formatCode="#,##0\ &quot;€&quot;">
                  <c:v>36072</c:v>
                </c:pt>
                <c:pt idx="864" formatCode="#,##0\ &quot;€&quot;">
                  <c:v>74016</c:v>
                </c:pt>
                <c:pt idx="865" formatCode="#,##0\ &quot;€&quot;">
                  <c:v>140140</c:v>
                </c:pt>
                <c:pt idx="866" formatCode="#,##0\ &quot;€&quot;">
                  <c:v>73460</c:v>
                </c:pt>
                <c:pt idx="867" formatCode="#,##0\ &quot;€&quot;">
                  <c:v>57234</c:v>
                </c:pt>
                <c:pt idx="868" formatCode="#,##0\ &quot;€&quot;">
                  <c:v>152825</c:v>
                </c:pt>
                <c:pt idx="869" formatCode="#,##0\ &quot;€&quot;">
                  <c:v>65227</c:v>
                </c:pt>
                <c:pt idx="870" formatCode="#,##0\ &quot;€&quot;">
                  <c:v>587820</c:v>
                </c:pt>
                <c:pt idx="871" formatCode="#,##0\ &quot;€&quot;">
                  <c:v>291967</c:v>
                </c:pt>
                <c:pt idx="872" formatCode="#,##0\ &quot;€&quot;">
                  <c:v>147802</c:v>
                </c:pt>
                <c:pt idx="873" formatCode="#,##0\ &quot;€&quot;">
                  <c:v>57483</c:v>
                </c:pt>
                <c:pt idx="874" formatCode="#,##0\ &quot;€&quot;">
                  <c:v>74508</c:v>
                </c:pt>
                <c:pt idx="875" formatCode="#,##0\ &quot;€&quot;">
                  <c:v>76171</c:v>
                </c:pt>
                <c:pt idx="876" formatCode="#,##0\ &quot;€&quot;">
                  <c:v>264168</c:v>
                </c:pt>
                <c:pt idx="877" formatCode="#,##0\ &quot;€&quot;">
                  <c:v>220082</c:v>
                </c:pt>
                <c:pt idx="878" formatCode="#,##0\ &quot;€&quot;">
                  <c:v>52568</c:v>
                </c:pt>
                <c:pt idx="879" formatCode="#,##0\ &quot;€&quot;">
                  <c:v>40272</c:v>
                </c:pt>
                <c:pt idx="880" formatCode="#,##0\ &quot;€&quot;">
                  <c:v>74066</c:v>
                </c:pt>
                <c:pt idx="881" formatCode="#,##0\ &quot;€&quot;">
                  <c:v>78023</c:v>
                </c:pt>
                <c:pt idx="882" formatCode="#,##0\ &quot;€&quot;">
                  <c:v>132456</c:v>
                </c:pt>
                <c:pt idx="883" formatCode="#,##0\ &quot;€&quot;">
                  <c:v>-187509</c:v>
                </c:pt>
                <c:pt idx="884" formatCode="#,##0\ &quot;€&quot;">
                  <c:v>53812</c:v>
                </c:pt>
                <c:pt idx="885" formatCode="#,##0\ &quot;€&quot;">
                  <c:v>60176</c:v>
                </c:pt>
                <c:pt idx="886" formatCode="#,##0\ &quot;€&quot;">
                  <c:v>91948</c:v>
                </c:pt>
                <c:pt idx="887" formatCode="#,##0\ &quot;€&quot;">
                  <c:v>52356</c:v>
                </c:pt>
                <c:pt idx="888" formatCode="#,##0\ &quot;€&quot;">
                  <c:v>65082</c:v>
                </c:pt>
                <c:pt idx="889" formatCode="#,##0\ &quot;€&quot;">
                  <c:v>51356</c:v>
                </c:pt>
                <c:pt idx="890" formatCode="#,##0\ &quot;€&quot;">
                  <c:v>65223</c:v>
                </c:pt>
                <c:pt idx="891" formatCode="#,##0\ &quot;€&quot;">
                  <c:v>91498</c:v>
                </c:pt>
                <c:pt idx="892" formatCode="#,##0\ &quot;€&quot;">
                  <c:v>75436</c:v>
                </c:pt>
                <c:pt idx="893" formatCode="#,##0\ &quot;€&quot;">
                  <c:v>52703</c:v>
                </c:pt>
                <c:pt idx="894" formatCode="#,##0\ &quot;€&quot;">
                  <c:v>40495</c:v>
                </c:pt>
                <c:pt idx="895" formatCode="#,##0\ &quot;€&quot;">
                  <c:v>48326</c:v>
                </c:pt>
                <c:pt idx="896" formatCode="#,##0\ &quot;€&quot;">
                  <c:v>160273</c:v>
                </c:pt>
                <c:pt idx="897" formatCode="#,##0\ &quot;€&quot;">
                  <c:v>72517</c:v>
                </c:pt>
                <c:pt idx="898" formatCode="#,##0\ &quot;€&quot;">
                  <c:v>52869</c:v>
                </c:pt>
                <c:pt idx="899" formatCode="#,##0\ &quot;€&quot;">
                  <c:v>93803</c:v>
                </c:pt>
                <c:pt idx="900" formatCode="#,##0\ &quot;€&quot;">
                  <c:v>108495</c:v>
                </c:pt>
                <c:pt idx="901" formatCode="#,##0\ &quot;€&quot;">
                  <c:v>99896</c:v>
                </c:pt>
                <c:pt idx="902" formatCode="#,##0\ &quot;€&quot;">
                  <c:v>45471</c:v>
                </c:pt>
                <c:pt idx="903" formatCode="#,##0\ &quot;€&quot;">
                  <c:v>135994</c:v>
                </c:pt>
                <c:pt idx="904" formatCode="#,##0\ &quot;€&quot;">
                  <c:v>169348</c:v>
                </c:pt>
                <c:pt idx="905" formatCode="#,##0\ &quot;€&quot;">
                  <c:v>77178</c:v>
                </c:pt>
                <c:pt idx="906" formatCode="#,##0\ &quot;€&quot;">
                  <c:v>102969</c:v>
                </c:pt>
                <c:pt idx="907" formatCode="#,##0\ &quot;€&quot;">
                  <c:v>95452</c:v>
                </c:pt>
                <c:pt idx="908" formatCode="#,##0\ &quot;€&quot;">
                  <c:v>79342</c:v>
                </c:pt>
                <c:pt idx="909" formatCode="#,##0\ &quot;€&quot;">
                  <c:v>61850</c:v>
                </c:pt>
                <c:pt idx="910" formatCode="#,##0\ &quot;€&quot;">
                  <c:v>74299</c:v>
                </c:pt>
                <c:pt idx="911" formatCode="#,##0\ &quot;€&quot;">
                  <c:v>70292</c:v>
                </c:pt>
                <c:pt idx="912" formatCode="#,##0\ &quot;€&quot;">
                  <c:v>57767</c:v>
                </c:pt>
                <c:pt idx="913" formatCode="#,##0\ &quot;€&quot;">
                  <c:v>68282</c:v>
                </c:pt>
                <c:pt idx="914" formatCode="#,##0\ &quot;€&quot;">
                  <c:v>70501</c:v>
                </c:pt>
                <c:pt idx="915" formatCode="#,##0\ &quot;€&quot;">
                  <c:v>1633</c:v>
                </c:pt>
                <c:pt idx="916" formatCode="#,##0\ &quot;€&quot;">
                  <c:v>67047</c:v>
                </c:pt>
                <c:pt idx="917" formatCode="#,##0\ &quot;€&quot;">
                  <c:v>231324</c:v>
                </c:pt>
                <c:pt idx="918" formatCode="#,##0\ &quot;€&quot;">
                  <c:v>76248</c:v>
                </c:pt>
                <c:pt idx="919" formatCode="#,##0\ &quot;€&quot;">
                  <c:v>75415</c:v>
                </c:pt>
                <c:pt idx="920" formatCode="#,##0\ &quot;€&quot;">
                  <c:v>43090</c:v>
                </c:pt>
                <c:pt idx="921" formatCode="#,##0\ &quot;€&quot;">
                  <c:v>84202</c:v>
                </c:pt>
                <c:pt idx="922" formatCode="#,##0\ &quot;€&quot;">
                  <c:v>147672</c:v>
                </c:pt>
                <c:pt idx="923" formatCode="#,##0\ &quot;€&quot;">
                  <c:v>109704</c:v>
                </c:pt>
                <c:pt idx="924" formatCode="#,##0\ &quot;€&quot;">
                  <c:v>74525</c:v>
                </c:pt>
                <c:pt idx="925" formatCode="#,##0\ &quot;€&quot;">
                  <c:v>80899</c:v>
                </c:pt>
                <c:pt idx="926" formatCode="#,##0\ &quot;€&quot;">
                  <c:v>43693</c:v>
                </c:pt>
                <c:pt idx="927" formatCode="#,##0\ &quot;€&quot;">
                  <c:v>48866</c:v>
                </c:pt>
                <c:pt idx="928" formatCode="#,##0\ &quot;€&quot;">
                  <c:v>55128</c:v>
                </c:pt>
                <c:pt idx="929" formatCode="#,##0\ &quot;€&quot;">
                  <c:v>55912</c:v>
                </c:pt>
                <c:pt idx="930" formatCode="#,##0\ &quot;€&quot;">
                  <c:v>65250</c:v>
                </c:pt>
                <c:pt idx="931" formatCode="#,##0\ &quot;€&quot;">
                  <c:v>124303</c:v>
                </c:pt>
                <c:pt idx="932" formatCode="#,##0\ &quot;€&quot;">
                  <c:v>173689</c:v>
                </c:pt>
                <c:pt idx="933" formatCode="#,##0\ &quot;€&quot;">
                  <c:v>86505</c:v>
                </c:pt>
                <c:pt idx="934" formatCode="#,##0\ &quot;€&quot;">
                  <c:v>79726</c:v>
                </c:pt>
                <c:pt idx="935" formatCode="#,##0\ &quot;€&quot;">
                  <c:v>89671</c:v>
                </c:pt>
                <c:pt idx="936" formatCode="#,##0\ &quot;€&quot;">
                  <c:v>119350</c:v>
                </c:pt>
                <c:pt idx="937" formatCode="#,##0\ &quot;€&quot;">
                  <c:v>131294</c:v>
                </c:pt>
                <c:pt idx="938" formatCode="#,##0\ &quot;€&quot;">
                  <c:v>61684</c:v>
                </c:pt>
                <c:pt idx="939" formatCode="#,##0\ &quot;€&quot;">
                  <c:v>52390</c:v>
                </c:pt>
                <c:pt idx="940" formatCode="#,##0\ &quot;€&quot;">
                  <c:v>44255</c:v>
                </c:pt>
                <c:pt idx="941" formatCode="#,##0\ &quot;€&quot;">
                  <c:v>53956</c:v>
                </c:pt>
                <c:pt idx="942" formatCode="#,##0\ &quot;€&quot;">
                  <c:v>54501</c:v>
                </c:pt>
                <c:pt idx="943" formatCode="#,##0\ &quot;€&quot;">
                  <c:v>182238</c:v>
                </c:pt>
                <c:pt idx="944" formatCode="#,##0\ &quot;€&quot;">
                  <c:v>80751</c:v>
                </c:pt>
                <c:pt idx="945" formatCode="#,##0\ &quot;€&quot;">
                  <c:v>80416</c:v>
                </c:pt>
                <c:pt idx="946" formatCode="#,##0\ &quot;€&quot;">
                  <c:v>68549</c:v>
                </c:pt>
                <c:pt idx="947" formatCode="#,##0\ &quot;€&quot;">
                  <c:v>87576</c:v>
                </c:pt>
                <c:pt idx="948" formatCode="#,##0\ &quot;€&quot;">
                  <c:v>121514</c:v>
                </c:pt>
                <c:pt idx="949" formatCode="#,##0\ &quot;€&quot;">
                  <c:v>99143</c:v>
                </c:pt>
                <c:pt idx="950" formatCode="#,##0\ &quot;€&quot;">
                  <c:v>170964</c:v>
                </c:pt>
                <c:pt idx="951" formatCode="#,##0\ &quot;€&quot;">
                  <c:v>133828</c:v>
                </c:pt>
                <c:pt idx="952" formatCode="#,##0\ &quot;€&quot;">
                  <c:v>-383063</c:v>
                </c:pt>
                <c:pt idx="953" formatCode="#,##0\ &quot;€&quot;">
                  <c:v>84121</c:v>
                </c:pt>
                <c:pt idx="954" formatCode="#,##0\ &quot;€&quot;">
                  <c:v>75801</c:v>
                </c:pt>
                <c:pt idx="955" formatCode="#,##0\ &quot;€&quot;">
                  <c:v>106333</c:v>
                </c:pt>
                <c:pt idx="956" formatCode="#,##0\ &quot;€&quot;">
                  <c:v>350858</c:v>
                </c:pt>
                <c:pt idx="957" formatCode="#,##0\ &quot;€&quot;">
                  <c:v>105651</c:v>
                </c:pt>
                <c:pt idx="958" formatCode="#,##0\ &quot;€&quot;">
                  <c:v>-36245</c:v>
                </c:pt>
                <c:pt idx="959" formatCode="#,##0\ &quot;€&quot;">
                  <c:v>103965</c:v>
                </c:pt>
                <c:pt idx="960" formatCode="#,##0\ &quot;€&quot;">
                  <c:v>102651</c:v>
                </c:pt>
                <c:pt idx="961" formatCode="#,##0\ &quot;€&quot;">
                  <c:v>100074</c:v>
                </c:pt>
                <c:pt idx="962" formatCode="#,##0\ &quot;€&quot;">
                  <c:v>85058</c:v>
                </c:pt>
                <c:pt idx="963" formatCode="#,##0\ &quot;€&quot;">
                  <c:v>79051</c:v>
                </c:pt>
                <c:pt idx="964" formatCode="#,##0\ &quot;€&quot;">
                  <c:v>60834</c:v>
                </c:pt>
                <c:pt idx="965" formatCode="#,##0\ &quot;€&quot;">
                  <c:v>75713</c:v>
                </c:pt>
                <c:pt idx="966" formatCode="#,##0\ &quot;€&quot;">
                  <c:v>201253</c:v>
                </c:pt>
                <c:pt idx="967" formatCode="#,##0\ &quot;€&quot;">
                  <c:v>125226</c:v>
                </c:pt>
                <c:pt idx="968" formatCode="#,##0\ &quot;€&quot;">
                  <c:v>66797</c:v>
                </c:pt>
                <c:pt idx="969" formatCode="#,##0\ &quot;€&quot;">
                  <c:v>66844</c:v>
                </c:pt>
                <c:pt idx="970" formatCode="#,##0\ &quot;€&quot;">
                  <c:v>38748</c:v>
                </c:pt>
                <c:pt idx="971" formatCode="#,##0\ &quot;€&quot;">
                  <c:v>70971</c:v>
                </c:pt>
                <c:pt idx="972" formatCode="#,##0\ &quot;€&quot;">
                  <c:v>98433</c:v>
                </c:pt>
                <c:pt idx="973" formatCode="#,##0\ &quot;€&quot;">
                  <c:v>78466</c:v>
                </c:pt>
                <c:pt idx="974" formatCode="#,##0\ &quot;€&quot;">
                  <c:v>107083</c:v>
                </c:pt>
                <c:pt idx="975" formatCode="#,##0\ &quot;€&quot;">
                  <c:v>131634</c:v>
                </c:pt>
                <c:pt idx="976" formatCode="#,##0\ &quot;€&quot;">
                  <c:v>124606</c:v>
                </c:pt>
                <c:pt idx="977" formatCode="#,##0\ &quot;€&quot;">
                  <c:v>29115</c:v>
                </c:pt>
                <c:pt idx="978" formatCode="#,##0\ &quot;€&quot;">
                  <c:v>69812</c:v>
                </c:pt>
                <c:pt idx="979" formatCode="#,##0\ &quot;€&quot;">
                  <c:v>128000</c:v>
                </c:pt>
                <c:pt idx="980" formatCode="#,##0\ &quot;€&quot;">
                  <c:v>68191</c:v>
                </c:pt>
                <c:pt idx="981" formatCode="#,##0\ &quot;€&quot;">
                  <c:v>62101</c:v>
                </c:pt>
                <c:pt idx="982" formatCode="#,##0\ &quot;€&quot;">
                  <c:v>59966</c:v>
                </c:pt>
                <c:pt idx="983" formatCode="#,##0\ &quot;€&quot;">
                  <c:v>55527</c:v>
                </c:pt>
                <c:pt idx="984" formatCode="#,##0\ &quot;€&quot;">
                  <c:v>88238</c:v>
                </c:pt>
                <c:pt idx="985" formatCode="#,##0\ &quot;€&quot;">
                  <c:v>132408</c:v>
                </c:pt>
                <c:pt idx="986" formatCode="#,##0\ &quot;€&quot;">
                  <c:v>22651</c:v>
                </c:pt>
                <c:pt idx="987" formatCode="#,##0\ &quot;€&quot;">
                  <c:v>103125</c:v>
                </c:pt>
                <c:pt idx="988" formatCode="#,##0\ &quot;€&quot;">
                  <c:v>77557</c:v>
                </c:pt>
                <c:pt idx="989" formatCode="#,##0\ &quot;€&quot;">
                  <c:v>39383</c:v>
                </c:pt>
                <c:pt idx="990" formatCode="#,##0\ &quot;€&quot;">
                  <c:v>47950</c:v>
                </c:pt>
                <c:pt idx="991" formatCode="#,##0\ &quot;€&quot;">
                  <c:v>106436</c:v>
                </c:pt>
                <c:pt idx="992" formatCode="#,##0\ &quot;€&quot;">
                  <c:v>81532</c:v>
                </c:pt>
                <c:pt idx="993" formatCode="#,##0\ &quot;€&quot;">
                  <c:v>68169</c:v>
                </c:pt>
                <c:pt idx="994" formatCode="#,##0\ &quot;€&quot;">
                  <c:v>117435</c:v>
                </c:pt>
                <c:pt idx="995" formatCode="#,##0\ &quot;€&quot;">
                  <c:v>78634</c:v>
                </c:pt>
                <c:pt idx="996" formatCode="#,##0\ &quot;€&quot;">
                  <c:v>47618</c:v>
                </c:pt>
                <c:pt idx="997" formatCode="#,##0\ &quot;€&quot;">
                  <c:v>80813</c:v>
                </c:pt>
                <c:pt idx="998" formatCode="#,##0\ &quot;€&quot;">
                  <c:v>105632</c:v>
                </c:pt>
                <c:pt idx="999" formatCode="#,##0\ &quot;€&quot;">
                  <c:v>69198</c:v>
                </c:pt>
                <c:pt idx="1000" formatCode="#,##0\ &quot;€&quot;">
                  <c:v>70375</c:v>
                </c:pt>
                <c:pt idx="1001" formatCode="#,##0\ &quot;€&quot;">
                  <c:v>54742</c:v>
                </c:pt>
                <c:pt idx="1002" formatCode="#,##0\ &quot;€&quot;">
                  <c:v>80818</c:v>
                </c:pt>
                <c:pt idx="1003" formatCode="#,##0\ &quot;€&quot;">
                  <c:v>81137</c:v>
                </c:pt>
                <c:pt idx="1004" formatCode="#,##0\ &quot;€&quot;">
                  <c:v>121632</c:v>
                </c:pt>
                <c:pt idx="1005" formatCode="#,##0\ &quot;€&quot;">
                  <c:v>63336</c:v>
                </c:pt>
                <c:pt idx="1006" formatCode="#,##0\ &quot;€&quot;">
                  <c:v>128409</c:v>
                </c:pt>
                <c:pt idx="1007" formatCode="#,##0\ &quot;€&quot;">
                  <c:v>60073</c:v>
                </c:pt>
                <c:pt idx="1008" formatCode="#,##0\ &quot;€&quot;">
                  <c:v>130669</c:v>
                </c:pt>
                <c:pt idx="1009" formatCode="#,##0\ &quot;€&quot;">
                  <c:v>89636</c:v>
                </c:pt>
                <c:pt idx="1010" formatCode="#,##0\ &quot;€&quot;">
                  <c:v>116136</c:v>
                </c:pt>
                <c:pt idx="1011" formatCode="#,##0\ &quot;€&quot;">
                  <c:v>106691</c:v>
                </c:pt>
                <c:pt idx="1012" formatCode="#,##0\ &quot;€&quot;">
                  <c:v>90091</c:v>
                </c:pt>
                <c:pt idx="1013" formatCode="#,##0\ &quot;€&quot;">
                  <c:v>111886</c:v>
                </c:pt>
                <c:pt idx="1014" formatCode="#,##0\ &quot;€&quot;">
                  <c:v>76213</c:v>
                </c:pt>
                <c:pt idx="1015" formatCode="#,##0\ &quot;€&quot;">
                  <c:v>76276</c:v>
                </c:pt>
                <c:pt idx="1016" formatCode="#,##0\ &quot;€&quot;">
                  <c:v>54914</c:v>
                </c:pt>
                <c:pt idx="1017" formatCode="#,##0\ &quot;€&quot;">
                  <c:v>82906</c:v>
                </c:pt>
                <c:pt idx="1018" formatCode="#,##0\ &quot;€&quot;">
                  <c:v>51946</c:v>
                </c:pt>
                <c:pt idx="1019" formatCode="#,##0\ &quot;€&quot;">
                  <c:v>69490</c:v>
                </c:pt>
                <c:pt idx="1020" formatCode="#,##0\ &quot;€&quot;">
                  <c:v>69703</c:v>
                </c:pt>
                <c:pt idx="1021" formatCode="#,##0\ &quot;€&quot;">
                  <c:v>73260</c:v>
                </c:pt>
                <c:pt idx="1022" formatCode="#,##0\ &quot;€&quot;">
                  <c:v>99534</c:v>
                </c:pt>
                <c:pt idx="1023" formatCode="#,##0\ &quot;€&quot;">
                  <c:v>86353</c:v>
                </c:pt>
                <c:pt idx="1024" formatCode="#,##0\ &quot;€&quot;">
                  <c:v>-4554</c:v>
                </c:pt>
                <c:pt idx="1025" formatCode="#,##0\ &quot;€&quot;">
                  <c:v>60093</c:v>
                </c:pt>
                <c:pt idx="1026" formatCode="#,##0\ &quot;€&quot;">
                  <c:v>27500</c:v>
                </c:pt>
                <c:pt idx="1027" formatCode="#,##0\ &quot;€&quot;">
                  <c:v>106963</c:v>
                </c:pt>
                <c:pt idx="1028" formatCode="#,##0\ &quot;€&quot;">
                  <c:v>69243</c:v>
                </c:pt>
                <c:pt idx="1029" formatCode="#,##0\ &quot;€&quot;">
                  <c:v>58288</c:v>
                </c:pt>
                <c:pt idx="1030" formatCode="#,##0\ &quot;€&quot;">
                  <c:v>47500</c:v>
                </c:pt>
                <c:pt idx="1031" formatCode="#,##0\ &quot;€&quot;">
                  <c:v>86154</c:v>
                </c:pt>
                <c:pt idx="1032" formatCode="#,##0\ &quot;€&quot;">
                  <c:v>50584</c:v>
                </c:pt>
                <c:pt idx="1033" formatCode="#,##0\ &quot;€&quot;">
                  <c:v>59692</c:v>
                </c:pt>
                <c:pt idx="1034" formatCode="#,##0\ &quot;€&quot;">
                  <c:v>248161</c:v>
                </c:pt>
                <c:pt idx="1035" formatCode="#,##0\ &quot;€&quot;">
                  <c:v>37641</c:v>
                </c:pt>
                <c:pt idx="1036" formatCode="#,##0\ &quot;€&quot;">
                  <c:v>54324</c:v>
                </c:pt>
                <c:pt idx="1037" formatCode="#,##0\ &quot;€&quot;">
                  <c:v>44580</c:v>
                </c:pt>
                <c:pt idx="1038" formatCode="#,##0\ &quot;€&quot;">
                  <c:v>70628</c:v>
                </c:pt>
                <c:pt idx="1039" formatCode="#,##0\ &quot;€&quot;">
                  <c:v>54667</c:v>
                </c:pt>
                <c:pt idx="1040" formatCode="#,##0\ &quot;€&quot;">
                  <c:v>132955</c:v>
                </c:pt>
                <c:pt idx="1041" formatCode="#,##0\ &quot;€&quot;">
                  <c:v>109346</c:v>
                </c:pt>
                <c:pt idx="1042" formatCode="#,##0\ &quot;€&quot;">
                  <c:v>194281</c:v>
                </c:pt>
                <c:pt idx="1043" formatCode="#,##0\ &quot;€&quot;">
                  <c:v>49117</c:v>
                </c:pt>
                <c:pt idx="1044" formatCode="#,##0\ &quot;€&quot;">
                  <c:v>110148</c:v>
                </c:pt>
                <c:pt idx="1045" formatCode="#,##0\ &quot;€&quot;">
                  <c:v>83770</c:v>
                </c:pt>
                <c:pt idx="1046" formatCode="#,##0\ &quot;€&quot;">
                  <c:v>62379</c:v>
                </c:pt>
                <c:pt idx="1047" formatCode="#,##0\ &quot;€&quot;">
                  <c:v>79686</c:v>
                </c:pt>
                <c:pt idx="1048" formatCode="#,##0\ &quot;€&quot;">
                  <c:v>110818</c:v>
                </c:pt>
                <c:pt idx="1049" formatCode="#,##0\ &quot;€&quot;">
                  <c:v>133930</c:v>
                </c:pt>
                <c:pt idx="1050" formatCode="#,##0\ &quot;€&quot;">
                  <c:v>99469</c:v>
                </c:pt>
                <c:pt idx="1051" formatCode="#,##0\ &quot;€&quot;">
                  <c:v>90760</c:v>
                </c:pt>
                <c:pt idx="1052" formatCode="#,##0\ &quot;€&quot;">
                  <c:v>104325</c:v>
                </c:pt>
                <c:pt idx="1053" formatCode="#,##0\ &quot;€&quot;">
                  <c:v>98108</c:v>
                </c:pt>
                <c:pt idx="1054" formatCode="#,##0\ &quot;€&quot;">
                  <c:v>51413</c:v>
                </c:pt>
                <c:pt idx="1055" formatCode="#,##0\ &quot;€&quot;">
                  <c:v>37631</c:v>
                </c:pt>
                <c:pt idx="1056" formatCode="#,##0\ &quot;€&quot;">
                  <c:v>56349</c:v>
                </c:pt>
                <c:pt idx="1057" formatCode="#,##0\ &quot;€&quot;">
                  <c:v>71638</c:v>
                </c:pt>
                <c:pt idx="1058" formatCode="#,##0\ &quot;€&quot;">
                  <c:v>126256</c:v>
                </c:pt>
                <c:pt idx="1059" formatCode="#,##0\ &quot;€&quot;">
                  <c:v>70629</c:v>
                </c:pt>
                <c:pt idx="1060" formatCode="#,##0\ &quot;€&quot;">
                  <c:v>97339</c:v>
                </c:pt>
                <c:pt idx="1061" formatCode="#,##0\ &quot;€&quot;">
                  <c:v>52949</c:v>
                </c:pt>
                <c:pt idx="1062" formatCode="#,##0\ &quot;€&quot;">
                  <c:v>63324</c:v>
                </c:pt>
                <c:pt idx="1063" formatCode="#,##0\ &quot;€&quot;">
                  <c:v>64325</c:v>
                </c:pt>
                <c:pt idx="1064" formatCode="#,##0\ &quot;€&quot;">
                  <c:v>68724</c:v>
                </c:pt>
                <c:pt idx="1065" formatCode="#,##0\ &quot;€&quot;">
                  <c:v>98781</c:v>
                </c:pt>
                <c:pt idx="1066" formatCode="#,##0\ &quot;€&quot;">
                  <c:v>74903</c:v>
                </c:pt>
                <c:pt idx="1067" formatCode="#,##0\ &quot;€&quot;">
                  <c:v>27644</c:v>
                </c:pt>
                <c:pt idx="1068" formatCode="#,##0\ &quot;€&quot;">
                  <c:v>71328</c:v>
                </c:pt>
                <c:pt idx="1069" formatCode="#,##0\ &quot;€&quot;">
                  <c:v>102973</c:v>
                </c:pt>
                <c:pt idx="1070" formatCode="#,##0\ &quot;€&quot;">
                  <c:v>18056</c:v>
                </c:pt>
                <c:pt idx="1071" formatCode="#,##0\ &quot;€&quot;">
                  <c:v>75704</c:v>
                </c:pt>
                <c:pt idx="1072" formatCode="#,##0\ &quot;€&quot;">
                  <c:v>62337</c:v>
                </c:pt>
                <c:pt idx="1073" formatCode="#,##0\ &quot;€&quot;">
                  <c:v>48001</c:v>
                </c:pt>
                <c:pt idx="1074" formatCode="#,##0\ &quot;€&quot;">
                  <c:v>76311</c:v>
                </c:pt>
                <c:pt idx="1075" formatCode="#,##0\ &quot;€&quot;">
                  <c:v>93545</c:v>
                </c:pt>
                <c:pt idx="1076" formatCode="#,##0\ &quot;€&quot;">
                  <c:v>50483</c:v>
                </c:pt>
                <c:pt idx="1077" formatCode="#,##0\ &quot;€&quot;">
                  <c:v>61968</c:v>
                </c:pt>
                <c:pt idx="1078" formatCode="#,##0\ &quot;€&quot;">
                  <c:v>56521</c:v>
                </c:pt>
                <c:pt idx="1079" formatCode="#,##0\ &quot;€&quot;">
                  <c:v>114416</c:v>
                </c:pt>
                <c:pt idx="1080" formatCode="#,##0\ &quot;€&quot;">
                  <c:v>56225</c:v>
                </c:pt>
                <c:pt idx="1081" formatCode="#,##0\ &quot;€&quot;">
                  <c:v>63729</c:v>
                </c:pt>
                <c:pt idx="1082" formatCode="#,##0\ &quot;€&quot;">
                  <c:v>145655</c:v>
                </c:pt>
                <c:pt idx="1083" formatCode="#,##0\ &quot;€&quot;">
                  <c:v>9205</c:v>
                </c:pt>
                <c:pt idx="1084" formatCode="#,##0\ &quot;€&quot;">
                  <c:v>51625</c:v>
                </c:pt>
                <c:pt idx="1085" formatCode="#,##0\ &quot;€&quot;">
                  <c:v>68636</c:v>
                </c:pt>
                <c:pt idx="1086" formatCode="#,##0\ &quot;€&quot;">
                  <c:v>79375</c:v>
                </c:pt>
                <c:pt idx="1087" formatCode="#,##0\ &quot;€&quot;">
                  <c:v>85550</c:v>
                </c:pt>
                <c:pt idx="1088" formatCode="#,##0\ &quot;€&quot;">
                  <c:v>56068</c:v>
                </c:pt>
                <c:pt idx="1089" formatCode="#,##0\ &quot;€&quot;">
                  <c:v>54404</c:v>
                </c:pt>
                <c:pt idx="1090" formatCode="#,##0\ &quot;€&quot;">
                  <c:v>97619</c:v>
                </c:pt>
                <c:pt idx="1091" formatCode="#,##0\ &quot;€&quot;">
                  <c:v>62749</c:v>
                </c:pt>
                <c:pt idx="1092" formatCode="#,##0\ &quot;€&quot;">
                  <c:v>1000</c:v>
                </c:pt>
                <c:pt idx="1093" formatCode="#,##0\ &quot;€&quot;">
                  <c:v>211000</c:v>
                </c:pt>
                <c:pt idx="1094" formatCode="#,##0\ &quot;€&quot;">
                  <c:v>86986</c:v>
                </c:pt>
                <c:pt idx="1095" formatCode="#,##0\ &quot;€&quot;">
                  <c:v>154790</c:v>
                </c:pt>
                <c:pt idx="1096" formatCode="#,##0\ &quot;€&quot;">
                  <c:v>80422</c:v>
                </c:pt>
                <c:pt idx="1097" formatCode="#,##0\ &quot;€&quot;">
                  <c:v>80976</c:v>
                </c:pt>
                <c:pt idx="1098" formatCode="#,##0\ &quot;€&quot;">
                  <c:v>43667</c:v>
                </c:pt>
                <c:pt idx="1099" formatCode="#,##0\ &quot;€&quot;">
                  <c:v>113445</c:v>
                </c:pt>
                <c:pt idx="1100" formatCode="#,##0\ &quot;€&quot;">
                  <c:v>100323</c:v>
                </c:pt>
                <c:pt idx="1101" formatCode="#,##0\ &quot;€&quot;">
                  <c:v>138421</c:v>
                </c:pt>
                <c:pt idx="1102" formatCode="#,##0\ &quot;€&quot;">
                  <c:v>74946</c:v>
                </c:pt>
                <c:pt idx="1103" formatCode="#,##0\ &quot;€&quot;">
                  <c:v>91331</c:v>
                </c:pt>
                <c:pt idx="1104" formatCode="#,##0\ &quot;€&quot;">
                  <c:v>66527</c:v>
                </c:pt>
                <c:pt idx="1105" formatCode="#,##0\ &quot;€&quot;">
                  <c:v>88719</c:v>
                </c:pt>
                <c:pt idx="1106" formatCode="#,##0\ &quot;€&quot;">
                  <c:v>107554</c:v>
                </c:pt>
                <c:pt idx="1107" formatCode="#,##0\ &quot;€&quot;">
                  <c:v>162783</c:v>
                </c:pt>
                <c:pt idx="1108" formatCode="#,##0\ &quot;€&quot;">
                  <c:v>124592</c:v>
                </c:pt>
                <c:pt idx="1109" formatCode="#,##0\ &quot;€&quot;">
                  <c:v>133370</c:v>
                </c:pt>
                <c:pt idx="1110" formatCode="#,##0\ &quot;€&quot;">
                  <c:v>88246</c:v>
                </c:pt>
                <c:pt idx="1111" formatCode="#,##0\ &quot;€&quot;">
                  <c:v>73538</c:v>
                </c:pt>
                <c:pt idx="1112" formatCode="#,##0\ &quot;€&quot;">
                  <c:v>83816</c:v>
                </c:pt>
                <c:pt idx="1113" formatCode="#,##0\ &quot;€&quot;">
                  <c:v>76707</c:v>
                </c:pt>
                <c:pt idx="1114" formatCode="#,##0\ &quot;€&quot;">
                  <c:v>162624</c:v>
                </c:pt>
                <c:pt idx="1115" formatCode="#,##0\ &quot;€&quot;">
                  <c:v>81044</c:v>
                </c:pt>
                <c:pt idx="1116" formatCode="#,##0\ &quot;€&quot;">
                  <c:v>70345</c:v>
                </c:pt>
                <c:pt idx="1117" formatCode="#,##0\ &quot;€&quot;">
                  <c:v>50291</c:v>
                </c:pt>
                <c:pt idx="1118" formatCode="#,##0\ &quot;€&quot;">
                  <c:v>73972</c:v>
                </c:pt>
                <c:pt idx="1119" formatCode="#,##0\ &quot;€&quot;">
                  <c:v>125269</c:v>
                </c:pt>
                <c:pt idx="1120" formatCode="#,##0\ &quot;€&quot;">
                  <c:v>83306</c:v>
                </c:pt>
                <c:pt idx="1121" formatCode="#,##0\ &quot;€&quot;">
                  <c:v>44873</c:v>
                </c:pt>
                <c:pt idx="1122" formatCode="#,##0\ &quot;€&quot;">
                  <c:v>105862</c:v>
                </c:pt>
                <c:pt idx="1123" formatCode="#,##0\ &quot;€&quot;">
                  <c:v>59907</c:v>
                </c:pt>
                <c:pt idx="1124" formatCode="#,##0\ &quot;€&quot;">
                  <c:v>54094</c:v>
                </c:pt>
                <c:pt idx="1125" formatCode="#,##0\ &quot;€&quot;">
                  <c:v>153300</c:v>
                </c:pt>
                <c:pt idx="1126" formatCode="#,##0\ &quot;€&quot;">
                  <c:v>73988</c:v>
                </c:pt>
                <c:pt idx="1127" formatCode="#,##0\ &quot;€&quot;">
                  <c:v>80566</c:v>
                </c:pt>
                <c:pt idx="1128" formatCode="#,##0\ &quot;€&quot;">
                  <c:v>59244</c:v>
                </c:pt>
                <c:pt idx="1129" formatCode="#,##0\ &quot;€&quot;">
                  <c:v>61997</c:v>
                </c:pt>
                <c:pt idx="1130" formatCode="#,##0\ &quot;€&quot;">
                  <c:v>56050</c:v>
                </c:pt>
                <c:pt idx="1131" formatCode="#,##0\ &quot;€&quot;">
                  <c:v>42024</c:v>
                </c:pt>
                <c:pt idx="1132" formatCode="#,##0\ &quot;€&quot;">
                  <c:v>43073</c:v>
                </c:pt>
                <c:pt idx="1133" formatCode="#,##0\ &quot;€&quot;">
                  <c:v>45154</c:v>
                </c:pt>
                <c:pt idx="1134" formatCode="#,##0\ &quot;€&quot;">
                  <c:v>69656</c:v>
                </c:pt>
                <c:pt idx="1135" formatCode="#,##0\ &quot;€&quot;">
                  <c:v>144850</c:v>
                </c:pt>
                <c:pt idx="1136" formatCode="#,##0\ &quot;€&quot;">
                  <c:v>42845</c:v>
                </c:pt>
                <c:pt idx="1137" formatCode="#,##0\ &quot;€&quot;">
                  <c:v>-81884</c:v>
                </c:pt>
                <c:pt idx="1138" formatCode="#,##0\ &quot;€&quot;">
                  <c:v>336465</c:v>
                </c:pt>
                <c:pt idx="1139" formatCode="#,##0\ &quot;€&quot;">
                  <c:v>53514</c:v>
                </c:pt>
                <c:pt idx="1140" formatCode="#,##0\ &quot;€&quot;">
                  <c:v>71800</c:v>
                </c:pt>
                <c:pt idx="1141" formatCode="#,##0\ &quot;€&quot;">
                  <c:v>85119</c:v>
                </c:pt>
                <c:pt idx="1142" formatCode="#,##0\ &quot;€&quot;">
                  <c:v>85819</c:v>
                </c:pt>
                <c:pt idx="1143" formatCode="#,##0\ &quot;€&quot;">
                  <c:v>85484</c:v>
                </c:pt>
                <c:pt idx="1144" formatCode="#,##0\ &quot;€&quot;">
                  <c:v>112379</c:v>
                </c:pt>
                <c:pt idx="1145" formatCode="#,##0\ &quot;€&quot;">
                  <c:v>240436</c:v>
                </c:pt>
                <c:pt idx="1146" formatCode="#,##0\ &quot;€&quot;">
                  <c:v>49910</c:v>
                </c:pt>
                <c:pt idx="1147" formatCode="#,##0\ &quot;€&quot;">
                  <c:v>96095</c:v>
                </c:pt>
                <c:pt idx="1148" formatCode="#,##0\ &quot;€&quot;">
                  <c:v>128561</c:v>
                </c:pt>
                <c:pt idx="1149" formatCode="#,##0\ &quot;€&quot;">
                  <c:v>93120</c:v>
                </c:pt>
                <c:pt idx="1150" formatCode="#,##0\ &quot;€&quot;">
                  <c:v>281130</c:v>
                </c:pt>
                <c:pt idx="1151" formatCode="#,##0\ &quot;€&quot;">
                  <c:v>53395</c:v>
                </c:pt>
                <c:pt idx="1152" formatCode="#,##0\ &quot;€&quot;">
                  <c:v>146230</c:v>
                </c:pt>
                <c:pt idx="1153" formatCode="#,##0\ &quot;€&quot;">
                  <c:v>75049</c:v>
                </c:pt>
                <c:pt idx="1154" formatCode="#,##0\ &quot;€&quot;">
                  <c:v>62441</c:v>
                </c:pt>
                <c:pt idx="1155" formatCode="#,##0\ &quot;€&quot;">
                  <c:v>90110</c:v>
                </c:pt>
                <c:pt idx="1156" formatCode="#,##0\ &quot;€&quot;">
                  <c:v>46153</c:v>
                </c:pt>
                <c:pt idx="1157" formatCode="#,##0\ &quot;€&quot;">
                  <c:v>230890</c:v>
                </c:pt>
                <c:pt idx="1158" formatCode="#,##0\ &quot;€&quot;">
                  <c:v>57046</c:v>
                </c:pt>
                <c:pt idx="1159" formatCode="#,##0\ &quot;€&quot;">
                  <c:v>75025</c:v>
                </c:pt>
                <c:pt idx="1160" formatCode="#,##0\ &quot;€&quot;">
                  <c:v>97924</c:v>
                </c:pt>
                <c:pt idx="1161" formatCode="#,##0\ &quot;€&quot;">
                  <c:v>69812</c:v>
                </c:pt>
                <c:pt idx="1162" formatCode="#,##0\ &quot;€&quot;">
                  <c:v>62301</c:v>
                </c:pt>
                <c:pt idx="1163" formatCode="#,##0\ &quot;€&quot;">
                  <c:v>79292</c:v>
                </c:pt>
                <c:pt idx="1164" formatCode="#,##0\ &quot;€&quot;">
                  <c:v>162627</c:v>
                </c:pt>
                <c:pt idx="1165" formatCode="#,##0\ &quot;€&quot;">
                  <c:v>66897</c:v>
                </c:pt>
                <c:pt idx="1166" formatCode="#,##0\ &quot;€&quot;">
                  <c:v>110124</c:v>
                </c:pt>
                <c:pt idx="1167" formatCode="#,##0\ &quot;€&quot;">
                  <c:v>53296</c:v>
                </c:pt>
                <c:pt idx="1168" formatCode="#,##0\ &quot;€&quot;">
                  <c:v>67155</c:v>
                </c:pt>
                <c:pt idx="1169" formatCode="#,##0\ &quot;€&quot;">
                  <c:v>99340</c:v>
                </c:pt>
                <c:pt idx="1170" formatCode="#,##0\ &quot;€&quot;">
                  <c:v>204815</c:v>
                </c:pt>
                <c:pt idx="1171" formatCode="#,##0\ &quot;€&quot;">
                  <c:v>66150</c:v>
                </c:pt>
                <c:pt idx="1172" formatCode="#,##0\ &quot;€&quot;">
                  <c:v>57520</c:v>
                </c:pt>
                <c:pt idx="1173" formatCode="#,##0\ &quot;€&quot;">
                  <c:v>145458</c:v>
                </c:pt>
                <c:pt idx="1174" formatCode="#,##0\ &quot;€&quot;">
                  <c:v>133983</c:v>
                </c:pt>
                <c:pt idx="1175" formatCode="#,##0\ &quot;€&quot;">
                  <c:v>110565</c:v>
                </c:pt>
                <c:pt idx="1176" formatCode="#,##0\ &quot;€&quot;">
                  <c:v>30000</c:v>
                </c:pt>
                <c:pt idx="1177" formatCode="#,##0\ &quot;€&quot;">
                  <c:v>97013</c:v>
                </c:pt>
                <c:pt idx="1178" formatCode="#,##0\ &quot;€&quot;">
                  <c:v>73494</c:v>
                </c:pt>
                <c:pt idx="1179" formatCode="#,##0\ &quot;€&quot;">
                  <c:v>99521</c:v>
                </c:pt>
                <c:pt idx="1180" formatCode="#,##0\ &quot;€&quot;">
                  <c:v>65505</c:v>
                </c:pt>
                <c:pt idx="1181" formatCode="#,##0\ &quot;€&quot;">
                  <c:v>111397</c:v>
                </c:pt>
                <c:pt idx="1182" formatCode="#,##0\ &quot;€&quot;">
                  <c:v>114231</c:v>
                </c:pt>
                <c:pt idx="1183" formatCode="#,##0\ &quot;€&quot;">
                  <c:v>61111</c:v>
                </c:pt>
                <c:pt idx="1184" formatCode="#,##0\ &quot;€&quot;">
                  <c:v>156816</c:v>
                </c:pt>
                <c:pt idx="1185" formatCode="#,##0\ &quot;€&quot;">
                  <c:v>3588</c:v>
                </c:pt>
                <c:pt idx="1186" formatCode="#,##0\ &quot;€&quot;">
                  <c:v>158544</c:v>
                </c:pt>
                <c:pt idx="1187" formatCode="#,##0\ &quot;€&quot;">
                  <c:v>115128</c:v>
                </c:pt>
                <c:pt idx="1188" formatCode="#,##0\ &quot;€&quot;">
                  <c:v>100232</c:v>
                </c:pt>
                <c:pt idx="1189" formatCode="#,##0\ &quot;€&quot;">
                  <c:v>83181</c:v>
                </c:pt>
                <c:pt idx="1190" formatCode="#,##0\ &quot;€&quot;">
                  <c:v>72484</c:v>
                </c:pt>
                <c:pt idx="1191" formatCode="#,##0\ &quot;€&quot;">
                  <c:v>61172</c:v>
                </c:pt>
                <c:pt idx="1192" formatCode="#,##0\ &quot;€&quot;">
                  <c:v>78886</c:v>
                </c:pt>
                <c:pt idx="1193" formatCode="#,##0\ &quot;€&quot;">
                  <c:v>57801</c:v>
                </c:pt>
                <c:pt idx="1194" formatCode="#,##0\ &quot;€&quot;">
                  <c:v>491631</c:v>
                </c:pt>
                <c:pt idx="1195" formatCode="#,##0\ &quot;€&quot;">
                  <c:v>230439</c:v>
                </c:pt>
                <c:pt idx="1196" formatCode="#,##0\ &quot;€&quot;">
                  <c:v>39579</c:v>
                </c:pt>
                <c:pt idx="1197" formatCode="#,##0\ &quot;€&quot;">
                  <c:v>85483</c:v>
                </c:pt>
                <c:pt idx="1198" formatCode="#,##0\ &quot;€&quot;">
                  <c:v>59505</c:v>
                </c:pt>
                <c:pt idx="1199" formatCode="#,##0\ &quot;€&quot;">
                  <c:v>78616</c:v>
                </c:pt>
                <c:pt idx="1200" formatCode="#,##0\ &quot;€&quot;">
                  <c:v>108727</c:v>
                </c:pt>
                <c:pt idx="1201" formatCode="#,##0\ &quot;€&quot;">
                  <c:v>56352</c:v>
                </c:pt>
                <c:pt idx="1202" formatCode="#,##0\ &quot;€&quot;">
                  <c:v>55341</c:v>
                </c:pt>
                <c:pt idx="1203" formatCode="#,##0\ &quot;€&quot;">
                  <c:v>89292</c:v>
                </c:pt>
                <c:pt idx="1204" formatCode="#,##0\ &quot;€&quot;">
                  <c:v>122337</c:v>
                </c:pt>
                <c:pt idx="1205" formatCode="#,##0\ &quot;€&quot;">
                  <c:v>72757</c:v>
                </c:pt>
                <c:pt idx="1206" formatCode="#,##0\ &quot;€&quot;">
                  <c:v>294147</c:v>
                </c:pt>
                <c:pt idx="1207" formatCode="#,##0\ &quot;€&quot;">
                  <c:v>77792</c:v>
                </c:pt>
                <c:pt idx="1208" formatCode="#,##0\ &quot;€&quot;">
                  <c:v>14734</c:v>
                </c:pt>
                <c:pt idx="1209" formatCode="#,##0\ &quot;€&quot;">
                  <c:v>76672</c:v>
                </c:pt>
                <c:pt idx="1210" formatCode="#,##0\ &quot;€&quot;">
                  <c:v>96173</c:v>
                </c:pt>
                <c:pt idx="1211" formatCode="#,##0\ &quot;€&quot;">
                  <c:v>51595</c:v>
                </c:pt>
                <c:pt idx="1212" formatCode="#,##0\ &quot;€&quot;">
                  <c:v>98527</c:v>
                </c:pt>
                <c:pt idx="1213" formatCode="#,##0\ &quot;€&quot;">
                  <c:v>52398</c:v>
                </c:pt>
                <c:pt idx="1214" formatCode="#,##0\ &quot;€&quot;">
                  <c:v>67585</c:v>
                </c:pt>
                <c:pt idx="1215" formatCode="#,##0\ &quot;€&quot;">
                  <c:v>57795</c:v>
                </c:pt>
                <c:pt idx="1216" formatCode="#,##0\ &quot;€&quot;">
                  <c:v>-100256</c:v>
                </c:pt>
                <c:pt idx="1217" formatCode="#,##0\ &quot;€&quot;">
                  <c:v>160830</c:v>
                </c:pt>
                <c:pt idx="1218" formatCode="#,##0\ &quot;€&quot;">
                  <c:v>74421</c:v>
                </c:pt>
                <c:pt idx="1219" formatCode="#,##0\ &quot;€&quot;">
                  <c:v>71943</c:v>
                </c:pt>
                <c:pt idx="1220" formatCode="#,##0\ &quot;€&quot;">
                  <c:v>86053</c:v>
                </c:pt>
                <c:pt idx="1221" formatCode="#,##0\ &quot;€&quot;">
                  <c:v>-33841</c:v>
                </c:pt>
                <c:pt idx="1222" formatCode="#,##0\ &quot;€&quot;">
                  <c:v>-86418</c:v>
                </c:pt>
                <c:pt idx="1223" formatCode="#,##0\ &quot;€&quot;">
                  <c:v>68613</c:v>
                </c:pt>
                <c:pt idx="1224" formatCode="#,##0\ &quot;€&quot;">
                  <c:v>92317</c:v>
                </c:pt>
                <c:pt idx="1225" formatCode="#,##0\ &quot;€&quot;">
                  <c:v>79990</c:v>
                </c:pt>
                <c:pt idx="1226" formatCode="#,##0\ &quot;€&quot;">
                  <c:v>260401</c:v>
                </c:pt>
                <c:pt idx="1227" formatCode="#,##0\ &quot;€&quot;">
                  <c:v>57292</c:v>
                </c:pt>
                <c:pt idx="1228" formatCode="#,##0\ &quot;€&quot;">
                  <c:v>63322</c:v>
                </c:pt>
                <c:pt idx="1229" formatCode="#,##0\ &quot;€&quot;">
                  <c:v>-4039</c:v>
                </c:pt>
                <c:pt idx="1230" formatCode="#,##0\ &quot;€&quot;">
                  <c:v>57803</c:v>
                </c:pt>
                <c:pt idx="1231" formatCode="#,##0\ &quot;€&quot;">
                  <c:v>84467</c:v>
                </c:pt>
                <c:pt idx="1232" formatCode="#,##0\ &quot;€&quot;">
                  <c:v>70502</c:v>
                </c:pt>
                <c:pt idx="1233" formatCode="#,##0\ &quot;€&quot;">
                  <c:v>65182</c:v>
                </c:pt>
                <c:pt idx="1234" formatCode="#,##0\ &quot;€&quot;">
                  <c:v>68611</c:v>
                </c:pt>
                <c:pt idx="1235" formatCode="#,##0\ &quot;€&quot;">
                  <c:v>48887</c:v>
                </c:pt>
                <c:pt idx="1236" formatCode="#,##0\ &quot;€&quot;">
                  <c:v>135660</c:v>
                </c:pt>
                <c:pt idx="1237" formatCode="#,##0\ &quot;€&quot;">
                  <c:v>42395</c:v>
                </c:pt>
                <c:pt idx="1238" formatCode="#,##0\ &quot;€&quot;">
                  <c:v>47905</c:v>
                </c:pt>
                <c:pt idx="1239" formatCode="#,##0\ &quot;€&quot;">
                  <c:v>52261</c:v>
                </c:pt>
                <c:pt idx="1240" formatCode="#,##0\ &quot;€&quot;">
                  <c:v>84432</c:v>
                </c:pt>
                <c:pt idx="1241" formatCode="#,##0\ &quot;€&quot;">
                  <c:v>75349</c:v>
                </c:pt>
                <c:pt idx="1242" formatCode="#,##0\ &quot;€&quot;">
                  <c:v>180145</c:v>
                </c:pt>
                <c:pt idx="1243" formatCode="#,##0\ &quot;€&quot;">
                  <c:v>365206</c:v>
                </c:pt>
                <c:pt idx="1244" formatCode="#,##0\ &quot;€&quot;">
                  <c:v>44827</c:v>
                </c:pt>
                <c:pt idx="1245" formatCode="#,##0\ &quot;€&quot;">
                  <c:v>77224</c:v>
                </c:pt>
                <c:pt idx="1246" formatCode="#,##0\ &quot;€&quot;">
                  <c:v>76776</c:v>
                </c:pt>
                <c:pt idx="1247" formatCode="#,##0\ &quot;€&quot;">
                  <c:v>155659</c:v>
                </c:pt>
                <c:pt idx="1248" formatCode="#,##0\ &quot;€&quot;">
                  <c:v>43163</c:v>
                </c:pt>
                <c:pt idx="1249" formatCode="#,##0\ &quot;€&quot;">
                  <c:v>73166</c:v>
                </c:pt>
                <c:pt idx="1250" formatCode="#,##0\ &quot;€&quot;">
                  <c:v>51902</c:v>
                </c:pt>
                <c:pt idx="1251" formatCode="#,##0\ &quot;€&quot;">
                  <c:v>35626</c:v>
                </c:pt>
                <c:pt idx="1252" formatCode="#,##0\ &quot;€&quot;">
                  <c:v>196000</c:v>
                </c:pt>
                <c:pt idx="1253" formatCode="#,##0\ &quot;€&quot;">
                  <c:v>164143</c:v>
                </c:pt>
                <c:pt idx="1254" formatCode="#,##0\ &quot;€&quot;">
                  <c:v>60060</c:v>
                </c:pt>
                <c:pt idx="1255" formatCode="#,##0\ &quot;€&quot;">
                  <c:v>141657</c:v>
                </c:pt>
                <c:pt idx="1256" formatCode="#,##0\ &quot;€&quot;">
                  <c:v>64138</c:v>
                </c:pt>
                <c:pt idx="1257" formatCode="#,##0\ &quot;€&quot;">
                  <c:v>85056</c:v>
                </c:pt>
                <c:pt idx="1258" formatCode="#,##0\ &quot;€&quot;">
                  <c:v>67164</c:v>
                </c:pt>
                <c:pt idx="1259" formatCode="#,##0\ &quot;€&quot;">
                  <c:v>95000</c:v>
                </c:pt>
                <c:pt idx="1260" formatCode="#,##0\ &quot;€&quot;">
                  <c:v>48671</c:v>
                </c:pt>
                <c:pt idx="1261" formatCode="#,##0\ &quot;€&quot;">
                  <c:v>-20000</c:v>
                </c:pt>
                <c:pt idx="1262" formatCode="#,##0\ &quot;€&quot;">
                  <c:v>58055</c:v>
                </c:pt>
                <c:pt idx="1263" formatCode="#,##0\ &quot;€&quot;">
                  <c:v>76155</c:v>
                </c:pt>
                <c:pt idx="1264" formatCode="#,##0\ &quot;€&quot;">
                  <c:v>129664</c:v>
                </c:pt>
                <c:pt idx="1265" formatCode="#,##0\ &quot;€&quot;">
                  <c:v>68861</c:v>
                </c:pt>
                <c:pt idx="1266" formatCode="#,##0\ &quot;€&quot;">
                  <c:v>36654</c:v>
                </c:pt>
                <c:pt idx="1267" formatCode="#,##0\ &quot;€&quot;">
                  <c:v>76835</c:v>
                </c:pt>
                <c:pt idx="1268" formatCode="#,##0\ &quot;€&quot;">
                  <c:v>58418</c:v>
                </c:pt>
                <c:pt idx="1269" formatCode="#,##0\ &quot;€&quot;">
                  <c:v>67237</c:v>
                </c:pt>
                <c:pt idx="1270" formatCode="#,##0\ &quot;€&quot;">
                  <c:v>56778</c:v>
                </c:pt>
                <c:pt idx="1271" formatCode="#,##0\ &quot;€&quot;">
                  <c:v>86911</c:v>
                </c:pt>
                <c:pt idx="1272" formatCode="#,##0\ &quot;€&quot;">
                  <c:v>68174</c:v>
                </c:pt>
                <c:pt idx="1273" formatCode="#,##0\ &quot;€&quot;">
                  <c:v>68257</c:v>
                </c:pt>
                <c:pt idx="1274" formatCode="#,##0\ &quot;€&quot;">
                  <c:v>102433</c:v>
                </c:pt>
                <c:pt idx="1275" formatCode="#,##0\ &quot;€&quot;">
                  <c:v>105190</c:v>
                </c:pt>
                <c:pt idx="1276" formatCode="#,##0\ &quot;€&quot;">
                  <c:v>95028</c:v>
                </c:pt>
                <c:pt idx="1277" formatCode="#,##0\ &quot;€&quot;">
                  <c:v>78105</c:v>
                </c:pt>
                <c:pt idx="1278" formatCode="#,##0\ &quot;€&quot;">
                  <c:v>144852</c:v>
                </c:pt>
                <c:pt idx="1279" formatCode="#,##0\ &quot;€&quot;">
                  <c:v>65870</c:v>
                </c:pt>
                <c:pt idx="1280" formatCode="#,##0\ &quot;€&quot;">
                  <c:v>41863</c:v>
                </c:pt>
                <c:pt idx="1281" formatCode="#,##0\ &quot;€&quot;">
                  <c:v>45152</c:v>
                </c:pt>
                <c:pt idx="1282" formatCode="#,##0\ &quot;€&quot;">
                  <c:v>103129</c:v>
                </c:pt>
                <c:pt idx="1283" formatCode="#,##0\ &quot;€&quot;">
                  <c:v>78354</c:v>
                </c:pt>
                <c:pt idx="1284" formatCode="#,##0\ &quot;€&quot;">
                  <c:v>114302</c:v>
                </c:pt>
                <c:pt idx="1285" formatCode="#,##0\ &quot;€&quot;">
                  <c:v>54332</c:v>
                </c:pt>
                <c:pt idx="1286" formatCode="#,##0\ &quot;€&quot;">
                  <c:v>309914</c:v>
                </c:pt>
                <c:pt idx="1287" formatCode="#,##0\ &quot;€&quot;">
                  <c:v>185731</c:v>
                </c:pt>
                <c:pt idx="1288" formatCode="#,##0\ &quot;€&quot;">
                  <c:v>62098</c:v>
                </c:pt>
                <c:pt idx="1289" formatCode="#,##0\ &quot;€&quot;">
                  <c:v>58084</c:v>
                </c:pt>
                <c:pt idx="1290" formatCode="#,##0\ &quot;€&quot;">
                  <c:v>101860</c:v>
                </c:pt>
                <c:pt idx="1291" formatCode="#,##0\ &quot;€&quot;">
                  <c:v>-33824</c:v>
                </c:pt>
                <c:pt idx="1292" formatCode="#,##0\ &quot;€&quot;">
                  <c:v>161566</c:v>
                </c:pt>
                <c:pt idx="1293" formatCode="#,##0\ &quot;€&quot;">
                  <c:v>64093</c:v>
                </c:pt>
                <c:pt idx="1294" formatCode="#,##0\ &quot;€&quot;">
                  <c:v>64448</c:v>
                </c:pt>
                <c:pt idx="1295" formatCode="#,##0\ &quot;€&quot;">
                  <c:v>74000</c:v>
                </c:pt>
                <c:pt idx="1296" formatCode="#,##0\ &quot;€&quot;">
                  <c:v>-1045014</c:v>
                </c:pt>
                <c:pt idx="1297" formatCode="#,##0\ &quot;€&quot;">
                  <c:v>56071</c:v>
                </c:pt>
                <c:pt idx="1298" formatCode="#,##0\ &quot;€&quot;">
                  <c:v>171400</c:v>
                </c:pt>
                <c:pt idx="1299" formatCode="#,##0\ &quot;€&quot;">
                  <c:v>67545</c:v>
                </c:pt>
                <c:pt idx="1300" formatCode="#,##0\ &quot;€&quot;">
                  <c:v>70644</c:v>
                </c:pt>
                <c:pt idx="1301" formatCode="#,##0\ &quot;€&quot;">
                  <c:v>78019</c:v>
                </c:pt>
                <c:pt idx="1302" formatCode="#,##0\ &quot;€&quot;">
                  <c:v>103730</c:v>
                </c:pt>
                <c:pt idx="1303" formatCode="#,##0\ &quot;€&quot;">
                  <c:v>78302</c:v>
                </c:pt>
                <c:pt idx="1304" formatCode="#,##0\ &quot;€&quot;">
                  <c:v>56416</c:v>
                </c:pt>
                <c:pt idx="1305" formatCode="#,##0\ &quot;€&quot;">
                  <c:v>61151</c:v>
                </c:pt>
                <c:pt idx="1306" formatCode="#,##0\ &quot;€&quot;">
                  <c:v>58527</c:v>
                </c:pt>
                <c:pt idx="1307" formatCode="#,##0\ &quot;€&quot;">
                  <c:v>89771</c:v>
                </c:pt>
                <c:pt idx="1308" formatCode="#,##0\ &quot;€&quot;">
                  <c:v>-167277</c:v>
                </c:pt>
                <c:pt idx="1309" formatCode="#,##0\ &quot;€&quot;">
                  <c:v>75424</c:v>
                </c:pt>
                <c:pt idx="1310" formatCode="#,##0\ &quot;€&quot;">
                  <c:v>332630</c:v>
                </c:pt>
                <c:pt idx="1311" formatCode="#,##0\ &quot;€&quot;">
                  <c:v>76430</c:v>
                </c:pt>
                <c:pt idx="1312" formatCode="#,##0\ &quot;€&quot;">
                  <c:v>57572</c:v>
                </c:pt>
                <c:pt idx="1313" formatCode="#,##0\ &quot;€&quot;">
                  <c:v>44105</c:v>
                </c:pt>
                <c:pt idx="1314" formatCode="#,##0\ &quot;€&quot;">
                  <c:v>53128</c:v>
                </c:pt>
                <c:pt idx="1315" formatCode="#,##0\ &quot;€&quot;">
                  <c:v>111175</c:v>
                </c:pt>
                <c:pt idx="1316" formatCode="#,##0\ &quot;€&quot;">
                  <c:v>53500</c:v>
                </c:pt>
                <c:pt idx="1317" formatCode="#,##0\ &quot;€&quot;">
                  <c:v>58978</c:v>
                </c:pt>
                <c:pt idx="1318" formatCode="#,##0\ &quot;€&quot;">
                  <c:v>73303</c:v>
                </c:pt>
                <c:pt idx="1319" formatCode="#,##0\ &quot;€&quot;">
                  <c:v>11832</c:v>
                </c:pt>
                <c:pt idx="1320" formatCode="#,##0\ &quot;€&quot;">
                  <c:v>348633</c:v>
                </c:pt>
                <c:pt idx="1321" formatCode="#,##0\ &quot;€&quot;">
                  <c:v>106318</c:v>
                </c:pt>
                <c:pt idx="1322" formatCode="#,##0\ &quot;€&quot;">
                  <c:v>63913</c:v>
                </c:pt>
                <c:pt idx="1323" formatCode="#,##0\ &quot;€&quot;">
                  <c:v>39361</c:v>
                </c:pt>
                <c:pt idx="1324" formatCode="#,##0\ &quot;€&quot;">
                  <c:v>73716</c:v>
                </c:pt>
                <c:pt idx="1325" formatCode="#,##0\ &quot;€&quot;">
                  <c:v>64910</c:v>
                </c:pt>
                <c:pt idx="1326" formatCode="#,##0\ &quot;€&quot;">
                  <c:v>101050</c:v>
                </c:pt>
                <c:pt idx="1327" formatCode="#,##0\ &quot;€&quot;">
                  <c:v>57074</c:v>
                </c:pt>
                <c:pt idx="1328" formatCode="#,##0\ &quot;€&quot;">
                  <c:v>59988</c:v>
                </c:pt>
                <c:pt idx="1329" formatCode="#,##0\ &quot;€&quot;">
                  <c:v>61147</c:v>
                </c:pt>
                <c:pt idx="1330" formatCode="#,##0\ &quot;€&quot;">
                  <c:v>47414</c:v>
                </c:pt>
                <c:pt idx="1331" formatCode="#,##0\ &quot;€&quot;">
                  <c:v>106813</c:v>
                </c:pt>
                <c:pt idx="1332" formatCode="#,##0\ &quot;€&quot;">
                  <c:v>354256</c:v>
                </c:pt>
                <c:pt idx="1333" formatCode="#,##0\ &quot;€&quot;">
                  <c:v>191113</c:v>
                </c:pt>
                <c:pt idx="1334" formatCode="#,##0\ &quot;€&quot;">
                  <c:v>75087</c:v>
                </c:pt>
                <c:pt idx="1335" formatCode="#,##0\ &quot;€&quot;">
                  <c:v>85765</c:v>
                </c:pt>
                <c:pt idx="1336" formatCode="#,##0\ &quot;€&quot;">
                  <c:v>107040</c:v>
                </c:pt>
                <c:pt idx="1337" formatCode="#,##0\ &quot;€&quot;">
                  <c:v>44564</c:v>
                </c:pt>
                <c:pt idx="1338" formatCode="#,##0\ &quot;€&quot;">
                  <c:v>240069</c:v>
                </c:pt>
                <c:pt idx="1339" formatCode="#,##0\ &quot;€&quot;">
                  <c:v>72793</c:v>
                </c:pt>
                <c:pt idx="1340" formatCode="#,##0\ &quot;€&quot;">
                  <c:v>111055</c:v>
                </c:pt>
                <c:pt idx="1341" formatCode="#,##0\ &quot;€&quot;">
                  <c:v>65000</c:v>
                </c:pt>
                <c:pt idx="1342" formatCode="#,##0\ &quot;€&quot;">
                  <c:v>57897</c:v>
                </c:pt>
                <c:pt idx="1343" formatCode="#,##0\ &quot;€&quot;">
                  <c:v>70849</c:v>
                </c:pt>
                <c:pt idx="1344" formatCode="#,##0\ &quot;€&quot;">
                  <c:v>61144</c:v>
                </c:pt>
                <c:pt idx="1345" formatCode="#,##0\ &quot;€&quot;">
                  <c:v>127307</c:v>
                </c:pt>
                <c:pt idx="1346" formatCode="#,##0\ &quot;€&quot;">
                  <c:v>43996</c:v>
                </c:pt>
                <c:pt idx="1347" formatCode="#,##0\ &quot;€&quot;">
                  <c:v>124628</c:v>
                </c:pt>
                <c:pt idx="1348" formatCode="#,##0\ &quot;€&quot;">
                  <c:v>85361</c:v>
                </c:pt>
                <c:pt idx="1349" formatCode="#,##0\ &quot;€&quot;">
                  <c:v>45997</c:v>
                </c:pt>
                <c:pt idx="1350" formatCode="#,##0\ &quot;€&quot;">
                  <c:v>96543</c:v>
                </c:pt>
                <c:pt idx="1351" formatCode="#,##0\ &quot;€&quot;">
                  <c:v>103828</c:v>
                </c:pt>
                <c:pt idx="1352" formatCode="#,##0\ &quot;€&quot;">
                  <c:v>139351</c:v>
                </c:pt>
                <c:pt idx="1353" formatCode="#,##0\ &quot;€&quot;">
                  <c:v>128544</c:v>
                </c:pt>
                <c:pt idx="1354" formatCode="#,##0\ &quot;€&quot;">
                  <c:v>96408</c:v>
                </c:pt>
                <c:pt idx="1355" formatCode="#,##0\ &quot;€&quot;">
                  <c:v>78859</c:v>
                </c:pt>
                <c:pt idx="1356" formatCode="#,##0\ &quot;€&quot;">
                  <c:v>157661</c:v>
                </c:pt>
                <c:pt idx="1357" formatCode="#,##0\ &quot;€&quot;">
                  <c:v>85720</c:v>
                </c:pt>
                <c:pt idx="1358" formatCode="#,##0\ &quot;€&quot;">
                  <c:v>71353</c:v>
                </c:pt>
                <c:pt idx="1359" formatCode="#,##0\ &quot;€&quot;">
                  <c:v>164178</c:v>
                </c:pt>
                <c:pt idx="1360" formatCode="#,##0\ &quot;€&quot;">
                  <c:v>60402</c:v>
                </c:pt>
                <c:pt idx="1361" formatCode="#,##0\ &quot;€&quot;">
                  <c:v>52712</c:v>
                </c:pt>
                <c:pt idx="1362" formatCode="#,##0\ &quot;€&quot;">
                  <c:v>67515</c:v>
                </c:pt>
                <c:pt idx="1363" formatCode="#,##0\ &quot;€&quot;">
                  <c:v>67071</c:v>
                </c:pt>
                <c:pt idx="1364" formatCode="#,##0\ &quot;€&quot;">
                  <c:v>69833</c:v>
                </c:pt>
                <c:pt idx="1365" formatCode="#,##0\ &quot;€&quot;">
                  <c:v>66727</c:v>
                </c:pt>
                <c:pt idx="1366" formatCode="#,##0\ &quot;€&quot;">
                  <c:v>66220</c:v>
                </c:pt>
                <c:pt idx="1367" formatCode="#,##0\ &quot;€&quot;">
                  <c:v>57861</c:v>
                </c:pt>
                <c:pt idx="1368" formatCode="#,##0\ &quot;€&quot;">
                  <c:v>50942</c:v>
                </c:pt>
                <c:pt idx="1369" formatCode="#,##0\ &quot;€&quot;">
                  <c:v>46597</c:v>
                </c:pt>
                <c:pt idx="1370" formatCode="#,##0\ &quot;€&quot;">
                  <c:v>63357</c:v>
                </c:pt>
                <c:pt idx="1371" formatCode="#,##0\ &quot;€&quot;">
                  <c:v>-10351</c:v>
                </c:pt>
                <c:pt idx="1372" formatCode="#,##0\ &quot;€&quot;">
                  <c:v>58961</c:v>
                </c:pt>
                <c:pt idx="1373" formatCode="#,##0\ &quot;€&quot;">
                  <c:v>37851</c:v>
                </c:pt>
                <c:pt idx="1374" formatCode="#,##0\ &quot;€&quot;">
                  <c:v>116191</c:v>
                </c:pt>
                <c:pt idx="1375" formatCode="#,##0\ &quot;€&quot;">
                  <c:v>50130</c:v>
                </c:pt>
                <c:pt idx="1376" formatCode="#,##0\ &quot;€&quot;">
                  <c:v>69300</c:v>
                </c:pt>
                <c:pt idx="1377" formatCode="#,##0\ &quot;€&quot;">
                  <c:v>73616</c:v>
                </c:pt>
                <c:pt idx="1378" formatCode="#,##0\ &quot;€&quot;">
                  <c:v>55206</c:v>
                </c:pt>
                <c:pt idx="1379" formatCode="#,##0\ &quot;€&quot;">
                  <c:v>61437</c:v>
                </c:pt>
                <c:pt idx="1380" formatCode="#,##0\ &quot;€&quot;">
                  <c:v>41070</c:v>
                </c:pt>
                <c:pt idx="1381" formatCode="#,##0\ &quot;€&quot;">
                  <c:v>51717</c:v>
                </c:pt>
                <c:pt idx="1382" formatCode="#,##0\ &quot;€&quot;">
                  <c:v>75192</c:v>
                </c:pt>
                <c:pt idx="1383" formatCode="#,##0\ &quot;€&quot;">
                  <c:v>74296</c:v>
                </c:pt>
                <c:pt idx="1384" formatCode="#,##0\ &quot;€&quot;">
                  <c:v>83038</c:v>
                </c:pt>
                <c:pt idx="1385" formatCode="#,##0\ &quot;€&quot;">
                  <c:v>69538</c:v>
                </c:pt>
                <c:pt idx="1386" formatCode="#,##0\ &quot;€&quot;">
                  <c:v>293980</c:v>
                </c:pt>
                <c:pt idx="1387" formatCode="#,##0\ &quot;€&quot;">
                  <c:v>15911</c:v>
                </c:pt>
                <c:pt idx="1388" formatCode="#,##0\ &quot;€&quot;">
                  <c:v>41693</c:v>
                </c:pt>
                <c:pt idx="1389" formatCode="#,##0\ &quot;€&quot;">
                  <c:v>109624</c:v>
                </c:pt>
                <c:pt idx="1390" formatCode="#,##0\ &quot;€&quot;">
                  <c:v>55498</c:v>
                </c:pt>
                <c:pt idx="1391" formatCode="#,##0\ &quot;€&quot;">
                  <c:v>50883</c:v>
                </c:pt>
                <c:pt idx="1392" formatCode="#,##0\ &quot;€&quot;">
                  <c:v>126494</c:v>
                </c:pt>
                <c:pt idx="1393" formatCode="#,##0\ &quot;€&quot;">
                  <c:v>122593</c:v>
                </c:pt>
                <c:pt idx="1394" formatCode="#,##0\ &quot;€&quot;">
                  <c:v>69724</c:v>
                </c:pt>
                <c:pt idx="1395" formatCode="#,##0\ &quot;€&quot;">
                  <c:v>58853</c:v>
                </c:pt>
                <c:pt idx="1396" formatCode="#,##0\ &quot;€&quot;">
                  <c:v>65543</c:v>
                </c:pt>
                <c:pt idx="1397" formatCode="#,##0\ &quot;€&quot;">
                  <c:v>77677</c:v>
                </c:pt>
                <c:pt idx="1398" formatCode="#,##0\ &quot;€&quot;">
                  <c:v>116479</c:v>
                </c:pt>
                <c:pt idx="1399" formatCode="#,##0\ &quot;€&quot;">
                  <c:v>57369</c:v>
                </c:pt>
                <c:pt idx="1400" formatCode="#,##0\ &quot;€&quot;">
                  <c:v>55981</c:v>
                </c:pt>
                <c:pt idx="1401" formatCode="#,##0\ &quot;€&quot;">
                  <c:v>101257</c:v>
                </c:pt>
                <c:pt idx="1402" formatCode="#,##0\ &quot;€&quot;">
                  <c:v>-52249</c:v>
                </c:pt>
                <c:pt idx="1403" formatCode="#,##0\ &quot;€&quot;">
                  <c:v>-10973</c:v>
                </c:pt>
                <c:pt idx="1404" formatCode="#,##0\ &quot;€&quot;">
                  <c:v>90159</c:v>
                </c:pt>
                <c:pt idx="1405" formatCode="#,##0\ &quot;€&quot;">
                  <c:v>42918</c:v>
                </c:pt>
                <c:pt idx="1406" formatCode="#,##0\ &quot;€&quot;">
                  <c:v>46514</c:v>
                </c:pt>
                <c:pt idx="1407" formatCode="#,##0\ &quot;€&quot;">
                  <c:v>61825</c:v>
                </c:pt>
                <c:pt idx="1408" formatCode="#,##0\ &quot;€&quot;">
                  <c:v>37500</c:v>
                </c:pt>
                <c:pt idx="1409" formatCode="#,##0\ &quot;€&quot;">
                  <c:v>78000</c:v>
                </c:pt>
                <c:pt idx="1410" formatCode="#,##0\ &quot;€&quot;">
                  <c:v>51451</c:v>
                </c:pt>
                <c:pt idx="1411" formatCode="#,##0\ &quot;€&quot;">
                  <c:v>95626</c:v>
                </c:pt>
                <c:pt idx="1412" formatCode="#,##0\ &quot;€&quot;">
                  <c:v>44375</c:v>
                </c:pt>
                <c:pt idx="1413" formatCode="#,##0\ &quot;€&quot;">
                  <c:v>66887</c:v>
                </c:pt>
                <c:pt idx="1414" formatCode="#,##0\ &quot;€&quot;">
                  <c:v>67636</c:v>
                </c:pt>
                <c:pt idx="1415" formatCode="#,##0\ &quot;€&quot;">
                  <c:v>57313</c:v>
                </c:pt>
                <c:pt idx="1416" formatCode="#,##0\ &quot;€&quot;">
                  <c:v>98371</c:v>
                </c:pt>
                <c:pt idx="1417" formatCode="#,##0\ &quot;€&quot;">
                  <c:v>144762</c:v>
                </c:pt>
                <c:pt idx="1418" formatCode="#,##0\ &quot;€&quot;">
                  <c:v>136207</c:v>
                </c:pt>
                <c:pt idx="1419" formatCode="#,##0\ &quot;€&quot;">
                  <c:v>111250</c:v>
                </c:pt>
                <c:pt idx="1420" formatCode="#,##0\ &quot;€&quot;">
                  <c:v>129527</c:v>
                </c:pt>
                <c:pt idx="1421" formatCode="#,##0\ &quot;€&quot;">
                  <c:v>46867</c:v>
                </c:pt>
                <c:pt idx="1422" formatCode="#,##0\ &quot;€&quot;">
                  <c:v>80592</c:v>
                </c:pt>
                <c:pt idx="1423" formatCode="#,##0\ &quot;€&quot;">
                  <c:v>124438</c:v>
                </c:pt>
                <c:pt idx="1424" formatCode="#,##0\ &quot;€&quot;">
                  <c:v>58851</c:v>
                </c:pt>
                <c:pt idx="1425" formatCode="#,##0\ &quot;€&quot;">
                  <c:v>157342</c:v>
                </c:pt>
                <c:pt idx="1426" formatCode="#,##0\ &quot;€&quot;">
                  <c:v>94515</c:v>
                </c:pt>
                <c:pt idx="1427" formatCode="#,##0\ &quot;€&quot;">
                  <c:v>175270</c:v>
                </c:pt>
                <c:pt idx="1428" formatCode="#,##0\ &quot;€&quot;">
                  <c:v>71310</c:v>
                </c:pt>
                <c:pt idx="1429" formatCode="#,##0\ &quot;€&quot;">
                  <c:v>52180</c:v>
                </c:pt>
                <c:pt idx="1430" formatCode="#,##0\ &quot;€&quot;">
                  <c:v>43941</c:v>
                </c:pt>
                <c:pt idx="1431" formatCode="#,##0\ &quot;€&quot;">
                  <c:v>50291</c:v>
                </c:pt>
                <c:pt idx="1432" formatCode="#,##0\ &quot;€&quot;">
                  <c:v>86693</c:v>
                </c:pt>
                <c:pt idx="1433" formatCode="#,##0\ &quot;€&quot;">
                  <c:v>112822</c:v>
                </c:pt>
                <c:pt idx="1434" formatCode="#,##0\ &quot;€&quot;">
                  <c:v>66365</c:v>
                </c:pt>
                <c:pt idx="1435" formatCode="#,##0\ &quot;€&quot;">
                  <c:v>102028</c:v>
                </c:pt>
                <c:pt idx="1436" formatCode="#,##0\ &quot;€&quot;">
                  <c:v>64856</c:v>
                </c:pt>
                <c:pt idx="1437" formatCode="#,##0\ &quot;€&quot;">
                  <c:v>47286</c:v>
                </c:pt>
                <c:pt idx="1438" formatCode="#,##0\ &quot;€&quot;">
                  <c:v>79351</c:v>
                </c:pt>
                <c:pt idx="1439" formatCode="#,##0\ &quot;€&quot;">
                  <c:v>67299</c:v>
                </c:pt>
                <c:pt idx="1440" formatCode="#,##0\ &quot;€&quot;">
                  <c:v>63413</c:v>
                </c:pt>
                <c:pt idx="1441" formatCode="#,##0\ &quot;€&quot;">
                  <c:v>184625</c:v>
                </c:pt>
                <c:pt idx="1442" formatCode="#,##0\ &quot;€&quot;">
                  <c:v>74592</c:v>
                </c:pt>
                <c:pt idx="1443" formatCode="#,##0\ &quot;€&quot;">
                  <c:v>25325</c:v>
                </c:pt>
                <c:pt idx="1444" formatCode="#,##0\ &quot;€&quot;">
                  <c:v>107521</c:v>
                </c:pt>
                <c:pt idx="1445" formatCode="#,##0\ &quot;€&quot;">
                  <c:v>96087</c:v>
                </c:pt>
                <c:pt idx="1446" formatCode="#,##0\ &quot;€&quot;">
                  <c:v>152436</c:v>
                </c:pt>
                <c:pt idx="1447" formatCode="#,##0\ &quot;€&quot;">
                  <c:v>77269</c:v>
                </c:pt>
                <c:pt idx="1448" formatCode="#,##0\ &quot;€&quot;">
                  <c:v>-25864</c:v>
                </c:pt>
                <c:pt idx="1449" formatCode="#,##0\ &quot;€&quot;">
                  <c:v>79406</c:v>
                </c:pt>
                <c:pt idx="1450" formatCode="#,##0\ &quot;€&quot;">
                  <c:v>67355</c:v>
                </c:pt>
                <c:pt idx="1451" formatCode="#,##0\ &quot;€&quot;">
                  <c:v>81750</c:v>
                </c:pt>
                <c:pt idx="1452" formatCode="#,##0\ &quot;€&quot;">
                  <c:v>135782</c:v>
                </c:pt>
                <c:pt idx="1453" formatCode="#,##0\ &quot;€&quot;">
                  <c:v>60821</c:v>
                </c:pt>
                <c:pt idx="1454" formatCode="#,##0\ &quot;€&quot;">
                  <c:v>206143</c:v>
                </c:pt>
                <c:pt idx="1455" formatCode="#,##0\ &quot;€&quot;">
                  <c:v>86627</c:v>
                </c:pt>
                <c:pt idx="1456" formatCode="#,##0\ &quot;€&quot;">
                  <c:v>130126</c:v>
                </c:pt>
                <c:pt idx="1457" formatCode="#,##0\ &quot;€&quot;">
                  <c:v>76402</c:v>
                </c:pt>
                <c:pt idx="1458" formatCode="#,##0\ &quot;€&quot;">
                  <c:v>84067</c:v>
                </c:pt>
                <c:pt idx="1459" formatCode="#,##0\ &quot;€&quot;">
                  <c:v>121657</c:v>
                </c:pt>
                <c:pt idx="1460" formatCode="#,##0\ &quot;€&quot;">
                  <c:v>46198</c:v>
                </c:pt>
                <c:pt idx="1461" formatCode="#,##0\ &quot;€&quot;">
                  <c:v>77125</c:v>
                </c:pt>
                <c:pt idx="1462" formatCode="#,##0\ &quot;€&quot;">
                  <c:v>69853</c:v>
                </c:pt>
                <c:pt idx="1463" formatCode="#,##0\ &quot;€&quot;">
                  <c:v>113211</c:v>
                </c:pt>
                <c:pt idx="1464" formatCode="#,##0\ &quot;€&quot;">
                  <c:v>118251</c:v>
                </c:pt>
                <c:pt idx="1465" formatCode="#,##0\ &quot;€&quot;">
                  <c:v>47109</c:v>
                </c:pt>
                <c:pt idx="1466" formatCode="#,##0\ &quot;€&quot;">
                  <c:v>73163</c:v>
                </c:pt>
                <c:pt idx="1467" formatCode="#,##0\ &quot;€&quot;">
                  <c:v>54491</c:v>
                </c:pt>
                <c:pt idx="1468" formatCode="#,##0\ &quot;€&quot;">
                  <c:v>-1533061</c:v>
                </c:pt>
                <c:pt idx="1469" formatCode="#,##0\ &quot;€&quot;">
                  <c:v>37556</c:v>
                </c:pt>
                <c:pt idx="1470" formatCode="#,##0\ &quot;€&quot;">
                  <c:v>51630</c:v>
                </c:pt>
                <c:pt idx="1471" formatCode="#,##0\ &quot;€&quot;">
                  <c:v>44872</c:v>
                </c:pt>
                <c:pt idx="1472" formatCode="#,##0\ &quot;€&quot;">
                  <c:v>66880</c:v>
                </c:pt>
                <c:pt idx="1473" formatCode="#,##0\ &quot;€&quot;">
                  <c:v>53972</c:v>
                </c:pt>
                <c:pt idx="1474" formatCode="#,##0\ &quot;€&quot;">
                  <c:v>84258</c:v>
                </c:pt>
                <c:pt idx="1475" formatCode="#,##0\ &quot;€&quot;">
                  <c:v>73405</c:v>
                </c:pt>
                <c:pt idx="1476" formatCode="#,##0\ &quot;€&quot;">
                  <c:v>45232</c:v>
                </c:pt>
                <c:pt idx="1477" formatCode="#,##0\ &quot;€&quot;">
                  <c:v>53867</c:v>
                </c:pt>
                <c:pt idx="1478" formatCode="#,##0\ &quot;€&quot;">
                  <c:v>161010</c:v>
                </c:pt>
                <c:pt idx="1479" formatCode="#,##0\ &quot;€&quot;">
                  <c:v>60242</c:v>
                </c:pt>
                <c:pt idx="1480" formatCode="#,##0\ &quot;€&quot;">
                  <c:v>62174</c:v>
                </c:pt>
                <c:pt idx="1481" formatCode="#,##0\ &quot;€&quot;">
                  <c:v>53064</c:v>
                </c:pt>
                <c:pt idx="1482" formatCode="#,##0\ &quot;€&quot;">
                  <c:v>38442</c:v>
                </c:pt>
                <c:pt idx="1483" formatCode="#,##0\ &quot;€&quot;">
                  <c:v>50823</c:v>
                </c:pt>
                <c:pt idx="1484" formatCode="#,##0\ &quot;€&quot;">
                  <c:v>60786</c:v>
                </c:pt>
                <c:pt idx="1485" formatCode="#,##0\ &quot;€&quot;">
                  <c:v>44908</c:v>
                </c:pt>
                <c:pt idx="1486" formatCode="#,##0\ &quot;€&quot;">
                  <c:v>80038</c:v>
                </c:pt>
                <c:pt idx="1487" formatCode="#,##0\ &quot;€&quot;">
                  <c:v>96175</c:v>
                </c:pt>
                <c:pt idx="1488" formatCode="#,##0\ &quot;€&quot;">
                  <c:v>56232</c:v>
                </c:pt>
                <c:pt idx="1489" formatCode="#,##0\ &quot;€&quot;">
                  <c:v>87123</c:v>
                </c:pt>
                <c:pt idx="1490" formatCode="#,##0\ &quot;€&quot;">
                  <c:v>45379</c:v>
                </c:pt>
                <c:pt idx="1491" formatCode="#,##0\ &quot;€&quot;">
                  <c:v>78908</c:v>
                </c:pt>
                <c:pt idx="1492" formatCode="#,##0\ &quot;€&quot;">
                  <c:v>98818</c:v>
                </c:pt>
                <c:pt idx="1493" formatCode="#,##0\ &quot;€&quot;">
                  <c:v>40085</c:v>
                </c:pt>
                <c:pt idx="1494" formatCode="#,##0\ &quot;€&quot;">
                  <c:v>81853</c:v>
                </c:pt>
                <c:pt idx="1495" formatCode="#,##0\ &quot;€&quot;">
                  <c:v>77201</c:v>
                </c:pt>
                <c:pt idx="1496" formatCode="#,##0\ &quot;€&quot;">
                  <c:v>51994</c:v>
                </c:pt>
                <c:pt idx="1497" formatCode="#,##0\ &quot;€&quot;">
                  <c:v>170586</c:v>
                </c:pt>
                <c:pt idx="1498" formatCode="#,##0\ &quot;€&quot;">
                  <c:v>82322</c:v>
                </c:pt>
                <c:pt idx="1499" formatCode="#,##0\ &quot;€&quot;">
                  <c:v>72218</c:v>
                </c:pt>
                <c:pt idx="1500" formatCode="#,##0\ &quot;€&quot;">
                  <c:v>52450</c:v>
                </c:pt>
                <c:pt idx="1501" formatCode="#,##0\ &quot;€&quot;">
                  <c:v>96406</c:v>
                </c:pt>
                <c:pt idx="1502" formatCode="#,##0\ &quot;€&quot;">
                  <c:v>77920</c:v>
                </c:pt>
                <c:pt idx="1503" formatCode="#,##0\ &quot;€&quot;">
                  <c:v>89299</c:v>
                </c:pt>
                <c:pt idx="1504" formatCode="#,##0\ &quot;€&quot;">
                  <c:v>58165</c:v>
                </c:pt>
                <c:pt idx="1505" formatCode="#,##0\ &quot;€&quot;">
                  <c:v>71882</c:v>
                </c:pt>
                <c:pt idx="1506" formatCode="#,##0\ &quot;€&quot;">
                  <c:v>59061</c:v>
                </c:pt>
                <c:pt idx="1507" formatCode="#,##0\ &quot;€&quot;">
                  <c:v>-485015</c:v>
                </c:pt>
                <c:pt idx="1508" formatCode="#,##0\ &quot;€&quot;">
                  <c:v>65895</c:v>
                </c:pt>
                <c:pt idx="1509" formatCode="#,##0\ &quot;€&quot;">
                  <c:v>114015</c:v>
                </c:pt>
                <c:pt idx="1510" formatCode="#,##0\ &quot;€&quot;">
                  <c:v>53929</c:v>
                </c:pt>
                <c:pt idx="1511" formatCode="#,##0\ &quot;€&quot;">
                  <c:v>61398</c:v>
                </c:pt>
                <c:pt idx="1512" formatCode="#,##0\ &quot;€&quot;">
                  <c:v>55610</c:v>
                </c:pt>
                <c:pt idx="1513" formatCode="#,##0\ &quot;€&quot;">
                  <c:v>21500</c:v>
                </c:pt>
                <c:pt idx="1514" formatCode="#,##0\ &quot;€&quot;">
                  <c:v>72502</c:v>
                </c:pt>
                <c:pt idx="1515" formatCode="#,##0\ &quot;€&quot;">
                  <c:v>82284</c:v>
                </c:pt>
                <c:pt idx="1516" formatCode="#,##0\ &quot;€&quot;">
                  <c:v>27239</c:v>
                </c:pt>
                <c:pt idx="1517" formatCode="#,##0\ &quot;€&quot;">
                  <c:v>67429</c:v>
                </c:pt>
                <c:pt idx="1518" formatCode="#,##0\ &quot;€&quot;">
                  <c:v>69538</c:v>
                </c:pt>
                <c:pt idx="1519" formatCode="#,##0\ &quot;€&quot;">
                  <c:v>-25723</c:v>
                </c:pt>
                <c:pt idx="1520" formatCode="#,##0\ &quot;€&quot;">
                  <c:v>35312</c:v>
                </c:pt>
                <c:pt idx="1521" formatCode="#,##0\ &quot;€&quot;">
                  <c:v>41015</c:v>
                </c:pt>
                <c:pt idx="1522" formatCode="#,##0\ &quot;€&quot;">
                  <c:v>-176642</c:v>
                </c:pt>
                <c:pt idx="1523" formatCode="#,##0\ &quot;€&quot;">
                  <c:v>45487</c:v>
                </c:pt>
                <c:pt idx="1524" formatCode="#,##0\ &quot;€&quot;">
                  <c:v>91381</c:v>
                </c:pt>
                <c:pt idx="1525" formatCode="#,##0\ &quot;€&quot;">
                  <c:v>24725</c:v>
                </c:pt>
                <c:pt idx="1526" formatCode="#,##0\ &quot;€&quot;">
                  <c:v>44563</c:v>
                </c:pt>
                <c:pt idx="1527" formatCode="#,##0\ &quot;€&quot;">
                  <c:v>70945</c:v>
                </c:pt>
                <c:pt idx="1528" formatCode="#,##0\ &quot;€&quot;">
                  <c:v>85217</c:v>
                </c:pt>
                <c:pt idx="1529" formatCode="#,##0\ &quot;€&quot;">
                  <c:v>133501</c:v>
                </c:pt>
                <c:pt idx="1530" formatCode="#,##0\ &quot;€&quot;">
                  <c:v>73402</c:v>
                </c:pt>
                <c:pt idx="1531" formatCode="#,##0\ &quot;€&quot;">
                  <c:v>37536</c:v>
                </c:pt>
                <c:pt idx="1532" formatCode="#,##0\ &quot;€&quot;">
                  <c:v>35916</c:v>
                </c:pt>
                <c:pt idx="1533" formatCode="#,##0\ &quot;€&quot;">
                  <c:v>54439</c:v>
                </c:pt>
                <c:pt idx="1534" formatCode="#,##0\ &quot;€&quot;">
                  <c:v>27282</c:v>
                </c:pt>
                <c:pt idx="1535" formatCode="#,##0\ &quot;€&quot;">
                  <c:v>45356</c:v>
                </c:pt>
                <c:pt idx="1536" formatCode="#,##0\ &quot;€&quot;">
                  <c:v>6584</c:v>
                </c:pt>
                <c:pt idx="1537" formatCode="#,##0\ &quot;€&quot;">
                  <c:v>15214</c:v>
                </c:pt>
                <c:pt idx="1538" formatCode="#,##0\ &quot;€&quot;">
                  <c:v>606984</c:v>
                </c:pt>
                <c:pt idx="1539" formatCode="#,##0\ &quot;€&quot;">
                  <c:v>94379</c:v>
                </c:pt>
                <c:pt idx="1540" formatCode="#,##0\ &quot;€&quot;">
                  <c:v>45052</c:v>
                </c:pt>
                <c:pt idx="1541" formatCode="#,##0\ &quot;€&quot;">
                  <c:v>36152</c:v>
                </c:pt>
                <c:pt idx="1542" formatCode="#,##0\ &quot;€&quot;">
                  <c:v>73329</c:v>
                </c:pt>
                <c:pt idx="1543" formatCode="#,##0\ &quot;€&quot;">
                  <c:v>81847</c:v>
                </c:pt>
                <c:pt idx="1544" formatCode="#,##0\ &quot;€&quot;">
                  <c:v>142133</c:v>
                </c:pt>
                <c:pt idx="1545" formatCode="#,##0\ &quot;€&quot;">
                  <c:v>31101</c:v>
                </c:pt>
                <c:pt idx="1546" formatCode="#,##0\ &quot;€&quot;">
                  <c:v>41952</c:v>
                </c:pt>
                <c:pt idx="1547" formatCode="#,##0\ &quot;€&quot;">
                  <c:v>71624</c:v>
                </c:pt>
                <c:pt idx="1548" formatCode="#,##0\ &quot;€&quot;">
                  <c:v>17418</c:v>
                </c:pt>
                <c:pt idx="1549" formatCode="#,##0\ &quot;€&quot;">
                  <c:v>152315</c:v>
                </c:pt>
                <c:pt idx="1550" formatCode="#,##0\ &quot;€&quot;">
                  <c:v>46561</c:v>
                </c:pt>
                <c:pt idx="1551" formatCode="#,##0\ &quot;€&quot;">
                  <c:v>66222</c:v>
                </c:pt>
                <c:pt idx="1552" formatCode="#,##0\ &quot;€&quot;">
                  <c:v>71759</c:v>
                </c:pt>
                <c:pt idx="1553" formatCode="#,##0\ &quot;€&quot;">
                  <c:v>77705</c:v>
                </c:pt>
                <c:pt idx="1554" formatCode="#,##0\ &quot;€&quot;">
                  <c:v>79040</c:v>
                </c:pt>
                <c:pt idx="1555" formatCode="#,##0\ &quot;€&quot;">
                  <c:v>96255</c:v>
                </c:pt>
                <c:pt idx="1556" formatCode="#,##0\ &quot;€&quot;">
                  <c:v>87333</c:v>
                </c:pt>
                <c:pt idx="1557" formatCode="#,##0\ &quot;€&quot;">
                  <c:v>196637</c:v>
                </c:pt>
                <c:pt idx="1558" formatCode="#,##0\ &quot;€&quot;">
                  <c:v>-121925</c:v>
                </c:pt>
                <c:pt idx="1559" formatCode="#,##0\ &quot;€&quot;">
                  <c:v>37153</c:v>
                </c:pt>
                <c:pt idx="1560" formatCode="#,##0\ &quot;€&quot;">
                  <c:v>69283</c:v>
                </c:pt>
                <c:pt idx="1561" formatCode="#,##0\ &quot;€&quot;">
                  <c:v>35561</c:v>
                </c:pt>
                <c:pt idx="1562" formatCode="#,##0\ &quot;€&quot;">
                  <c:v>77957</c:v>
                </c:pt>
                <c:pt idx="1563" formatCode="#,##0\ &quot;€&quot;">
                  <c:v>71737</c:v>
                </c:pt>
                <c:pt idx="1564" formatCode="#,##0\ &quot;€&quot;">
                  <c:v>82082</c:v>
                </c:pt>
                <c:pt idx="1565" formatCode="#,##0\ &quot;€&quot;">
                  <c:v>34233</c:v>
                </c:pt>
                <c:pt idx="1566" formatCode="#,##0\ &quot;€&quot;">
                  <c:v>13261</c:v>
                </c:pt>
                <c:pt idx="1567" formatCode="#,##0\ &quot;€&quot;">
                  <c:v>93572</c:v>
                </c:pt>
                <c:pt idx="1568" formatCode="#,##0\ &quot;€&quot;">
                  <c:v>34276</c:v>
                </c:pt>
                <c:pt idx="1569" formatCode="#,##0\ &quot;€&quot;">
                  <c:v>48377</c:v>
                </c:pt>
                <c:pt idx="1570" formatCode="#,##0\ &quot;€&quot;">
                  <c:v>57124</c:v>
                </c:pt>
                <c:pt idx="1571" formatCode="#,##0\ &quot;€&quot;">
                  <c:v>88977</c:v>
                </c:pt>
                <c:pt idx="1572" formatCode="#,##0\ &quot;€&quot;">
                  <c:v>54991</c:v>
                </c:pt>
                <c:pt idx="1573" formatCode="#,##0\ &quot;€&quot;">
                  <c:v>50088</c:v>
                </c:pt>
                <c:pt idx="1574" formatCode="#,##0\ &quot;€&quot;">
                  <c:v>54359</c:v>
                </c:pt>
                <c:pt idx="1575" formatCode="#,##0\ &quot;€&quot;">
                  <c:v>31157</c:v>
                </c:pt>
                <c:pt idx="1576" formatCode="#,##0\ &quot;€&quot;">
                  <c:v>72136</c:v>
                </c:pt>
                <c:pt idx="1577" formatCode="#,##0\ &quot;€&quot;">
                  <c:v>74087</c:v>
                </c:pt>
                <c:pt idx="1578" formatCode="#,##0\ &quot;€&quot;">
                  <c:v>77088</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86369.505839999998</c:v>
                </c:pt>
                <c:pt idx="1">
                  <c:v>92574.599260000003</c:v>
                </c:pt>
                <c:pt idx="2">
                  <c:v>100311.5113</c:v>
                </c:pt>
                <c:pt idx="3">
                  <c:v>96091.844060000003</c:v>
                </c:pt>
                <c:pt idx="4">
                  <c:v>80210.442190000002</c:v>
                </c:pt>
                <c:pt idx="5">
                  <c:v>88943.977589999995</c:v>
                </c:pt>
                <c:pt idx="6">
                  <c:v>89387.755099999995</c:v>
                </c:pt>
                <c:pt idx="7">
                  <c:v>80623.253209999995</c:v>
                </c:pt>
                <c:pt idx="8">
                  <c:v>85561.683600000004</c:v>
                </c:pt>
                <c:pt idx="9">
                  <c:v>88512.22421</c:v>
                </c:pt>
                <c:pt idx="10">
                  <c:v>91848.384170000005</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53912.151559999998</c:v>
                </c:pt>
                <c:pt idx="1">
                  <c:v>53714.083839999999</c:v>
                </c:pt>
                <c:pt idx="2">
                  <c:v>56865.128960000002</c:v>
                </c:pt>
                <c:pt idx="3">
                  <c:v>58852.692770000001</c:v>
                </c:pt>
                <c:pt idx="4">
                  <c:v>56913.222679999999</c:v>
                </c:pt>
                <c:pt idx="5">
                  <c:v>58795.8174</c:v>
                </c:pt>
                <c:pt idx="6">
                  <c:v>61413.808270000001</c:v>
                </c:pt>
                <c:pt idx="7">
                  <c:v>62557.062879999998</c:v>
                </c:pt>
                <c:pt idx="8">
                  <c:v>62606.731910000002</c:v>
                </c:pt>
                <c:pt idx="9">
                  <c:v>62562.433299999997</c:v>
                </c:pt>
                <c:pt idx="10">
                  <c:v>64310.05111</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Taul1!$B$2:$B$15</c:f>
              <c:numCache>
                <c:formatCode>General</c:formatCode>
                <c:ptCount val="14"/>
                <c:pt idx="0">
                  <c:v>100</c:v>
                </c:pt>
                <c:pt idx="1">
                  <c:v>109.5</c:v>
                </c:pt>
                <c:pt idx="2">
                  <c:v>120.669</c:v>
                </c:pt>
                <c:pt idx="3">
                  <c:v>125.3751</c:v>
                </c:pt>
                <c:pt idx="4">
                  <c:v>106.3181</c:v>
                </c:pt>
                <c:pt idx="5">
                  <c:v>109.9329</c:v>
                </c:pt>
                <c:pt idx="6">
                  <c:v>117.8481</c:v>
                </c:pt>
                <c:pt idx="7">
                  <c:v>121.3835</c:v>
                </c:pt>
                <c:pt idx="8">
                  <c:v>122.3546</c:v>
                </c:pt>
                <c:pt idx="9">
                  <c:v>127.61579999999999</c:v>
                </c:pt>
                <c:pt idx="10">
                  <c:v>135.27279999999999</c:v>
                </c:pt>
                <c:pt idx="11">
                  <c:v>136.89599999999999</c:v>
                </c:pt>
                <c:pt idx="12">
                  <c:v>138.53880000000001</c:v>
                </c:pt>
                <c:pt idx="13">
                  <c:v>140.89400000000001</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USA</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Taul1!$C$2:$C$15</c:f>
              <c:numCache>
                <c:formatCode>General</c:formatCode>
                <c:ptCount val="14"/>
                <c:pt idx="0">
                  <c:v>100</c:v>
                </c:pt>
                <c:pt idx="1">
                  <c:v>107.1</c:v>
                </c:pt>
                <c:pt idx="2">
                  <c:v>113.41889999999999</c:v>
                </c:pt>
                <c:pt idx="3">
                  <c:v>112.625</c:v>
                </c:pt>
                <c:pt idx="4">
                  <c:v>95.05547</c:v>
                </c:pt>
                <c:pt idx="5">
                  <c:v>97.43186</c:v>
                </c:pt>
                <c:pt idx="6">
                  <c:v>104.9341</c:v>
                </c:pt>
                <c:pt idx="7">
                  <c:v>114.37820000000001</c:v>
                </c:pt>
                <c:pt idx="8">
                  <c:v>118.3814</c:v>
                </c:pt>
                <c:pt idx="9">
                  <c:v>125.4843</c:v>
                </c:pt>
                <c:pt idx="10">
                  <c:v>128.11949999999999</c:v>
                </c:pt>
                <c:pt idx="11">
                  <c:v>127.4789</c:v>
                </c:pt>
                <c:pt idx="12">
                  <c:v>133.08789999999999</c:v>
                </c:pt>
                <c:pt idx="13">
                  <c:v>138.8107</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Alankomaat</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Taul1!$D$2:$D$15</c:f>
              <c:numCache>
                <c:formatCode>General</c:formatCode>
                <c:ptCount val="14"/>
                <c:pt idx="0">
                  <c:v>100</c:v>
                </c:pt>
                <c:pt idx="1">
                  <c:v>107.1</c:v>
                </c:pt>
                <c:pt idx="2">
                  <c:v>116.6319</c:v>
                </c:pt>
                <c:pt idx="3">
                  <c:v>123.74639999999999</c:v>
                </c:pt>
                <c:pt idx="4">
                  <c:v>110.7531</c:v>
                </c:pt>
                <c:pt idx="5">
                  <c:v>107.43049999999999</c:v>
                </c:pt>
                <c:pt idx="6">
                  <c:v>121.1816</c:v>
                </c:pt>
                <c:pt idx="7">
                  <c:v>116.4555</c:v>
                </c:pt>
                <c:pt idx="8">
                  <c:v>113.6606</c:v>
                </c:pt>
                <c:pt idx="9">
                  <c:v>116.84310000000001</c:v>
                </c:pt>
                <c:pt idx="10">
                  <c:v>125.6063</c:v>
                </c:pt>
                <c:pt idx="11">
                  <c:v>128.244</c:v>
                </c:pt>
                <c:pt idx="12">
                  <c:v>133.7585</c:v>
                </c:pt>
                <c:pt idx="13">
                  <c:v>136.83500000000001</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Taul1!$E$2:$E$15</c:f>
              <c:numCache>
                <c:formatCode>General</c:formatCode>
                <c:ptCount val="14"/>
                <c:pt idx="0">
                  <c:v>100</c:v>
                </c:pt>
                <c:pt idx="1">
                  <c:v>107.1</c:v>
                </c:pt>
                <c:pt idx="2">
                  <c:v>114.8112</c:v>
                </c:pt>
                <c:pt idx="3">
                  <c:v>115.3853</c:v>
                </c:pt>
                <c:pt idx="4">
                  <c:v>103.1544</c:v>
                </c:pt>
                <c:pt idx="5">
                  <c:v>107.38379999999999</c:v>
                </c:pt>
                <c:pt idx="6">
                  <c:v>112.8603</c:v>
                </c:pt>
                <c:pt idx="7">
                  <c:v>117.2619</c:v>
                </c:pt>
                <c:pt idx="8">
                  <c:v>118.90349999999999</c:v>
                </c:pt>
                <c:pt idx="9">
                  <c:v>122.8274</c:v>
                </c:pt>
                <c:pt idx="10">
                  <c:v>125.0382</c:v>
                </c:pt>
                <c:pt idx="11">
                  <c:v>128.16419999999999</c:v>
                </c:pt>
                <c:pt idx="12">
                  <c:v>130.47120000000001</c:v>
                </c:pt>
                <c:pt idx="13">
                  <c:v>133.7329</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Taul1!$F$2:$F$15</c:f>
              <c:numCache>
                <c:formatCode>General</c:formatCode>
                <c:ptCount val="14"/>
                <c:pt idx="0">
                  <c:v>100</c:v>
                </c:pt>
                <c:pt idx="1">
                  <c:v>108.5</c:v>
                </c:pt>
                <c:pt idx="2">
                  <c:v>116.96299999999999</c:v>
                </c:pt>
                <c:pt idx="3">
                  <c:v>119.4192</c:v>
                </c:pt>
                <c:pt idx="4">
                  <c:v>100.9092</c:v>
                </c:pt>
                <c:pt idx="5">
                  <c:v>107.1656</c:v>
                </c:pt>
                <c:pt idx="6">
                  <c:v>114.98869999999999</c:v>
                </c:pt>
                <c:pt idx="7">
                  <c:v>113.0339</c:v>
                </c:pt>
                <c:pt idx="8">
                  <c:v>112.1296</c:v>
                </c:pt>
                <c:pt idx="9">
                  <c:v>117.0633</c:v>
                </c:pt>
                <c:pt idx="10">
                  <c:v>118.1169</c:v>
                </c:pt>
                <c:pt idx="11">
                  <c:v>119.4162</c:v>
                </c:pt>
                <c:pt idx="12">
                  <c:v>122.4016</c:v>
                </c:pt>
                <c:pt idx="13">
                  <c:v>126.196</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2017e</c:v>
                </c:pt>
                <c:pt idx="13">
                  <c:v>2018e</c:v>
                </c:pt>
              </c:strCache>
            </c:strRef>
          </c:cat>
          <c:val>
            <c:numRef>
              <c:f>Taul1!$G$2:$G$15</c:f>
              <c:numCache>
                <c:formatCode>General</c:formatCode>
                <c:ptCount val="14"/>
                <c:pt idx="0">
                  <c:v>100</c:v>
                </c:pt>
                <c:pt idx="1">
                  <c:v>102.2</c:v>
                </c:pt>
                <c:pt idx="2">
                  <c:v>119.1652</c:v>
                </c:pt>
                <c:pt idx="3">
                  <c:v>125.0043</c:v>
                </c:pt>
                <c:pt idx="4">
                  <c:v>105.50360000000001</c:v>
                </c:pt>
                <c:pt idx="5">
                  <c:v>98.856899999999996</c:v>
                </c:pt>
                <c:pt idx="6">
                  <c:v>101.92149999999999</c:v>
                </c:pt>
                <c:pt idx="7">
                  <c:v>98.761889999999994</c:v>
                </c:pt>
                <c:pt idx="8">
                  <c:v>91.552279999999996</c:v>
                </c:pt>
                <c:pt idx="9">
                  <c:v>89.904340000000005</c:v>
                </c:pt>
                <c:pt idx="10">
                  <c:v>92.511560000000003</c:v>
                </c:pt>
                <c:pt idx="11">
                  <c:v>96.767089999999996</c:v>
                </c:pt>
                <c:pt idx="12">
                  <c:v>103.1537</c:v>
                </c:pt>
                <c:pt idx="13">
                  <c:v>105.73260000000001</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Tietoliikennelaitteet ja koneet</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8108</c:v>
                </c:pt>
                <c:pt idx="1">
                  <c:v>8459</c:v>
                </c:pt>
                <c:pt idx="2">
                  <c:v>10068</c:v>
                </c:pt>
                <c:pt idx="3">
                  <c:v>10590</c:v>
                </c:pt>
                <c:pt idx="4">
                  <c:v>8882</c:v>
                </c:pt>
                <c:pt idx="5">
                  <c:v>8408</c:v>
                </c:pt>
                <c:pt idx="6">
                  <c:v>8593</c:v>
                </c:pt>
                <c:pt idx="7">
                  <c:v>8149</c:v>
                </c:pt>
                <c:pt idx="8">
                  <c:v>7700</c:v>
                </c:pt>
                <c:pt idx="9">
                  <c:v>8036</c:v>
                </c:pt>
                <c:pt idx="10">
                  <c:v>8286</c:v>
                </c:pt>
                <c:pt idx="11">
                  <c:v>8139</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5748</c:v>
                </c:pt>
                <c:pt idx="10">
                  <c:v>5527</c:v>
                </c:pt>
                <c:pt idx="11">
                  <c:v>5158</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24.79</c:v>
                </c:pt>
                <c:pt idx="1">
                  <c:v>25.42</c:v>
                </c:pt>
                <c:pt idx="2">
                  <c:v>25.99</c:v>
                </c:pt>
                <c:pt idx="3">
                  <c:v>27.15</c:v>
                </c:pt>
                <c:pt idx="4">
                  <c:v>27.84</c:v>
                </c:pt>
                <c:pt idx="5">
                  <c:v>25.3</c:v>
                </c:pt>
                <c:pt idx="6">
                  <c:v>24.09</c:v>
                </c:pt>
                <c:pt idx="7">
                  <c:v>24.92</c:v>
                </c:pt>
                <c:pt idx="8">
                  <c:v>25.69</c:v>
                </c:pt>
                <c:pt idx="9">
                  <c:v>25.53</c:v>
                </c:pt>
                <c:pt idx="10">
                  <c:v>26.76</c:v>
                </c:pt>
                <c:pt idx="11">
                  <c:v>27.59</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20.73</c:v>
                </c:pt>
                <c:pt idx="1">
                  <c:v>21.67</c:v>
                </c:pt>
                <c:pt idx="2">
                  <c:v>21.56</c:v>
                </c:pt>
                <c:pt idx="3">
                  <c:v>23.47</c:v>
                </c:pt>
                <c:pt idx="4">
                  <c:v>24.85</c:v>
                </c:pt>
                <c:pt idx="5">
                  <c:v>23.72</c:v>
                </c:pt>
                <c:pt idx="6">
                  <c:v>21.58</c:v>
                </c:pt>
                <c:pt idx="7">
                  <c:v>22.09</c:v>
                </c:pt>
                <c:pt idx="8">
                  <c:v>22.22</c:v>
                </c:pt>
                <c:pt idx="9">
                  <c:v>20.6</c:v>
                </c:pt>
                <c:pt idx="10">
                  <c:v>20.010000000000002</c:v>
                </c:pt>
                <c:pt idx="11">
                  <c:v>20.68</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2009-2016</c:v>
                </c:pt>
              </c:strCache>
            </c:strRef>
          </c:tx>
          <c:spPr>
            <a:ln>
              <a:solidFill>
                <a:schemeClr val="tx1"/>
              </a:solidFill>
            </a:ln>
          </c:spPr>
          <c:marker>
            <c:symbol val="none"/>
          </c:marker>
          <c:val>
            <c:numRef>
              <c:f>Taul1!$B$2:$B$10</c:f>
              <c:numCache>
                <c:formatCode>General</c:formatCode>
                <c:ptCount val="9"/>
                <c:pt idx="0">
                  <c:v>193.71100000000001</c:v>
                </c:pt>
                <c:pt idx="1">
                  <c:v>170.26755349999999</c:v>
                </c:pt>
                <c:pt idx="2">
                  <c:v>202.92570889999999</c:v>
                </c:pt>
                <c:pt idx="3">
                  <c:v>222.6471487</c:v>
                </c:pt>
                <c:pt idx="4">
                  <c:v>232.7611982</c:v>
                </c:pt>
                <c:pt idx="5">
                  <c:v>239.58523460000001</c:v>
                </c:pt>
                <c:pt idx="6">
                  <c:v>237.9022354</c:v>
                </c:pt>
                <c:pt idx="7">
                  <c:v>245.77477859999999</c:v>
                </c:pt>
                <c:pt idx="8">
                  <c:v>254.04847050000001</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2009-2016</c:v>
                </c:pt>
              </c:strCache>
            </c:strRef>
          </c:tx>
          <c:spPr>
            <a:ln>
              <a:solidFill>
                <a:schemeClr val="accent3">
                  <a:lumMod val="50000"/>
                </a:schemeClr>
              </a:solidFill>
            </a:ln>
          </c:spPr>
          <c:marker>
            <c:symbol val="none"/>
          </c:marker>
          <c:val>
            <c:numRef>
              <c:f>Taul1!$C$2:$C$10</c:f>
              <c:numCache>
                <c:formatCode>General</c:formatCode>
                <c:ptCount val="9"/>
                <c:pt idx="0">
                  <c:v>193.71100000000001</c:v>
                </c:pt>
                <c:pt idx="1">
                  <c:v>186.03890000000001</c:v>
                </c:pt>
                <c:pt idx="2">
                  <c:v>195.09630000000001</c:v>
                </c:pt>
                <c:pt idx="3">
                  <c:v>204.40170000000001</c:v>
                </c:pt>
                <c:pt idx="4">
                  <c:v>208.5712</c:v>
                </c:pt>
                <c:pt idx="5">
                  <c:v>213.71170000000001</c:v>
                </c:pt>
                <c:pt idx="6">
                  <c:v>221.09870000000001</c:v>
                </c:pt>
                <c:pt idx="7">
                  <c:v>229.33260000000001</c:v>
                </c:pt>
                <c:pt idx="8">
                  <c:v>236.9889</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2009-2016</c:v>
                </c:pt>
              </c:strCache>
            </c:strRef>
          </c:tx>
          <c:spPr>
            <a:ln>
              <a:solidFill>
                <a:srgbClr val="FF0000"/>
              </a:solidFill>
            </a:ln>
          </c:spPr>
          <c:marker>
            <c:symbol val="none"/>
          </c:marker>
          <c:val>
            <c:numRef>
              <c:f>Taul1!$D$2:$D$10</c:f>
              <c:numCache>
                <c:formatCode>General</c:formatCode>
                <c:ptCount val="9"/>
                <c:pt idx="0">
                  <c:v>193.71100000000001</c:v>
                </c:pt>
                <c:pt idx="1">
                  <c:v>182.60929999999999</c:v>
                </c:pt>
                <c:pt idx="2">
                  <c:v>190.4143</c:v>
                </c:pt>
                <c:pt idx="3">
                  <c:v>195.9699</c:v>
                </c:pt>
                <c:pt idx="4">
                  <c:v>199.7338</c:v>
                </c:pt>
                <c:pt idx="5">
                  <c:v>201.34350000000001</c:v>
                </c:pt>
                <c:pt idx="6">
                  <c:v>208.0839</c:v>
                </c:pt>
                <c:pt idx="7">
                  <c:v>218.6627</c:v>
                </c:pt>
                <c:pt idx="8">
                  <c:v>220.1448</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Taul1!$E$2:$E$10</c:f>
              <c:numCache>
                <c:formatCode>General</c:formatCode>
                <c:ptCount val="9"/>
                <c:pt idx="0">
                  <c:v>193.71100000000001</c:v>
                </c:pt>
                <c:pt idx="1">
                  <c:v>181.029</c:v>
                </c:pt>
                <c:pt idx="2">
                  <c:v>187.1</c:v>
                </c:pt>
                <c:pt idx="3">
                  <c:v>196.869</c:v>
                </c:pt>
                <c:pt idx="4">
                  <c:v>199.79300000000001</c:v>
                </c:pt>
                <c:pt idx="5">
                  <c:v>203.33799999999999</c:v>
                </c:pt>
                <c:pt idx="6">
                  <c:v>205.47399999999999</c:v>
                </c:pt>
                <c:pt idx="7">
                  <c:v>209.58099999999999</c:v>
                </c:pt>
                <c:pt idx="8">
                  <c:v>215.61500000000001</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6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Taul1!$B$2:$B$12</c:f>
              <c:numCache>
                <c:formatCode>General</c:formatCode>
                <c:ptCount val="11"/>
                <c:pt idx="0">
                  <c:v>1421.4</c:v>
                </c:pt>
                <c:pt idx="1">
                  <c:v>1450.7</c:v>
                </c:pt>
                <c:pt idx="2">
                  <c:v>1497.7</c:v>
                </c:pt>
                <c:pt idx="3">
                  <c:v>1542.7</c:v>
                </c:pt>
                <c:pt idx="4">
                  <c:v>1473.2</c:v>
                </c:pt>
                <c:pt idx="5">
                  <c:v>1449.9</c:v>
                </c:pt>
                <c:pt idx="6">
                  <c:v>1475</c:v>
                </c:pt>
                <c:pt idx="7">
                  <c:v>1496.4</c:v>
                </c:pt>
                <c:pt idx="8">
                  <c:v>1483.1</c:v>
                </c:pt>
                <c:pt idx="9">
                  <c:v>1481.8</c:v>
                </c:pt>
                <c:pt idx="10">
                  <c:v>1479.6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Taul1!$C$2:$C$12</c:f>
              <c:numCache>
                <c:formatCode>General</c:formatCode>
                <c:ptCount val="11"/>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Suhteessa Portugaliin</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101.6677</c:v>
                </c:pt>
                <c:pt idx="1">
                  <c:v>101.5057</c:v>
                </c:pt>
                <c:pt idx="2">
                  <c:v>98.991759999999999</c:v>
                </c:pt>
                <c:pt idx="3">
                  <c:v>97.872169999999997</c:v>
                </c:pt>
                <c:pt idx="4">
                  <c:v>100.1022</c:v>
                </c:pt>
                <c:pt idx="5">
                  <c:v>98.015349999999998</c:v>
                </c:pt>
                <c:pt idx="6">
                  <c:v>98.194090000000003</c:v>
                </c:pt>
                <c:pt idx="7">
                  <c:v>100.1187</c:v>
                </c:pt>
                <c:pt idx="8">
                  <c:v>97.888999999999996</c:v>
                </c:pt>
                <c:pt idx="9">
                  <c:v>97.889120000000005</c:v>
                </c:pt>
                <c:pt idx="10">
                  <c:v>98.027429999999995</c:v>
                </c:pt>
                <c:pt idx="11">
                  <c:v>98.098039999999997</c:v>
                </c:pt>
                <c:pt idx="12">
                  <c:v>98.495800000000003</c:v>
                </c:pt>
                <c:pt idx="13">
                  <c:v>96.671520000000001</c:v>
                </c:pt>
                <c:pt idx="14">
                  <c:v>95.938689999999994</c:v>
                </c:pt>
                <c:pt idx="15">
                  <c:v>97.542410000000004</c:v>
                </c:pt>
                <c:pt idx="16">
                  <c:v>99.464399999999998</c:v>
                </c:pt>
                <c:pt idx="17">
                  <c:v>98.801209999999998</c:v>
                </c:pt>
                <c:pt idx="18">
                  <c:v>98.297650000000004</c:v>
                </c:pt>
                <c:pt idx="19">
                  <c:v>97.0364</c:v>
                </c:pt>
                <c:pt idx="20">
                  <c:v>97.191140000000004</c:v>
                </c:pt>
                <c:pt idx="21">
                  <c:v>99.229590000000002</c:v>
                </c:pt>
                <c:pt idx="22">
                  <c:v>97.13955</c:v>
                </c:pt>
                <c:pt idx="23">
                  <c:v>96.870090000000005</c:v>
                </c:pt>
                <c:pt idx="24">
                  <c:v>97.428849999999997</c:v>
                </c:pt>
                <c:pt idx="25">
                  <c:v>98.535629999999998</c:v>
                </c:pt>
                <c:pt idx="26">
                  <c:v>98.964429999999993</c:v>
                </c:pt>
                <c:pt idx="27">
                  <c:v>98.713070000000002</c:v>
                </c:pt>
                <c:pt idx="28">
                  <c:v>98.473510000000005</c:v>
                </c:pt>
                <c:pt idx="29">
                  <c:v>97.492270000000005</c:v>
                </c:pt>
                <c:pt idx="30">
                  <c:v>97.739850000000004</c:v>
                </c:pt>
                <c:pt idx="31">
                  <c:v>98.578959999999995</c:v>
                </c:pt>
                <c:pt idx="32">
                  <c:v>100.8663</c:v>
                </c:pt>
                <c:pt idx="33">
                  <c:v>102.1913</c:v>
                </c:pt>
                <c:pt idx="34">
                  <c:v>101.4404</c:v>
                </c:pt>
                <c:pt idx="35">
                  <c:v>102.73779999999999</c:v>
                </c:pt>
                <c:pt idx="36">
                  <c:v>107.26390000000001</c:v>
                </c:pt>
                <c:pt idx="37">
                  <c:v>108.45950000000001</c:v>
                </c:pt>
                <c:pt idx="38">
                  <c:v>108.67570000000001</c:v>
                </c:pt>
                <c:pt idx="39">
                  <c:v>108.1438</c:v>
                </c:pt>
                <c:pt idx="40">
                  <c:v>106.17910000000001</c:v>
                </c:pt>
                <c:pt idx="41">
                  <c:v>104.0744</c:v>
                </c:pt>
                <c:pt idx="42">
                  <c:v>106.1879</c:v>
                </c:pt>
                <c:pt idx="43">
                  <c:v>105.89830000000001</c:v>
                </c:pt>
                <c:pt idx="44">
                  <c:v>105.7405</c:v>
                </c:pt>
                <c:pt idx="45">
                  <c:v>108.1631</c:v>
                </c:pt>
                <c:pt idx="46">
                  <c:v>110.0928</c:v>
                </c:pt>
                <c:pt idx="47">
                  <c:v>110.2531</c:v>
                </c:pt>
                <c:pt idx="48">
                  <c:v>113.75109999999999</c:v>
                </c:pt>
                <c:pt idx="49">
                  <c:v>115.5275</c:v>
                </c:pt>
                <c:pt idx="50">
                  <c:v>114.1242</c:v>
                </c:pt>
                <c:pt idx="51">
                  <c:v>115.0964</c:v>
                </c:pt>
                <c:pt idx="52">
                  <c:v>111.81270000000001</c:v>
                </c:pt>
                <c:pt idx="53">
                  <c:v>113.9759</c:v>
                </c:pt>
                <c:pt idx="54">
                  <c:v>114.3385</c:v>
                </c:pt>
                <c:pt idx="55">
                  <c:v>115.27370000000001</c:v>
                </c:pt>
                <c:pt idx="56">
                  <c:v>116.28</c:v>
                </c:pt>
                <c:pt idx="57">
                  <c:v>117.0335</c:v>
                </c:pt>
                <c:pt idx="58">
                  <c:v>115.33620000000001</c:v>
                </c:pt>
                <c:pt idx="59">
                  <c:v>119.42489999999999</c:v>
                </c:pt>
                <c:pt idx="60">
                  <c:v>117.8182</c:v>
                </c:pt>
                <c:pt idx="61">
                  <c:v>116.6803</c:v>
                </c:pt>
                <c:pt idx="62">
                  <c:v>118.3096</c:v>
                </c:pt>
                <c:pt idx="63">
                  <c:v>117.7094</c:v>
                </c:pt>
                <c:pt idx="64">
                  <c:v>115.97929999999999</c:v>
                </c:pt>
                <c:pt idx="65">
                  <c:v>115.3108</c:v>
                </c:pt>
                <c:pt idx="66">
                  <c:v>114.8147</c:v>
                </c:pt>
                <c:pt idx="67">
                  <c:v>113.49930000000001</c:v>
                </c:pt>
                <c:pt idx="68">
                  <c:v>111.0119</c:v>
                </c:pt>
              </c:numCache>
            </c:numRef>
          </c:val>
          <c:smooth val="0"/>
          <c:extLst>
            <c:ext xmlns:c16="http://schemas.microsoft.com/office/drawing/2014/chart" uri="{C3380CC4-5D6E-409C-BE32-E72D297353CC}">
              <c16:uniqueId val="{00000000-6973-486A-863E-BF043B8AF190}"/>
            </c:ext>
          </c:extLst>
        </c:ser>
        <c:ser>
          <c:idx val="1"/>
          <c:order val="1"/>
          <c:tx>
            <c:strRef>
              <c:f>Sheet1!$C$1</c:f>
              <c:strCache>
                <c:ptCount val="1"/>
                <c:pt idx="0">
                  <c:v>Suhteessa Espanjaan</c:v>
                </c:pt>
              </c:strCache>
            </c:strRef>
          </c:tx>
          <c:spPr>
            <a:ln>
              <a:solidFill>
                <a:schemeClr val="accent4">
                  <a:lumMod val="75000"/>
                </a:schemeClr>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0">
                  <c:v>99.888540000000006</c:v>
                </c:pt>
                <c:pt idx="1">
                  <c:v>100.8575</c:v>
                </c:pt>
                <c:pt idx="2">
                  <c:v>99.495450000000005</c:v>
                </c:pt>
                <c:pt idx="3">
                  <c:v>99.753600000000006</c:v>
                </c:pt>
                <c:pt idx="4">
                  <c:v>100.4521</c:v>
                </c:pt>
                <c:pt idx="5">
                  <c:v>99.75712</c:v>
                </c:pt>
                <c:pt idx="6">
                  <c:v>98.974879999999999</c:v>
                </c:pt>
                <c:pt idx="7">
                  <c:v>100.2962</c:v>
                </c:pt>
                <c:pt idx="8">
                  <c:v>99.259460000000004</c:v>
                </c:pt>
                <c:pt idx="9">
                  <c:v>98.549689999999998</c:v>
                </c:pt>
                <c:pt idx="10">
                  <c:v>98.082840000000004</c:v>
                </c:pt>
                <c:pt idx="11">
                  <c:v>97.664429999999996</c:v>
                </c:pt>
                <c:pt idx="12">
                  <c:v>98.855900000000005</c:v>
                </c:pt>
                <c:pt idx="13">
                  <c:v>97.59966</c:v>
                </c:pt>
                <c:pt idx="14">
                  <c:v>96.207660000000004</c:v>
                </c:pt>
                <c:pt idx="15">
                  <c:v>96.952969999999993</c:v>
                </c:pt>
                <c:pt idx="16">
                  <c:v>97.218850000000003</c:v>
                </c:pt>
                <c:pt idx="17">
                  <c:v>95.426339999999996</c:v>
                </c:pt>
                <c:pt idx="18">
                  <c:v>95.431849999999997</c:v>
                </c:pt>
                <c:pt idx="19">
                  <c:v>93.902500000000003</c:v>
                </c:pt>
                <c:pt idx="20">
                  <c:v>94.510980000000004</c:v>
                </c:pt>
                <c:pt idx="21">
                  <c:v>94.666229999999999</c:v>
                </c:pt>
                <c:pt idx="22">
                  <c:v>94.784559999999999</c:v>
                </c:pt>
                <c:pt idx="23">
                  <c:v>93.8232</c:v>
                </c:pt>
                <c:pt idx="24">
                  <c:v>92.689880000000002</c:v>
                </c:pt>
                <c:pt idx="25">
                  <c:v>92.903989999999993</c:v>
                </c:pt>
                <c:pt idx="26">
                  <c:v>92.345349999999996</c:v>
                </c:pt>
                <c:pt idx="27">
                  <c:v>91.513800000000003</c:v>
                </c:pt>
                <c:pt idx="28">
                  <c:v>89.583510000000004</c:v>
                </c:pt>
                <c:pt idx="29">
                  <c:v>88.440860000000001</c:v>
                </c:pt>
                <c:pt idx="30">
                  <c:v>88.156099999999995</c:v>
                </c:pt>
                <c:pt idx="31">
                  <c:v>87.644469999999998</c:v>
                </c:pt>
                <c:pt idx="32">
                  <c:v>87.229479999999995</c:v>
                </c:pt>
                <c:pt idx="33">
                  <c:v>88.662199999999999</c:v>
                </c:pt>
                <c:pt idx="34">
                  <c:v>87.864429999999999</c:v>
                </c:pt>
                <c:pt idx="35">
                  <c:v>90.389799999999994</c:v>
                </c:pt>
                <c:pt idx="36">
                  <c:v>96.199449999999999</c:v>
                </c:pt>
                <c:pt idx="37">
                  <c:v>95.799139999999994</c:v>
                </c:pt>
                <c:pt idx="38">
                  <c:v>94.342110000000005</c:v>
                </c:pt>
                <c:pt idx="39">
                  <c:v>95.705460000000002</c:v>
                </c:pt>
                <c:pt idx="40">
                  <c:v>95.350350000000006</c:v>
                </c:pt>
                <c:pt idx="41">
                  <c:v>93.153360000000006</c:v>
                </c:pt>
                <c:pt idx="42">
                  <c:v>95.307029999999997</c:v>
                </c:pt>
                <c:pt idx="43">
                  <c:v>94.864040000000003</c:v>
                </c:pt>
                <c:pt idx="44">
                  <c:v>95.234279999999998</c:v>
                </c:pt>
                <c:pt idx="45">
                  <c:v>96.12603</c:v>
                </c:pt>
                <c:pt idx="46">
                  <c:v>97.97157</c:v>
                </c:pt>
                <c:pt idx="47">
                  <c:v>98.331010000000006</c:v>
                </c:pt>
                <c:pt idx="48">
                  <c:v>100.8674</c:v>
                </c:pt>
                <c:pt idx="49">
                  <c:v>103.0359</c:v>
                </c:pt>
                <c:pt idx="50">
                  <c:v>102.8493</c:v>
                </c:pt>
                <c:pt idx="51">
                  <c:v>107.3862</c:v>
                </c:pt>
                <c:pt idx="52">
                  <c:v>104.3447</c:v>
                </c:pt>
                <c:pt idx="53">
                  <c:v>105.4409</c:v>
                </c:pt>
                <c:pt idx="54">
                  <c:v>105.5227</c:v>
                </c:pt>
                <c:pt idx="55">
                  <c:v>106.3626</c:v>
                </c:pt>
                <c:pt idx="56">
                  <c:v>107.3614</c:v>
                </c:pt>
                <c:pt idx="57">
                  <c:v>107.042</c:v>
                </c:pt>
                <c:pt idx="58">
                  <c:v>107.2059</c:v>
                </c:pt>
                <c:pt idx="59">
                  <c:v>108.2694</c:v>
                </c:pt>
                <c:pt idx="60">
                  <c:v>108.92440000000001</c:v>
                </c:pt>
                <c:pt idx="61">
                  <c:v>108.2677</c:v>
                </c:pt>
                <c:pt idx="62">
                  <c:v>109.1506</c:v>
                </c:pt>
                <c:pt idx="63">
                  <c:v>108.9447</c:v>
                </c:pt>
                <c:pt idx="64">
                  <c:v>109.093</c:v>
                </c:pt>
                <c:pt idx="65">
                  <c:v>109.02679999999999</c:v>
                </c:pt>
                <c:pt idx="66">
                  <c:v>108.8899</c:v>
                </c:pt>
                <c:pt idx="67">
                  <c:v>107.8794</c:v>
                </c:pt>
                <c:pt idx="68">
                  <c:v>105.9555</c:v>
                </c:pt>
              </c:numCache>
            </c:numRef>
          </c:val>
          <c:smooth val="0"/>
          <c:extLst>
            <c:ext xmlns:c16="http://schemas.microsoft.com/office/drawing/2014/chart" uri="{C3380CC4-5D6E-409C-BE32-E72D297353CC}">
              <c16:uniqueId val="{00000001-6973-486A-863E-BF043B8AF190}"/>
            </c:ext>
          </c:extLst>
        </c:ser>
        <c:ser>
          <c:idx val="2"/>
          <c:order val="2"/>
          <c:tx>
            <c:strRef>
              <c:f>Sheet1!$D$1</c:f>
              <c:strCache>
                <c:ptCount val="1"/>
                <c:pt idx="0">
                  <c:v>Suhteessa Alankomaihin</c:v>
                </c:pt>
              </c:strCache>
            </c:strRef>
          </c:tx>
          <c:spPr>
            <a:ln>
              <a:solidFill>
                <a:srgbClr val="00B05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0">
                  <c:v>98.60069</c:v>
                </c:pt>
                <c:pt idx="1">
                  <c:v>100.90219999999999</c:v>
                </c:pt>
                <c:pt idx="2">
                  <c:v>100.0613</c:v>
                </c:pt>
                <c:pt idx="3">
                  <c:v>100.4743</c:v>
                </c:pt>
                <c:pt idx="4">
                  <c:v>100.5311</c:v>
                </c:pt>
                <c:pt idx="5">
                  <c:v>100.68729999999999</c:v>
                </c:pt>
                <c:pt idx="6">
                  <c:v>99.129729999999995</c:v>
                </c:pt>
                <c:pt idx="7">
                  <c:v>99.984340000000003</c:v>
                </c:pt>
                <c:pt idx="8">
                  <c:v>96.698089999999993</c:v>
                </c:pt>
                <c:pt idx="9">
                  <c:v>96.402119999999996</c:v>
                </c:pt>
                <c:pt idx="10">
                  <c:v>96.067350000000005</c:v>
                </c:pt>
                <c:pt idx="11">
                  <c:v>95.096469999999997</c:v>
                </c:pt>
                <c:pt idx="12">
                  <c:v>95.496840000000006</c:v>
                </c:pt>
                <c:pt idx="13">
                  <c:v>93.594449999999995</c:v>
                </c:pt>
                <c:pt idx="14">
                  <c:v>92.623649999999998</c:v>
                </c:pt>
                <c:pt idx="15">
                  <c:v>92.927250000000001</c:v>
                </c:pt>
                <c:pt idx="16">
                  <c:v>93.854380000000006</c:v>
                </c:pt>
                <c:pt idx="17">
                  <c:v>93.287670000000006</c:v>
                </c:pt>
                <c:pt idx="18">
                  <c:v>93.946169999999995</c:v>
                </c:pt>
                <c:pt idx="19">
                  <c:v>92.85445</c:v>
                </c:pt>
                <c:pt idx="20">
                  <c:v>93.855400000000003</c:v>
                </c:pt>
                <c:pt idx="21">
                  <c:v>95.431520000000006</c:v>
                </c:pt>
                <c:pt idx="22">
                  <c:v>97.326849999999993</c:v>
                </c:pt>
                <c:pt idx="23">
                  <c:v>98.243690000000001</c:v>
                </c:pt>
                <c:pt idx="24">
                  <c:v>97.358379999999997</c:v>
                </c:pt>
                <c:pt idx="25">
                  <c:v>97.704800000000006</c:v>
                </c:pt>
                <c:pt idx="26">
                  <c:v>97.519049999999993</c:v>
                </c:pt>
                <c:pt idx="27">
                  <c:v>96.394949999999994</c:v>
                </c:pt>
                <c:pt idx="28">
                  <c:v>95.366230000000002</c:v>
                </c:pt>
                <c:pt idx="29">
                  <c:v>94.045090000000002</c:v>
                </c:pt>
                <c:pt idx="30">
                  <c:v>94.341269999999994</c:v>
                </c:pt>
                <c:pt idx="31">
                  <c:v>93.364490000000004</c:v>
                </c:pt>
                <c:pt idx="32">
                  <c:v>94.935959999999994</c:v>
                </c:pt>
                <c:pt idx="33">
                  <c:v>96.138180000000006</c:v>
                </c:pt>
                <c:pt idx="34">
                  <c:v>95.725750000000005</c:v>
                </c:pt>
                <c:pt idx="35">
                  <c:v>98.356780000000001</c:v>
                </c:pt>
                <c:pt idx="36">
                  <c:v>101.51130000000001</c:v>
                </c:pt>
                <c:pt idx="37">
                  <c:v>100.0142</c:v>
                </c:pt>
                <c:pt idx="38">
                  <c:v>98.994590000000002</c:v>
                </c:pt>
                <c:pt idx="39">
                  <c:v>99.999799999999993</c:v>
                </c:pt>
                <c:pt idx="40">
                  <c:v>100.806</c:v>
                </c:pt>
                <c:pt idx="41">
                  <c:v>99.250280000000004</c:v>
                </c:pt>
                <c:pt idx="42">
                  <c:v>100.7257</c:v>
                </c:pt>
                <c:pt idx="43">
                  <c:v>99.694209999999998</c:v>
                </c:pt>
                <c:pt idx="44">
                  <c:v>100.2534</c:v>
                </c:pt>
                <c:pt idx="45">
                  <c:v>100.9203</c:v>
                </c:pt>
                <c:pt idx="46">
                  <c:v>101.82389999999999</c:v>
                </c:pt>
                <c:pt idx="47">
                  <c:v>100.82040000000001</c:v>
                </c:pt>
                <c:pt idx="48">
                  <c:v>102.7107</c:v>
                </c:pt>
                <c:pt idx="49">
                  <c:v>104.1138</c:v>
                </c:pt>
                <c:pt idx="50">
                  <c:v>103.35209999999999</c:v>
                </c:pt>
                <c:pt idx="51">
                  <c:v>103.1386</c:v>
                </c:pt>
                <c:pt idx="52">
                  <c:v>102.4033</c:v>
                </c:pt>
                <c:pt idx="53">
                  <c:v>102.548</c:v>
                </c:pt>
                <c:pt idx="54">
                  <c:v>102.94629999999999</c:v>
                </c:pt>
                <c:pt idx="55">
                  <c:v>104.4511</c:v>
                </c:pt>
                <c:pt idx="56">
                  <c:v>103.5446</c:v>
                </c:pt>
                <c:pt idx="57">
                  <c:v>104.19450000000001</c:v>
                </c:pt>
                <c:pt idx="58">
                  <c:v>104.4516</c:v>
                </c:pt>
                <c:pt idx="59">
                  <c:v>105.9786</c:v>
                </c:pt>
                <c:pt idx="60">
                  <c:v>110.5864</c:v>
                </c:pt>
                <c:pt idx="61">
                  <c:v>110.1656</c:v>
                </c:pt>
                <c:pt idx="62">
                  <c:v>110.2616</c:v>
                </c:pt>
                <c:pt idx="63">
                  <c:v>110.05119999999999</c:v>
                </c:pt>
                <c:pt idx="64">
                  <c:v>109.63039999999999</c:v>
                </c:pt>
                <c:pt idx="65">
                  <c:v>109.59829999999999</c:v>
                </c:pt>
                <c:pt idx="66">
                  <c:v>109.16200000000001</c:v>
                </c:pt>
                <c:pt idx="67">
                  <c:v>108.2709</c:v>
                </c:pt>
                <c:pt idx="68">
                  <c:v>106.2401</c:v>
                </c:pt>
              </c:numCache>
            </c:numRef>
          </c:val>
          <c:smooth val="0"/>
          <c:extLst>
            <c:ext xmlns:c16="http://schemas.microsoft.com/office/drawing/2014/chart" uri="{C3380CC4-5D6E-409C-BE32-E72D297353CC}">
              <c16:uniqueId val="{00000002-6973-486A-863E-BF043B8AF190}"/>
            </c:ext>
          </c:extLst>
        </c:ser>
        <c:ser>
          <c:idx val="3"/>
          <c:order val="3"/>
          <c:tx>
            <c:strRef>
              <c:f>Sheet1!$E$1</c:f>
              <c:strCache>
                <c:ptCount val="1"/>
                <c:pt idx="0">
                  <c:v>Suhteessa Saksaan</c:v>
                </c:pt>
              </c:strCache>
            </c:strRef>
          </c:tx>
          <c:spPr>
            <a:ln>
              <a:solidFill>
                <a:schemeClr val="tx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Sheet1!$E$2:$E$73</c:f>
              <c:numCache>
                <c:formatCode>General</c:formatCode>
                <c:ptCount val="72"/>
                <c:pt idx="0">
                  <c:v>98.562560000000005</c:v>
                </c:pt>
                <c:pt idx="1">
                  <c:v>101.14749999999999</c:v>
                </c:pt>
                <c:pt idx="2">
                  <c:v>100.1298</c:v>
                </c:pt>
                <c:pt idx="3">
                  <c:v>100.1964</c:v>
                </c:pt>
                <c:pt idx="4">
                  <c:v>103.5916</c:v>
                </c:pt>
                <c:pt idx="5">
                  <c:v>104.44159999999999</c:v>
                </c:pt>
                <c:pt idx="6">
                  <c:v>104.22190000000001</c:v>
                </c:pt>
                <c:pt idx="7">
                  <c:v>104.7662</c:v>
                </c:pt>
                <c:pt idx="8">
                  <c:v>104.79430000000001</c:v>
                </c:pt>
                <c:pt idx="9">
                  <c:v>105.0746</c:v>
                </c:pt>
                <c:pt idx="10">
                  <c:v>105.0141</c:v>
                </c:pt>
                <c:pt idx="11">
                  <c:v>104.2589</c:v>
                </c:pt>
                <c:pt idx="12">
                  <c:v>103.8728</c:v>
                </c:pt>
                <c:pt idx="13">
                  <c:v>103.1712</c:v>
                </c:pt>
                <c:pt idx="14">
                  <c:v>102.2158</c:v>
                </c:pt>
                <c:pt idx="15">
                  <c:v>103.3843</c:v>
                </c:pt>
                <c:pt idx="16">
                  <c:v>103.2723</c:v>
                </c:pt>
                <c:pt idx="17">
                  <c:v>103.4371</c:v>
                </c:pt>
                <c:pt idx="18">
                  <c:v>103.8678</c:v>
                </c:pt>
                <c:pt idx="19">
                  <c:v>103.21380000000001</c:v>
                </c:pt>
                <c:pt idx="20">
                  <c:v>103.8163</c:v>
                </c:pt>
                <c:pt idx="21">
                  <c:v>106.7976</c:v>
                </c:pt>
                <c:pt idx="22">
                  <c:v>109.55370000000001</c:v>
                </c:pt>
                <c:pt idx="23">
                  <c:v>109.8441</c:v>
                </c:pt>
                <c:pt idx="24">
                  <c:v>109.6078</c:v>
                </c:pt>
                <c:pt idx="25">
                  <c:v>111.6219</c:v>
                </c:pt>
                <c:pt idx="26">
                  <c:v>111.7867</c:v>
                </c:pt>
                <c:pt idx="27">
                  <c:v>113.45610000000001</c:v>
                </c:pt>
                <c:pt idx="28">
                  <c:v>112.43049999999999</c:v>
                </c:pt>
                <c:pt idx="29">
                  <c:v>111.7512</c:v>
                </c:pt>
                <c:pt idx="30">
                  <c:v>113.1378</c:v>
                </c:pt>
                <c:pt idx="31">
                  <c:v>112.6456</c:v>
                </c:pt>
                <c:pt idx="32">
                  <c:v>115.89879999999999</c:v>
                </c:pt>
                <c:pt idx="33">
                  <c:v>116.6995</c:v>
                </c:pt>
                <c:pt idx="34">
                  <c:v>116.6486</c:v>
                </c:pt>
                <c:pt idx="35">
                  <c:v>117.4318</c:v>
                </c:pt>
                <c:pt idx="36">
                  <c:v>119.4933</c:v>
                </c:pt>
                <c:pt idx="37">
                  <c:v>119.75620000000001</c:v>
                </c:pt>
                <c:pt idx="38">
                  <c:v>118.3284</c:v>
                </c:pt>
                <c:pt idx="39">
                  <c:v>119.8074</c:v>
                </c:pt>
                <c:pt idx="40">
                  <c:v>118.5913</c:v>
                </c:pt>
                <c:pt idx="41">
                  <c:v>118.78060000000001</c:v>
                </c:pt>
                <c:pt idx="42">
                  <c:v>120.4646</c:v>
                </c:pt>
                <c:pt idx="43">
                  <c:v>119.316</c:v>
                </c:pt>
                <c:pt idx="44">
                  <c:v>119.6367</c:v>
                </c:pt>
                <c:pt idx="45">
                  <c:v>119.9558</c:v>
                </c:pt>
                <c:pt idx="46">
                  <c:v>121.8284</c:v>
                </c:pt>
                <c:pt idx="47">
                  <c:v>121.2822</c:v>
                </c:pt>
                <c:pt idx="48">
                  <c:v>122.7231</c:v>
                </c:pt>
                <c:pt idx="49">
                  <c:v>123.4616</c:v>
                </c:pt>
                <c:pt idx="50">
                  <c:v>122.8215</c:v>
                </c:pt>
                <c:pt idx="51">
                  <c:v>122.6379</c:v>
                </c:pt>
                <c:pt idx="52">
                  <c:v>121.2389</c:v>
                </c:pt>
                <c:pt idx="53">
                  <c:v>121.66679999999999</c:v>
                </c:pt>
                <c:pt idx="54">
                  <c:v>121.24120000000001</c:v>
                </c:pt>
                <c:pt idx="55">
                  <c:v>120.93729999999999</c:v>
                </c:pt>
                <c:pt idx="56">
                  <c:v>120.32989999999999</c:v>
                </c:pt>
                <c:pt idx="57">
                  <c:v>119.9171</c:v>
                </c:pt>
                <c:pt idx="58">
                  <c:v>119.7512</c:v>
                </c:pt>
                <c:pt idx="59">
                  <c:v>121.31659999999999</c:v>
                </c:pt>
                <c:pt idx="60">
                  <c:v>123.1585</c:v>
                </c:pt>
                <c:pt idx="61">
                  <c:v>122.13930000000001</c:v>
                </c:pt>
                <c:pt idx="62">
                  <c:v>121.54389999999999</c:v>
                </c:pt>
                <c:pt idx="63">
                  <c:v>120.7191</c:v>
                </c:pt>
                <c:pt idx="64">
                  <c:v>120.33669999999999</c:v>
                </c:pt>
                <c:pt idx="65">
                  <c:v>120.0757</c:v>
                </c:pt>
                <c:pt idx="66">
                  <c:v>118.6999</c:v>
                </c:pt>
                <c:pt idx="67">
                  <c:v>116.8651</c:v>
                </c:pt>
                <c:pt idx="68">
                  <c:v>114.5573</c:v>
                </c:pt>
              </c:numCache>
            </c:numRef>
          </c:val>
          <c:smooth val="0"/>
          <c:extLst>
            <c:ext xmlns:c16="http://schemas.microsoft.com/office/drawing/2014/chart" uri="{C3380CC4-5D6E-409C-BE32-E72D297353CC}">
              <c16:uniqueId val="{00000003-6973-486A-863E-BF043B8AF190}"/>
            </c:ext>
          </c:extLst>
        </c:ser>
        <c:ser>
          <c:idx val="4"/>
          <c:order val="4"/>
          <c:tx>
            <c:strRef>
              <c:f>Sheet1!$F$1</c:f>
              <c:strCache>
                <c:ptCount val="1"/>
                <c:pt idx="0">
                  <c:v>Suhteessa Italiaan</c:v>
                </c:pt>
              </c:strCache>
            </c:strRef>
          </c:tx>
          <c:spPr>
            <a:ln>
              <a:solidFill>
                <a:schemeClr val="bg2">
                  <a:lumMod val="75000"/>
                </a:schemeClr>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Sheet1!$F$2:$F$73</c:f>
              <c:numCache>
                <c:formatCode>General</c:formatCode>
                <c:ptCount val="72"/>
                <c:pt idx="0">
                  <c:v>99.097899999999996</c:v>
                </c:pt>
                <c:pt idx="1">
                  <c:v>100.59520000000001</c:v>
                </c:pt>
                <c:pt idx="2">
                  <c:v>99.680769999999995</c:v>
                </c:pt>
                <c:pt idx="3">
                  <c:v>100.6516</c:v>
                </c:pt>
                <c:pt idx="4">
                  <c:v>101.4695</c:v>
                </c:pt>
                <c:pt idx="5">
                  <c:v>100.32599999999999</c:v>
                </c:pt>
                <c:pt idx="6">
                  <c:v>98.679950000000005</c:v>
                </c:pt>
                <c:pt idx="7">
                  <c:v>98.709729999999993</c:v>
                </c:pt>
                <c:pt idx="8">
                  <c:v>97.208619999999996</c:v>
                </c:pt>
                <c:pt idx="9">
                  <c:v>97.572620000000001</c:v>
                </c:pt>
                <c:pt idx="10">
                  <c:v>96.598249999999993</c:v>
                </c:pt>
                <c:pt idx="11">
                  <c:v>95.820070000000001</c:v>
                </c:pt>
                <c:pt idx="12">
                  <c:v>95.415310000000005</c:v>
                </c:pt>
                <c:pt idx="13">
                  <c:v>93.608549999999994</c:v>
                </c:pt>
                <c:pt idx="14">
                  <c:v>90.413300000000007</c:v>
                </c:pt>
                <c:pt idx="15">
                  <c:v>93.152760000000001</c:v>
                </c:pt>
                <c:pt idx="16">
                  <c:v>92.219719999999995</c:v>
                </c:pt>
                <c:pt idx="17">
                  <c:v>90.494540000000001</c:v>
                </c:pt>
                <c:pt idx="18">
                  <c:v>91.742919999999998</c:v>
                </c:pt>
                <c:pt idx="19">
                  <c:v>89.766260000000003</c:v>
                </c:pt>
                <c:pt idx="20">
                  <c:v>90.753410000000002</c:v>
                </c:pt>
                <c:pt idx="21">
                  <c:v>92.397869999999998</c:v>
                </c:pt>
                <c:pt idx="22">
                  <c:v>94.080569999999994</c:v>
                </c:pt>
                <c:pt idx="23">
                  <c:v>89.783670000000001</c:v>
                </c:pt>
                <c:pt idx="24">
                  <c:v>91.148660000000007</c:v>
                </c:pt>
                <c:pt idx="25">
                  <c:v>90.012960000000007</c:v>
                </c:pt>
                <c:pt idx="26">
                  <c:v>90.873109999999997</c:v>
                </c:pt>
                <c:pt idx="27">
                  <c:v>91.037530000000004</c:v>
                </c:pt>
                <c:pt idx="28">
                  <c:v>90.582800000000006</c:v>
                </c:pt>
                <c:pt idx="29">
                  <c:v>88.917100000000005</c:v>
                </c:pt>
                <c:pt idx="30">
                  <c:v>88.861779999999996</c:v>
                </c:pt>
                <c:pt idx="31">
                  <c:v>86.791330000000002</c:v>
                </c:pt>
                <c:pt idx="32">
                  <c:v>90.254930000000002</c:v>
                </c:pt>
                <c:pt idx="33">
                  <c:v>90.217529999999996</c:v>
                </c:pt>
                <c:pt idx="34">
                  <c:v>90.362499999999997</c:v>
                </c:pt>
                <c:pt idx="35">
                  <c:v>91.322760000000002</c:v>
                </c:pt>
                <c:pt idx="36">
                  <c:v>95.761510000000001</c:v>
                </c:pt>
                <c:pt idx="37">
                  <c:v>95.439390000000003</c:v>
                </c:pt>
                <c:pt idx="38">
                  <c:v>93.624390000000005</c:v>
                </c:pt>
                <c:pt idx="39">
                  <c:v>94.158500000000004</c:v>
                </c:pt>
                <c:pt idx="40">
                  <c:v>93.753659999999996</c:v>
                </c:pt>
                <c:pt idx="41">
                  <c:v>91.557310000000001</c:v>
                </c:pt>
                <c:pt idx="42">
                  <c:v>93.961330000000004</c:v>
                </c:pt>
                <c:pt idx="43">
                  <c:v>93.058059999999998</c:v>
                </c:pt>
                <c:pt idx="44">
                  <c:v>92.684929999999994</c:v>
                </c:pt>
                <c:pt idx="45">
                  <c:v>93.4255</c:v>
                </c:pt>
                <c:pt idx="46">
                  <c:v>94.984780000000001</c:v>
                </c:pt>
                <c:pt idx="47">
                  <c:v>94.559640000000002</c:v>
                </c:pt>
                <c:pt idx="48">
                  <c:v>95.93629</c:v>
                </c:pt>
                <c:pt idx="49">
                  <c:v>97.020939999999996</c:v>
                </c:pt>
                <c:pt idx="50">
                  <c:v>96.487859999999998</c:v>
                </c:pt>
                <c:pt idx="51">
                  <c:v>97.756259999999997</c:v>
                </c:pt>
                <c:pt idx="52">
                  <c:v>96.630520000000004</c:v>
                </c:pt>
                <c:pt idx="53">
                  <c:v>97.130139999999997</c:v>
                </c:pt>
                <c:pt idx="54">
                  <c:v>97.210030000000003</c:v>
                </c:pt>
                <c:pt idx="55">
                  <c:v>97.067689999999999</c:v>
                </c:pt>
                <c:pt idx="56">
                  <c:v>97.918819999999997</c:v>
                </c:pt>
                <c:pt idx="57">
                  <c:v>98.544399999999996</c:v>
                </c:pt>
                <c:pt idx="58">
                  <c:v>98.350319999999996</c:v>
                </c:pt>
                <c:pt idx="59">
                  <c:v>99.099879999999999</c:v>
                </c:pt>
                <c:pt idx="60">
                  <c:v>100.4173</c:v>
                </c:pt>
                <c:pt idx="61">
                  <c:v>100.5296</c:v>
                </c:pt>
                <c:pt idx="62">
                  <c:v>100.1767</c:v>
                </c:pt>
                <c:pt idx="63">
                  <c:v>100.2758</c:v>
                </c:pt>
                <c:pt idx="64">
                  <c:v>99.809740000000005</c:v>
                </c:pt>
                <c:pt idx="65">
                  <c:v>99.085669999999993</c:v>
                </c:pt>
                <c:pt idx="66">
                  <c:v>99.191839999999999</c:v>
                </c:pt>
                <c:pt idx="67">
                  <c:v>98.186989999999994</c:v>
                </c:pt>
                <c:pt idx="68">
                  <c:v>96.415430000000001</c:v>
                </c:pt>
              </c:numCache>
            </c:numRef>
          </c:val>
          <c:smooth val="0"/>
          <c:extLst>
            <c:ext xmlns:c16="http://schemas.microsoft.com/office/drawing/2014/chart" uri="{C3380CC4-5D6E-409C-BE32-E72D297353CC}">
              <c16:uniqueId val="{00000004-6973-486A-863E-BF043B8AF190}"/>
            </c:ext>
          </c:extLst>
        </c:ser>
        <c:ser>
          <c:idx val="5"/>
          <c:order val="5"/>
          <c:tx>
            <c:strRef>
              <c:f>Sheet1!$G$1</c:f>
              <c:strCache>
                <c:ptCount val="1"/>
                <c:pt idx="0">
                  <c:v>Suhteessa Ranskaan</c:v>
                </c:pt>
              </c:strCache>
            </c:strRef>
          </c:tx>
          <c:spPr>
            <a:ln>
              <a:solidFill>
                <a:schemeClr val="accent3">
                  <a:lumMod val="60000"/>
                  <a:lumOff val="40000"/>
                </a:schemeClr>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Sheet1!$G$2:$G$73</c:f>
              <c:numCache>
                <c:formatCode>General</c:formatCode>
                <c:ptCount val="72"/>
                <c:pt idx="0">
                  <c:v>99.056669999999997</c:v>
                </c:pt>
                <c:pt idx="1">
                  <c:v>100.9191</c:v>
                </c:pt>
                <c:pt idx="2">
                  <c:v>100.2376</c:v>
                </c:pt>
                <c:pt idx="3">
                  <c:v>99.799819999999997</c:v>
                </c:pt>
                <c:pt idx="4">
                  <c:v>101.7385</c:v>
                </c:pt>
                <c:pt idx="5">
                  <c:v>100.92100000000001</c:v>
                </c:pt>
                <c:pt idx="6">
                  <c:v>100.587</c:v>
                </c:pt>
                <c:pt idx="7">
                  <c:v>100.8995</c:v>
                </c:pt>
                <c:pt idx="8">
                  <c:v>100.0458</c:v>
                </c:pt>
                <c:pt idx="9">
                  <c:v>99.132980000000003</c:v>
                </c:pt>
                <c:pt idx="10">
                  <c:v>99.252409999999998</c:v>
                </c:pt>
                <c:pt idx="11">
                  <c:v>98.246930000000006</c:v>
                </c:pt>
                <c:pt idx="12">
                  <c:v>98.916960000000003</c:v>
                </c:pt>
                <c:pt idx="13">
                  <c:v>97.503069999999994</c:v>
                </c:pt>
                <c:pt idx="14">
                  <c:v>96.957210000000003</c:v>
                </c:pt>
                <c:pt idx="15">
                  <c:v>97.743020000000001</c:v>
                </c:pt>
                <c:pt idx="16">
                  <c:v>98.034120000000001</c:v>
                </c:pt>
                <c:pt idx="17">
                  <c:v>97.202150000000003</c:v>
                </c:pt>
                <c:pt idx="18">
                  <c:v>97.298230000000004</c:v>
                </c:pt>
                <c:pt idx="19">
                  <c:v>96.513289999999998</c:v>
                </c:pt>
                <c:pt idx="20">
                  <c:v>96.667500000000004</c:v>
                </c:pt>
                <c:pt idx="21">
                  <c:v>97.70317</c:v>
                </c:pt>
                <c:pt idx="22">
                  <c:v>98.322810000000004</c:v>
                </c:pt>
                <c:pt idx="23">
                  <c:v>97.56129</c:v>
                </c:pt>
                <c:pt idx="24">
                  <c:v>96.848510000000005</c:v>
                </c:pt>
                <c:pt idx="25">
                  <c:v>97.975290000000001</c:v>
                </c:pt>
                <c:pt idx="26">
                  <c:v>97.051280000000006</c:v>
                </c:pt>
                <c:pt idx="27">
                  <c:v>96.139529999999993</c:v>
                </c:pt>
                <c:pt idx="28">
                  <c:v>95.765529999999998</c:v>
                </c:pt>
                <c:pt idx="29">
                  <c:v>95.176119999999997</c:v>
                </c:pt>
                <c:pt idx="30">
                  <c:v>95.319640000000007</c:v>
                </c:pt>
                <c:pt idx="31">
                  <c:v>94.421170000000004</c:v>
                </c:pt>
                <c:pt idx="32">
                  <c:v>96.991489999999999</c:v>
                </c:pt>
                <c:pt idx="33">
                  <c:v>97.751390000000001</c:v>
                </c:pt>
                <c:pt idx="34">
                  <c:v>97.448130000000006</c:v>
                </c:pt>
                <c:pt idx="35">
                  <c:v>99.31147</c:v>
                </c:pt>
                <c:pt idx="36">
                  <c:v>104.9473</c:v>
                </c:pt>
                <c:pt idx="37">
                  <c:v>104.4432</c:v>
                </c:pt>
                <c:pt idx="38">
                  <c:v>102.514</c:v>
                </c:pt>
                <c:pt idx="39">
                  <c:v>102.6465</c:v>
                </c:pt>
                <c:pt idx="40">
                  <c:v>101.17610000000001</c:v>
                </c:pt>
                <c:pt idx="41">
                  <c:v>99.107650000000007</c:v>
                </c:pt>
                <c:pt idx="42">
                  <c:v>100.5976</c:v>
                </c:pt>
                <c:pt idx="43">
                  <c:v>99.655029999999996</c:v>
                </c:pt>
                <c:pt idx="44">
                  <c:v>99.721270000000004</c:v>
                </c:pt>
                <c:pt idx="45">
                  <c:v>100.3948</c:v>
                </c:pt>
                <c:pt idx="46">
                  <c:v>101.47239999999999</c:v>
                </c:pt>
                <c:pt idx="47">
                  <c:v>100.8424</c:v>
                </c:pt>
                <c:pt idx="48">
                  <c:v>102.1956</c:v>
                </c:pt>
                <c:pt idx="49">
                  <c:v>103.31959999999999</c:v>
                </c:pt>
                <c:pt idx="50">
                  <c:v>102.13379999999999</c:v>
                </c:pt>
                <c:pt idx="51">
                  <c:v>102.55759999999999</c:v>
                </c:pt>
                <c:pt idx="52">
                  <c:v>102.30200000000001</c:v>
                </c:pt>
                <c:pt idx="53">
                  <c:v>102.56699999999999</c:v>
                </c:pt>
                <c:pt idx="54">
                  <c:v>102.1062</c:v>
                </c:pt>
                <c:pt idx="55">
                  <c:v>102.2599</c:v>
                </c:pt>
                <c:pt idx="56">
                  <c:v>102.4033</c:v>
                </c:pt>
                <c:pt idx="57">
                  <c:v>102.4988</c:v>
                </c:pt>
                <c:pt idx="58">
                  <c:v>103.15170000000001</c:v>
                </c:pt>
                <c:pt idx="59">
                  <c:v>103.9622</c:v>
                </c:pt>
                <c:pt idx="60">
                  <c:v>105.6866</c:v>
                </c:pt>
                <c:pt idx="61">
                  <c:v>104.8051</c:v>
                </c:pt>
                <c:pt idx="62">
                  <c:v>105.1687</c:v>
                </c:pt>
                <c:pt idx="63">
                  <c:v>105.0033</c:v>
                </c:pt>
                <c:pt idx="64">
                  <c:v>104.923</c:v>
                </c:pt>
                <c:pt idx="65">
                  <c:v>104.58629999999999</c:v>
                </c:pt>
                <c:pt idx="66">
                  <c:v>103.9687</c:v>
                </c:pt>
                <c:pt idx="67">
                  <c:v>103.0598</c:v>
                </c:pt>
                <c:pt idx="68">
                  <c:v>100.73690000000001</c:v>
                </c:pt>
              </c:numCache>
            </c:numRef>
          </c:val>
          <c:smooth val="0"/>
          <c:extLst>
            <c:ext xmlns:c16="http://schemas.microsoft.com/office/drawing/2014/chart" uri="{C3380CC4-5D6E-409C-BE32-E72D297353CC}">
              <c16:uniqueId val="{00000005-6973-486A-863E-BF043B8AF190}"/>
            </c:ext>
          </c:extLst>
        </c:ser>
        <c:ser>
          <c:idx val="6"/>
          <c:order val="6"/>
          <c:tx>
            <c:strRef>
              <c:f>Sheet1!$H$1</c:f>
              <c:strCache>
                <c:ptCount val="1"/>
                <c:pt idx="0">
                  <c:v>Suhteessa Belgiaan</c:v>
                </c:pt>
              </c:strCache>
            </c:strRef>
          </c:tx>
          <c:spPr>
            <a:ln>
              <a:solidFill>
                <a:srgbClr val="00B0F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Sheet1!$H$2:$H$73</c:f>
              <c:numCache>
                <c:formatCode>General</c:formatCode>
                <c:ptCount val="72"/>
                <c:pt idx="0">
                  <c:v>98.656199999999998</c:v>
                </c:pt>
                <c:pt idx="1">
                  <c:v>101.235</c:v>
                </c:pt>
                <c:pt idx="2">
                  <c:v>100.37090000000001</c:v>
                </c:pt>
                <c:pt idx="3">
                  <c:v>99.767690000000002</c:v>
                </c:pt>
                <c:pt idx="4">
                  <c:v>100.6957</c:v>
                </c:pt>
                <c:pt idx="5">
                  <c:v>99.446860000000001</c:v>
                </c:pt>
                <c:pt idx="6">
                  <c:v>97.768919999999994</c:v>
                </c:pt>
                <c:pt idx="7">
                  <c:v>97.720669999999998</c:v>
                </c:pt>
                <c:pt idx="8">
                  <c:v>97.406059999999997</c:v>
                </c:pt>
                <c:pt idx="9">
                  <c:v>97.649969999999996</c:v>
                </c:pt>
                <c:pt idx="10">
                  <c:v>98.787469999999999</c:v>
                </c:pt>
                <c:pt idx="11">
                  <c:v>98.463359999999994</c:v>
                </c:pt>
                <c:pt idx="12">
                  <c:v>99.101339999999993</c:v>
                </c:pt>
                <c:pt idx="13">
                  <c:v>97.702200000000005</c:v>
                </c:pt>
                <c:pt idx="14">
                  <c:v>96.646630000000002</c:v>
                </c:pt>
                <c:pt idx="15">
                  <c:v>97.613860000000003</c:v>
                </c:pt>
                <c:pt idx="16">
                  <c:v>99.293170000000003</c:v>
                </c:pt>
                <c:pt idx="17">
                  <c:v>99.262230000000002</c:v>
                </c:pt>
                <c:pt idx="18">
                  <c:v>99.917810000000003</c:v>
                </c:pt>
                <c:pt idx="19">
                  <c:v>97.966049999999996</c:v>
                </c:pt>
                <c:pt idx="20">
                  <c:v>99.153549999999996</c:v>
                </c:pt>
                <c:pt idx="21">
                  <c:v>100.40770000000001</c:v>
                </c:pt>
                <c:pt idx="22">
                  <c:v>100.63720000000001</c:v>
                </c:pt>
                <c:pt idx="23">
                  <c:v>100.2906</c:v>
                </c:pt>
                <c:pt idx="24">
                  <c:v>98.849029999999999</c:v>
                </c:pt>
                <c:pt idx="25">
                  <c:v>98.932460000000006</c:v>
                </c:pt>
                <c:pt idx="26">
                  <c:v>99.228859999999997</c:v>
                </c:pt>
                <c:pt idx="27">
                  <c:v>98.821160000000006</c:v>
                </c:pt>
                <c:pt idx="28">
                  <c:v>98.041380000000004</c:v>
                </c:pt>
                <c:pt idx="29">
                  <c:v>96.029510000000002</c:v>
                </c:pt>
                <c:pt idx="30">
                  <c:v>97.137219999999999</c:v>
                </c:pt>
                <c:pt idx="31">
                  <c:v>96.192400000000006</c:v>
                </c:pt>
                <c:pt idx="32">
                  <c:v>97.917469999999994</c:v>
                </c:pt>
                <c:pt idx="33">
                  <c:v>98.513149999999996</c:v>
                </c:pt>
                <c:pt idx="34">
                  <c:v>96.880330000000001</c:v>
                </c:pt>
                <c:pt idx="35">
                  <c:v>97.420569999999998</c:v>
                </c:pt>
                <c:pt idx="36">
                  <c:v>103.657</c:v>
                </c:pt>
                <c:pt idx="37">
                  <c:v>103.59050000000001</c:v>
                </c:pt>
                <c:pt idx="38">
                  <c:v>102.8805</c:v>
                </c:pt>
                <c:pt idx="39">
                  <c:v>103.8613</c:v>
                </c:pt>
                <c:pt idx="40">
                  <c:v>103.0881</c:v>
                </c:pt>
                <c:pt idx="41">
                  <c:v>100.99339999999999</c:v>
                </c:pt>
                <c:pt idx="42">
                  <c:v>102.3416</c:v>
                </c:pt>
                <c:pt idx="43">
                  <c:v>100.43989999999999</c:v>
                </c:pt>
                <c:pt idx="44">
                  <c:v>99.514229999999998</c:v>
                </c:pt>
                <c:pt idx="45">
                  <c:v>100.5605</c:v>
                </c:pt>
                <c:pt idx="46">
                  <c:v>100.5214</c:v>
                </c:pt>
                <c:pt idx="47">
                  <c:v>100.31619999999999</c:v>
                </c:pt>
                <c:pt idx="48">
                  <c:v>101.44370000000001</c:v>
                </c:pt>
                <c:pt idx="49">
                  <c:v>101.82259999999999</c:v>
                </c:pt>
                <c:pt idx="50">
                  <c:v>100.71420000000001</c:v>
                </c:pt>
                <c:pt idx="51">
                  <c:v>100.9511</c:v>
                </c:pt>
                <c:pt idx="52">
                  <c:v>100.1182</c:v>
                </c:pt>
                <c:pt idx="53">
                  <c:v>99.721419999999995</c:v>
                </c:pt>
                <c:pt idx="54">
                  <c:v>99.418019999999999</c:v>
                </c:pt>
                <c:pt idx="55">
                  <c:v>99.475790000000003</c:v>
                </c:pt>
                <c:pt idx="56">
                  <c:v>100.47750000000001</c:v>
                </c:pt>
                <c:pt idx="57">
                  <c:v>101.34439999999999</c:v>
                </c:pt>
                <c:pt idx="58">
                  <c:v>101.25879999999999</c:v>
                </c:pt>
                <c:pt idx="59">
                  <c:v>102.4055</c:v>
                </c:pt>
                <c:pt idx="60">
                  <c:v>103.6901</c:v>
                </c:pt>
                <c:pt idx="61">
                  <c:v>103.4894</c:v>
                </c:pt>
                <c:pt idx="62">
                  <c:v>103.89230000000001</c:v>
                </c:pt>
                <c:pt idx="63">
                  <c:v>104.1481</c:v>
                </c:pt>
                <c:pt idx="64">
                  <c:v>103.563</c:v>
                </c:pt>
                <c:pt idx="65">
                  <c:v>104.059</c:v>
                </c:pt>
                <c:pt idx="66">
                  <c:v>103.2183</c:v>
                </c:pt>
                <c:pt idx="67">
                  <c:v>102.37990000000001</c:v>
                </c:pt>
                <c:pt idx="68">
                  <c:v>100.54730000000001</c:v>
                </c:pt>
              </c:numCache>
            </c:numRef>
          </c:val>
          <c:smooth val="0"/>
          <c:extLst>
            <c:ext xmlns:c16="http://schemas.microsoft.com/office/drawing/2014/chart" uri="{C3380CC4-5D6E-409C-BE32-E72D297353CC}">
              <c16:uniqueId val="{00000006-6973-486A-863E-BF043B8AF190}"/>
            </c:ext>
          </c:extLst>
        </c:ser>
        <c:ser>
          <c:idx val="7"/>
          <c:order val="7"/>
          <c:tx>
            <c:strRef>
              <c:f>Sheet1!$I$1</c:f>
              <c:strCache>
                <c:ptCount val="1"/>
                <c:pt idx="0">
                  <c:v>Suhteessa Itävaltaan</c:v>
                </c:pt>
              </c:strCache>
            </c:strRef>
          </c:tx>
          <c:spPr>
            <a:ln>
              <a:solidFill>
                <a:schemeClr val="accent2">
                  <a:lumMod val="40000"/>
                  <a:lumOff val="60000"/>
                </a:schemeClr>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Sheet1!$I$2:$I$73</c:f>
              <c:numCache>
                <c:formatCode>General</c:formatCode>
                <c:ptCount val="72"/>
                <c:pt idx="0">
                  <c:v>98.629390000000001</c:v>
                </c:pt>
                <c:pt idx="1">
                  <c:v>100.518</c:v>
                </c:pt>
                <c:pt idx="2">
                  <c:v>100.0685</c:v>
                </c:pt>
                <c:pt idx="3">
                  <c:v>100.8306</c:v>
                </c:pt>
                <c:pt idx="4">
                  <c:v>102.5335</c:v>
                </c:pt>
                <c:pt idx="5">
                  <c:v>101.6671</c:v>
                </c:pt>
                <c:pt idx="6">
                  <c:v>101.6737</c:v>
                </c:pt>
                <c:pt idx="7">
                  <c:v>103.221</c:v>
                </c:pt>
                <c:pt idx="8">
                  <c:v>103.56619999999999</c:v>
                </c:pt>
                <c:pt idx="9">
                  <c:v>103.7881</c:v>
                </c:pt>
                <c:pt idx="10">
                  <c:v>104.1464</c:v>
                </c:pt>
                <c:pt idx="11">
                  <c:v>104.051</c:v>
                </c:pt>
                <c:pt idx="12">
                  <c:v>105.3355</c:v>
                </c:pt>
                <c:pt idx="13">
                  <c:v>104.3464</c:v>
                </c:pt>
                <c:pt idx="14">
                  <c:v>103.57640000000001</c:v>
                </c:pt>
                <c:pt idx="15">
                  <c:v>104.24</c:v>
                </c:pt>
                <c:pt idx="16">
                  <c:v>105.49469999999999</c:v>
                </c:pt>
                <c:pt idx="17">
                  <c:v>104.4272</c:v>
                </c:pt>
                <c:pt idx="18">
                  <c:v>105.0352</c:v>
                </c:pt>
                <c:pt idx="19">
                  <c:v>104.1426</c:v>
                </c:pt>
                <c:pt idx="20">
                  <c:v>105.2059</c:v>
                </c:pt>
                <c:pt idx="21">
                  <c:v>106.52719999999999</c:v>
                </c:pt>
                <c:pt idx="22">
                  <c:v>107.1186</c:v>
                </c:pt>
                <c:pt idx="23">
                  <c:v>106.4072</c:v>
                </c:pt>
                <c:pt idx="24">
                  <c:v>105.0514</c:v>
                </c:pt>
                <c:pt idx="25">
                  <c:v>105.72839999999999</c:v>
                </c:pt>
                <c:pt idx="26">
                  <c:v>105.49939999999999</c:v>
                </c:pt>
                <c:pt idx="27">
                  <c:v>105.4417</c:v>
                </c:pt>
                <c:pt idx="28">
                  <c:v>104.7872</c:v>
                </c:pt>
                <c:pt idx="29">
                  <c:v>104.241</c:v>
                </c:pt>
                <c:pt idx="30">
                  <c:v>103.3047</c:v>
                </c:pt>
                <c:pt idx="31">
                  <c:v>103.0108</c:v>
                </c:pt>
                <c:pt idx="32">
                  <c:v>105.7557</c:v>
                </c:pt>
                <c:pt idx="33">
                  <c:v>107.1908</c:v>
                </c:pt>
                <c:pt idx="34">
                  <c:v>106.1902</c:v>
                </c:pt>
                <c:pt idx="35">
                  <c:v>106.9183</c:v>
                </c:pt>
                <c:pt idx="36">
                  <c:v>112.2041</c:v>
                </c:pt>
                <c:pt idx="37">
                  <c:v>111.4366</c:v>
                </c:pt>
                <c:pt idx="38">
                  <c:v>110.25149999999999</c:v>
                </c:pt>
                <c:pt idx="39">
                  <c:v>112.149</c:v>
                </c:pt>
                <c:pt idx="40">
                  <c:v>109.5518</c:v>
                </c:pt>
                <c:pt idx="41">
                  <c:v>107.2401</c:v>
                </c:pt>
                <c:pt idx="42">
                  <c:v>109.1409</c:v>
                </c:pt>
                <c:pt idx="43">
                  <c:v>108.1925</c:v>
                </c:pt>
                <c:pt idx="44">
                  <c:v>108.9307</c:v>
                </c:pt>
                <c:pt idx="45">
                  <c:v>109.925</c:v>
                </c:pt>
                <c:pt idx="46">
                  <c:v>110.45950000000001</c:v>
                </c:pt>
                <c:pt idx="47">
                  <c:v>108.55929999999999</c:v>
                </c:pt>
                <c:pt idx="48">
                  <c:v>110.07089999999999</c:v>
                </c:pt>
                <c:pt idx="49">
                  <c:v>111.0384</c:v>
                </c:pt>
                <c:pt idx="50">
                  <c:v>109.2619</c:v>
                </c:pt>
                <c:pt idx="51">
                  <c:v>110.08159999999999</c:v>
                </c:pt>
                <c:pt idx="52">
                  <c:v>109.36409999999999</c:v>
                </c:pt>
                <c:pt idx="53">
                  <c:v>109.10639999999999</c:v>
                </c:pt>
                <c:pt idx="54">
                  <c:v>108.68</c:v>
                </c:pt>
                <c:pt idx="55">
                  <c:v>108.2325</c:v>
                </c:pt>
                <c:pt idx="56">
                  <c:v>108.8531</c:v>
                </c:pt>
                <c:pt idx="57">
                  <c:v>108.59569999999999</c:v>
                </c:pt>
                <c:pt idx="58">
                  <c:v>108.1314</c:v>
                </c:pt>
                <c:pt idx="59">
                  <c:v>108.2757</c:v>
                </c:pt>
                <c:pt idx="60">
                  <c:v>108.9508</c:v>
                </c:pt>
                <c:pt idx="61">
                  <c:v>107.6083</c:v>
                </c:pt>
                <c:pt idx="62">
                  <c:v>107.49939999999999</c:v>
                </c:pt>
                <c:pt idx="63">
                  <c:v>107.2564</c:v>
                </c:pt>
                <c:pt idx="64">
                  <c:v>107.1823</c:v>
                </c:pt>
                <c:pt idx="65">
                  <c:v>106.73520000000001</c:v>
                </c:pt>
                <c:pt idx="66">
                  <c:v>106.84050000000001</c:v>
                </c:pt>
                <c:pt idx="67">
                  <c:v>105.92610000000001</c:v>
                </c:pt>
                <c:pt idx="68">
                  <c:v>103.9781</c:v>
                </c:pt>
              </c:numCache>
            </c:numRef>
          </c:val>
          <c:smooth val="0"/>
          <c:extLst>
            <c:ext xmlns:c16="http://schemas.microsoft.com/office/drawing/2014/chart" uri="{C3380CC4-5D6E-409C-BE32-E72D297353CC}">
              <c16:uniqueId val="{00000007-6973-486A-863E-BF043B8AF190}"/>
            </c:ext>
          </c:extLst>
        </c:ser>
        <c:ser>
          <c:idx val="8"/>
          <c:order val="8"/>
          <c:tx>
            <c:strRef>
              <c:f>Sheet1!$J$1</c:f>
              <c:strCache>
                <c:ptCount val="1"/>
                <c:pt idx="0">
                  <c:v>Suhteessa Suomeen</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Sheet1!$J$2:$J$73</c:f>
              <c:numCache>
                <c:formatCode>General</c:formatCode>
                <c:ptCount val="7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numCache>
            </c:numRef>
          </c:val>
          <c:smooth val="0"/>
          <c:extLst>
            <c:ext xmlns:c16="http://schemas.microsoft.com/office/drawing/2014/chart" uri="{C3380CC4-5D6E-409C-BE32-E72D297353CC}">
              <c16:uniqueId val="{00000008-6973-486A-863E-BF043B8AF190}"/>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5"/>
          <c:min val="85"/>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5"/>
        <c:minorUnit val="1"/>
      </c:valAx>
      <c:spPr>
        <a:noFill/>
        <a:ln w="25400">
          <a:noFill/>
        </a:ln>
      </c:spPr>
    </c:plotArea>
    <c:legend>
      <c:legendPos val="r"/>
      <c:layout>
        <c:manualLayout>
          <c:xMode val="edge"/>
          <c:yMode val="edge"/>
          <c:x val="0.8506089251576594"/>
          <c:y val="5.2490024615235165E-2"/>
          <c:w val="0.14939107484234074"/>
          <c:h val="0.94750997538476489"/>
        </c:manualLayout>
      </c:layout>
      <c:overlay val="0"/>
      <c:spPr>
        <a:solidFill>
          <a:schemeClr val="bg1"/>
        </a:solidFill>
        <a:ln w="27765">
          <a:noFill/>
        </a:ln>
      </c:spPr>
      <c:txPr>
        <a:bodyPr/>
        <a:lstStyle/>
        <a:p>
          <a:pPr>
            <a:defRPr sz="80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68426162590307316"/>
          <c:h val="0.90286796776447087"/>
        </c:manualLayout>
      </c:layout>
      <c:lineChart>
        <c:grouping val="standard"/>
        <c:varyColors val="0"/>
        <c:ser>
          <c:idx val="0"/>
          <c:order val="0"/>
          <c:tx>
            <c:strRef>
              <c:f>Sheet1!$B$1</c:f>
              <c:strCache>
                <c:ptCount val="1"/>
                <c:pt idx="0">
                  <c:v>Suhteessa Portugaliin</c:v>
                </c:pt>
              </c:strCache>
            </c:strRef>
          </c:tx>
          <c:spPr>
            <a:ln>
              <a:solidFill>
                <a:schemeClr val="accent1"/>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Sheet1!$B$2:$B$53</c:f>
              <c:numCache>
                <c:formatCode>General</c:formatCode>
                <c:ptCount val="52"/>
                <c:pt idx="0">
                  <c:v>100</c:v>
                </c:pt>
                <c:pt idx="1">
                  <c:v>102.0817</c:v>
                </c:pt>
                <c:pt idx="2">
                  <c:v>99.939769999999996</c:v>
                </c:pt>
                <c:pt idx="3">
                  <c:v>99.665120000000002</c:v>
                </c:pt>
                <c:pt idx="4">
                  <c:v>100.2396</c:v>
                </c:pt>
                <c:pt idx="5">
                  <c:v>101.395</c:v>
                </c:pt>
                <c:pt idx="6">
                  <c:v>101.848</c:v>
                </c:pt>
                <c:pt idx="7">
                  <c:v>101.5968</c:v>
                </c:pt>
                <c:pt idx="8">
                  <c:v>101.3536</c:v>
                </c:pt>
                <c:pt idx="9">
                  <c:v>100.3652</c:v>
                </c:pt>
                <c:pt idx="10">
                  <c:v>100.6187</c:v>
                </c:pt>
                <c:pt idx="11">
                  <c:v>101.5046</c:v>
                </c:pt>
                <c:pt idx="12">
                  <c:v>103.8725</c:v>
                </c:pt>
                <c:pt idx="13">
                  <c:v>105.23820000000001</c:v>
                </c:pt>
                <c:pt idx="14">
                  <c:v>104.4384</c:v>
                </c:pt>
                <c:pt idx="15">
                  <c:v>105.752</c:v>
                </c:pt>
                <c:pt idx="16">
                  <c:v>110.38460000000001</c:v>
                </c:pt>
                <c:pt idx="17">
                  <c:v>111.6627</c:v>
                </c:pt>
                <c:pt idx="18">
                  <c:v>111.90770000000001</c:v>
                </c:pt>
                <c:pt idx="19">
                  <c:v>111.336</c:v>
                </c:pt>
                <c:pt idx="20">
                  <c:v>109.30880000000001</c:v>
                </c:pt>
                <c:pt idx="21">
                  <c:v>107.1493</c:v>
                </c:pt>
                <c:pt idx="22">
                  <c:v>109.32380000000001</c:v>
                </c:pt>
                <c:pt idx="23">
                  <c:v>109.0326</c:v>
                </c:pt>
                <c:pt idx="24">
                  <c:v>108.8492</c:v>
                </c:pt>
                <c:pt idx="25">
                  <c:v>111.38800000000001</c:v>
                </c:pt>
                <c:pt idx="26">
                  <c:v>113.358</c:v>
                </c:pt>
                <c:pt idx="27">
                  <c:v>113.5162</c:v>
                </c:pt>
                <c:pt idx="28">
                  <c:v>117.0981</c:v>
                </c:pt>
                <c:pt idx="29">
                  <c:v>118.9425</c:v>
                </c:pt>
                <c:pt idx="30">
                  <c:v>117.5162</c:v>
                </c:pt>
                <c:pt idx="31">
                  <c:v>118.5391</c:v>
                </c:pt>
                <c:pt idx="32">
                  <c:v>115.2971</c:v>
                </c:pt>
                <c:pt idx="33">
                  <c:v>117.4602</c:v>
                </c:pt>
                <c:pt idx="34">
                  <c:v>117.8429</c:v>
                </c:pt>
                <c:pt idx="35">
                  <c:v>118.80840000000001</c:v>
                </c:pt>
                <c:pt idx="36">
                  <c:v>120.0744</c:v>
                </c:pt>
                <c:pt idx="37">
                  <c:v>120.7443</c:v>
                </c:pt>
                <c:pt idx="38">
                  <c:v>118.86199999999999</c:v>
                </c:pt>
                <c:pt idx="39">
                  <c:v>122.952</c:v>
                </c:pt>
                <c:pt idx="40">
                  <c:v>120.6212</c:v>
                </c:pt>
                <c:pt idx="41">
                  <c:v>119.06480000000001</c:v>
                </c:pt>
                <c:pt idx="42">
                  <c:v>120.8921</c:v>
                </c:pt>
                <c:pt idx="43">
                  <c:v>120.26690000000001</c:v>
                </c:pt>
                <c:pt idx="44">
                  <c:v>118.91200000000001</c:v>
                </c:pt>
                <c:pt idx="45">
                  <c:v>118.49079999999999</c:v>
                </c:pt>
                <c:pt idx="46">
                  <c:v>118.0196</c:v>
                </c:pt>
                <c:pt idx="47">
                  <c:v>116.5896</c:v>
                </c:pt>
                <c:pt idx="48">
                  <c:v>113.9526</c:v>
                </c:pt>
              </c:numCache>
            </c:numRef>
          </c:val>
          <c:smooth val="0"/>
          <c:extLst>
            <c:ext xmlns:c16="http://schemas.microsoft.com/office/drawing/2014/chart" uri="{C3380CC4-5D6E-409C-BE32-E72D297353CC}">
              <c16:uniqueId val="{00000000-6973-486A-863E-BF043B8AF190}"/>
            </c:ext>
          </c:extLst>
        </c:ser>
        <c:ser>
          <c:idx val="1"/>
          <c:order val="1"/>
          <c:tx>
            <c:strRef>
              <c:f>Sheet1!$C$1</c:f>
              <c:strCache>
                <c:ptCount val="1"/>
                <c:pt idx="0">
                  <c:v>Suhteessa Espanjaan</c:v>
                </c:pt>
              </c:strCache>
            </c:strRef>
          </c:tx>
          <c:spPr>
            <a:ln>
              <a:solidFill>
                <a:schemeClr val="accent4">
                  <a:lumMod val="75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Sheet1!$C$2:$C$53</c:f>
              <c:numCache>
                <c:formatCode>General</c:formatCode>
                <c:ptCount val="52"/>
                <c:pt idx="0">
                  <c:v>100</c:v>
                </c:pt>
                <c:pt idx="1">
                  <c:v>100.15170000000001</c:v>
                </c:pt>
                <c:pt idx="2">
                  <c:v>100.2829</c:v>
                </c:pt>
                <c:pt idx="3">
                  <c:v>99.266639999999995</c:v>
                </c:pt>
                <c:pt idx="4">
                  <c:v>98.063869999999994</c:v>
                </c:pt>
                <c:pt idx="5">
                  <c:v>98.305729999999997</c:v>
                </c:pt>
                <c:pt idx="6">
                  <c:v>97.723740000000006</c:v>
                </c:pt>
                <c:pt idx="7">
                  <c:v>96.851290000000006</c:v>
                </c:pt>
                <c:pt idx="8">
                  <c:v>94.809560000000005</c:v>
                </c:pt>
                <c:pt idx="9">
                  <c:v>93.619569999999996</c:v>
                </c:pt>
                <c:pt idx="10">
                  <c:v>93.314989999999995</c:v>
                </c:pt>
                <c:pt idx="11">
                  <c:v>92.789959999999994</c:v>
                </c:pt>
                <c:pt idx="12">
                  <c:v>92.355620000000002</c:v>
                </c:pt>
                <c:pt idx="13">
                  <c:v>93.868030000000005</c:v>
                </c:pt>
                <c:pt idx="14">
                  <c:v>93.002430000000004</c:v>
                </c:pt>
                <c:pt idx="15">
                  <c:v>95.674620000000004</c:v>
                </c:pt>
                <c:pt idx="16">
                  <c:v>101.79300000000001</c:v>
                </c:pt>
                <c:pt idx="17">
                  <c:v>101.41160000000001</c:v>
                </c:pt>
                <c:pt idx="18">
                  <c:v>99.881020000000007</c:v>
                </c:pt>
                <c:pt idx="19">
                  <c:v>101.30419999999999</c:v>
                </c:pt>
                <c:pt idx="20">
                  <c:v>100.9186</c:v>
                </c:pt>
                <c:pt idx="21">
                  <c:v>98.601330000000004</c:v>
                </c:pt>
                <c:pt idx="22">
                  <c:v>100.8788</c:v>
                </c:pt>
                <c:pt idx="23">
                  <c:v>100.4192</c:v>
                </c:pt>
                <c:pt idx="24">
                  <c:v>100.7989</c:v>
                </c:pt>
                <c:pt idx="25">
                  <c:v>101.7804</c:v>
                </c:pt>
                <c:pt idx="26">
                  <c:v>103.7204</c:v>
                </c:pt>
                <c:pt idx="27">
                  <c:v>104.099</c:v>
                </c:pt>
                <c:pt idx="28">
                  <c:v>106.7723</c:v>
                </c:pt>
                <c:pt idx="29">
                  <c:v>109.0827</c:v>
                </c:pt>
                <c:pt idx="30">
                  <c:v>108.90130000000001</c:v>
                </c:pt>
                <c:pt idx="31">
                  <c:v>113.73220000000001</c:v>
                </c:pt>
                <c:pt idx="32">
                  <c:v>110.60290000000001</c:v>
                </c:pt>
                <c:pt idx="33">
                  <c:v>111.7188</c:v>
                </c:pt>
                <c:pt idx="34">
                  <c:v>111.8134</c:v>
                </c:pt>
                <c:pt idx="35">
                  <c:v>112.732</c:v>
                </c:pt>
                <c:pt idx="36">
                  <c:v>113.9802</c:v>
                </c:pt>
                <c:pt idx="37">
                  <c:v>113.51139999999999</c:v>
                </c:pt>
                <c:pt idx="38">
                  <c:v>113.581</c:v>
                </c:pt>
                <c:pt idx="39">
                  <c:v>114.60469999999999</c:v>
                </c:pt>
                <c:pt idx="40">
                  <c:v>114.6872</c:v>
                </c:pt>
                <c:pt idx="41">
                  <c:v>113.6223</c:v>
                </c:pt>
                <c:pt idx="42">
                  <c:v>114.72929999999999</c:v>
                </c:pt>
                <c:pt idx="43">
                  <c:v>114.485</c:v>
                </c:pt>
                <c:pt idx="44">
                  <c:v>115.0372</c:v>
                </c:pt>
                <c:pt idx="45">
                  <c:v>115.2449</c:v>
                </c:pt>
                <c:pt idx="46">
                  <c:v>115.0767</c:v>
                </c:pt>
                <c:pt idx="47">
                  <c:v>113.9517</c:v>
                </c:pt>
                <c:pt idx="48">
                  <c:v>111.84820000000001</c:v>
                </c:pt>
              </c:numCache>
            </c:numRef>
          </c:val>
          <c:smooth val="0"/>
          <c:extLst>
            <c:ext xmlns:c16="http://schemas.microsoft.com/office/drawing/2014/chart" uri="{C3380CC4-5D6E-409C-BE32-E72D297353CC}">
              <c16:uniqueId val="{00000001-6973-486A-863E-BF043B8AF190}"/>
            </c:ext>
          </c:extLst>
        </c:ser>
        <c:ser>
          <c:idx val="2"/>
          <c:order val="2"/>
          <c:tx>
            <c:strRef>
              <c:f>Sheet1!$D$1</c:f>
              <c:strCache>
                <c:ptCount val="1"/>
                <c:pt idx="0">
                  <c:v>Suhteessa Alankomaihin</c:v>
                </c:pt>
              </c:strCache>
            </c:strRef>
          </c:tx>
          <c:spPr>
            <a:ln>
              <a:solidFill>
                <a:srgbClr val="00B05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Sheet1!$D$2:$D$53</c:f>
              <c:numCache>
                <c:formatCode>General</c:formatCode>
                <c:ptCount val="52"/>
                <c:pt idx="0">
                  <c:v>100</c:v>
                </c:pt>
                <c:pt idx="1">
                  <c:v>101.6704</c:v>
                </c:pt>
                <c:pt idx="2">
                  <c:v>103.6943</c:v>
                </c:pt>
                <c:pt idx="3">
                  <c:v>104.67400000000001</c:v>
                </c:pt>
                <c:pt idx="4">
                  <c:v>103.7217</c:v>
                </c:pt>
                <c:pt idx="5">
                  <c:v>104.1088</c:v>
                </c:pt>
                <c:pt idx="6">
                  <c:v>103.9212</c:v>
                </c:pt>
                <c:pt idx="7">
                  <c:v>102.7367</c:v>
                </c:pt>
                <c:pt idx="8">
                  <c:v>101.6408</c:v>
                </c:pt>
                <c:pt idx="9">
                  <c:v>100.2538</c:v>
                </c:pt>
                <c:pt idx="10">
                  <c:v>100.56529999999999</c:v>
                </c:pt>
                <c:pt idx="11">
                  <c:v>99.542330000000007</c:v>
                </c:pt>
                <c:pt idx="12">
                  <c:v>101.2218</c:v>
                </c:pt>
                <c:pt idx="13">
                  <c:v>102.4988</c:v>
                </c:pt>
                <c:pt idx="14">
                  <c:v>102.03619999999999</c:v>
                </c:pt>
                <c:pt idx="15">
                  <c:v>104.8395</c:v>
                </c:pt>
                <c:pt idx="16">
                  <c:v>108.16849999999999</c:v>
                </c:pt>
                <c:pt idx="17">
                  <c:v>106.619</c:v>
                </c:pt>
                <c:pt idx="18">
                  <c:v>105.5442</c:v>
                </c:pt>
                <c:pt idx="19">
                  <c:v>106.5949</c:v>
                </c:pt>
                <c:pt idx="20">
                  <c:v>107.4423</c:v>
                </c:pt>
                <c:pt idx="21">
                  <c:v>105.78830000000001</c:v>
                </c:pt>
                <c:pt idx="22">
                  <c:v>107.36020000000001</c:v>
                </c:pt>
                <c:pt idx="23">
                  <c:v>106.2731</c:v>
                </c:pt>
                <c:pt idx="24">
                  <c:v>106.85809999999999</c:v>
                </c:pt>
                <c:pt idx="25">
                  <c:v>107.6067</c:v>
                </c:pt>
                <c:pt idx="26">
                  <c:v>108.55629999999999</c:v>
                </c:pt>
                <c:pt idx="27">
                  <c:v>107.4862</c:v>
                </c:pt>
                <c:pt idx="28">
                  <c:v>109.4922</c:v>
                </c:pt>
                <c:pt idx="29">
                  <c:v>111.0004</c:v>
                </c:pt>
                <c:pt idx="30">
                  <c:v>110.2004</c:v>
                </c:pt>
                <c:pt idx="31">
                  <c:v>110.0016</c:v>
                </c:pt>
                <c:pt idx="32">
                  <c:v>109.2277</c:v>
                </c:pt>
                <c:pt idx="33">
                  <c:v>109.3113</c:v>
                </c:pt>
                <c:pt idx="34">
                  <c:v>109.7286</c:v>
                </c:pt>
                <c:pt idx="35">
                  <c:v>111.33110000000001</c:v>
                </c:pt>
                <c:pt idx="36">
                  <c:v>110.542</c:v>
                </c:pt>
                <c:pt idx="37">
                  <c:v>111.1357</c:v>
                </c:pt>
                <c:pt idx="38">
                  <c:v>111.2949</c:v>
                </c:pt>
                <c:pt idx="39">
                  <c:v>112.8177</c:v>
                </c:pt>
                <c:pt idx="40">
                  <c:v>117.0505</c:v>
                </c:pt>
                <c:pt idx="41">
                  <c:v>116.2159</c:v>
                </c:pt>
                <c:pt idx="42">
                  <c:v>116.4978</c:v>
                </c:pt>
                <c:pt idx="43">
                  <c:v>116.2718</c:v>
                </c:pt>
                <c:pt idx="44">
                  <c:v>116.2693</c:v>
                </c:pt>
                <c:pt idx="45">
                  <c:v>116.5607</c:v>
                </c:pt>
                <c:pt idx="46">
                  <c:v>116.1454</c:v>
                </c:pt>
                <c:pt idx="47">
                  <c:v>115.182</c:v>
                </c:pt>
                <c:pt idx="48">
                  <c:v>112.9599</c:v>
                </c:pt>
              </c:numCache>
            </c:numRef>
          </c:val>
          <c:smooth val="0"/>
          <c:extLst>
            <c:ext xmlns:c16="http://schemas.microsoft.com/office/drawing/2014/chart" uri="{C3380CC4-5D6E-409C-BE32-E72D297353CC}">
              <c16:uniqueId val="{00000002-6973-486A-863E-BF043B8AF190}"/>
            </c:ext>
          </c:extLst>
        </c:ser>
        <c:ser>
          <c:idx val="3"/>
          <c:order val="3"/>
          <c:tx>
            <c:strRef>
              <c:f>Sheet1!$E$1</c:f>
              <c:strCache>
                <c:ptCount val="1"/>
                <c:pt idx="0">
                  <c:v>Suhteessa Saksaan</c:v>
                </c:pt>
              </c:strCache>
            </c:strRef>
          </c:tx>
          <c:spPr>
            <a:ln>
              <a:solidFill>
                <a:schemeClr val="tx1"/>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Sheet1!$E$2:$E$53</c:f>
              <c:numCache>
                <c:formatCode>General</c:formatCode>
                <c:ptCount val="52"/>
                <c:pt idx="0">
                  <c:v>100</c:v>
                </c:pt>
                <c:pt idx="1">
                  <c:v>102.8626</c:v>
                </c:pt>
                <c:pt idx="2">
                  <c:v>105.52</c:v>
                </c:pt>
                <c:pt idx="3">
                  <c:v>105.8023</c:v>
                </c:pt>
                <c:pt idx="4">
                  <c:v>105.56529999999999</c:v>
                </c:pt>
                <c:pt idx="5">
                  <c:v>107.5219</c:v>
                </c:pt>
                <c:pt idx="6">
                  <c:v>107.6823</c:v>
                </c:pt>
                <c:pt idx="7">
                  <c:v>109.2966</c:v>
                </c:pt>
                <c:pt idx="8">
                  <c:v>108.3128</c:v>
                </c:pt>
                <c:pt idx="9">
                  <c:v>107.67489999999999</c:v>
                </c:pt>
                <c:pt idx="10">
                  <c:v>109.0029</c:v>
                </c:pt>
                <c:pt idx="11">
                  <c:v>108.5468</c:v>
                </c:pt>
                <c:pt idx="12">
                  <c:v>111.6893</c:v>
                </c:pt>
                <c:pt idx="13">
                  <c:v>112.4495</c:v>
                </c:pt>
                <c:pt idx="14">
                  <c:v>112.3766</c:v>
                </c:pt>
                <c:pt idx="15">
                  <c:v>113.1322</c:v>
                </c:pt>
                <c:pt idx="16">
                  <c:v>115.0967</c:v>
                </c:pt>
                <c:pt idx="17">
                  <c:v>115.3939</c:v>
                </c:pt>
                <c:pt idx="18">
                  <c:v>114.0262</c:v>
                </c:pt>
                <c:pt idx="19">
                  <c:v>115.4255</c:v>
                </c:pt>
                <c:pt idx="20">
                  <c:v>114.253</c:v>
                </c:pt>
                <c:pt idx="21">
                  <c:v>114.4272</c:v>
                </c:pt>
                <c:pt idx="22">
                  <c:v>116.05070000000001</c:v>
                </c:pt>
                <c:pt idx="23">
                  <c:v>114.9438</c:v>
                </c:pt>
                <c:pt idx="24">
                  <c:v>115.23779999999999</c:v>
                </c:pt>
                <c:pt idx="25">
                  <c:v>115.58929999999999</c:v>
                </c:pt>
                <c:pt idx="26">
                  <c:v>117.3698</c:v>
                </c:pt>
                <c:pt idx="27">
                  <c:v>116.8396</c:v>
                </c:pt>
                <c:pt idx="28">
                  <c:v>118.2192</c:v>
                </c:pt>
                <c:pt idx="29">
                  <c:v>118.9405</c:v>
                </c:pt>
                <c:pt idx="30">
                  <c:v>118.3352</c:v>
                </c:pt>
                <c:pt idx="31">
                  <c:v>118.1844</c:v>
                </c:pt>
                <c:pt idx="32">
                  <c:v>116.89279999999999</c:v>
                </c:pt>
                <c:pt idx="33">
                  <c:v>117.22790000000001</c:v>
                </c:pt>
                <c:pt idx="34">
                  <c:v>116.822</c:v>
                </c:pt>
                <c:pt idx="35">
                  <c:v>116.55200000000001</c:v>
                </c:pt>
                <c:pt idx="36">
                  <c:v>116.12860000000001</c:v>
                </c:pt>
                <c:pt idx="37">
                  <c:v>115.6305</c:v>
                </c:pt>
                <c:pt idx="38">
                  <c:v>115.37179999999999</c:v>
                </c:pt>
                <c:pt idx="39">
                  <c:v>116.7629</c:v>
                </c:pt>
                <c:pt idx="40">
                  <c:v>117.9258</c:v>
                </c:pt>
                <c:pt idx="41">
                  <c:v>116.5988</c:v>
                </c:pt>
                <c:pt idx="42">
                  <c:v>116.17610000000001</c:v>
                </c:pt>
                <c:pt idx="43">
                  <c:v>115.3796</c:v>
                </c:pt>
                <c:pt idx="44">
                  <c:v>115.4443</c:v>
                </c:pt>
                <c:pt idx="45">
                  <c:v>115.4923</c:v>
                </c:pt>
                <c:pt idx="46">
                  <c:v>114.1983</c:v>
                </c:pt>
                <c:pt idx="47">
                  <c:v>112.41119999999999</c:v>
                </c:pt>
                <c:pt idx="48">
                  <c:v>110.1986</c:v>
                </c:pt>
              </c:numCache>
            </c:numRef>
          </c:val>
          <c:smooth val="0"/>
          <c:extLst>
            <c:ext xmlns:c16="http://schemas.microsoft.com/office/drawing/2014/chart" uri="{C3380CC4-5D6E-409C-BE32-E72D297353CC}">
              <c16:uniqueId val="{00000003-6973-486A-863E-BF043B8AF190}"/>
            </c:ext>
          </c:extLst>
        </c:ser>
        <c:ser>
          <c:idx val="4"/>
          <c:order val="4"/>
          <c:tx>
            <c:strRef>
              <c:f>Sheet1!$F$1</c:f>
              <c:strCache>
                <c:ptCount val="1"/>
                <c:pt idx="0">
                  <c:v>Suhteessa Italiaan</c:v>
                </c:pt>
              </c:strCache>
            </c:strRef>
          </c:tx>
          <c:spPr>
            <a:ln>
              <a:solidFill>
                <a:schemeClr val="bg2">
                  <a:lumMod val="75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Sheet1!$F$2:$F$53</c:f>
              <c:numCache>
                <c:formatCode>General</c:formatCode>
                <c:ptCount val="52"/>
                <c:pt idx="0">
                  <c:v>100</c:v>
                </c:pt>
                <c:pt idx="1">
                  <c:v>101.8013</c:v>
                </c:pt>
                <c:pt idx="2">
                  <c:v>103.6587</c:v>
                </c:pt>
                <c:pt idx="3">
                  <c:v>98.923730000000006</c:v>
                </c:pt>
                <c:pt idx="4">
                  <c:v>100.422</c:v>
                </c:pt>
                <c:pt idx="5">
                  <c:v>99.183009999999996</c:v>
                </c:pt>
                <c:pt idx="6">
                  <c:v>100.13160000000001</c:v>
                </c:pt>
                <c:pt idx="7">
                  <c:v>100.3145</c:v>
                </c:pt>
                <c:pt idx="8">
                  <c:v>99.806600000000003</c:v>
                </c:pt>
                <c:pt idx="9">
                  <c:v>97.983159999999998</c:v>
                </c:pt>
                <c:pt idx="10">
                  <c:v>97.915800000000004</c:v>
                </c:pt>
                <c:pt idx="11">
                  <c:v>95.646180000000001</c:v>
                </c:pt>
                <c:pt idx="12">
                  <c:v>99.466819999999998</c:v>
                </c:pt>
                <c:pt idx="13">
                  <c:v>99.410920000000004</c:v>
                </c:pt>
                <c:pt idx="14">
                  <c:v>99.54616</c:v>
                </c:pt>
                <c:pt idx="15">
                  <c:v>100.6354</c:v>
                </c:pt>
                <c:pt idx="16">
                  <c:v>105.5065</c:v>
                </c:pt>
                <c:pt idx="17">
                  <c:v>105.1747</c:v>
                </c:pt>
                <c:pt idx="18">
                  <c:v>103.1824</c:v>
                </c:pt>
                <c:pt idx="19">
                  <c:v>103.748</c:v>
                </c:pt>
                <c:pt idx="20">
                  <c:v>103.303</c:v>
                </c:pt>
                <c:pt idx="21">
                  <c:v>100.89239999999999</c:v>
                </c:pt>
                <c:pt idx="22">
                  <c:v>103.5415</c:v>
                </c:pt>
                <c:pt idx="23">
                  <c:v>102.54900000000001</c:v>
                </c:pt>
                <c:pt idx="24">
                  <c:v>102.1194</c:v>
                </c:pt>
                <c:pt idx="25">
                  <c:v>102.9716</c:v>
                </c:pt>
                <c:pt idx="26">
                  <c:v>104.6747</c:v>
                </c:pt>
                <c:pt idx="27">
                  <c:v>104.20399999999999</c:v>
                </c:pt>
                <c:pt idx="28">
                  <c:v>105.7058</c:v>
                </c:pt>
                <c:pt idx="29">
                  <c:v>106.9136</c:v>
                </c:pt>
                <c:pt idx="30">
                  <c:v>106.34480000000001</c:v>
                </c:pt>
                <c:pt idx="31">
                  <c:v>107.758</c:v>
                </c:pt>
                <c:pt idx="32">
                  <c:v>106.57380000000001</c:v>
                </c:pt>
                <c:pt idx="33">
                  <c:v>107.0568</c:v>
                </c:pt>
                <c:pt idx="34">
                  <c:v>107.16419999999999</c:v>
                </c:pt>
                <c:pt idx="35">
                  <c:v>107.0381</c:v>
                </c:pt>
                <c:pt idx="36">
                  <c:v>108.14870000000001</c:v>
                </c:pt>
                <c:pt idx="37">
                  <c:v>108.7594</c:v>
                </c:pt>
                <c:pt idx="38">
                  <c:v>108.4308</c:v>
                </c:pt>
                <c:pt idx="39">
                  <c:v>109.12609999999999</c:v>
                </c:pt>
                <c:pt idx="40">
                  <c:v>109.9898</c:v>
                </c:pt>
                <c:pt idx="41">
                  <c:v>109.79040000000001</c:v>
                </c:pt>
                <c:pt idx="42">
                  <c:v>109.5586</c:v>
                </c:pt>
                <c:pt idx="43">
                  <c:v>109.6437</c:v>
                </c:pt>
                <c:pt idx="44">
                  <c:v>109.5094</c:v>
                </c:pt>
                <c:pt idx="45">
                  <c:v>108.99160000000001</c:v>
                </c:pt>
                <c:pt idx="46">
                  <c:v>109.1336</c:v>
                </c:pt>
                <c:pt idx="47">
                  <c:v>107.9849</c:v>
                </c:pt>
                <c:pt idx="48">
                  <c:v>105.9988</c:v>
                </c:pt>
              </c:numCache>
            </c:numRef>
          </c:val>
          <c:smooth val="0"/>
          <c:extLst>
            <c:ext xmlns:c16="http://schemas.microsoft.com/office/drawing/2014/chart" uri="{C3380CC4-5D6E-409C-BE32-E72D297353CC}">
              <c16:uniqueId val="{00000004-6973-486A-863E-BF043B8AF190}"/>
            </c:ext>
          </c:extLst>
        </c:ser>
        <c:ser>
          <c:idx val="5"/>
          <c:order val="5"/>
          <c:tx>
            <c:strRef>
              <c:f>Sheet1!$G$1</c:f>
              <c:strCache>
                <c:ptCount val="1"/>
                <c:pt idx="0">
                  <c:v>Suhteessa Ranskaan</c:v>
                </c:pt>
              </c:strCache>
            </c:strRef>
          </c:tx>
          <c:spPr>
            <a:ln>
              <a:solidFill>
                <a:schemeClr val="accent3">
                  <a:lumMod val="60000"/>
                  <a:lumOff val="40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Sheet1!$G$2:$G$53</c:f>
              <c:numCache>
                <c:formatCode>General</c:formatCode>
                <c:ptCount val="52"/>
                <c:pt idx="0">
                  <c:v>100</c:v>
                </c:pt>
                <c:pt idx="1">
                  <c:v>101.0583</c:v>
                </c:pt>
                <c:pt idx="2">
                  <c:v>101.70869999999999</c:v>
                </c:pt>
                <c:pt idx="3">
                  <c:v>100.92149999999999</c:v>
                </c:pt>
                <c:pt idx="4">
                  <c:v>100.18640000000001</c:v>
                </c:pt>
                <c:pt idx="5">
                  <c:v>101.3553</c:v>
                </c:pt>
                <c:pt idx="6">
                  <c:v>100.3968</c:v>
                </c:pt>
                <c:pt idx="7">
                  <c:v>99.457059999999998</c:v>
                </c:pt>
                <c:pt idx="8">
                  <c:v>99.065250000000006</c:v>
                </c:pt>
                <c:pt idx="9">
                  <c:v>98.476640000000003</c:v>
                </c:pt>
                <c:pt idx="10">
                  <c:v>98.626549999999995</c:v>
                </c:pt>
                <c:pt idx="11">
                  <c:v>97.71472</c:v>
                </c:pt>
                <c:pt idx="12">
                  <c:v>100.36369999999999</c:v>
                </c:pt>
                <c:pt idx="13">
                  <c:v>101.14709999999999</c:v>
                </c:pt>
                <c:pt idx="14">
                  <c:v>100.81440000000001</c:v>
                </c:pt>
                <c:pt idx="15">
                  <c:v>102.7587</c:v>
                </c:pt>
                <c:pt idx="16">
                  <c:v>108.55159999999999</c:v>
                </c:pt>
                <c:pt idx="17">
                  <c:v>108.0629</c:v>
                </c:pt>
                <c:pt idx="18">
                  <c:v>106.0908</c:v>
                </c:pt>
                <c:pt idx="19">
                  <c:v>106.21250000000001</c:v>
                </c:pt>
                <c:pt idx="20">
                  <c:v>104.6776</c:v>
                </c:pt>
                <c:pt idx="21">
                  <c:v>102.5299</c:v>
                </c:pt>
                <c:pt idx="22">
                  <c:v>104.07550000000001</c:v>
                </c:pt>
                <c:pt idx="23">
                  <c:v>103.1254</c:v>
                </c:pt>
                <c:pt idx="24">
                  <c:v>103.1558</c:v>
                </c:pt>
                <c:pt idx="25">
                  <c:v>103.8929</c:v>
                </c:pt>
                <c:pt idx="26">
                  <c:v>105.0128</c:v>
                </c:pt>
                <c:pt idx="27">
                  <c:v>104.3582</c:v>
                </c:pt>
                <c:pt idx="28">
                  <c:v>105.73909999999999</c:v>
                </c:pt>
                <c:pt idx="29">
                  <c:v>106.9173</c:v>
                </c:pt>
                <c:pt idx="30">
                  <c:v>105.6936</c:v>
                </c:pt>
                <c:pt idx="31">
                  <c:v>106.16289999999999</c:v>
                </c:pt>
                <c:pt idx="32">
                  <c:v>105.9178</c:v>
                </c:pt>
                <c:pt idx="33">
                  <c:v>106.14879999999999</c:v>
                </c:pt>
                <c:pt idx="34">
                  <c:v>105.6507</c:v>
                </c:pt>
                <c:pt idx="35">
                  <c:v>105.845</c:v>
                </c:pt>
                <c:pt idx="36">
                  <c:v>106.142</c:v>
                </c:pt>
                <c:pt idx="37">
                  <c:v>106.1747</c:v>
                </c:pt>
                <c:pt idx="38">
                  <c:v>106.75490000000001</c:v>
                </c:pt>
                <c:pt idx="39">
                  <c:v>107.5106</c:v>
                </c:pt>
                <c:pt idx="40">
                  <c:v>108.7089</c:v>
                </c:pt>
                <c:pt idx="41">
                  <c:v>107.4815</c:v>
                </c:pt>
                <c:pt idx="42">
                  <c:v>107.98909999999999</c:v>
                </c:pt>
                <c:pt idx="43">
                  <c:v>107.77549999999999</c:v>
                </c:pt>
                <c:pt idx="44">
                  <c:v>108.0048</c:v>
                </c:pt>
                <c:pt idx="45">
                  <c:v>107.9425</c:v>
                </c:pt>
                <c:pt idx="46">
                  <c:v>107.3878</c:v>
                </c:pt>
                <c:pt idx="47">
                  <c:v>106.5384</c:v>
                </c:pt>
                <c:pt idx="48">
                  <c:v>104.1892</c:v>
                </c:pt>
              </c:numCache>
            </c:numRef>
          </c:val>
          <c:smooth val="0"/>
          <c:extLst>
            <c:ext xmlns:c16="http://schemas.microsoft.com/office/drawing/2014/chart" uri="{C3380CC4-5D6E-409C-BE32-E72D297353CC}">
              <c16:uniqueId val="{00000005-6973-486A-863E-BF043B8AF190}"/>
            </c:ext>
          </c:extLst>
        </c:ser>
        <c:ser>
          <c:idx val="6"/>
          <c:order val="6"/>
          <c:tx>
            <c:strRef>
              <c:f>Sheet1!$H$1</c:f>
              <c:strCache>
                <c:ptCount val="1"/>
                <c:pt idx="0">
                  <c:v>Suhteessa Belgiaan</c:v>
                </c:pt>
              </c:strCache>
            </c:strRef>
          </c:tx>
          <c:spPr>
            <a:ln>
              <a:solidFill>
                <a:srgbClr val="00B0F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Sheet1!$H$2:$H$53</c:f>
              <c:numCache>
                <c:formatCode>General</c:formatCode>
                <c:ptCount val="52"/>
                <c:pt idx="0">
                  <c:v>100</c:v>
                </c:pt>
                <c:pt idx="1">
                  <c:v>101.25660000000001</c:v>
                </c:pt>
                <c:pt idx="2">
                  <c:v>101.48820000000001</c:v>
                </c:pt>
                <c:pt idx="3">
                  <c:v>101.13979999999999</c:v>
                </c:pt>
                <c:pt idx="4">
                  <c:v>99.659040000000005</c:v>
                </c:pt>
                <c:pt idx="5">
                  <c:v>99.761200000000002</c:v>
                </c:pt>
                <c:pt idx="6">
                  <c:v>100.0868</c:v>
                </c:pt>
                <c:pt idx="7">
                  <c:v>99.713920000000002</c:v>
                </c:pt>
                <c:pt idx="8">
                  <c:v>98.930629999999994</c:v>
                </c:pt>
                <c:pt idx="9">
                  <c:v>96.930589999999995</c:v>
                </c:pt>
                <c:pt idx="10">
                  <c:v>98.049499999999995</c:v>
                </c:pt>
                <c:pt idx="11">
                  <c:v>97.121300000000005</c:v>
                </c:pt>
                <c:pt idx="12">
                  <c:v>98.868920000000003</c:v>
                </c:pt>
                <c:pt idx="13">
                  <c:v>99.467380000000006</c:v>
                </c:pt>
                <c:pt idx="14">
                  <c:v>97.791269999999997</c:v>
                </c:pt>
                <c:pt idx="15">
                  <c:v>98.339870000000005</c:v>
                </c:pt>
                <c:pt idx="16">
                  <c:v>104.58069999999999</c:v>
                </c:pt>
                <c:pt idx="17">
                  <c:v>104.5716</c:v>
                </c:pt>
                <c:pt idx="18">
                  <c:v>103.86879999999999</c:v>
                </c:pt>
                <c:pt idx="19">
                  <c:v>104.85639999999999</c:v>
                </c:pt>
                <c:pt idx="20">
                  <c:v>104.0277</c:v>
                </c:pt>
                <c:pt idx="21">
                  <c:v>101.9284</c:v>
                </c:pt>
                <c:pt idx="22">
                  <c:v>103.28570000000001</c:v>
                </c:pt>
                <c:pt idx="23">
                  <c:v>101.4081</c:v>
                </c:pt>
                <c:pt idx="24">
                  <c:v>100.49160000000001</c:v>
                </c:pt>
                <c:pt idx="25">
                  <c:v>101.5703</c:v>
                </c:pt>
                <c:pt idx="26">
                  <c:v>101.5372</c:v>
                </c:pt>
                <c:pt idx="27">
                  <c:v>101.3458</c:v>
                </c:pt>
                <c:pt idx="28">
                  <c:v>102.4928</c:v>
                </c:pt>
                <c:pt idx="29">
                  <c:v>102.89109999999999</c:v>
                </c:pt>
                <c:pt idx="30">
                  <c:v>101.7757</c:v>
                </c:pt>
                <c:pt idx="31">
                  <c:v>102.0645</c:v>
                </c:pt>
                <c:pt idx="32">
                  <c:v>101.3282</c:v>
                </c:pt>
                <c:pt idx="33">
                  <c:v>100.9114</c:v>
                </c:pt>
                <c:pt idx="34">
                  <c:v>100.63</c:v>
                </c:pt>
                <c:pt idx="35">
                  <c:v>100.7829</c:v>
                </c:pt>
                <c:pt idx="36">
                  <c:v>101.9285</c:v>
                </c:pt>
                <c:pt idx="37">
                  <c:v>102.6936</c:v>
                </c:pt>
                <c:pt idx="38">
                  <c:v>102.45189999999999</c:v>
                </c:pt>
                <c:pt idx="39">
                  <c:v>103.54179999999999</c:v>
                </c:pt>
                <c:pt idx="40">
                  <c:v>104.1443</c:v>
                </c:pt>
                <c:pt idx="41">
                  <c:v>103.55759999999999</c:v>
                </c:pt>
                <c:pt idx="42">
                  <c:v>104.2332</c:v>
                </c:pt>
                <c:pt idx="43">
                  <c:v>104.4188</c:v>
                </c:pt>
                <c:pt idx="44">
                  <c:v>104.2029</c:v>
                </c:pt>
                <c:pt idx="45">
                  <c:v>104.9482</c:v>
                </c:pt>
                <c:pt idx="46">
                  <c:v>104.0767</c:v>
                </c:pt>
                <c:pt idx="47">
                  <c:v>103.29300000000001</c:v>
                </c:pt>
                <c:pt idx="48">
                  <c:v>101.2908</c:v>
                </c:pt>
              </c:numCache>
            </c:numRef>
          </c:val>
          <c:smooth val="0"/>
          <c:extLst>
            <c:ext xmlns:c16="http://schemas.microsoft.com/office/drawing/2014/chart" uri="{C3380CC4-5D6E-409C-BE32-E72D297353CC}">
              <c16:uniqueId val="{00000006-6973-486A-863E-BF043B8AF190}"/>
            </c:ext>
          </c:extLst>
        </c:ser>
        <c:ser>
          <c:idx val="7"/>
          <c:order val="7"/>
          <c:tx>
            <c:strRef>
              <c:f>Sheet1!$I$1</c:f>
              <c:strCache>
                <c:ptCount val="1"/>
                <c:pt idx="0">
                  <c:v>Suhteessa Itävaltaan</c:v>
                </c:pt>
              </c:strCache>
            </c:strRef>
          </c:tx>
          <c:spPr>
            <a:ln>
              <a:solidFill>
                <a:schemeClr val="accent2">
                  <a:lumMod val="40000"/>
                  <a:lumOff val="60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Sheet1!$I$2:$I$53</c:f>
              <c:numCache>
                <c:formatCode>General</c:formatCode>
                <c:ptCount val="52"/>
                <c:pt idx="0">
                  <c:v>100</c:v>
                </c:pt>
                <c:pt idx="1">
                  <c:v>101.2316</c:v>
                </c:pt>
                <c:pt idx="2">
                  <c:v>101.8015</c:v>
                </c:pt>
                <c:pt idx="3">
                  <c:v>101.1326</c:v>
                </c:pt>
                <c:pt idx="4">
                  <c:v>99.850830000000002</c:v>
                </c:pt>
                <c:pt idx="5">
                  <c:v>100.5093</c:v>
                </c:pt>
                <c:pt idx="6">
                  <c:v>100.2838</c:v>
                </c:pt>
                <c:pt idx="7">
                  <c:v>100.2377</c:v>
                </c:pt>
                <c:pt idx="8">
                  <c:v>99.618409999999997</c:v>
                </c:pt>
                <c:pt idx="9">
                  <c:v>99.115250000000003</c:v>
                </c:pt>
                <c:pt idx="10">
                  <c:v>98.214280000000002</c:v>
                </c:pt>
                <c:pt idx="11">
                  <c:v>97.950729999999993</c:v>
                </c:pt>
                <c:pt idx="12">
                  <c:v>100.5702</c:v>
                </c:pt>
                <c:pt idx="13">
                  <c:v>101.9127</c:v>
                </c:pt>
                <c:pt idx="14">
                  <c:v>100.9478</c:v>
                </c:pt>
                <c:pt idx="15">
                  <c:v>101.6435</c:v>
                </c:pt>
                <c:pt idx="16">
                  <c:v>106.6499</c:v>
                </c:pt>
                <c:pt idx="17">
                  <c:v>105.9569</c:v>
                </c:pt>
                <c:pt idx="18">
                  <c:v>104.834</c:v>
                </c:pt>
                <c:pt idx="19">
                  <c:v>106.61490000000001</c:v>
                </c:pt>
                <c:pt idx="20">
                  <c:v>104.15479999999999</c:v>
                </c:pt>
                <c:pt idx="21">
                  <c:v>101.94540000000001</c:v>
                </c:pt>
                <c:pt idx="22">
                  <c:v>103.7542</c:v>
                </c:pt>
                <c:pt idx="23">
                  <c:v>102.85469999999999</c:v>
                </c:pt>
                <c:pt idx="24">
                  <c:v>103.5335</c:v>
                </c:pt>
                <c:pt idx="25">
                  <c:v>104.51139999999999</c:v>
                </c:pt>
                <c:pt idx="26">
                  <c:v>105.0025</c:v>
                </c:pt>
                <c:pt idx="27">
                  <c:v>103.19759999999999</c:v>
                </c:pt>
                <c:pt idx="28">
                  <c:v>104.6193</c:v>
                </c:pt>
                <c:pt idx="29">
                  <c:v>105.5444</c:v>
                </c:pt>
                <c:pt idx="30">
                  <c:v>103.8732</c:v>
                </c:pt>
                <c:pt idx="31">
                  <c:v>104.6742</c:v>
                </c:pt>
                <c:pt idx="32">
                  <c:v>104.05929999999999</c:v>
                </c:pt>
                <c:pt idx="33">
                  <c:v>103.75</c:v>
                </c:pt>
                <c:pt idx="34">
                  <c:v>103.3535</c:v>
                </c:pt>
                <c:pt idx="35">
                  <c:v>102.9568</c:v>
                </c:pt>
                <c:pt idx="36">
                  <c:v>103.7343</c:v>
                </c:pt>
                <c:pt idx="37">
                  <c:v>103.3888</c:v>
                </c:pt>
                <c:pt idx="38">
                  <c:v>102.8652</c:v>
                </c:pt>
                <c:pt idx="39">
                  <c:v>102.9278</c:v>
                </c:pt>
                <c:pt idx="40">
                  <c:v>103.0752</c:v>
                </c:pt>
                <c:pt idx="41">
                  <c:v>101.4996</c:v>
                </c:pt>
                <c:pt idx="42">
                  <c:v>101.51730000000001</c:v>
                </c:pt>
                <c:pt idx="43">
                  <c:v>101.3061</c:v>
                </c:pt>
                <c:pt idx="44">
                  <c:v>101.60209999999999</c:v>
                </c:pt>
                <c:pt idx="45">
                  <c:v>101.3873</c:v>
                </c:pt>
                <c:pt idx="46">
                  <c:v>101.4918</c:v>
                </c:pt>
                <c:pt idx="47">
                  <c:v>100.56870000000001</c:v>
                </c:pt>
                <c:pt idx="48">
                  <c:v>98.772660000000002</c:v>
                </c:pt>
              </c:numCache>
            </c:numRef>
          </c:val>
          <c:smooth val="0"/>
          <c:extLst>
            <c:ext xmlns:c16="http://schemas.microsoft.com/office/drawing/2014/chart" uri="{C3380CC4-5D6E-409C-BE32-E72D297353CC}">
              <c16:uniqueId val="{00000007-6973-486A-863E-BF043B8AF190}"/>
            </c:ext>
          </c:extLst>
        </c:ser>
        <c:ser>
          <c:idx val="8"/>
          <c:order val="8"/>
          <c:tx>
            <c:strRef>
              <c:f>Sheet1!$J$1</c:f>
              <c:strCache>
                <c:ptCount val="1"/>
                <c:pt idx="0">
                  <c:v>Suhteessa Suomeen</c:v>
                </c:pt>
              </c:strCache>
            </c:strRef>
          </c:tx>
          <c:spPr>
            <a:ln>
              <a:solidFill>
                <a:schemeClr val="tx2"/>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Sheet1!$J$2:$J$53</c:f>
              <c:numCache>
                <c:formatCode>General</c:formatCode>
                <c:ptCount val="5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numCache>
            </c:numRef>
          </c:val>
          <c:smooth val="0"/>
          <c:extLst>
            <c:ext xmlns:c16="http://schemas.microsoft.com/office/drawing/2014/chart" uri="{C3380CC4-5D6E-409C-BE32-E72D297353CC}">
              <c16:uniqueId val="{00000008-6973-486A-863E-BF043B8AF190}"/>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5"/>
        <c:minorUnit val="1"/>
      </c:valAx>
      <c:spPr>
        <a:noFill/>
        <a:ln w="25400">
          <a:noFill/>
        </a:ln>
      </c:spPr>
    </c:plotArea>
    <c:legend>
      <c:legendPos val="r"/>
      <c:layout>
        <c:manualLayout>
          <c:xMode val="edge"/>
          <c:yMode val="edge"/>
          <c:x val="0.8506089251576594"/>
          <c:y val="5.2490024615235165E-2"/>
          <c:w val="0.14870716259804839"/>
          <c:h val="0.91978747751698997"/>
        </c:manualLayout>
      </c:layout>
      <c:overlay val="0"/>
      <c:spPr>
        <a:solidFill>
          <a:schemeClr val="bg1"/>
        </a:solidFill>
        <a:ln w="27765">
          <a:noFill/>
        </a:ln>
      </c:spPr>
      <c:txPr>
        <a:bodyPr/>
        <a:lstStyle/>
        <a:p>
          <a:pPr>
            <a:defRPr sz="80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101.75</c:v>
                </c:pt>
                <c:pt idx="1">
                  <c:v>96.95</c:v>
                </c:pt>
                <c:pt idx="2">
                  <c:v>100.83</c:v>
                </c:pt>
                <c:pt idx="3">
                  <c:v>100.47</c:v>
                </c:pt>
                <c:pt idx="4">
                  <c:v>106.29</c:v>
                </c:pt>
                <c:pt idx="5">
                  <c:v>107.14</c:v>
                </c:pt>
                <c:pt idx="6">
                  <c:v>108.49</c:v>
                </c:pt>
                <c:pt idx="7">
                  <c:v>109.81</c:v>
                </c:pt>
                <c:pt idx="8">
                  <c:v>116.76</c:v>
                </c:pt>
                <c:pt idx="9">
                  <c:v>118.8</c:v>
                </c:pt>
                <c:pt idx="10">
                  <c:v>119.64</c:v>
                </c:pt>
                <c:pt idx="11">
                  <c:v>118.74</c:v>
                </c:pt>
                <c:pt idx="12">
                  <c:v>120.48</c:v>
                </c:pt>
                <c:pt idx="13">
                  <c:v>118.11</c:v>
                </c:pt>
                <c:pt idx="14">
                  <c:v>116.67</c:v>
                </c:pt>
                <c:pt idx="15">
                  <c:v>107.07</c:v>
                </c:pt>
                <c:pt idx="16">
                  <c:v>87.11</c:v>
                </c:pt>
                <c:pt idx="17">
                  <c:v>86.59</c:v>
                </c:pt>
                <c:pt idx="18">
                  <c:v>87.09</c:v>
                </c:pt>
                <c:pt idx="19">
                  <c:v>86.01</c:v>
                </c:pt>
                <c:pt idx="20">
                  <c:v>86.68</c:v>
                </c:pt>
                <c:pt idx="21">
                  <c:v>92.22</c:v>
                </c:pt>
                <c:pt idx="22">
                  <c:v>91.06</c:v>
                </c:pt>
                <c:pt idx="23">
                  <c:v>95.8</c:v>
                </c:pt>
                <c:pt idx="24">
                  <c:v>94.95</c:v>
                </c:pt>
                <c:pt idx="25">
                  <c:v>92.33</c:v>
                </c:pt>
                <c:pt idx="26">
                  <c:v>91.3</c:v>
                </c:pt>
                <c:pt idx="27">
                  <c:v>89.64</c:v>
                </c:pt>
                <c:pt idx="28">
                  <c:v>86.36</c:v>
                </c:pt>
                <c:pt idx="29">
                  <c:v>83.31</c:v>
                </c:pt>
                <c:pt idx="30">
                  <c:v>81.48</c:v>
                </c:pt>
                <c:pt idx="31">
                  <c:v>81.63</c:v>
                </c:pt>
                <c:pt idx="32">
                  <c:v>82.42</c:v>
                </c:pt>
                <c:pt idx="33">
                  <c:v>84.39</c:v>
                </c:pt>
                <c:pt idx="34">
                  <c:v>86.18</c:v>
                </c:pt>
                <c:pt idx="35">
                  <c:v>86.36</c:v>
                </c:pt>
                <c:pt idx="36">
                  <c:v>84.07</c:v>
                </c:pt>
                <c:pt idx="37">
                  <c:v>85.04</c:v>
                </c:pt>
                <c:pt idx="38">
                  <c:v>86.52</c:v>
                </c:pt>
                <c:pt idx="39">
                  <c:v>86.78</c:v>
                </c:pt>
                <c:pt idx="40">
                  <c:v>87.15</c:v>
                </c:pt>
                <c:pt idx="41">
                  <c:v>87.81</c:v>
                </c:pt>
                <c:pt idx="42">
                  <c:v>87.12</c:v>
                </c:pt>
                <c:pt idx="43">
                  <c:v>88.84</c:v>
                </c:pt>
                <c:pt idx="44">
                  <c:v>85.14</c:v>
                </c:pt>
                <c:pt idx="45">
                  <c:v>86.95</c:v>
                </c:pt>
                <c:pt idx="46">
                  <c:v>88.43</c:v>
                </c:pt>
                <c:pt idx="47">
                  <c:v>88.26</c:v>
                </c:pt>
                <c:pt idx="48">
                  <c:v>93.97</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102.82</c:v>
                </c:pt>
                <c:pt idx="1">
                  <c:v>98.26</c:v>
                </c:pt>
                <c:pt idx="2">
                  <c:v>102.13</c:v>
                </c:pt>
                <c:pt idx="3">
                  <c:v>96.94</c:v>
                </c:pt>
                <c:pt idx="4">
                  <c:v>103.33</c:v>
                </c:pt>
                <c:pt idx="5">
                  <c:v>106.9</c:v>
                </c:pt>
                <c:pt idx="6">
                  <c:v>106.52</c:v>
                </c:pt>
                <c:pt idx="7">
                  <c:v>110.16</c:v>
                </c:pt>
                <c:pt idx="8">
                  <c:v>114.65</c:v>
                </c:pt>
                <c:pt idx="9">
                  <c:v>115.36</c:v>
                </c:pt>
                <c:pt idx="10">
                  <c:v>119.3</c:v>
                </c:pt>
                <c:pt idx="11">
                  <c:v>113.91</c:v>
                </c:pt>
                <c:pt idx="12">
                  <c:v>116.72</c:v>
                </c:pt>
                <c:pt idx="13">
                  <c:v>116.18</c:v>
                </c:pt>
                <c:pt idx="14">
                  <c:v>111.09</c:v>
                </c:pt>
                <c:pt idx="15">
                  <c:v>107.4</c:v>
                </c:pt>
                <c:pt idx="16">
                  <c:v>97.08</c:v>
                </c:pt>
                <c:pt idx="17">
                  <c:v>98</c:v>
                </c:pt>
                <c:pt idx="18">
                  <c:v>95.96</c:v>
                </c:pt>
                <c:pt idx="19">
                  <c:v>97.48</c:v>
                </c:pt>
                <c:pt idx="20">
                  <c:v>100.14</c:v>
                </c:pt>
                <c:pt idx="21">
                  <c:v>104.51</c:v>
                </c:pt>
                <c:pt idx="22">
                  <c:v>107.66</c:v>
                </c:pt>
                <c:pt idx="23">
                  <c:v>109.47</c:v>
                </c:pt>
                <c:pt idx="24">
                  <c:v>108.13</c:v>
                </c:pt>
                <c:pt idx="25">
                  <c:v>105</c:v>
                </c:pt>
                <c:pt idx="26">
                  <c:v>103.19</c:v>
                </c:pt>
                <c:pt idx="27">
                  <c:v>101.73</c:v>
                </c:pt>
                <c:pt idx="28">
                  <c:v>96.82</c:v>
                </c:pt>
                <c:pt idx="29">
                  <c:v>93.34</c:v>
                </c:pt>
                <c:pt idx="30">
                  <c:v>95.19</c:v>
                </c:pt>
                <c:pt idx="31">
                  <c:v>96.78</c:v>
                </c:pt>
                <c:pt idx="32">
                  <c:v>97.86</c:v>
                </c:pt>
                <c:pt idx="33">
                  <c:v>100.77</c:v>
                </c:pt>
                <c:pt idx="34">
                  <c:v>105.64</c:v>
                </c:pt>
                <c:pt idx="35">
                  <c:v>105.39</c:v>
                </c:pt>
                <c:pt idx="36">
                  <c:v>104.74</c:v>
                </c:pt>
                <c:pt idx="37">
                  <c:v>107.15</c:v>
                </c:pt>
                <c:pt idx="38">
                  <c:v>108.11</c:v>
                </c:pt>
                <c:pt idx="39">
                  <c:v>107.32</c:v>
                </c:pt>
                <c:pt idx="40">
                  <c:v>109.47</c:v>
                </c:pt>
                <c:pt idx="41">
                  <c:v>111.74</c:v>
                </c:pt>
                <c:pt idx="42">
                  <c:v>108.87</c:v>
                </c:pt>
                <c:pt idx="43">
                  <c:v>113.48</c:v>
                </c:pt>
                <c:pt idx="44">
                  <c:v>107.36</c:v>
                </c:pt>
                <c:pt idx="45">
                  <c:v>110.06</c:v>
                </c:pt>
                <c:pt idx="46">
                  <c:v>112.44</c:v>
                </c:pt>
                <c:pt idx="47">
                  <c:v>112.48</c:v>
                </c:pt>
                <c:pt idx="48">
                  <c:v>119.58</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108.6</c:v>
                </c:pt>
                <c:pt idx="9">
                  <c:v>110.14</c:v>
                </c:pt>
                <c:pt idx="10">
                  <c:v>113.24</c:v>
                </c:pt>
                <c:pt idx="11">
                  <c:v>115.3</c:v>
                </c:pt>
                <c:pt idx="12">
                  <c:v>113.75</c:v>
                </c:pt>
                <c:pt idx="13">
                  <c:v>113.24</c:v>
                </c:pt>
                <c:pt idx="14">
                  <c:v>115.17</c:v>
                </c:pt>
                <c:pt idx="15">
                  <c:v>116.97</c:v>
                </c:pt>
                <c:pt idx="16">
                  <c:v>119.29</c:v>
                </c:pt>
                <c:pt idx="17">
                  <c:v>123.29</c:v>
                </c:pt>
                <c:pt idx="18">
                  <c:v>123.29</c:v>
                </c:pt>
                <c:pt idx="19">
                  <c:v>119.55</c:v>
                </c:pt>
                <c:pt idx="20">
                  <c:v>120.84</c:v>
                </c:pt>
                <c:pt idx="21">
                  <c:v>118.9</c:v>
                </c:pt>
                <c:pt idx="22">
                  <c:v>120.06</c:v>
                </c:pt>
                <c:pt idx="23">
                  <c:v>120.71</c:v>
                </c:pt>
                <c:pt idx="24">
                  <c:v>122.9</c:v>
                </c:pt>
                <c:pt idx="25">
                  <c:v>121.35</c:v>
                </c:pt>
                <c:pt idx="26">
                  <c:v>122.64</c:v>
                </c:pt>
                <c:pt idx="27">
                  <c:v>125.35</c:v>
                </c:pt>
                <c:pt idx="28">
                  <c:v>127.67</c:v>
                </c:pt>
                <c:pt idx="29">
                  <c:v>127.28</c:v>
                </c:pt>
                <c:pt idx="30">
                  <c:v>129.21</c:v>
                </c:pt>
                <c:pt idx="31">
                  <c:v>131.13999999999999</c:v>
                </c:pt>
                <c:pt idx="32">
                  <c:v>127.92</c:v>
                </c:pt>
                <c:pt idx="33">
                  <c:v>132.69</c:v>
                </c:pt>
                <c:pt idx="34">
                  <c:v>129.72999999999999</c:v>
                </c:pt>
                <c:pt idx="35">
                  <c:v>130.5</c:v>
                </c:pt>
                <c:pt idx="36">
                  <c:v>132.56</c:v>
                </c:pt>
                <c:pt idx="37">
                  <c:v>134.11000000000001</c:v>
                </c:pt>
                <c:pt idx="38">
                  <c:v>131.13999999999999</c:v>
                </c:pt>
                <c:pt idx="39">
                  <c:v>132.05000000000001</c:v>
                </c:pt>
                <c:pt idx="40">
                  <c:v>135.38999999999999</c:v>
                </c:pt>
                <c:pt idx="41">
                  <c:v>135.27000000000001</c:v>
                </c:pt>
                <c:pt idx="42">
                  <c:v>134.11000000000001</c:v>
                </c:pt>
                <c:pt idx="43">
                  <c:v>135.65</c:v>
                </c:pt>
                <c:pt idx="44">
                  <c:v>135.78</c:v>
                </c:pt>
                <c:pt idx="45">
                  <c:v>134.24</c:v>
                </c:pt>
                <c:pt idx="46">
                  <c:v>137.84</c:v>
                </c:pt>
                <c:pt idx="47">
                  <c:v>135.78</c:v>
                </c:pt>
                <c:pt idx="48">
                  <c:v>134.6</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98.7</c:v>
                </c:pt>
                <c:pt idx="1">
                  <c:v>100.6</c:v>
                </c:pt>
                <c:pt idx="2">
                  <c:v>98.1</c:v>
                </c:pt>
                <c:pt idx="3">
                  <c:v>102.5</c:v>
                </c:pt>
                <c:pt idx="4">
                  <c:v>102.1</c:v>
                </c:pt>
                <c:pt idx="5">
                  <c:v>99.8</c:v>
                </c:pt>
                <c:pt idx="6">
                  <c:v>101.4</c:v>
                </c:pt>
                <c:pt idx="7">
                  <c:v>99.8</c:v>
                </c:pt>
                <c:pt idx="8">
                  <c:v>101.1</c:v>
                </c:pt>
                <c:pt idx="9">
                  <c:v>101.2</c:v>
                </c:pt>
                <c:pt idx="10">
                  <c:v>101.6</c:v>
                </c:pt>
                <c:pt idx="11">
                  <c:v>103.6</c:v>
                </c:pt>
                <c:pt idx="12">
                  <c:v>103.9</c:v>
                </c:pt>
                <c:pt idx="13">
                  <c:v>104.2</c:v>
                </c:pt>
                <c:pt idx="14">
                  <c:v>104.3</c:v>
                </c:pt>
                <c:pt idx="15">
                  <c:v>100.7</c:v>
                </c:pt>
                <c:pt idx="16">
                  <c:v>97.8</c:v>
                </c:pt>
                <c:pt idx="17">
                  <c:v>93.2</c:v>
                </c:pt>
                <c:pt idx="18">
                  <c:v>90.8</c:v>
                </c:pt>
                <c:pt idx="19">
                  <c:v>89.6</c:v>
                </c:pt>
                <c:pt idx="20">
                  <c:v>88.9</c:v>
                </c:pt>
                <c:pt idx="21">
                  <c:v>89.2</c:v>
                </c:pt>
                <c:pt idx="22">
                  <c:v>87.6</c:v>
                </c:pt>
                <c:pt idx="23">
                  <c:v>88</c:v>
                </c:pt>
                <c:pt idx="24">
                  <c:v>88.2</c:v>
                </c:pt>
                <c:pt idx="25">
                  <c:v>88.3</c:v>
                </c:pt>
                <c:pt idx="26">
                  <c:v>91</c:v>
                </c:pt>
                <c:pt idx="27">
                  <c:v>90</c:v>
                </c:pt>
                <c:pt idx="28">
                  <c:v>90.1</c:v>
                </c:pt>
                <c:pt idx="29">
                  <c:v>90.7</c:v>
                </c:pt>
                <c:pt idx="30">
                  <c:v>88.7</c:v>
                </c:pt>
                <c:pt idx="31">
                  <c:v>86.9</c:v>
                </c:pt>
                <c:pt idx="32">
                  <c:v>87.1</c:v>
                </c:pt>
                <c:pt idx="33">
                  <c:v>86.8</c:v>
                </c:pt>
                <c:pt idx="34">
                  <c:v>84.1</c:v>
                </c:pt>
                <c:pt idx="35">
                  <c:v>84.6</c:v>
                </c:pt>
                <c:pt idx="36">
                  <c:v>84.2</c:v>
                </c:pt>
                <c:pt idx="37">
                  <c:v>83.6</c:v>
                </c:pt>
                <c:pt idx="38">
                  <c:v>82.4</c:v>
                </c:pt>
                <c:pt idx="39">
                  <c:v>82.9</c:v>
                </c:pt>
                <c:pt idx="40">
                  <c:v>83.5</c:v>
                </c:pt>
                <c:pt idx="41">
                  <c:v>81.7</c:v>
                </c:pt>
                <c:pt idx="42">
                  <c:v>81.900000000000006</c:v>
                </c:pt>
                <c:pt idx="43">
                  <c:v>81.8</c:v>
                </c:pt>
                <c:pt idx="44">
                  <c:v>81.599999999999994</c:v>
                </c:pt>
                <c:pt idx="45">
                  <c:v>82.1</c:v>
                </c:pt>
                <c:pt idx="46">
                  <c:v>82</c:v>
                </c:pt>
                <c:pt idx="47">
                  <c:v>82</c:v>
                </c:pt>
                <c:pt idx="48">
                  <c:v>79.400000000000006</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2017(1-5)</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5.2</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100</c:v>
                </c:pt>
                <c:pt idx="1">
                  <c:v>105.72</c:v>
                </c:pt>
                <c:pt idx="2">
                  <c:v>104.71</c:v>
                </c:pt>
                <c:pt idx="3">
                  <c:v>110.89</c:v>
                </c:pt>
                <c:pt idx="4">
                  <c:v>105.08</c:v>
                </c:pt>
                <c:pt idx="5">
                  <c:v>105.36</c:v>
                </c:pt>
                <c:pt idx="6">
                  <c:v>107.74</c:v>
                </c:pt>
                <c:pt idx="7">
                  <c:v>105.55</c:v>
                </c:pt>
                <c:pt idx="8">
                  <c:v>107.64</c:v>
                </c:pt>
                <c:pt idx="9">
                  <c:v>108.51</c:v>
                </c:pt>
                <c:pt idx="10">
                  <c:v>108.94</c:v>
                </c:pt>
                <c:pt idx="11">
                  <c:v>114.69</c:v>
                </c:pt>
                <c:pt idx="12">
                  <c:v>106.91</c:v>
                </c:pt>
                <c:pt idx="13">
                  <c:v>105.87</c:v>
                </c:pt>
                <c:pt idx="14">
                  <c:v>111.56</c:v>
                </c:pt>
                <c:pt idx="15">
                  <c:v>105.95</c:v>
                </c:pt>
                <c:pt idx="16">
                  <c:v>112.71</c:v>
                </c:pt>
                <c:pt idx="17">
                  <c:v>120.24</c:v>
                </c:pt>
                <c:pt idx="18">
                  <c:v>127.57</c:v>
                </c:pt>
                <c:pt idx="19">
                  <c:v>125.57</c:v>
                </c:pt>
                <c:pt idx="20">
                  <c:v>130.82</c:v>
                </c:pt>
                <c:pt idx="21">
                  <c:v>126.93</c:v>
                </c:pt>
                <c:pt idx="22">
                  <c:v>124.81</c:v>
                </c:pt>
                <c:pt idx="23">
                  <c:v>123.44</c:v>
                </c:pt>
                <c:pt idx="24">
                  <c:v>126.65</c:v>
                </c:pt>
                <c:pt idx="25">
                  <c:v>128.29</c:v>
                </c:pt>
                <c:pt idx="26">
                  <c:v>134.26</c:v>
                </c:pt>
                <c:pt idx="27">
                  <c:v>136</c:v>
                </c:pt>
                <c:pt idx="28">
                  <c:v>147.69999999999999</c:v>
                </c:pt>
                <c:pt idx="29">
                  <c:v>151.63999999999999</c:v>
                </c:pt>
                <c:pt idx="30">
                  <c:v>151.77000000000001</c:v>
                </c:pt>
                <c:pt idx="31">
                  <c:v>146.46</c:v>
                </c:pt>
                <c:pt idx="32">
                  <c:v>141.33000000000001</c:v>
                </c:pt>
                <c:pt idx="33">
                  <c:v>142.68</c:v>
                </c:pt>
                <c:pt idx="34">
                  <c:v>132.69999999999999</c:v>
                </c:pt>
                <c:pt idx="35">
                  <c:v>135.88999999999999</c:v>
                </c:pt>
                <c:pt idx="36">
                  <c:v>139.77000000000001</c:v>
                </c:pt>
                <c:pt idx="37">
                  <c:v>136.88999999999999</c:v>
                </c:pt>
                <c:pt idx="38">
                  <c:v>133.6</c:v>
                </c:pt>
                <c:pt idx="39">
                  <c:v>136.34</c:v>
                </c:pt>
                <c:pt idx="40" formatCode="General">
                  <c:v>135.49</c:v>
                </c:pt>
                <c:pt idx="41" formatCode="General">
                  <c:v>133.02000000000001</c:v>
                </c:pt>
                <c:pt idx="42" formatCode="General">
                  <c:v>135.69999999999999</c:v>
                </c:pt>
                <c:pt idx="43" formatCode="General">
                  <c:v>130.99</c:v>
                </c:pt>
                <c:pt idx="44" formatCode="General">
                  <c:v>139.33000000000001</c:v>
                </c:pt>
                <c:pt idx="45" formatCode="General">
                  <c:v>133.61000000000001</c:v>
                </c:pt>
                <c:pt idx="46" formatCode="General">
                  <c:v>133.77000000000001</c:v>
                </c:pt>
                <c:pt idx="47" formatCode="General">
                  <c:v>131.07</c:v>
                </c:pt>
                <c:pt idx="48" formatCode="General">
                  <c:v>122.42</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100</c:v>
                </c:pt>
                <c:pt idx="1">
                  <c:v>104.87</c:v>
                </c:pt>
                <c:pt idx="2">
                  <c:v>102.76</c:v>
                </c:pt>
                <c:pt idx="3">
                  <c:v>107.47</c:v>
                </c:pt>
                <c:pt idx="4">
                  <c:v>108.32</c:v>
                </c:pt>
                <c:pt idx="5">
                  <c:v>107.52</c:v>
                </c:pt>
                <c:pt idx="6">
                  <c:v>109.43</c:v>
                </c:pt>
                <c:pt idx="7">
                  <c:v>108.14</c:v>
                </c:pt>
                <c:pt idx="8">
                  <c:v>107.97</c:v>
                </c:pt>
                <c:pt idx="9">
                  <c:v>107.61</c:v>
                </c:pt>
                <c:pt idx="10">
                  <c:v>103.87</c:v>
                </c:pt>
                <c:pt idx="11">
                  <c:v>112.3</c:v>
                </c:pt>
                <c:pt idx="12">
                  <c:v>102.47</c:v>
                </c:pt>
                <c:pt idx="13">
                  <c:v>96.43</c:v>
                </c:pt>
                <c:pt idx="14">
                  <c:v>105.56</c:v>
                </c:pt>
                <c:pt idx="15">
                  <c:v>98.13</c:v>
                </c:pt>
                <c:pt idx="16">
                  <c:v>101.56</c:v>
                </c:pt>
                <c:pt idx="17">
                  <c:v>104.81</c:v>
                </c:pt>
                <c:pt idx="18">
                  <c:v>110.46</c:v>
                </c:pt>
                <c:pt idx="19">
                  <c:v>107.09</c:v>
                </c:pt>
                <c:pt idx="20">
                  <c:v>115.44</c:v>
                </c:pt>
                <c:pt idx="21">
                  <c:v>116.18</c:v>
                </c:pt>
                <c:pt idx="22">
                  <c:v>119.49</c:v>
                </c:pt>
                <c:pt idx="23">
                  <c:v>124.21</c:v>
                </c:pt>
                <c:pt idx="24">
                  <c:v>131.35</c:v>
                </c:pt>
                <c:pt idx="25">
                  <c:v>124.58</c:v>
                </c:pt>
                <c:pt idx="26">
                  <c:v>127.43</c:v>
                </c:pt>
                <c:pt idx="27">
                  <c:v>127.83</c:v>
                </c:pt>
                <c:pt idx="28">
                  <c:v>136.74</c:v>
                </c:pt>
                <c:pt idx="29">
                  <c:v>144.05000000000001</c:v>
                </c:pt>
                <c:pt idx="30">
                  <c:v>151.5</c:v>
                </c:pt>
                <c:pt idx="31">
                  <c:v>139.38</c:v>
                </c:pt>
                <c:pt idx="32">
                  <c:v>146.85</c:v>
                </c:pt>
                <c:pt idx="33">
                  <c:v>137.68</c:v>
                </c:pt>
                <c:pt idx="34">
                  <c:v>132.83000000000001</c:v>
                </c:pt>
                <c:pt idx="35">
                  <c:v>132.19</c:v>
                </c:pt>
                <c:pt idx="36">
                  <c:v>132.84</c:v>
                </c:pt>
                <c:pt idx="37">
                  <c:v>131.99</c:v>
                </c:pt>
                <c:pt idx="38">
                  <c:v>120.81</c:v>
                </c:pt>
                <c:pt idx="39">
                  <c:v>129.57</c:v>
                </c:pt>
                <c:pt idx="40" formatCode="General">
                  <c:v>129.93</c:v>
                </c:pt>
                <c:pt idx="41" formatCode="General">
                  <c:v>131.51</c:v>
                </c:pt>
                <c:pt idx="42" formatCode="General">
                  <c:v>132.99</c:v>
                </c:pt>
                <c:pt idx="43" formatCode="General">
                  <c:v>131.28</c:v>
                </c:pt>
                <c:pt idx="44" formatCode="General">
                  <c:v>133.69</c:v>
                </c:pt>
                <c:pt idx="45" formatCode="General">
                  <c:v>128.86000000000001</c:v>
                </c:pt>
                <c:pt idx="46" formatCode="General">
                  <c:v>128.72</c:v>
                </c:pt>
                <c:pt idx="47" formatCode="General">
                  <c:v>126.79</c:v>
                </c:pt>
                <c:pt idx="48" formatCode="General">
                  <c:v>121.67</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6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Suomi</c:v>
                </c:pt>
              </c:strCache>
            </c:strRef>
          </c:tx>
          <c:spPr>
            <a:ln w="47625">
              <a:solidFill>
                <a:schemeClr val="accent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98.7</c:v>
                </c:pt>
                <c:pt idx="1">
                  <c:v>100.6</c:v>
                </c:pt>
                <c:pt idx="2">
                  <c:v>98.1</c:v>
                </c:pt>
                <c:pt idx="3">
                  <c:v>102.5</c:v>
                </c:pt>
                <c:pt idx="4">
                  <c:v>102.1</c:v>
                </c:pt>
                <c:pt idx="5">
                  <c:v>99.8</c:v>
                </c:pt>
                <c:pt idx="6">
                  <c:v>101.4</c:v>
                </c:pt>
                <c:pt idx="7">
                  <c:v>99.8</c:v>
                </c:pt>
                <c:pt idx="8">
                  <c:v>101.1</c:v>
                </c:pt>
                <c:pt idx="9">
                  <c:v>101.2</c:v>
                </c:pt>
                <c:pt idx="10">
                  <c:v>101.6</c:v>
                </c:pt>
                <c:pt idx="11">
                  <c:v>103.6</c:v>
                </c:pt>
                <c:pt idx="12">
                  <c:v>103.9</c:v>
                </c:pt>
                <c:pt idx="13">
                  <c:v>104.2</c:v>
                </c:pt>
                <c:pt idx="14">
                  <c:v>104.3</c:v>
                </c:pt>
                <c:pt idx="15">
                  <c:v>100.7</c:v>
                </c:pt>
                <c:pt idx="16">
                  <c:v>97.8</c:v>
                </c:pt>
                <c:pt idx="17">
                  <c:v>93.2</c:v>
                </c:pt>
                <c:pt idx="18">
                  <c:v>90.8</c:v>
                </c:pt>
                <c:pt idx="19">
                  <c:v>89.6</c:v>
                </c:pt>
                <c:pt idx="20">
                  <c:v>88.9</c:v>
                </c:pt>
                <c:pt idx="21">
                  <c:v>89.2</c:v>
                </c:pt>
                <c:pt idx="22">
                  <c:v>87.6</c:v>
                </c:pt>
                <c:pt idx="23">
                  <c:v>88</c:v>
                </c:pt>
                <c:pt idx="24">
                  <c:v>88.2</c:v>
                </c:pt>
                <c:pt idx="25">
                  <c:v>88.3</c:v>
                </c:pt>
                <c:pt idx="26">
                  <c:v>91</c:v>
                </c:pt>
                <c:pt idx="27">
                  <c:v>90</c:v>
                </c:pt>
                <c:pt idx="28">
                  <c:v>90.1</c:v>
                </c:pt>
                <c:pt idx="29">
                  <c:v>90.7</c:v>
                </c:pt>
                <c:pt idx="30">
                  <c:v>88.7</c:v>
                </c:pt>
                <c:pt idx="31">
                  <c:v>86.9</c:v>
                </c:pt>
                <c:pt idx="32">
                  <c:v>87.1</c:v>
                </c:pt>
                <c:pt idx="33">
                  <c:v>86.8</c:v>
                </c:pt>
                <c:pt idx="34">
                  <c:v>84.1</c:v>
                </c:pt>
                <c:pt idx="35">
                  <c:v>84.6</c:v>
                </c:pt>
                <c:pt idx="36">
                  <c:v>84.2</c:v>
                </c:pt>
                <c:pt idx="37">
                  <c:v>83.6</c:v>
                </c:pt>
                <c:pt idx="38">
                  <c:v>82.4</c:v>
                </c:pt>
                <c:pt idx="39">
                  <c:v>82.9</c:v>
                </c:pt>
                <c:pt idx="40">
                  <c:v>83.5</c:v>
                </c:pt>
                <c:pt idx="41">
                  <c:v>81.7</c:v>
                </c:pt>
                <c:pt idx="42">
                  <c:v>81.900000000000006</c:v>
                </c:pt>
                <c:pt idx="43">
                  <c:v>81.8</c:v>
                </c:pt>
                <c:pt idx="44">
                  <c:v>81.599999999999994</c:v>
                </c:pt>
                <c:pt idx="45">
                  <c:v>82.1</c:v>
                </c:pt>
                <c:pt idx="46">
                  <c:v>82</c:v>
                </c:pt>
                <c:pt idx="47">
                  <c:v>82</c:v>
                </c:pt>
                <c:pt idx="48">
                  <c:v>79.400000000000006</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Ruotsi</c:v>
                </c:pt>
              </c:strCache>
            </c:strRef>
          </c:tx>
          <c:spPr>
            <a:ln w="47625">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100.9</c:v>
                </c:pt>
                <c:pt idx="1">
                  <c:v>100.1</c:v>
                </c:pt>
                <c:pt idx="2">
                  <c:v>99.5</c:v>
                </c:pt>
                <c:pt idx="3">
                  <c:v>99.4</c:v>
                </c:pt>
                <c:pt idx="4">
                  <c:v>98.3</c:v>
                </c:pt>
                <c:pt idx="5">
                  <c:v>99.1</c:v>
                </c:pt>
                <c:pt idx="6">
                  <c:v>99.8</c:v>
                </c:pt>
                <c:pt idx="7">
                  <c:v>99.4</c:v>
                </c:pt>
                <c:pt idx="8">
                  <c:v>101.6</c:v>
                </c:pt>
                <c:pt idx="9">
                  <c:v>101.3</c:v>
                </c:pt>
                <c:pt idx="10">
                  <c:v>102</c:v>
                </c:pt>
                <c:pt idx="11">
                  <c:v>101.6</c:v>
                </c:pt>
                <c:pt idx="12">
                  <c:v>102.7</c:v>
                </c:pt>
                <c:pt idx="13">
                  <c:v>102.6</c:v>
                </c:pt>
                <c:pt idx="14">
                  <c:v>101.6</c:v>
                </c:pt>
                <c:pt idx="15">
                  <c:v>99.4</c:v>
                </c:pt>
                <c:pt idx="16">
                  <c:v>95.7</c:v>
                </c:pt>
                <c:pt idx="17">
                  <c:v>92.3</c:v>
                </c:pt>
                <c:pt idx="18">
                  <c:v>89.4</c:v>
                </c:pt>
                <c:pt idx="19">
                  <c:v>90</c:v>
                </c:pt>
                <c:pt idx="20">
                  <c:v>89.6</c:v>
                </c:pt>
                <c:pt idx="21">
                  <c:v>89.6</c:v>
                </c:pt>
                <c:pt idx="22">
                  <c:v>90.4</c:v>
                </c:pt>
                <c:pt idx="23">
                  <c:v>91.5</c:v>
                </c:pt>
                <c:pt idx="24">
                  <c:v>91.5</c:v>
                </c:pt>
                <c:pt idx="25">
                  <c:v>91.6</c:v>
                </c:pt>
                <c:pt idx="26">
                  <c:v>91.9</c:v>
                </c:pt>
                <c:pt idx="27">
                  <c:v>90.6</c:v>
                </c:pt>
                <c:pt idx="28">
                  <c:v>90.3</c:v>
                </c:pt>
                <c:pt idx="29">
                  <c:v>89.9</c:v>
                </c:pt>
                <c:pt idx="30">
                  <c:v>90.1</c:v>
                </c:pt>
                <c:pt idx="31">
                  <c:v>88.8</c:v>
                </c:pt>
                <c:pt idx="32">
                  <c:v>88.7</c:v>
                </c:pt>
                <c:pt idx="33">
                  <c:v>87.3</c:v>
                </c:pt>
                <c:pt idx="34">
                  <c:v>87.5</c:v>
                </c:pt>
                <c:pt idx="35">
                  <c:v>87.4</c:v>
                </c:pt>
                <c:pt idx="36">
                  <c:v>86.7</c:v>
                </c:pt>
                <c:pt idx="37">
                  <c:v>86.7</c:v>
                </c:pt>
                <c:pt idx="38">
                  <c:v>87.2</c:v>
                </c:pt>
                <c:pt idx="39">
                  <c:v>86.8</c:v>
                </c:pt>
                <c:pt idx="40">
                  <c:v>86.6</c:v>
                </c:pt>
                <c:pt idx="41">
                  <c:v>86.7</c:v>
                </c:pt>
                <c:pt idx="42">
                  <c:v>85.6</c:v>
                </c:pt>
                <c:pt idx="43">
                  <c:v>86</c:v>
                </c:pt>
                <c:pt idx="44">
                  <c:v>86.1</c:v>
                </c:pt>
                <c:pt idx="45">
                  <c:v>86.2</c:v>
                </c:pt>
                <c:pt idx="46">
                  <c:v>84.5</c:v>
                </c:pt>
                <c:pt idx="47">
                  <c:v>85.2</c:v>
                </c:pt>
                <c:pt idx="48">
                  <c:v>86</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Saksa</c:v>
                </c:pt>
              </c:strCache>
            </c:strRef>
          </c:tx>
          <c:spPr>
            <a:ln w="47625">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100.5</c:v>
                </c:pt>
                <c:pt idx="1">
                  <c:v>100.1</c:v>
                </c:pt>
                <c:pt idx="2">
                  <c:v>99.8</c:v>
                </c:pt>
                <c:pt idx="3">
                  <c:v>99.7</c:v>
                </c:pt>
                <c:pt idx="4">
                  <c:v>98.6</c:v>
                </c:pt>
                <c:pt idx="5">
                  <c:v>98.8</c:v>
                </c:pt>
                <c:pt idx="6">
                  <c:v>99.2</c:v>
                </c:pt>
                <c:pt idx="7">
                  <c:v>99.2</c:v>
                </c:pt>
                <c:pt idx="8">
                  <c:v>99.6</c:v>
                </c:pt>
                <c:pt idx="9">
                  <c:v>100</c:v>
                </c:pt>
                <c:pt idx="10">
                  <c:v>100.8</c:v>
                </c:pt>
                <c:pt idx="11">
                  <c:v>101.1</c:v>
                </c:pt>
                <c:pt idx="12">
                  <c:v>102.5</c:v>
                </c:pt>
                <c:pt idx="13">
                  <c:v>102.9</c:v>
                </c:pt>
                <c:pt idx="14">
                  <c:v>103.1</c:v>
                </c:pt>
                <c:pt idx="15">
                  <c:v>103.2</c:v>
                </c:pt>
                <c:pt idx="16">
                  <c:v>102.2</c:v>
                </c:pt>
                <c:pt idx="17">
                  <c:v>100.9</c:v>
                </c:pt>
                <c:pt idx="18">
                  <c:v>99.6</c:v>
                </c:pt>
                <c:pt idx="19">
                  <c:v>99</c:v>
                </c:pt>
                <c:pt idx="20">
                  <c:v>98.2</c:v>
                </c:pt>
                <c:pt idx="21">
                  <c:v>98.3</c:v>
                </c:pt>
                <c:pt idx="22">
                  <c:v>98.5</c:v>
                </c:pt>
                <c:pt idx="23">
                  <c:v>98.9</c:v>
                </c:pt>
                <c:pt idx="24">
                  <c:v>99.5</c:v>
                </c:pt>
                <c:pt idx="25">
                  <c:v>100.3</c:v>
                </c:pt>
                <c:pt idx="26">
                  <c:v>100.9</c:v>
                </c:pt>
                <c:pt idx="27">
                  <c:v>101.5</c:v>
                </c:pt>
                <c:pt idx="28">
                  <c:v>102</c:v>
                </c:pt>
                <c:pt idx="29">
                  <c:v>102.3</c:v>
                </c:pt>
                <c:pt idx="30">
                  <c:v>102.6</c:v>
                </c:pt>
                <c:pt idx="31">
                  <c:v>102.8</c:v>
                </c:pt>
                <c:pt idx="32">
                  <c:v>103</c:v>
                </c:pt>
                <c:pt idx="33">
                  <c:v>102.7</c:v>
                </c:pt>
                <c:pt idx="34">
                  <c:v>102.7</c:v>
                </c:pt>
                <c:pt idx="35">
                  <c:v>102.6</c:v>
                </c:pt>
                <c:pt idx="36">
                  <c:v>102.9</c:v>
                </c:pt>
                <c:pt idx="37">
                  <c:v>103.3</c:v>
                </c:pt>
                <c:pt idx="38">
                  <c:v>103.5</c:v>
                </c:pt>
                <c:pt idx="39">
                  <c:v>103.6</c:v>
                </c:pt>
                <c:pt idx="40">
                  <c:v>103.6</c:v>
                </c:pt>
                <c:pt idx="41">
                  <c:v>103.7</c:v>
                </c:pt>
                <c:pt idx="42">
                  <c:v>103.7</c:v>
                </c:pt>
                <c:pt idx="43">
                  <c:v>103.7</c:v>
                </c:pt>
                <c:pt idx="44">
                  <c:v>103.9</c:v>
                </c:pt>
                <c:pt idx="45">
                  <c:v>103.9</c:v>
                </c:pt>
                <c:pt idx="46">
                  <c:v>103.9</c:v>
                </c:pt>
                <c:pt idx="47">
                  <c:v>104.1</c:v>
                </c:pt>
                <c:pt idx="48">
                  <c:v>104.4</c:v>
                </c:pt>
              </c:numCache>
            </c:numRef>
          </c:val>
          <c:smooth val="0"/>
          <c:extLst>
            <c:ext xmlns:c16="http://schemas.microsoft.com/office/drawing/2014/chart" uri="{C3380CC4-5D6E-409C-BE32-E72D297353CC}">
              <c16:uniqueId val="{00000002-EA40-40BA-9F03-FCAEA4CA1602}"/>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2.5</c:v>
                </c:pt>
                <c:pt idx="1">
                  <c:v>1.8</c:v>
                </c:pt>
                <c:pt idx="2">
                  <c:v>2.1</c:v>
                </c:pt>
                <c:pt idx="3">
                  <c:v>4.2</c:v>
                </c:pt>
                <c:pt idx="4">
                  <c:v>3.6</c:v>
                </c:pt>
                <c:pt idx="5">
                  <c:v>2</c:v>
                </c:pt>
                <c:pt idx="6">
                  <c:v>2</c:v>
                </c:pt>
                <c:pt idx="7">
                  <c:v>2.6</c:v>
                </c:pt>
                <c:pt idx="8">
                  <c:v>1.8</c:v>
                </c:pt>
                <c:pt idx="9">
                  <c:v>0.8</c:v>
                </c:pt>
                <c:pt idx="10">
                  <c:v>0.6</c:v>
                </c:pt>
              </c:numCache>
            </c:numRef>
          </c:val>
          <c:extLst>
            <c:ext xmlns:c16="http://schemas.microsoft.com/office/drawing/2014/chart" uri="{C3380CC4-5D6E-409C-BE32-E72D297353CC}">
              <c16:uniqueId val="{00000000-3578-436E-84FA-46CAEB63206B}"/>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3.9</c:v>
                </c:pt>
                <c:pt idx="1">
                  <c:v>2.9</c:v>
                </c:pt>
                <c:pt idx="2">
                  <c:v>3.4</c:v>
                </c:pt>
                <c:pt idx="3">
                  <c:v>5.5</c:v>
                </c:pt>
                <c:pt idx="4">
                  <c:v>4</c:v>
                </c:pt>
                <c:pt idx="5">
                  <c:v>2.6</c:v>
                </c:pt>
                <c:pt idx="6">
                  <c:v>2.7</c:v>
                </c:pt>
                <c:pt idx="7">
                  <c:v>3.2</c:v>
                </c:pt>
                <c:pt idx="8">
                  <c:v>2.1</c:v>
                </c:pt>
                <c:pt idx="9">
                  <c:v>1.4</c:v>
                </c:pt>
                <c:pt idx="10">
                  <c:v>1.2</c:v>
                </c:pt>
              </c:numCache>
            </c:numRef>
          </c:val>
          <c:extLst>
            <c:ext xmlns:c16="http://schemas.microsoft.com/office/drawing/2014/chart" uri="{C3380CC4-5D6E-409C-BE32-E72D297353CC}">
              <c16:uniqueId val="{00000001-3578-436E-84FA-46CAEB63206B}"/>
            </c:ext>
          </c:extLst>
        </c:ser>
        <c:dLbls>
          <c:showLegendKey val="0"/>
          <c:showVal val="0"/>
          <c:showCatName val="0"/>
          <c:showSerName val="0"/>
          <c:showPercent val="0"/>
          <c:showBubbleSize val="0"/>
        </c:dLbls>
        <c:gapWidth val="160"/>
        <c:overlap val="-17"/>
        <c:axId val="415263216"/>
        <c:axId val="415263608"/>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smooth val="0"/>
          <c:extLst>
            <c:ext xmlns:c16="http://schemas.microsoft.com/office/drawing/2014/chart" uri="{C3380CC4-5D6E-409C-BE32-E72D297353CC}">
              <c16:uniqueId val="{00000002-3578-436E-84FA-46CAEB63206B}"/>
            </c:ext>
          </c:extLst>
        </c:ser>
        <c:dLbls>
          <c:showLegendKey val="0"/>
          <c:showVal val="0"/>
          <c:showCatName val="0"/>
          <c:showSerName val="0"/>
          <c:showPercent val="0"/>
          <c:showBubbleSize val="0"/>
        </c:dLbls>
        <c:marker val="1"/>
        <c:smooth val="0"/>
        <c:axId val="415263216"/>
        <c:axId val="415263608"/>
      </c:lineChart>
      <c:catAx>
        <c:axId val="41526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608"/>
        <c:crosses val="autoZero"/>
        <c:auto val="1"/>
        <c:lblAlgn val="ctr"/>
        <c:lblOffset val="1"/>
        <c:noMultiLvlLbl val="0"/>
      </c:catAx>
      <c:valAx>
        <c:axId val="41526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216"/>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1.6</c:v>
                </c:pt>
                <c:pt idx="1">
                  <c:v>1.5</c:v>
                </c:pt>
                <c:pt idx="2">
                  <c:v>2.2000000000000002</c:v>
                </c:pt>
                <c:pt idx="3">
                  <c:v>2.9</c:v>
                </c:pt>
                <c:pt idx="4">
                  <c:v>2.6</c:v>
                </c:pt>
                <c:pt idx="5">
                  <c:v>1.8</c:v>
                </c:pt>
                <c:pt idx="6">
                  <c:v>2</c:v>
                </c:pt>
                <c:pt idx="7">
                  <c:v>2.7</c:v>
                </c:pt>
                <c:pt idx="8">
                  <c:v>2.7</c:v>
                </c:pt>
                <c:pt idx="9">
                  <c:v>2.8</c:v>
                </c:pt>
                <c:pt idx="10">
                  <c:v>2.1</c:v>
                </c:pt>
              </c:numCache>
            </c:numRef>
          </c:val>
          <c:extLst>
            <c:ext xmlns:c16="http://schemas.microsoft.com/office/drawing/2014/chart" uri="{C3380CC4-5D6E-409C-BE32-E72D297353CC}">
              <c16:uniqueId val="{00000000-2828-44AA-BBBF-BC99F41395E2}"/>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0.3</c:v>
                </c:pt>
                <c:pt idx="1">
                  <c:v>0.8</c:v>
                </c:pt>
                <c:pt idx="2">
                  <c:v>1.5</c:v>
                </c:pt>
                <c:pt idx="3">
                  <c:v>3.1</c:v>
                </c:pt>
                <c:pt idx="4">
                  <c:v>0.1</c:v>
                </c:pt>
                <c:pt idx="5">
                  <c:v>2.7</c:v>
                </c:pt>
                <c:pt idx="6">
                  <c:v>3.3</c:v>
                </c:pt>
                <c:pt idx="7">
                  <c:v>2.5</c:v>
                </c:pt>
                <c:pt idx="8">
                  <c:v>1.4</c:v>
                </c:pt>
                <c:pt idx="9">
                  <c:v>2.6</c:v>
                </c:pt>
                <c:pt idx="10">
                  <c:v>2.7</c:v>
                </c:pt>
              </c:numCache>
            </c:numRef>
          </c:val>
          <c:extLst>
            <c:ext xmlns:c16="http://schemas.microsoft.com/office/drawing/2014/chart" uri="{C3380CC4-5D6E-409C-BE32-E72D297353CC}">
              <c16:uniqueId val="{00000001-2828-44AA-BBBF-BC99F41395E2}"/>
            </c:ext>
          </c:extLst>
        </c:ser>
        <c:dLbls>
          <c:showLegendKey val="0"/>
          <c:showVal val="0"/>
          <c:showCatName val="0"/>
          <c:showSerName val="0"/>
          <c:showPercent val="0"/>
          <c:showBubbleSize val="0"/>
        </c:dLbls>
        <c:gapWidth val="160"/>
        <c:overlap val="-17"/>
        <c:axId val="415264392"/>
        <c:axId val="415264784"/>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smooth val="0"/>
          <c:extLst>
            <c:ext xmlns:c16="http://schemas.microsoft.com/office/drawing/2014/chart" uri="{C3380CC4-5D6E-409C-BE32-E72D297353CC}">
              <c16:uniqueId val="{00000002-2828-44AA-BBBF-BC99F41395E2}"/>
            </c:ext>
          </c:extLst>
        </c:ser>
        <c:dLbls>
          <c:showLegendKey val="0"/>
          <c:showVal val="0"/>
          <c:showCatName val="0"/>
          <c:showSerName val="0"/>
          <c:showPercent val="0"/>
          <c:showBubbleSize val="0"/>
        </c:dLbls>
        <c:marker val="1"/>
        <c:smooth val="0"/>
        <c:axId val="415264392"/>
        <c:axId val="415264784"/>
      </c:lineChart>
      <c:catAx>
        <c:axId val="415264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784"/>
        <c:crosses val="autoZero"/>
        <c:auto val="1"/>
        <c:lblAlgn val="ctr"/>
        <c:lblOffset val="1"/>
        <c:noMultiLvlLbl val="0"/>
      </c:catAx>
      <c:valAx>
        <c:axId val="4152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392"/>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extLst>
            <c:ext xmlns:c16="http://schemas.microsoft.com/office/drawing/2014/chart" uri="{C3380CC4-5D6E-409C-BE32-E72D297353CC}">
              <c16:uniqueId val="{00000000-F3CB-4165-9CD6-468DCCD3A9A1}"/>
            </c:ext>
          </c:extLst>
        </c:ser>
        <c:ser>
          <c:idx val="1"/>
          <c:order val="1"/>
          <c:tx>
            <c:strRef>
              <c:f>Taul1!$C$1</c:f>
              <c:strCache>
                <c:ptCount val="1"/>
                <c:pt idx="0">
                  <c:v>Saksa</c:v>
                </c:pt>
              </c:strCache>
            </c:strRef>
          </c:tx>
          <c:spPr>
            <a:solidFill>
              <a:schemeClr val="accent2"/>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extLst>
            <c:ext xmlns:c16="http://schemas.microsoft.com/office/drawing/2014/chart" uri="{C3380CC4-5D6E-409C-BE32-E72D297353CC}">
              <c16:uniqueId val="{00000001-F3CB-4165-9CD6-468DCCD3A9A1}"/>
            </c:ext>
          </c:extLst>
        </c:ser>
        <c:dLbls>
          <c:showLegendKey val="0"/>
          <c:showVal val="0"/>
          <c:showCatName val="0"/>
          <c:showSerName val="0"/>
          <c:showPercent val="0"/>
          <c:showBubbleSize val="0"/>
        </c:dLbls>
        <c:gapWidth val="104"/>
        <c:overlap val="100"/>
        <c:axId val="416363504"/>
        <c:axId val="416363896"/>
      </c:barChart>
      <c:catAx>
        <c:axId val="41636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6363896"/>
        <c:crosses val="autoZero"/>
        <c:auto val="1"/>
        <c:lblAlgn val="ctr"/>
        <c:lblOffset val="1"/>
        <c:noMultiLvlLbl val="0"/>
      </c:catAx>
      <c:valAx>
        <c:axId val="416363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416363504"/>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Taul1!$B$2:$B$1558</c:f>
              <c:numCache>
                <c:formatCode>General</c:formatCode>
                <c:ptCount val="1557"/>
                <c:pt idx="2" formatCode="0.00">
                  <c:v>73.59</c:v>
                </c:pt>
                <c:pt idx="3" formatCode="0.00">
                  <c:v>71.89</c:v>
                </c:pt>
                <c:pt idx="4" formatCode="0.00">
                  <c:v>69.87</c:v>
                </c:pt>
                <c:pt idx="5" formatCode="0.00">
                  <c:v>6.92</c:v>
                </c:pt>
                <c:pt idx="6" formatCode="0.00">
                  <c:v>73.75</c:v>
                </c:pt>
                <c:pt idx="7" formatCode="0.00">
                  <c:v>-1229.1099999999999</c:v>
                </c:pt>
                <c:pt idx="8" formatCode="0.00">
                  <c:v>12.46</c:v>
                </c:pt>
                <c:pt idx="9" formatCode="0.00">
                  <c:v>84.49</c:v>
                </c:pt>
                <c:pt idx="10" formatCode="0.00">
                  <c:v>94.56</c:v>
                </c:pt>
                <c:pt idx="11" formatCode="0.00">
                  <c:v>74.94</c:v>
                </c:pt>
                <c:pt idx="12" formatCode="0.00">
                  <c:v>86.03</c:v>
                </c:pt>
                <c:pt idx="13" formatCode="0.00">
                  <c:v>70.150000000000006</c:v>
                </c:pt>
                <c:pt idx="14" formatCode="0.00">
                  <c:v>75.23</c:v>
                </c:pt>
                <c:pt idx="15" formatCode="0.00">
                  <c:v>69.459999999999994</c:v>
                </c:pt>
                <c:pt idx="16" formatCode="0.00">
                  <c:v>79.41</c:v>
                </c:pt>
                <c:pt idx="17" formatCode="0.00">
                  <c:v>70.849999999999994</c:v>
                </c:pt>
                <c:pt idx="18" formatCode="0.00">
                  <c:v>81.63</c:v>
                </c:pt>
                <c:pt idx="19" formatCode="0.00">
                  <c:v>72.48</c:v>
                </c:pt>
                <c:pt idx="20" formatCode="0.00">
                  <c:v>57.71</c:v>
                </c:pt>
                <c:pt idx="21" formatCode="0.00">
                  <c:v>81.25</c:v>
                </c:pt>
                <c:pt idx="22" formatCode="0.00">
                  <c:v>83.44</c:v>
                </c:pt>
                <c:pt idx="23" formatCode="0.00">
                  <c:v>50.57</c:v>
                </c:pt>
                <c:pt idx="24" formatCode="0.00">
                  <c:v>52.48</c:v>
                </c:pt>
                <c:pt idx="25" formatCode="0.00">
                  <c:v>84.31</c:v>
                </c:pt>
                <c:pt idx="26" formatCode="0.00">
                  <c:v>81.239999999999995</c:v>
                </c:pt>
                <c:pt idx="27" formatCode="0.00">
                  <c:v>75.42</c:v>
                </c:pt>
                <c:pt idx="28" formatCode="0.00">
                  <c:v>74.31</c:v>
                </c:pt>
                <c:pt idx="29" formatCode="0.00">
                  <c:v>110.54</c:v>
                </c:pt>
                <c:pt idx="30" formatCode="0.00">
                  <c:v>84.79</c:v>
                </c:pt>
                <c:pt idx="31" formatCode="0.00">
                  <c:v>71.73</c:v>
                </c:pt>
                <c:pt idx="32" formatCode="0.00">
                  <c:v>73.69</c:v>
                </c:pt>
                <c:pt idx="33" formatCode="0.00">
                  <c:v>98.49</c:v>
                </c:pt>
                <c:pt idx="34" formatCode="0.00">
                  <c:v>94.73</c:v>
                </c:pt>
                <c:pt idx="35" formatCode="0.00">
                  <c:v>59.96</c:v>
                </c:pt>
                <c:pt idx="36" formatCode="0.00">
                  <c:v>57.41</c:v>
                </c:pt>
                <c:pt idx="37" formatCode="0.00">
                  <c:v>63.06</c:v>
                </c:pt>
                <c:pt idx="38" formatCode="0.00">
                  <c:v>88.57</c:v>
                </c:pt>
                <c:pt idx="39" formatCode="0.00">
                  <c:v>47.63</c:v>
                </c:pt>
                <c:pt idx="40" formatCode="0.00">
                  <c:v>84.88</c:v>
                </c:pt>
                <c:pt idx="41" formatCode="0.00">
                  <c:v>55.4</c:v>
                </c:pt>
                <c:pt idx="42" formatCode="0.00">
                  <c:v>68.69</c:v>
                </c:pt>
                <c:pt idx="43" formatCode="0.00">
                  <c:v>109.9</c:v>
                </c:pt>
                <c:pt idx="44" formatCode="0.00">
                  <c:v>56.48</c:v>
                </c:pt>
                <c:pt idx="45" formatCode="0.00">
                  <c:v>75.84</c:v>
                </c:pt>
                <c:pt idx="46" formatCode="0.00">
                  <c:v>89.47</c:v>
                </c:pt>
                <c:pt idx="47" formatCode="0.00">
                  <c:v>134.87</c:v>
                </c:pt>
                <c:pt idx="48" formatCode="0.00">
                  <c:v>108.73</c:v>
                </c:pt>
                <c:pt idx="49" formatCode="0.00">
                  <c:v>82.63</c:v>
                </c:pt>
                <c:pt idx="50" formatCode="0.00">
                  <c:v>50.5</c:v>
                </c:pt>
                <c:pt idx="51" formatCode="0.00">
                  <c:v>66.61</c:v>
                </c:pt>
                <c:pt idx="52" formatCode="0.00">
                  <c:v>58.71</c:v>
                </c:pt>
                <c:pt idx="53" formatCode="0.00">
                  <c:v>68.31</c:v>
                </c:pt>
                <c:pt idx="54" formatCode="0.00">
                  <c:v>67.73</c:v>
                </c:pt>
                <c:pt idx="55" formatCode="0.00">
                  <c:v>82.49</c:v>
                </c:pt>
                <c:pt idx="56" formatCode="0.00">
                  <c:v>79.2</c:v>
                </c:pt>
                <c:pt idx="57" formatCode="0.00">
                  <c:v>90.88</c:v>
                </c:pt>
                <c:pt idx="58" formatCode="0.00">
                  <c:v>94.01</c:v>
                </c:pt>
                <c:pt idx="59" formatCode="0.00">
                  <c:v>60.96</c:v>
                </c:pt>
                <c:pt idx="60" formatCode="0.00">
                  <c:v>118.5</c:v>
                </c:pt>
                <c:pt idx="61" formatCode="0.00">
                  <c:v>61.34</c:v>
                </c:pt>
                <c:pt idx="62" formatCode="0.00">
                  <c:v>88.11</c:v>
                </c:pt>
                <c:pt idx="63" formatCode="0.00">
                  <c:v>30.57</c:v>
                </c:pt>
                <c:pt idx="64" formatCode="0.00">
                  <c:v>61.44</c:v>
                </c:pt>
                <c:pt idx="65" formatCode="0.00">
                  <c:v>65.41</c:v>
                </c:pt>
                <c:pt idx="66" formatCode="0.00">
                  <c:v>123.26</c:v>
                </c:pt>
                <c:pt idx="67" formatCode="0.00">
                  <c:v>81.86</c:v>
                </c:pt>
                <c:pt idx="68" formatCode="0.00">
                  <c:v>102.69</c:v>
                </c:pt>
                <c:pt idx="69" formatCode="0.00">
                  <c:v>117.13</c:v>
                </c:pt>
                <c:pt idx="70" formatCode="0.00">
                  <c:v>80.64</c:v>
                </c:pt>
                <c:pt idx="71" formatCode="0.00">
                  <c:v>68.489999999999995</c:v>
                </c:pt>
                <c:pt idx="72" formatCode="0.00">
                  <c:v>68.849999999999994</c:v>
                </c:pt>
                <c:pt idx="73" formatCode="0.00">
                  <c:v>80.89</c:v>
                </c:pt>
                <c:pt idx="74" formatCode="0.00">
                  <c:v>88.22</c:v>
                </c:pt>
                <c:pt idx="75" formatCode="0.00">
                  <c:v>60.95</c:v>
                </c:pt>
                <c:pt idx="76" formatCode="0.00">
                  <c:v>93.98</c:v>
                </c:pt>
                <c:pt idx="77" formatCode="0.00">
                  <c:v>88.78</c:v>
                </c:pt>
                <c:pt idx="78" formatCode="0.00">
                  <c:v>74.599999999999994</c:v>
                </c:pt>
                <c:pt idx="79" formatCode="0.00">
                  <c:v>-392.46</c:v>
                </c:pt>
                <c:pt idx="80" formatCode="0.00">
                  <c:v>93.58</c:v>
                </c:pt>
                <c:pt idx="81" formatCode="0.00">
                  <c:v>117.25</c:v>
                </c:pt>
                <c:pt idx="82" formatCode="0.00">
                  <c:v>86.48</c:v>
                </c:pt>
                <c:pt idx="83" formatCode="0.00">
                  <c:v>96.1</c:v>
                </c:pt>
                <c:pt idx="84" formatCode="0.00">
                  <c:v>92.17</c:v>
                </c:pt>
                <c:pt idx="85" formatCode="0.00">
                  <c:v>56.75</c:v>
                </c:pt>
                <c:pt idx="86" formatCode="0.00">
                  <c:v>75.34</c:v>
                </c:pt>
                <c:pt idx="87" formatCode="0.00">
                  <c:v>31.41</c:v>
                </c:pt>
                <c:pt idx="88" formatCode="0.00">
                  <c:v>1304.71</c:v>
                </c:pt>
                <c:pt idx="89" formatCode="0.00">
                  <c:v>99.67</c:v>
                </c:pt>
                <c:pt idx="90" formatCode="0.00">
                  <c:v>88.88</c:v>
                </c:pt>
                <c:pt idx="91" formatCode="0.00">
                  <c:v>94.98</c:v>
                </c:pt>
                <c:pt idx="92" formatCode="0.00">
                  <c:v>82.92</c:v>
                </c:pt>
                <c:pt idx="93" formatCode="0.00">
                  <c:v>80.849999999999994</c:v>
                </c:pt>
                <c:pt idx="94" formatCode="0.00">
                  <c:v>76.89</c:v>
                </c:pt>
                <c:pt idx="95" formatCode="0.00">
                  <c:v>70.48</c:v>
                </c:pt>
                <c:pt idx="96" formatCode="0.00">
                  <c:v>88.52</c:v>
                </c:pt>
                <c:pt idx="97" formatCode="0.00">
                  <c:v>88.6</c:v>
                </c:pt>
                <c:pt idx="98" formatCode="0.00">
                  <c:v>67.2</c:v>
                </c:pt>
                <c:pt idx="99" formatCode="0.00">
                  <c:v>73.709999999999994</c:v>
                </c:pt>
                <c:pt idx="100" formatCode="0.00">
                  <c:v>72.11</c:v>
                </c:pt>
                <c:pt idx="101" formatCode="0.00">
                  <c:v>74.67</c:v>
                </c:pt>
                <c:pt idx="102" formatCode="0.00">
                  <c:v>72.87</c:v>
                </c:pt>
                <c:pt idx="103" formatCode="0.00">
                  <c:v>116.07</c:v>
                </c:pt>
                <c:pt idx="104" formatCode="0.00">
                  <c:v>77.63</c:v>
                </c:pt>
                <c:pt idx="105" formatCode="0.00">
                  <c:v>62.35</c:v>
                </c:pt>
                <c:pt idx="106" formatCode="0.00">
                  <c:v>65.8</c:v>
                </c:pt>
                <c:pt idx="107" formatCode="0.00">
                  <c:v>147.61000000000001</c:v>
                </c:pt>
                <c:pt idx="108" formatCode="0.00">
                  <c:v>74.180000000000007</c:v>
                </c:pt>
                <c:pt idx="109" formatCode="0.00">
                  <c:v>82.6</c:v>
                </c:pt>
                <c:pt idx="110" formatCode="0.00">
                  <c:v>55.96</c:v>
                </c:pt>
                <c:pt idx="111" formatCode="0.00">
                  <c:v>109</c:v>
                </c:pt>
                <c:pt idx="112" formatCode="0.00">
                  <c:v>85.78</c:v>
                </c:pt>
                <c:pt idx="113" formatCode="0.00">
                  <c:v>80.73</c:v>
                </c:pt>
                <c:pt idx="114" formatCode="0.00">
                  <c:v>85.84</c:v>
                </c:pt>
                <c:pt idx="115" formatCode="0.00">
                  <c:v>50.74</c:v>
                </c:pt>
                <c:pt idx="116" formatCode="0.00">
                  <c:v>55.8</c:v>
                </c:pt>
                <c:pt idx="117" formatCode="0.00">
                  <c:v>56.21</c:v>
                </c:pt>
                <c:pt idx="118" formatCode="0.00">
                  <c:v>98.6</c:v>
                </c:pt>
                <c:pt idx="119" formatCode="0.00">
                  <c:v>70.59</c:v>
                </c:pt>
                <c:pt idx="120" formatCode="0.00">
                  <c:v>79.72</c:v>
                </c:pt>
                <c:pt idx="121" formatCode="0.00">
                  <c:v>71.489999999999995</c:v>
                </c:pt>
                <c:pt idx="122" formatCode="0.00">
                  <c:v>65.36</c:v>
                </c:pt>
                <c:pt idx="123" formatCode="0.00">
                  <c:v>81.64</c:v>
                </c:pt>
                <c:pt idx="124" formatCode="0.00">
                  <c:v>76.22</c:v>
                </c:pt>
                <c:pt idx="125" formatCode="0.00">
                  <c:v>77.84</c:v>
                </c:pt>
                <c:pt idx="126" formatCode="0.00">
                  <c:v>81.430000000000007</c:v>
                </c:pt>
                <c:pt idx="127" formatCode="0.00">
                  <c:v>74.92</c:v>
                </c:pt>
                <c:pt idx="128" formatCode="0.00">
                  <c:v>79.45</c:v>
                </c:pt>
                <c:pt idx="129" formatCode="0.00">
                  <c:v>129.31</c:v>
                </c:pt>
                <c:pt idx="130" formatCode="0.00">
                  <c:v>66.63</c:v>
                </c:pt>
                <c:pt idx="131" formatCode="0.00">
                  <c:v>75.680000000000007</c:v>
                </c:pt>
                <c:pt idx="132" formatCode="0.00">
                  <c:v>107.86</c:v>
                </c:pt>
                <c:pt idx="133" formatCode="0.00">
                  <c:v>64.59</c:v>
                </c:pt>
                <c:pt idx="134" formatCode="0.00">
                  <c:v>96.57</c:v>
                </c:pt>
                <c:pt idx="135" formatCode="0.00">
                  <c:v>66.25</c:v>
                </c:pt>
                <c:pt idx="136" formatCode="0.00">
                  <c:v>71.599999999999994</c:v>
                </c:pt>
                <c:pt idx="137" formatCode="0.00">
                  <c:v>72.81</c:v>
                </c:pt>
                <c:pt idx="138" formatCode="0.00">
                  <c:v>69.709999999999994</c:v>
                </c:pt>
                <c:pt idx="139" formatCode="0.00">
                  <c:v>97.99</c:v>
                </c:pt>
                <c:pt idx="140" formatCode="0.00">
                  <c:v>117.91</c:v>
                </c:pt>
                <c:pt idx="141" formatCode="0.00">
                  <c:v>-4632.09</c:v>
                </c:pt>
                <c:pt idx="142" formatCode="0.00">
                  <c:v>75.14</c:v>
                </c:pt>
                <c:pt idx="143" formatCode="0.00">
                  <c:v>82.07</c:v>
                </c:pt>
                <c:pt idx="144" formatCode="0.00">
                  <c:v>84.42</c:v>
                </c:pt>
                <c:pt idx="145" formatCode="0.00">
                  <c:v>63.97</c:v>
                </c:pt>
                <c:pt idx="146" formatCode="0.00">
                  <c:v>63.13</c:v>
                </c:pt>
                <c:pt idx="147" formatCode="0.00">
                  <c:v>46.07</c:v>
                </c:pt>
                <c:pt idx="148" formatCode="0.00">
                  <c:v>85.55</c:v>
                </c:pt>
                <c:pt idx="149" formatCode="0.00">
                  <c:v>60.36</c:v>
                </c:pt>
                <c:pt idx="150" formatCode="0.00">
                  <c:v>74.52</c:v>
                </c:pt>
                <c:pt idx="151" formatCode="0.00">
                  <c:v>75.92</c:v>
                </c:pt>
                <c:pt idx="152" formatCode="0.00">
                  <c:v>69.459999999999994</c:v>
                </c:pt>
                <c:pt idx="153" formatCode="0.00">
                  <c:v>61.05</c:v>
                </c:pt>
                <c:pt idx="154" formatCode="0.00">
                  <c:v>64.989999999999995</c:v>
                </c:pt>
                <c:pt idx="155" formatCode="0.00">
                  <c:v>25.22</c:v>
                </c:pt>
                <c:pt idx="156" formatCode="0.00">
                  <c:v>48.14</c:v>
                </c:pt>
                <c:pt idx="157" formatCode="0.00">
                  <c:v>77.56</c:v>
                </c:pt>
                <c:pt idx="158" formatCode="0.00">
                  <c:v>88.14</c:v>
                </c:pt>
                <c:pt idx="159" formatCode="0.00">
                  <c:v>95.44</c:v>
                </c:pt>
                <c:pt idx="160" formatCode="0.00">
                  <c:v>58.99</c:v>
                </c:pt>
                <c:pt idx="161" formatCode="0.00">
                  <c:v>42.14</c:v>
                </c:pt>
                <c:pt idx="162" formatCode="0.00">
                  <c:v>100.68</c:v>
                </c:pt>
                <c:pt idx="163" formatCode="0.00">
                  <c:v>138.21</c:v>
                </c:pt>
                <c:pt idx="164" formatCode="0.00">
                  <c:v>168.49</c:v>
                </c:pt>
                <c:pt idx="165" formatCode="0.00">
                  <c:v>70.239999999999995</c:v>
                </c:pt>
                <c:pt idx="166" formatCode="0.00">
                  <c:v>59.37</c:v>
                </c:pt>
                <c:pt idx="167" formatCode="0.00">
                  <c:v>102.25</c:v>
                </c:pt>
                <c:pt idx="168" formatCode="0.00">
                  <c:v>-18.739999999999998</c:v>
                </c:pt>
                <c:pt idx="169" formatCode="0.00">
                  <c:v>19.34</c:v>
                </c:pt>
                <c:pt idx="170" formatCode="0.00">
                  <c:v>73.17</c:v>
                </c:pt>
                <c:pt idx="171" formatCode="0.00">
                  <c:v>60.28</c:v>
                </c:pt>
                <c:pt idx="172" formatCode="0.00">
                  <c:v>108.77</c:v>
                </c:pt>
                <c:pt idx="173" formatCode="0.00">
                  <c:v>84.97</c:v>
                </c:pt>
                <c:pt idx="174" formatCode="0.00">
                  <c:v>75.61</c:v>
                </c:pt>
                <c:pt idx="175" formatCode="0.00">
                  <c:v>80.89</c:v>
                </c:pt>
                <c:pt idx="176" formatCode="0.00">
                  <c:v>49.61</c:v>
                </c:pt>
                <c:pt idx="177" formatCode="0.00">
                  <c:v>84.74</c:v>
                </c:pt>
                <c:pt idx="178" formatCode="0.00">
                  <c:v>95.17</c:v>
                </c:pt>
                <c:pt idx="179" formatCode="0.00">
                  <c:v>67.84</c:v>
                </c:pt>
                <c:pt idx="180" formatCode="0.00">
                  <c:v>76.89</c:v>
                </c:pt>
                <c:pt idx="181" formatCode="0.00">
                  <c:v>99.01</c:v>
                </c:pt>
                <c:pt idx="182" formatCode="0.00">
                  <c:v>78.430000000000007</c:v>
                </c:pt>
                <c:pt idx="183" formatCode="0.00">
                  <c:v>38.869999999999997</c:v>
                </c:pt>
                <c:pt idx="184" formatCode="0.00">
                  <c:v>82.32</c:v>
                </c:pt>
                <c:pt idx="185" formatCode="0.00">
                  <c:v>83.28</c:v>
                </c:pt>
                <c:pt idx="186" formatCode="0.00">
                  <c:v>90.3</c:v>
                </c:pt>
                <c:pt idx="187" formatCode="0.00">
                  <c:v>59.63</c:v>
                </c:pt>
                <c:pt idx="188" formatCode="0.00">
                  <c:v>105.61</c:v>
                </c:pt>
                <c:pt idx="189" formatCode="0.00">
                  <c:v>77.78</c:v>
                </c:pt>
                <c:pt idx="190" formatCode="0.00">
                  <c:v>95.81</c:v>
                </c:pt>
                <c:pt idx="191" formatCode="0.00">
                  <c:v>90.01</c:v>
                </c:pt>
                <c:pt idx="192" formatCode="0.00">
                  <c:v>84.46</c:v>
                </c:pt>
                <c:pt idx="193" formatCode="0.00">
                  <c:v>79.95</c:v>
                </c:pt>
                <c:pt idx="194" formatCode="0.00">
                  <c:v>100.71</c:v>
                </c:pt>
                <c:pt idx="195" formatCode="0.00">
                  <c:v>7.89</c:v>
                </c:pt>
                <c:pt idx="196" formatCode="0.00">
                  <c:v>54.24</c:v>
                </c:pt>
                <c:pt idx="197" formatCode="0.00">
                  <c:v>76.62</c:v>
                </c:pt>
                <c:pt idx="198" formatCode="0.00">
                  <c:v>90.87</c:v>
                </c:pt>
                <c:pt idx="199" formatCode="0.00">
                  <c:v>84.93</c:v>
                </c:pt>
                <c:pt idx="200" formatCode="0.00">
                  <c:v>57.82</c:v>
                </c:pt>
                <c:pt idx="201" formatCode="0.00">
                  <c:v>76.27</c:v>
                </c:pt>
                <c:pt idx="202" formatCode="0.00">
                  <c:v>80.400000000000006</c:v>
                </c:pt>
                <c:pt idx="203" formatCode="0.00">
                  <c:v>78.25</c:v>
                </c:pt>
                <c:pt idx="204" formatCode="0.00">
                  <c:v>106.04</c:v>
                </c:pt>
                <c:pt idx="205" formatCode="0.00">
                  <c:v>95.52</c:v>
                </c:pt>
                <c:pt idx="206" formatCode="0.00">
                  <c:v>59.82</c:v>
                </c:pt>
                <c:pt idx="207" formatCode="0.00">
                  <c:v>63.21</c:v>
                </c:pt>
                <c:pt idx="208" formatCode="0.00">
                  <c:v>80.55</c:v>
                </c:pt>
                <c:pt idx="209" formatCode="0.00">
                  <c:v>68.73</c:v>
                </c:pt>
                <c:pt idx="210" formatCode="0.00">
                  <c:v>75.94</c:v>
                </c:pt>
                <c:pt idx="211" formatCode="0.00">
                  <c:v>86.96</c:v>
                </c:pt>
                <c:pt idx="212" formatCode="0.00">
                  <c:v>76.58</c:v>
                </c:pt>
                <c:pt idx="213" formatCode="0.00">
                  <c:v>92.08</c:v>
                </c:pt>
                <c:pt idx="214" formatCode="0.00">
                  <c:v>80.11</c:v>
                </c:pt>
                <c:pt idx="215" formatCode="0.00">
                  <c:v>69.31</c:v>
                </c:pt>
                <c:pt idx="216" formatCode="0.00">
                  <c:v>69.739999999999995</c:v>
                </c:pt>
                <c:pt idx="217" formatCode="0.00">
                  <c:v>106.09</c:v>
                </c:pt>
                <c:pt idx="218" formatCode="0.00">
                  <c:v>77.819999999999993</c:v>
                </c:pt>
                <c:pt idx="219" formatCode="0.00">
                  <c:v>73.930000000000007</c:v>
                </c:pt>
                <c:pt idx="220" formatCode="0.00">
                  <c:v>61.77</c:v>
                </c:pt>
                <c:pt idx="221" formatCode="0.00">
                  <c:v>47.71</c:v>
                </c:pt>
                <c:pt idx="222" formatCode="0.00">
                  <c:v>128.46</c:v>
                </c:pt>
                <c:pt idx="223" formatCode="0.00">
                  <c:v>89.1</c:v>
                </c:pt>
                <c:pt idx="224" formatCode="0.00">
                  <c:v>105.38</c:v>
                </c:pt>
                <c:pt idx="225" formatCode="0.00">
                  <c:v>92.77</c:v>
                </c:pt>
                <c:pt idx="226" formatCode="0.00">
                  <c:v>92.85</c:v>
                </c:pt>
                <c:pt idx="227" formatCode="0.00">
                  <c:v>88.79</c:v>
                </c:pt>
                <c:pt idx="228" formatCode="0.00">
                  <c:v>105.97</c:v>
                </c:pt>
                <c:pt idx="229" formatCode="0.00">
                  <c:v>59.54</c:v>
                </c:pt>
                <c:pt idx="230" formatCode="0.00">
                  <c:v>119.38</c:v>
                </c:pt>
                <c:pt idx="231" formatCode="0.00">
                  <c:v>71.88</c:v>
                </c:pt>
                <c:pt idx="232" formatCode="0.00">
                  <c:v>92.59</c:v>
                </c:pt>
                <c:pt idx="233" formatCode="0.00">
                  <c:v>99.85</c:v>
                </c:pt>
                <c:pt idx="234" formatCode="0.00">
                  <c:v>68.95</c:v>
                </c:pt>
                <c:pt idx="235" formatCode="0.00">
                  <c:v>69.099999999999994</c:v>
                </c:pt>
                <c:pt idx="236" formatCode="0.00">
                  <c:v>66.39</c:v>
                </c:pt>
                <c:pt idx="237" formatCode="0.00">
                  <c:v>85.65</c:v>
                </c:pt>
                <c:pt idx="238" formatCode="0.00">
                  <c:v>72.72</c:v>
                </c:pt>
                <c:pt idx="239" formatCode="0.00">
                  <c:v>81.45</c:v>
                </c:pt>
                <c:pt idx="240" formatCode="0.00">
                  <c:v>66.37</c:v>
                </c:pt>
                <c:pt idx="241" formatCode="0.00">
                  <c:v>99.96</c:v>
                </c:pt>
                <c:pt idx="242" formatCode="0.00">
                  <c:v>54.88</c:v>
                </c:pt>
                <c:pt idx="243" formatCode="0.00">
                  <c:v>88.44</c:v>
                </c:pt>
                <c:pt idx="244" formatCode="0.00">
                  <c:v>66.290000000000006</c:v>
                </c:pt>
                <c:pt idx="245" formatCode="0.00">
                  <c:v>52.88</c:v>
                </c:pt>
                <c:pt idx="246" formatCode="0.00">
                  <c:v>64.87</c:v>
                </c:pt>
                <c:pt idx="247" formatCode="0.00">
                  <c:v>55.61</c:v>
                </c:pt>
                <c:pt idx="248" formatCode="0.00">
                  <c:v>69.53</c:v>
                </c:pt>
                <c:pt idx="249" formatCode="0.00">
                  <c:v>73.67</c:v>
                </c:pt>
                <c:pt idx="250" formatCode="0.00">
                  <c:v>86.87</c:v>
                </c:pt>
                <c:pt idx="251" formatCode="0.00">
                  <c:v>64.84</c:v>
                </c:pt>
                <c:pt idx="252" formatCode="0.00">
                  <c:v>-183.21</c:v>
                </c:pt>
                <c:pt idx="253" formatCode="0.00">
                  <c:v>34.49</c:v>
                </c:pt>
                <c:pt idx="254" formatCode="0.00">
                  <c:v>80.73</c:v>
                </c:pt>
                <c:pt idx="255" formatCode="0.00">
                  <c:v>67.849999999999994</c:v>
                </c:pt>
                <c:pt idx="256" formatCode="0.00">
                  <c:v>77.760000000000005</c:v>
                </c:pt>
                <c:pt idx="257" formatCode="0.00">
                  <c:v>89.15</c:v>
                </c:pt>
                <c:pt idx="258" formatCode="0.00">
                  <c:v>70.66</c:v>
                </c:pt>
                <c:pt idx="259" formatCode="0.00">
                  <c:v>78.349999999999994</c:v>
                </c:pt>
                <c:pt idx="260" formatCode="0.00">
                  <c:v>62.35</c:v>
                </c:pt>
                <c:pt idx="261" formatCode="0.00">
                  <c:v>64.84</c:v>
                </c:pt>
                <c:pt idx="262" formatCode="0.00">
                  <c:v>82.64</c:v>
                </c:pt>
                <c:pt idx="263" formatCode="0.00">
                  <c:v>76.569999999999993</c:v>
                </c:pt>
                <c:pt idx="264" formatCode="0.00">
                  <c:v>90.11</c:v>
                </c:pt>
                <c:pt idx="265" formatCode="0.00">
                  <c:v>90.87</c:v>
                </c:pt>
                <c:pt idx="266" formatCode="0.00">
                  <c:v>72.31</c:v>
                </c:pt>
                <c:pt idx="267" formatCode="0.00">
                  <c:v>109.98</c:v>
                </c:pt>
                <c:pt idx="268" formatCode="0.00">
                  <c:v>89.12</c:v>
                </c:pt>
                <c:pt idx="269" formatCode="0.00">
                  <c:v>84.28</c:v>
                </c:pt>
                <c:pt idx="270" formatCode="0.00">
                  <c:v>96.94</c:v>
                </c:pt>
                <c:pt idx="271" formatCode="0.00">
                  <c:v>85.96</c:v>
                </c:pt>
                <c:pt idx="272" formatCode="0.00">
                  <c:v>81.25</c:v>
                </c:pt>
                <c:pt idx="273" formatCode="0.00">
                  <c:v>93.79</c:v>
                </c:pt>
                <c:pt idx="274" formatCode="0.00">
                  <c:v>97.81</c:v>
                </c:pt>
                <c:pt idx="275" formatCode="0.00">
                  <c:v>66.849999999999994</c:v>
                </c:pt>
                <c:pt idx="276" formatCode="0.00">
                  <c:v>59.84</c:v>
                </c:pt>
                <c:pt idx="277" formatCode="0.00">
                  <c:v>67.650000000000006</c:v>
                </c:pt>
                <c:pt idx="278" formatCode="0.00">
                  <c:v>74.77</c:v>
                </c:pt>
                <c:pt idx="279" formatCode="0.00">
                  <c:v>74.11</c:v>
                </c:pt>
                <c:pt idx="280" formatCode="0.00">
                  <c:v>61.9</c:v>
                </c:pt>
                <c:pt idx="281" formatCode="0.00">
                  <c:v>94.41</c:v>
                </c:pt>
                <c:pt idx="282" formatCode="0.00">
                  <c:v>82.9</c:v>
                </c:pt>
                <c:pt idx="283" formatCode="0.00">
                  <c:v>79.87</c:v>
                </c:pt>
                <c:pt idx="284" formatCode="0.00">
                  <c:v>174.59</c:v>
                </c:pt>
                <c:pt idx="285" formatCode="0.00">
                  <c:v>69.22</c:v>
                </c:pt>
                <c:pt idx="286" formatCode="0.00">
                  <c:v>68.63</c:v>
                </c:pt>
                <c:pt idx="287" formatCode="0.00">
                  <c:v>90.26</c:v>
                </c:pt>
                <c:pt idx="288" formatCode="0.00">
                  <c:v>59.5</c:v>
                </c:pt>
                <c:pt idx="289" formatCode="0.00">
                  <c:v>77.349999999999994</c:v>
                </c:pt>
                <c:pt idx="290" formatCode="0.00">
                  <c:v>82.16</c:v>
                </c:pt>
                <c:pt idx="291" formatCode="0.00">
                  <c:v>116.15</c:v>
                </c:pt>
                <c:pt idx="292" formatCode="0.00">
                  <c:v>59.3</c:v>
                </c:pt>
                <c:pt idx="293" formatCode="0.00">
                  <c:v>94.84</c:v>
                </c:pt>
                <c:pt idx="294" formatCode="0.00">
                  <c:v>111.03</c:v>
                </c:pt>
                <c:pt idx="295" formatCode="0.00">
                  <c:v>37.15</c:v>
                </c:pt>
                <c:pt idx="296" formatCode="0.00">
                  <c:v>49.67</c:v>
                </c:pt>
                <c:pt idx="297" formatCode="0.00">
                  <c:v>102.05</c:v>
                </c:pt>
                <c:pt idx="298" formatCode="0.00">
                  <c:v>91.51</c:v>
                </c:pt>
                <c:pt idx="299" formatCode="0.00">
                  <c:v>83.19</c:v>
                </c:pt>
                <c:pt idx="300" formatCode="0.00">
                  <c:v>57.16</c:v>
                </c:pt>
                <c:pt idx="301" formatCode="0.00">
                  <c:v>68.17</c:v>
                </c:pt>
                <c:pt idx="302" formatCode="0.00">
                  <c:v>74.34</c:v>
                </c:pt>
                <c:pt idx="303" formatCode="0.00">
                  <c:v>75.040000000000006</c:v>
                </c:pt>
                <c:pt idx="304" formatCode="0.00">
                  <c:v>94.43</c:v>
                </c:pt>
                <c:pt idx="305" formatCode="0.00">
                  <c:v>64</c:v>
                </c:pt>
                <c:pt idx="306" formatCode="0.00">
                  <c:v>74.010000000000005</c:v>
                </c:pt>
                <c:pt idx="307" formatCode="0.00">
                  <c:v>89.06</c:v>
                </c:pt>
                <c:pt idx="308" formatCode="0.00">
                  <c:v>50.42</c:v>
                </c:pt>
                <c:pt idx="309" formatCode="0.00">
                  <c:v>82.68</c:v>
                </c:pt>
                <c:pt idx="310" formatCode="0.00">
                  <c:v>47.98</c:v>
                </c:pt>
                <c:pt idx="311" formatCode="0.00">
                  <c:v>63.51</c:v>
                </c:pt>
                <c:pt idx="312" formatCode="0.00">
                  <c:v>84.02</c:v>
                </c:pt>
                <c:pt idx="313" formatCode="0.00">
                  <c:v>59.07</c:v>
                </c:pt>
                <c:pt idx="314" formatCode="0.00">
                  <c:v>68.239999999999995</c:v>
                </c:pt>
                <c:pt idx="315" formatCode="0.00">
                  <c:v>123.77</c:v>
                </c:pt>
                <c:pt idx="316" formatCode="0.00">
                  <c:v>49.44</c:v>
                </c:pt>
                <c:pt idx="317" formatCode="0.00">
                  <c:v>66.680000000000007</c:v>
                </c:pt>
                <c:pt idx="318" formatCode="0.00">
                  <c:v>243.31</c:v>
                </c:pt>
                <c:pt idx="319" formatCode="0.00">
                  <c:v>62.55</c:v>
                </c:pt>
                <c:pt idx="320" formatCode="0.00">
                  <c:v>96.53</c:v>
                </c:pt>
                <c:pt idx="321" formatCode="0.00">
                  <c:v>64.08</c:v>
                </c:pt>
                <c:pt idx="322" formatCode="0.00">
                  <c:v>65.260000000000005</c:v>
                </c:pt>
                <c:pt idx="323" formatCode="0.00">
                  <c:v>93.56</c:v>
                </c:pt>
                <c:pt idx="324" formatCode="0.00">
                  <c:v>0</c:v>
                </c:pt>
                <c:pt idx="325" formatCode="0.00">
                  <c:v>81.319999999999993</c:v>
                </c:pt>
                <c:pt idx="326" formatCode="0.00">
                  <c:v>92.7</c:v>
                </c:pt>
                <c:pt idx="327" formatCode="0.00">
                  <c:v>89.95</c:v>
                </c:pt>
                <c:pt idx="328" formatCode="0.00">
                  <c:v>94.15</c:v>
                </c:pt>
                <c:pt idx="329" formatCode="0.00">
                  <c:v>68.89</c:v>
                </c:pt>
                <c:pt idx="330" formatCode="0.00">
                  <c:v>50.79</c:v>
                </c:pt>
                <c:pt idx="331" formatCode="0.00">
                  <c:v>56.97</c:v>
                </c:pt>
                <c:pt idx="332" formatCode="0.00">
                  <c:v>71.150000000000006</c:v>
                </c:pt>
                <c:pt idx="333" formatCode="0.00">
                  <c:v>109.96</c:v>
                </c:pt>
                <c:pt idx="334" formatCode="0.00">
                  <c:v>86.08</c:v>
                </c:pt>
                <c:pt idx="335" formatCode="0.00">
                  <c:v>81.510000000000005</c:v>
                </c:pt>
                <c:pt idx="336" formatCode="0.00">
                  <c:v>72.349999999999994</c:v>
                </c:pt>
                <c:pt idx="337" formatCode="0.00">
                  <c:v>53.14</c:v>
                </c:pt>
                <c:pt idx="338" formatCode="0.00">
                  <c:v>96.18</c:v>
                </c:pt>
                <c:pt idx="339" formatCode="0.00">
                  <c:v>74.319999999999993</c:v>
                </c:pt>
                <c:pt idx="340" formatCode="0.00">
                  <c:v>45.94</c:v>
                </c:pt>
                <c:pt idx="341" formatCode="0.00">
                  <c:v>57.46</c:v>
                </c:pt>
                <c:pt idx="342" formatCode="0.00">
                  <c:v>63.45</c:v>
                </c:pt>
                <c:pt idx="343" formatCode="0.00">
                  <c:v>66.7</c:v>
                </c:pt>
                <c:pt idx="344" formatCode="0.00">
                  <c:v>93.93</c:v>
                </c:pt>
                <c:pt idx="345" formatCode="0.00">
                  <c:v>80.75</c:v>
                </c:pt>
                <c:pt idx="346" formatCode="0.00">
                  <c:v>73.650000000000006</c:v>
                </c:pt>
                <c:pt idx="347" formatCode="0.00">
                  <c:v>69.7</c:v>
                </c:pt>
                <c:pt idx="348" formatCode="0.00">
                  <c:v>92.35</c:v>
                </c:pt>
                <c:pt idx="349" formatCode="0.00">
                  <c:v>63.29</c:v>
                </c:pt>
                <c:pt idx="350" formatCode="0.00">
                  <c:v>49.2</c:v>
                </c:pt>
                <c:pt idx="351" formatCode="0.00">
                  <c:v>66.58</c:v>
                </c:pt>
                <c:pt idx="352" formatCode="0.00">
                  <c:v>66.58</c:v>
                </c:pt>
                <c:pt idx="353" formatCode="0.00">
                  <c:v>79.599999999999994</c:v>
                </c:pt>
                <c:pt idx="354" formatCode="0.00">
                  <c:v>78.819999999999993</c:v>
                </c:pt>
                <c:pt idx="355" formatCode="0.00">
                  <c:v>79.510000000000005</c:v>
                </c:pt>
                <c:pt idx="356" formatCode="0.00">
                  <c:v>110.43</c:v>
                </c:pt>
                <c:pt idx="357" formatCode="0.00">
                  <c:v>92.97</c:v>
                </c:pt>
                <c:pt idx="358" formatCode="0.00">
                  <c:v>70.64</c:v>
                </c:pt>
                <c:pt idx="359" formatCode="0.00">
                  <c:v>40.090000000000003</c:v>
                </c:pt>
                <c:pt idx="360" formatCode="0.00">
                  <c:v>24.81</c:v>
                </c:pt>
                <c:pt idx="361" formatCode="0.00">
                  <c:v>79.2</c:v>
                </c:pt>
                <c:pt idx="362" formatCode="0.00">
                  <c:v>84.03</c:v>
                </c:pt>
                <c:pt idx="363" formatCode="0.00">
                  <c:v>45.29</c:v>
                </c:pt>
                <c:pt idx="364" formatCode="0.00">
                  <c:v>136.6</c:v>
                </c:pt>
                <c:pt idx="365" formatCode="0.00">
                  <c:v>80.22</c:v>
                </c:pt>
                <c:pt idx="366" formatCode="0.00">
                  <c:v>77.47</c:v>
                </c:pt>
                <c:pt idx="367" formatCode="0.00">
                  <c:v>85.32</c:v>
                </c:pt>
                <c:pt idx="368" formatCode="0.00">
                  <c:v>90.53</c:v>
                </c:pt>
                <c:pt idx="369" formatCode="0.00">
                  <c:v>61.39</c:v>
                </c:pt>
                <c:pt idx="370" formatCode="0.00">
                  <c:v>79.09</c:v>
                </c:pt>
                <c:pt idx="371" formatCode="0.00">
                  <c:v>46.07</c:v>
                </c:pt>
                <c:pt idx="372" formatCode="0.00">
                  <c:v>67.569999999999993</c:v>
                </c:pt>
                <c:pt idx="373" formatCode="0.00">
                  <c:v>69.28</c:v>
                </c:pt>
                <c:pt idx="374" formatCode="0.00">
                  <c:v>86.82</c:v>
                </c:pt>
                <c:pt idx="375" formatCode="0.00">
                  <c:v>80.53</c:v>
                </c:pt>
                <c:pt idx="376" formatCode="0.00">
                  <c:v>71.319999999999993</c:v>
                </c:pt>
                <c:pt idx="377" formatCode="0.00">
                  <c:v>89.13</c:v>
                </c:pt>
                <c:pt idx="378" formatCode="0.00">
                  <c:v>48.12</c:v>
                </c:pt>
                <c:pt idx="379" formatCode="0.00">
                  <c:v>64.099999999999994</c:v>
                </c:pt>
                <c:pt idx="380" formatCode="0.00">
                  <c:v>329.93</c:v>
                </c:pt>
                <c:pt idx="381" formatCode="0.00">
                  <c:v>109.88</c:v>
                </c:pt>
                <c:pt idx="382" formatCode="0.00">
                  <c:v>323.33999999999997</c:v>
                </c:pt>
                <c:pt idx="383" formatCode="0.00">
                  <c:v>63.4</c:v>
                </c:pt>
                <c:pt idx="384" formatCode="0.00">
                  <c:v>59.06</c:v>
                </c:pt>
                <c:pt idx="385" formatCode="0.00">
                  <c:v>75.5</c:v>
                </c:pt>
                <c:pt idx="386" formatCode="0.00">
                  <c:v>55.48</c:v>
                </c:pt>
                <c:pt idx="387" formatCode="0.00">
                  <c:v>91.24</c:v>
                </c:pt>
                <c:pt idx="388" formatCode="0.00">
                  <c:v>88.43</c:v>
                </c:pt>
                <c:pt idx="389" formatCode="0.00">
                  <c:v>97.54</c:v>
                </c:pt>
                <c:pt idx="390" formatCode="0.00">
                  <c:v>82.65</c:v>
                </c:pt>
                <c:pt idx="391" formatCode="0.00">
                  <c:v>70.47</c:v>
                </c:pt>
                <c:pt idx="392" formatCode="0.00">
                  <c:v>100.31</c:v>
                </c:pt>
                <c:pt idx="393" formatCode="0.00">
                  <c:v>78.39</c:v>
                </c:pt>
                <c:pt idx="394" formatCode="0.00">
                  <c:v>74.13</c:v>
                </c:pt>
                <c:pt idx="395" formatCode="0.00">
                  <c:v>65.319999999999993</c:v>
                </c:pt>
                <c:pt idx="396" formatCode="0.00">
                  <c:v>77.52</c:v>
                </c:pt>
                <c:pt idx="397" formatCode="0.00">
                  <c:v>86.91</c:v>
                </c:pt>
                <c:pt idx="398" formatCode="0.00">
                  <c:v>145.88999999999999</c:v>
                </c:pt>
                <c:pt idx="399" formatCode="0.00">
                  <c:v>75.67</c:v>
                </c:pt>
                <c:pt idx="400" formatCode="0.00">
                  <c:v>63.94</c:v>
                </c:pt>
                <c:pt idx="401" formatCode="0.00">
                  <c:v>110.59</c:v>
                </c:pt>
                <c:pt idx="402" formatCode="0.00">
                  <c:v>79.31</c:v>
                </c:pt>
                <c:pt idx="403" formatCode="0.00">
                  <c:v>53.75</c:v>
                </c:pt>
                <c:pt idx="404" formatCode="0.00">
                  <c:v>69.16</c:v>
                </c:pt>
                <c:pt idx="405" formatCode="0.00">
                  <c:v>95.22</c:v>
                </c:pt>
                <c:pt idx="406" formatCode="0.00">
                  <c:v>69.42</c:v>
                </c:pt>
                <c:pt idx="407" formatCode="0.00">
                  <c:v>53.14</c:v>
                </c:pt>
                <c:pt idx="408" formatCode="0.00">
                  <c:v>82.93</c:v>
                </c:pt>
                <c:pt idx="409" formatCode="0.00">
                  <c:v>59.03</c:v>
                </c:pt>
                <c:pt idx="410" formatCode="0.00">
                  <c:v>54.37</c:v>
                </c:pt>
                <c:pt idx="411" formatCode="0.00">
                  <c:v>60.89</c:v>
                </c:pt>
                <c:pt idx="412" formatCode="0.00">
                  <c:v>70.819999999999993</c:v>
                </c:pt>
                <c:pt idx="413" formatCode="0.00">
                  <c:v>59.56</c:v>
                </c:pt>
                <c:pt idx="414" formatCode="0.00">
                  <c:v>56.99</c:v>
                </c:pt>
                <c:pt idx="415" formatCode="0.00">
                  <c:v>55.21</c:v>
                </c:pt>
                <c:pt idx="416" formatCode="0.00">
                  <c:v>68.34</c:v>
                </c:pt>
                <c:pt idx="417" formatCode="0.00">
                  <c:v>75.59</c:v>
                </c:pt>
                <c:pt idx="418" formatCode="0.00">
                  <c:v>63.28</c:v>
                </c:pt>
                <c:pt idx="419" formatCode="0.00">
                  <c:v>50.79</c:v>
                </c:pt>
                <c:pt idx="420" formatCode="0.00">
                  <c:v>52.21</c:v>
                </c:pt>
                <c:pt idx="421" formatCode="0.00">
                  <c:v>90.23</c:v>
                </c:pt>
                <c:pt idx="422" formatCode="0.00">
                  <c:v>84.7</c:v>
                </c:pt>
                <c:pt idx="423" formatCode="0.00">
                  <c:v>85.39</c:v>
                </c:pt>
                <c:pt idx="424" formatCode="0.00">
                  <c:v>61.44</c:v>
                </c:pt>
                <c:pt idx="425" formatCode="0.00">
                  <c:v>66.55</c:v>
                </c:pt>
                <c:pt idx="426" formatCode="0.00">
                  <c:v>85.32</c:v>
                </c:pt>
                <c:pt idx="427" formatCode="0.00">
                  <c:v>119.16</c:v>
                </c:pt>
                <c:pt idx="428" formatCode="0.00">
                  <c:v>77.19</c:v>
                </c:pt>
                <c:pt idx="429" formatCode="0.00">
                  <c:v>103.96</c:v>
                </c:pt>
                <c:pt idx="430" formatCode="0.00">
                  <c:v>70.150000000000006</c:v>
                </c:pt>
                <c:pt idx="431" formatCode="0.00">
                  <c:v>78.61</c:v>
                </c:pt>
                <c:pt idx="432" formatCode="0.00">
                  <c:v>96.8</c:v>
                </c:pt>
                <c:pt idx="433" formatCode="0.00">
                  <c:v>39.369999999999997</c:v>
                </c:pt>
                <c:pt idx="434" formatCode="0.00">
                  <c:v>78.38</c:v>
                </c:pt>
                <c:pt idx="435" formatCode="0.00">
                  <c:v>75.91</c:v>
                </c:pt>
                <c:pt idx="436" formatCode="0.00">
                  <c:v>83.95</c:v>
                </c:pt>
                <c:pt idx="437" formatCode="0.00">
                  <c:v>57.56</c:v>
                </c:pt>
                <c:pt idx="438" formatCode="0.00">
                  <c:v>85.28</c:v>
                </c:pt>
                <c:pt idx="439" formatCode="0.00">
                  <c:v>81.66</c:v>
                </c:pt>
                <c:pt idx="440" formatCode="0.00">
                  <c:v>89.47</c:v>
                </c:pt>
                <c:pt idx="441" formatCode="0.00">
                  <c:v>88.07</c:v>
                </c:pt>
                <c:pt idx="442" formatCode="0.00">
                  <c:v>22.32</c:v>
                </c:pt>
                <c:pt idx="443" formatCode="0.00">
                  <c:v>24.99</c:v>
                </c:pt>
                <c:pt idx="444" formatCode="0.00">
                  <c:v>76.819999999999993</c:v>
                </c:pt>
                <c:pt idx="445" formatCode="0.00">
                  <c:v>85.24</c:v>
                </c:pt>
                <c:pt idx="446" formatCode="0.00">
                  <c:v>-87.1</c:v>
                </c:pt>
                <c:pt idx="447" formatCode="0.00">
                  <c:v>102.04</c:v>
                </c:pt>
                <c:pt idx="448" formatCode="0.00">
                  <c:v>77.03</c:v>
                </c:pt>
                <c:pt idx="449" formatCode="0.00">
                  <c:v>58.46</c:v>
                </c:pt>
                <c:pt idx="450" formatCode="0.00">
                  <c:v>125.22</c:v>
                </c:pt>
                <c:pt idx="451" formatCode="0.00">
                  <c:v>20.5</c:v>
                </c:pt>
                <c:pt idx="452" formatCode="0.00">
                  <c:v>64.64</c:v>
                </c:pt>
                <c:pt idx="453" formatCode="0.00">
                  <c:v>66.64</c:v>
                </c:pt>
                <c:pt idx="454" formatCode="0.00">
                  <c:v>53.84</c:v>
                </c:pt>
                <c:pt idx="455" formatCode="0.00">
                  <c:v>57.97</c:v>
                </c:pt>
                <c:pt idx="456" formatCode="0.00">
                  <c:v>63.26</c:v>
                </c:pt>
                <c:pt idx="457" formatCode="0.00">
                  <c:v>41.4</c:v>
                </c:pt>
                <c:pt idx="458" formatCode="0.00">
                  <c:v>83.94</c:v>
                </c:pt>
                <c:pt idx="459" formatCode="0.00">
                  <c:v>98.4</c:v>
                </c:pt>
                <c:pt idx="460" formatCode="0.00">
                  <c:v>84.99</c:v>
                </c:pt>
                <c:pt idx="461" formatCode="0.00">
                  <c:v>71.650000000000006</c:v>
                </c:pt>
                <c:pt idx="462" formatCode="0.00">
                  <c:v>65.72</c:v>
                </c:pt>
                <c:pt idx="463" formatCode="0.00">
                  <c:v>76.38</c:v>
                </c:pt>
                <c:pt idx="464" formatCode="0.00">
                  <c:v>62.95</c:v>
                </c:pt>
                <c:pt idx="465" formatCode="0.00">
                  <c:v>62.58</c:v>
                </c:pt>
                <c:pt idx="466" formatCode="0.00">
                  <c:v>0</c:v>
                </c:pt>
                <c:pt idx="467" formatCode="0.00">
                  <c:v>71.66</c:v>
                </c:pt>
                <c:pt idx="468" formatCode="0.00">
                  <c:v>84.94</c:v>
                </c:pt>
                <c:pt idx="469" formatCode="0.00">
                  <c:v>53.28</c:v>
                </c:pt>
                <c:pt idx="470" formatCode="0.00">
                  <c:v>2756.3</c:v>
                </c:pt>
                <c:pt idx="471" formatCode="0.00">
                  <c:v>76.989999999999995</c:v>
                </c:pt>
                <c:pt idx="472" formatCode="0.00">
                  <c:v>1220.6500000000001</c:v>
                </c:pt>
                <c:pt idx="473" formatCode="0.00">
                  <c:v>78.06</c:v>
                </c:pt>
                <c:pt idx="474" formatCode="0.00">
                  <c:v>66.260000000000005</c:v>
                </c:pt>
                <c:pt idx="475" formatCode="0.00">
                  <c:v>87.64</c:v>
                </c:pt>
                <c:pt idx="476" formatCode="0.00">
                  <c:v>42.91</c:v>
                </c:pt>
                <c:pt idx="477" formatCode="0.00">
                  <c:v>53.93</c:v>
                </c:pt>
                <c:pt idx="478" formatCode="0.00">
                  <c:v>106.73</c:v>
                </c:pt>
                <c:pt idx="479" formatCode="0.00">
                  <c:v>-118.98</c:v>
                </c:pt>
                <c:pt idx="480" formatCode="0.00">
                  <c:v>62.54</c:v>
                </c:pt>
                <c:pt idx="481" formatCode="0.00">
                  <c:v>80.14</c:v>
                </c:pt>
                <c:pt idx="482" formatCode="0.00">
                  <c:v>59.99</c:v>
                </c:pt>
                <c:pt idx="483" formatCode="0.00">
                  <c:v>76.42</c:v>
                </c:pt>
                <c:pt idx="484" formatCode="0.00">
                  <c:v>89.5</c:v>
                </c:pt>
                <c:pt idx="485" formatCode="0.00">
                  <c:v>80.319999999999993</c:v>
                </c:pt>
                <c:pt idx="486" formatCode="0.00">
                  <c:v>67.819999999999993</c:v>
                </c:pt>
                <c:pt idx="487" formatCode="0.00">
                  <c:v>75.11</c:v>
                </c:pt>
                <c:pt idx="488" formatCode="0.00">
                  <c:v>57.12</c:v>
                </c:pt>
                <c:pt idx="489" formatCode="0.00">
                  <c:v>69.290000000000006</c:v>
                </c:pt>
                <c:pt idx="490" formatCode="0.00">
                  <c:v>76.959999999999994</c:v>
                </c:pt>
                <c:pt idx="491" formatCode="0.00">
                  <c:v>70.239999999999995</c:v>
                </c:pt>
                <c:pt idx="492" formatCode="0.00">
                  <c:v>66.22</c:v>
                </c:pt>
                <c:pt idx="493" formatCode="0.00">
                  <c:v>94.32</c:v>
                </c:pt>
                <c:pt idx="494" formatCode="0.00">
                  <c:v>71.28</c:v>
                </c:pt>
                <c:pt idx="495" formatCode="0.00">
                  <c:v>79.89</c:v>
                </c:pt>
                <c:pt idx="496" formatCode="0.00">
                  <c:v>80.23</c:v>
                </c:pt>
                <c:pt idx="497" formatCode="0.00">
                  <c:v>88.19</c:v>
                </c:pt>
                <c:pt idx="498" formatCode="0.00">
                  <c:v>101.71</c:v>
                </c:pt>
                <c:pt idx="499" formatCode="0.00">
                  <c:v>50.58</c:v>
                </c:pt>
                <c:pt idx="500" formatCode="0.00">
                  <c:v>76.23</c:v>
                </c:pt>
                <c:pt idx="501" formatCode="0.00">
                  <c:v>75.52</c:v>
                </c:pt>
                <c:pt idx="502" formatCode="0.00">
                  <c:v>92.89</c:v>
                </c:pt>
                <c:pt idx="503" formatCode="0.00">
                  <c:v>84.49</c:v>
                </c:pt>
                <c:pt idx="504" formatCode="0.00">
                  <c:v>80.73</c:v>
                </c:pt>
                <c:pt idx="505" formatCode="0.00">
                  <c:v>0</c:v>
                </c:pt>
                <c:pt idx="506" formatCode="0.00">
                  <c:v>69.930000000000007</c:v>
                </c:pt>
                <c:pt idx="507" formatCode="0.00">
                  <c:v>62.61</c:v>
                </c:pt>
                <c:pt idx="508" formatCode="0.00">
                  <c:v>77.97</c:v>
                </c:pt>
                <c:pt idx="509" formatCode="0.00">
                  <c:v>72.209999999999994</c:v>
                </c:pt>
                <c:pt idx="510" formatCode="0.00">
                  <c:v>93.54</c:v>
                </c:pt>
                <c:pt idx="511" formatCode="0.00">
                  <c:v>126.87</c:v>
                </c:pt>
                <c:pt idx="512" formatCode="0.00">
                  <c:v>67.38</c:v>
                </c:pt>
                <c:pt idx="513" formatCode="0.00">
                  <c:v>51.51</c:v>
                </c:pt>
                <c:pt idx="514" formatCode="0.00">
                  <c:v>66.989999999999995</c:v>
                </c:pt>
                <c:pt idx="515" formatCode="0.00">
                  <c:v>58.25</c:v>
                </c:pt>
                <c:pt idx="516" formatCode="0.00">
                  <c:v>63.88</c:v>
                </c:pt>
                <c:pt idx="517" formatCode="0.00">
                  <c:v>67.67</c:v>
                </c:pt>
                <c:pt idx="518" formatCode="0.00">
                  <c:v>82.91</c:v>
                </c:pt>
                <c:pt idx="519" formatCode="0.00">
                  <c:v>61.72</c:v>
                </c:pt>
                <c:pt idx="520" formatCode="0.00">
                  <c:v>80.86</c:v>
                </c:pt>
                <c:pt idx="521" formatCode="0.00">
                  <c:v>60.51</c:v>
                </c:pt>
                <c:pt idx="522" formatCode="0.00">
                  <c:v>79.959999999999994</c:v>
                </c:pt>
                <c:pt idx="523" formatCode="0.00">
                  <c:v>66.989999999999995</c:v>
                </c:pt>
                <c:pt idx="524" formatCode="0.00">
                  <c:v>34.51</c:v>
                </c:pt>
                <c:pt idx="525" formatCode="0.00">
                  <c:v>74.59</c:v>
                </c:pt>
                <c:pt idx="526" formatCode="0.00">
                  <c:v>58.35</c:v>
                </c:pt>
                <c:pt idx="527" formatCode="0.00">
                  <c:v>250.61</c:v>
                </c:pt>
                <c:pt idx="528" formatCode="0.00">
                  <c:v>90.23</c:v>
                </c:pt>
                <c:pt idx="529" formatCode="0.00">
                  <c:v>80.44</c:v>
                </c:pt>
                <c:pt idx="530" formatCode="0.00">
                  <c:v>45.42</c:v>
                </c:pt>
                <c:pt idx="531" formatCode="0.00">
                  <c:v>90.8</c:v>
                </c:pt>
                <c:pt idx="532" formatCode="0.00">
                  <c:v>62</c:v>
                </c:pt>
                <c:pt idx="533" formatCode="0.00">
                  <c:v>89.61</c:v>
                </c:pt>
                <c:pt idx="534" formatCode="0.00">
                  <c:v>80.73</c:v>
                </c:pt>
                <c:pt idx="535" formatCode="0.00">
                  <c:v>79.19</c:v>
                </c:pt>
                <c:pt idx="536" formatCode="0.00">
                  <c:v>59.35</c:v>
                </c:pt>
                <c:pt idx="537" formatCode="0.00">
                  <c:v>185.39</c:v>
                </c:pt>
                <c:pt idx="538" formatCode="0.00">
                  <c:v>68.180000000000007</c:v>
                </c:pt>
                <c:pt idx="539" formatCode="0.00">
                  <c:v>78.260000000000005</c:v>
                </c:pt>
                <c:pt idx="540" formatCode="0.00">
                  <c:v>74.73</c:v>
                </c:pt>
                <c:pt idx="541" formatCode="0.00">
                  <c:v>100.54</c:v>
                </c:pt>
                <c:pt idx="542" formatCode="0.00">
                  <c:v>87.73</c:v>
                </c:pt>
                <c:pt idx="543" formatCode="0.00">
                  <c:v>52.92</c:v>
                </c:pt>
                <c:pt idx="544" formatCode="0.00">
                  <c:v>73.39</c:v>
                </c:pt>
                <c:pt idx="545" formatCode="0.00">
                  <c:v>83.54</c:v>
                </c:pt>
                <c:pt idx="546" formatCode="0.00">
                  <c:v>79.8</c:v>
                </c:pt>
                <c:pt idx="547" formatCode="0.00">
                  <c:v>61.11</c:v>
                </c:pt>
                <c:pt idx="548" formatCode="0.00">
                  <c:v>71.36</c:v>
                </c:pt>
                <c:pt idx="549" formatCode="0.00">
                  <c:v>76.77</c:v>
                </c:pt>
                <c:pt idx="550" formatCode="0.00">
                  <c:v>73.180000000000007</c:v>
                </c:pt>
                <c:pt idx="551" formatCode="0.00">
                  <c:v>63.3</c:v>
                </c:pt>
                <c:pt idx="552" formatCode="0.00">
                  <c:v>80.2</c:v>
                </c:pt>
                <c:pt idx="553" formatCode="0.00">
                  <c:v>0</c:v>
                </c:pt>
                <c:pt idx="554" formatCode="0.00">
                  <c:v>101.2</c:v>
                </c:pt>
                <c:pt idx="555" formatCode="0.00">
                  <c:v>91.24</c:v>
                </c:pt>
                <c:pt idx="556" formatCode="0.00">
                  <c:v>68.739999999999995</c:v>
                </c:pt>
                <c:pt idx="557" formatCode="0.00">
                  <c:v>83.32</c:v>
                </c:pt>
                <c:pt idx="558" formatCode="0.00">
                  <c:v>62.57</c:v>
                </c:pt>
                <c:pt idx="559" formatCode="0.00">
                  <c:v>70.180000000000007</c:v>
                </c:pt>
                <c:pt idx="560" formatCode="0.00">
                  <c:v>44.87</c:v>
                </c:pt>
                <c:pt idx="561" formatCode="0.00">
                  <c:v>153.49</c:v>
                </c:pt>
                <c:pt idx="562" formatCode="0.00">
                  <c:v>59.96</c:v>
                </c:pt>
                <c:pt idx="563" formatCode="0.00">
                  <c:v>43.82</c:v>
                </c:pt>
                <c:pt idx="564" formatCode="0.00">
                  <c:v>58.02</c:v>
                </c:pt>
                <c:pt idx="565" formatCode="0.00">
                  <c:v>70.41</c:v>
                </c:pt>
                <c:pt idx="566" formatCode="0.00">
                  <c:v>75.290000000000006</c:v>
                </c:pt>
                <c:pt idx="567" formatCode="0.00">
                  <c:v>77.400000000000006</c:v>
                </c:pt>
                <c:pt idx="568" formatCode="0.00">
                  <c:v>70.17</c:v>
                </c:pt>
                <c:pt idx="569" formatCode="0.00">
                  <c:v>77.34</c:v>
                </c:pt>
                <c:pt idx="570" formatCode="0.00">
                  <c:v>92.21</c:v>
                </c:pt>
                <c:pt idx="571" formatCode="0.00">
                  <c:v>0</c:v>
                </c:pt>
                <c:pt idx="572" formatCode="0.00">
                  <c:v>76.489999999999995</c:v>
                </c:pt>
                <c:pt idx="573" formatCode="0.00">
                  <c:v>82.36</c:v>
                </c:pt>
                <c:pt idx="574" formatCode="0.00">
                  <c:v>91</c:v>
                </c:pt>
                <c:pt idx="575" formatCode="0.00">
                  <c:v>84.32</c:v>
                </c:pt>
                <c:pt idx="576" formatCode="0.00">
                  <c:v>15.09</c:v>
                </c:pt>
                <c:pt idx="577" formatCode="0.00">
                  <c:v>95.57</c:v>
                </c:pt>
                <c:pt idx="578" formatCode="0.00">
                  <c:v>84.57</c:v>
                </c:pt>
                <c:pt idx="579" formatCode="0.00">
                  <c:v>85.8</c:v>
                </c:pt>
                <c:pt idx="580" formatCode="0.00">
                  <c:v>81.459999999999994</c:v>
                </c:pt>
                <c:pt idx="581" formatCode="0.00">
                  <c:v>53.79</c:v>
                </c:pt>
                <c:pt idx="582" formatCode="0.00">
                  <c:v>-54.4</c:v>
                </c:pt>
                <c:pt idx="583" formatCode="0.00">
                  <c:v>70.98</c:v>
                </c:pt>
                <c:pt idx="584" formatCode="0.00">
                  <c:v>93.4</c:v>
                </c:pt>
                <c:pt idx="585" formatCode="0.00">
                  <c:v>58.28</c:v>
                </c:pt>
                <c:pt idx="586" formatCode="0.00">
                  <c:v>65.86</c:v>
                </c:pt>
                <c:pt idx="587" formatCode="0.00">
                  <c:v>78.739999999999995</c:v>
                </c:pt>
                <c:pt idx="588" formatCode="0.00">
                  <c:v>73.64</c:v>
                </c:pt>
                <c:pt idx="589" formatCode="0.00">
                  <c:v>62.77</c:v>
                </c:pt>
                <c:pt idx="590" formatCode="0.00">
                  <c:v>84.98</c:v>
                </c:pt>
                <c:pt idx="591" formatCode="0.00">
                  <c:v>2.38</c:v>
                </c:pt>
                <c:pt idx="592" formatCode="0.00">
                  <c:v>80.97</c:v>
                </c:pt>
                <c:pt idx="593" formatCode="0.00">
                  <c:v>52.19</c:v>
                </c:pt>
                <c:pt idx="594" formatCode="0.00">
                  <c:v>68.17</c:v>
                </c:pt>
                <c:pt idx="595" formatCode="0.00">
                  <c:v>98.54</c:v>
                </c:pt>
                <c:pt idx="596" formatCode="0.00">
                  <c:v>50.93</c:v>
                </c:pt>
                <c:pt idx="597" formatCode="0.00">
                  <c:v>99.5</c:v>
                </c:pt>
                <c:pt idx="598" formatCode="0.00">
                  <c:v>35.799999999999997</c:v>
                </c:pt>
                <c:pt idx="599" formatCode="0.00">
                  <c:v>22.61</c:v>
                </c:pt>
                <c:pt idx="600" formatCode="0.00">
                  <c:v>75.37</c:v>
                </c:pt>
                <c:pt idx="601" formatCode="0.00">
                  <c:v>19.73</c:v>
                </c:pt>
                <c:pt idx="602" formatCode="0.00">
                  <c:v>78.84</c:v>
                </c:pt>
                <c:pt idx="603" formatCode="0.00">
                  <c:v>73.64</c:v>
                </c:pt>
                <c:pt idx="604" formatCode="0.00">
                  <c:v>94</c:v>
                </c:pt>
                <c:pt idx="605" formatCode="0.00">
                  <c:v>82.96</c:v>
                </c:pt>
                <c:pt idx="606" formatCode="0.00">
                  <c:v>72.040000000000006</c:v>
                </c:pt>
                <c:pt idx="607" formatCode="0.00">
                  <c:v>68.48</c:v>
                </c:pt>
                <c:pt idx="608" formatCode="0.00">
                  <c:v>62.39</c:v>
                </c:pt>
                <c:pt idx="609" formatCode="0.00">
                  <c:v>76.239999999999995</c:v>
                </c:pt>
                <c:pt idx="610" formatCode="0.00">
                  <c:v>77.45</c:v>
                </c:pt>
                <c:pt idx="611" formatCode="0.00">
                  <c:v>83.31</c:v>
                </c:pt>
                <c:pt idx="612" formatCode="0.00">
                  <c:v>96.93</c:v>
                </c:pt>
                <c:pt idx="613" formatCode="0.00">
                  <c:v>78.37</c:v>
                </c:pt>
                <c:pt idx="614" formatCode="0.00">
                  <c:v>110.19</c:v>
                </c:pt>
                <c:pt idx="615" formatCode="0.00">
                  <c:v>71.930000000000007</c:v>
                </c:pt>
                <c:pt idx="616" formatCode="0.00">
                  <c:v>60.68</c:v>
                </c:pt>
                <c:pt idx="617" formatCode="0.00">
                  <c:v>82.42</c:v>
                </c:pt>
                <c:pt idx="618" formatCode="0.00">
                  <c:v>77.58</c:v>
                </c:pt>
                <c:pt idx="619" formatCode="0.00">
                  <c:v>88.15</c:v>
                </c:pt>
                <c:pt idx="620" formatCode="0.00">
                  <c:v>78.28</c:v>
                </c:pt>
                <c:pt idx="621" formatCode="0.00">
                  <c:v>55.3</c:v>
                </c:pt>
                <c:pt idx="622" formatCode="0.00">
                  <c:v>84.49</c:v>
                </c:pt>
                <c:pt idx="623" formatCode="0.00">
                  <c:v>76.19</c:v>
                </c:pt>
                <c:pt idx="624" formatCode="0.00">
                  <c:v>69.989999999999995</c:v>
                </c:pt>
                <c:pt idx="625" formatCode="0.00">
                  <c:v>64.75</c:v>
                </c:pt>
                <c:pt idx="626" formatCode="0.00">
                  <c:v>94.96</c:v>
                </c:pt>
                <c:pt idx="627" formatCode="0.00">
                  <c:v>49.77</c:v>
                </c:pt>
                <c:pt idx="628" formatCode="0.00">
                  <c:v>19.600000000000001</c:v>
                </c:pt>
                <c:pt idx="629" formatCode="0.00">
                  <c:v>58.48</c:v>
                </c:pt>
                <c:pt idx="630" formatCode="0.00">
                  <c:v>87.45</c:v>
                </c:pt>
                <c:pt idx="631" formatCode="0.00">
                  <c:v>68.400000000000006</c:v>
                </c:pt>
                <c:pt idx="632" formatCode="0.00">
                  <c:v>79.900000000000006</c:v>
                </c:pt>
                <c:pt idx="633" formatCode="0.00">
                  <c:v>80.11</c:v>
                </c:pt>
                <c:pt idx="634" formatCode="0.00">
                  <c:v>93.52</c:v>
                </c:pt>
                <c:pt idx="635" formatCode="0.00">
                  <c:v>88.33</c:v>
                </c:pt>
                <c:pt idx="636" formatCode="0.00">
                  <c:v>70.66</c:v>
                </c:pt>
                <c:pt idx="637" formatCode="0.00">
                  <c:v>82.37</c:v>
                </c:pt>
                <c:pt idx="638" formatCode="0.00">
                  <c:v>63.72</c:v>
                </c:pt>
                <c:pt idx="639" formatCode="0.00">
                  <c:v>47.33</c:v>
                </c:pt>
                <c:pt idx="640" formatCode="0.00">
                  <c:v>126.63</c:v>
                </c:pt>
                <c:pt idx="641" formatCode="0.00">
                  <c:v>84.3</c:v>
                </c:pt>
                <c:pt idx="642" formatCode="0.00">
                  <c:v>82.5</c:v>
                </c:pt>
                <c:pt idx="643" formatCode="0.00">
                  <c:v>55</c:v>
                </c:pt>
                <c:pt idx="644" formatCode="0.00">
                  <c:v>96.7</c:v>
                </c:pt>
                <c:pt idx="645" formatCode="0.00">
                  <c:v>82.52</c:v>
                </c:pt>
                <c:pt idx="646" formatCode="0.00">
                  <c:v>89.07</c:v>
                </c:pt>
                <c:pt idx="647" formatCode="0.00">
                  <c:v>56.66</c:v>
                </c:pt>
                <c:pt idx="648" formatCode="0.00">
                  <c:v>60.69</c:v>
                </c:pt>
                <c:pt idx="649" formatCode="0.00">
                  <c:v>85.26</c:v>
                </c:pt>
                <c:pt idx="650" formatCode="0.00">
                  <c:v>73.58</c:v>
                </c:pt>
                <c:pt idx="651" formatCode="0.00">
                  <c:v>68.83</c:v>
                </c:pt>
                <c:pt idx="652" formatCode="0.00">
                  <c:v>77.72</c:v>
                </c:pt>
                <c:pt idx="653" formatCode="0.00">
                  <c:v>68.209999999999994</c:v>
                </c:pt>
                <c:pt idx="654" formatCode="0.00">
                  <c:v>53.99</c:v>
                </c:pt>
                <c:pt idx="655" formatCode="0.00">
                  <c:v>67.37</c:v>
                </c:pt>
                <c:pt idx="656" formatCode="0.00">
                  <c:v>97.2</c:v>
                </c:pt>
                <c:pt idx="657" formatCode="0.00">
                  <c:v>112.22</c:v>
                </c:pt>
                <c:pt idx="658" formatCode="0.00">
                  <c:v>42.65</c:v>
                </c:pt>
                <c:pt idx="659" formatCode="0.00">
                  <c:v>44.91</c:v>
                </c:pt>
                <c:pt idx="660" formatCode="0.00">
                  <c:v>8.09</c:v>
                </c:pt>
                <c:pt idx="661" formatCode="0.00">
                  <c:v>62.05</c:v>
                </c:pt>
                <c:pt idx="662" formatCode="0.00">
                  <c:v>61.04</c:v>
                </c:pt>
                <c:pt idx="663" formatCode="0.00">
                  <c:v>73.290000000000006</c:v>
                </c:pt>
                <c:pt idx="664" formatCode="0.00">
                  <c:v>87.65</c:v>
                </c:pt>
                <c:pt idx="665" formatCode="0.00">
                  <c:v>75.73</c:v>
                </c:pt>
                <c:pt idx="666" formatCode="0.00">
                  <c:v>61.36</c:v>
                </c:pt>
                <c:pt idx="667" formatCode="0.00">
                  <c:v>99.56</c:v>
                </c:pt>
                <c:pt idx="668" formatCode="0.00">
                  <c:v>86.76</c:v>
                </c:pt>
                <c:pt idx="669" formatCode="0.00">
                  <c:v>76.239999999999995</c:v>
                </c:pt>
                <c:pt idx="670" formatCode="0.00">
                  <c:v>83.52</c:v>
                </c:pt>
                <c:pt idx="671" formatCode="0.00">
                  <c:v>78.099999999999994</c:v>
                </c:pt>
                <c:pt idx="672" formatCode="0.00">
                  <c:v>99.4</c:v>
                </c:pt>
                <c:pt idx="673" formatCode="0.00">
                  <c:v>81.489999999999995</c:v>
                </c:pt>
                <c:pt idx="674" formatCode="0.00">
                  <c:v>66</c:v>
                </c:pt>
                <c:pt idx="675" formatCode="0.00">
                  <c:v>76.540000000000006</c:v>
                </c:pt>
                <c:pt idx="676" formatCode="0.00">
                  <c:v>96.52</c:v>
                </c:pt>
                <c:pt idx="677" formatCode="0.00">
                  <c:v>97.02</c:v>
                </c:pt>
                <c:pt idx="678" formatCode="0.00">
                  <c:v>53.06</c:v>
                </c:pt>
                <c:pt idx="679" formatCode="0.00">
                  <c:v>60.56</c:v>
                </c:pt>
                <c:pt idx="680" formatCode="0.00">
                  <c:v>70.16</c:v>
                </c:pt>
                <c:pt idx="681" formatCode="0.00">
                  <c:v>47.99</c:v>
                </c:pt>
                <c:pt idx="682" formatCode="0.00">
                  <c:v>81.849999999999994</c:v>
                </c:pt>
                <c:pt idx="683" formatCode="0.00">
                  <c:v>101.63</c:v>
                </c:pt>
                <c:pt idx="684" formatCode="0.00">
                  <c:v>83.91</c:v>
                </c:pt>
                <c:pt idx="685" formatCode="0.00">
                  <c:v>77.430000000000007</c:v>
                </c:pt>
                <c:pt idx="686" formatCode="0.00">
                  <c:v>37.5</c:v>
                </c:pt>
                <c:pt idx="687" formatCode="0.00">
                  <c:v>79.47</c:v>
                </c:pt>
                <c:pt idx="688" formatCode="0.00">
                  <c:v>82.6</c:v>
                </c:pt>
                <c:pt idx="689" formatCode="0.00">
                  <c:v>84.39</c:v>
                </c:pt>
                <c:pt idx="690" formatCode="0.00">
                  <c:v>86.1</c:v>
                </c:pt>
                <c:pt idx="691" formatCode="0.00">
                  <c:v>85.98</c:v>
                </c:pt>
                <c:pt idx="692" formatCode="0.00">
                  <c:v>85.91</c:v>
                </c:pt>
                <c:pt idx="693" formatCode="0.00">
                  <c:v>47.03</c:v>
                </c:pt>
                <c:pt idx="694" formatCode="0.00">
                  <c:v>82.22</c:v>
                </c:pt>
                <c:pt idx="695" formatCode="0.00">
                  <c:v>52.54</c:v>
                </c:pt>
                <c:pt idx="696" formatCode="0.00">
                  <c:v>71.81</c:v>
                </c:pt>
                <c:pt idx="697" formatCode="0.00">
                  <c:v>73.03</c:v>
                </c:pt>
                <c:pt idx="698" formatCode="0.00">
                  <c:v>93.42</c:v>
                </c:pt>
                <c:pt idx="699" formatCode="0.00">
                  <c:v>72.25</c:v>
                </c:pt>
                <c:pt idx="700" formatCode="0.00">
                  <c:v>75.13</c:v>
                </c:pt>
                <c:pt idx="701" formatCode="0.00">
                  <c:v>82.8</c:v>
                </c:pt>
                <c:pt idx="702" formatCode="0.00">
                  <c:v>114.71</c:v>
                </c:pt>
                <c:pt idx="703" formatCode="0.00">
                  <c:v>49.22</c:v>
                </c:pt>
                <c:pt idx="704" formatCode="0.00">
                  <c:v>108.6</c:v>
                </c:pt>
                <c:pt idx="705" formatCode="0.00">
                  <c:v>83.56</c:v>
                </c:pt>
                <c:pt idx="706" formatCode="0.00">
                  <c:v>60.03</c:v>
                </c:pt>
                <c:pt idx="707" formatCode="0.00">
                  <c:v>47.1</c:v>
                </c:pt>
                <c:pt idx="708" formatCode="0.00">
                  <c:v>84.18</c:v>
                </c:pt>
                <c:pt idx="709" formatCode="0.00">
                  <c:v>65.88</c:v>
                </c:pt>
                <c:pt idx="710" formatCode="0.00">
                  <c:v>84.4</c:v>
                </c:pt>
                <c:pt idx="711" formatCode="0.00">
                  <c:v>40.79</c:v>
                </c:pt>
                <c:pt idx="712" formatCode="0.00">
                  <c:v>55.04</c:v>
                </c:pt>
                <c:pt idx="713" formatCode="0.00">
                  <c:v>67.22</c:v>
                </c:pt>
                <c:pt idx="714" formatCode="0.00">
                  <c:v>108.95</c:v>
                </c:pt>
                <c:pt idx="715" formatCode="0.00">
                  <c:v>62.57</c:v>
                </c:pt>
                <c:pt idx="716" formatCode="0.00">
                  <c:v>59.92</c:v>
                </c:pt>
                <c:pt idx="717" formatCode="0.00">
                  <c:v>82.12</c:v>
                </c:pt>
                <c:pt idx="718" formatCode="0.00">
                  <c:v>87.52</c:v>
                </c:pt>
                <c:pt idx="719" formatCode="0.00">
                  <c:v>36.11</c:v>
                </c:pt>
                <c:pt idx="720" formatCode="0.00">
                  <c:v>91.16</c:v>
                </c:pt>
                <c:pt idx="721" formatCode="0.00">
                  <c:v>121.43</c:v>
                </c:pt>
                <c:pt idx="722" formatCode="0.00">
                  <c:v>94.54</c:v>
                </c:pt>
                <c:pt idx="723" formatCode="0.00">
                  <c:v>102.9</c:v>
                </c:pt>
                <c:pt idx="724" formatCode="0.00">
                  <c:v>84.9</c:v>
                </c:pt>
                <c:pt idx="725" formatCode="0.00">
                  <c:v>76.36</c:v>
                </c:pt>
                <c:pt idx="726" formatCode="0.00">
                  <c:v>71.78</c:v>
                </c:pt>
                <c:pt idx="727" formatCode="0.00">
                  <c:v>89.3</c:v>
                </c:pt>
                <c:pt idx="728" formatCode="0.00">
                  <c:v>90.94</c:v>
                </c:pt>
                <c:pt idx="729" formatCode="0.00">
                  <c:v>300.24</c:v>
                </c:pt>
                <c:pt idx="730" formatCode="0.00">
                  <c:v>91.65</c:v>
                </c:pt>
                <c:pt idx="731" formatCode="0.00">
                  <c:v>74.209999999999994</c:v>
                </c:pt>
                <c:pt idx="732" formatCode="0.00">
                  <c:v>92.72</c:v>
                </c:pt>
                <c:pt idx="733" formatCode="0.00">
                  <c:v>64.7</c:v>
                </c:pt>
                <c:pt idx="734" formatCode="0.00">
                  <c:v>57.93</c:v>
                </c:pt>
                <c:pt idx="735" formatCode="0.00">
                  <c:v>53.07</c:v>
                </c:pt>
                <c:pt idx="736" formatCode="0.00">
                  <c:v>82.71</c:v>
                </c:pt>
                <c:pt idx="737" formatCode="0.00">
                  <c:v>49.08</c:v>
                </c:pt>
                <c:pt idx="738" formatCode="0.00">
                  <c:v>73.989999999999995</c:v>
                </c:pt>
                <c:pt idx="739" formatCode="0.00">
                  <c:v>84.97</c:v>
                </c:pt>
                <c:pt idx="740" formatCode="0.00">
                  <c:v>82.44</c:v>
                </c:pt>
                <c:pt idx="741" formatCode="0.00">
                  <c:v>67.5</c:v>
                </c:pt>
                <c:pt idx="742" formatCode="0.00">
                  <c:v>94.18</c:v>
                </c:pt>
                <c:pt idx="743" formatCode="0.00">
                  <c:v>94.54</c:v>
                </c:pt>
                <c:pt idx="744" formatCode="0.00">
                  <c:v>31.96</c:v>
                </c:pt>
                <c:pt idx="745" formatCode="0.00">
                  <c:v>70.87</c:v>
                </c:pt>
                <c:pt idx="746" formatCode="0.00">
                  <c:v>104.29</c:v>
                </c:pt>
                <c:pt idx="747" formatCode="0.00">
                  <c:v>78.7</c:v>
                </c:pt>
                <c:pt idx="748" formatCode="0.00">
                  <c:v>81.66</c:v>
                </c:pt>
                <c:pt idx="749" formatCode="0.00">
                  <c:v>50.82</c:v>
                </c:pt>
                <c:pt idx="750" formatCode="0.00">
                  <c:v>90.78</c:v>
                </c:pt>
                <c:pt idx="751" formatCode="0.00">
                  <c:v>57.75</c:v>
                </c:pt>
                <c:pt idx="752" formatCode="0.00">
                  <c:v>102.43</c:v>
                </c:pt>
                <c:pt idx="753" formatCode="0.00">
                  <c:v>72.02</c:v>
                </c:pt>
                <c:pt idx="754" formatCode="0.00">
                  <c:v>73.39</c:v>
                </c:pt>
                <c:pt idx="755" formatCode="0.00">
                  <c:v>88.55</c:v>
                </c:pt>
                <c:pt idx="756" formatCode="0.00">
                  <c:v>101.19</c:v>
                </c:pt>
                <c:pt idx="757" formatCode="0.00">
                  <c:v>50.61</c:v>
                </c:pt>
                <c:pt idx="758" formatCode="0.00">
                  <c:v>71.52</c:v>
                </c:pt>
                <c:pt idx="759" formatCode="0.00">
                  <c:v>64.14</c:v>
                </c:pt>
                <c:pt idx="760" formatCode="0.00">
                  <c:v>93.29</c:v>
                </c:pt>
                <c:pt idx="761" formatCode="0.00">
                  <c:v>38.15</c:v>
                </c:pt>
                <c:pt idx="762" formatCode="0.00">
                  <c:v>56.34</c:v>
                </c:pt>
                <c:pt idx="763" formatCode="0.00">
                  <c:v>83.95</c:v>
                </c:pt>
                <c:pt idx="764" formatCode="0.00">
                  <c:v>72.91</c:v>
                </c:pt>
                <c:pt idx="765" formatCode="0.00">
                  <c:v>200.59</c:v>
                </c:pt>
                <c:pt idx="766" formatCode="0.00">
                  <c:v>87.14</c:v>
                </c:pt>
                <c:pt idx="767" formatCode="0.00">
                  <c:v>89.84</c:v>
                </c:pt>
                <c:pt idx="768" formatCode="0.00">
                  <c:v>57.3</c:v>
                </c:pt>
                <c:pt idx="769" formatCode="0.00">
                  <c:v>72.48</c:v>
                </c:pt>
                <c:pt idx="770" formatCode="0.00">
                  <c:v>77.31</c:v>
                </c:pt>
                <c:pt idx="771" formatCode="0.00">
                  <c:v>77.709999999999994</c:v>
                </c:pt>
                <c:pt idx="772" formatCode="0.00">
                  <c:v>61.8</c:v>
                </c:pt>
                <c:pt idx="773" formatCode="0.00">
                  <c:v>61.86</c:v>
                </c:pt>
                <c:pt idx="774" formatCode="0.00">
                  <c:v>78.900000000000006</c:v>
                </c:pt>
                <c:pt idx="775" formatCode="0.00">
                  <c:v>92.01</c:v>
                </c:pt>
                <c:pt idx="776" formatCode="0.00">
                  <c:v>51.88</c:v>
                </c:pt>
                <c:pt idx="777" formatCode="0.00">
                  <c:v>91.26</c:v>
                </c:pt>
                <c:pt idx="778" formatCode="0.00">
                  <c:v>63.43</c:v>
                </c:pt>
                <c:pt idx="779" formatCode="0.00">
                  <c:v>82.22</c:v>
                </c:pt>
                <c:pt idx="780" formatCode="0.00">
                  <c:v>84.02</c:v>
                </c:pt>
                <c:pt idx="781" formatCode="0.00">
                  <c:v>88.3</c:v>
                </c:pt>
                <c:pt idx="782" formatCode="0.00">
                  <c:v>64.98</c:v>
                </c:pt>
                <c:pt idx="783" formatCode="0.00">
                  <c:v>75.31</c:v>
                </c:pt>
                <c:pt idx="784" formatCode="0.00">
                  <c:v>100.18</c:v>
                </c:pt>
                <c:pt idx="785" formatCode="0.00">
                  <c:v>87.73</c:v>
                </c:pt>
                <c:pt idx="786" formatCode="0.00">
                  <c:v>83.99</c:v>
                </c:pt>
                <c:pt idx="787" formatCode="0.00">
                  <c:v>74.66</c:v>
                </c:pt>
                <c:pt idx="788" formatCode="0.00">
                  <c:v>30.34</c:v>
                </c:pt>
                <c:pt idx="789" formatCode="0.00">
                  <c:v>70.92</c:v>
                </c:pt>
                <c:pt idx="790" formatCode="0.00">
                  <c:v>60.77</c:v>
                </c:pt>
                <c:pt idx="791" formatCode="0.00">
                  <c:v>72.66</c:v>
                </c:pt>
                <c:pt idx="792" formatCode="0.00">
                  <c:v>53.82</c:v>
                </c:pt>
                <c:pt idx="793" formatCode="0.00">
                  <c:v>90.86</c:v>
                </c:pt>
                <c:pt idx="794" formatCode="0.00">
                  <c:v>86.97</c:v>
                </c:pt>
                <c:pt idx="795" formatCode="0.00">
                  <c:v>-1446.78</c:v>
                </c:pt>
                <c:pt idx="796" formatCode="0.00">
                  <c:v>63.82</c:v>
                </c:pt>
                <c:pt idx="797" formatCode="0.00">
                  <c:v>65.180000000000007</c:v>
                </c:pt>
                <c:pt idx="798" formatCode="0.00">
                  <c:v>78.02</c:v>
                </c:pt>
                <c:pt idx="799" formatCode="0.00">
                  <c:v>94.77</c:v>
                </c:pt>
                <c:pt idx="800" formatCode="0.00">
                  <c:v>32.299999999999997</c:v>
                </c:pt>
                <c:pt idx="801" formatCode="0.00">
                  <c:v>51.64</c:v>
                </c:pt>
                <c:pt idx="802" formatCode="0.00">
                  <c:v>81.28</c:v>
                </c:pt>
                <c:pt idx="803" formatCode="0.00">
                  <c:v>52.2</c:v>
                </c:pt>
                <c:pt idx="804" formatCode="0.00">
                  <c:v>88.07</c:v>
                </c:pt>
                <c:pt idx="805" formatCode="0.00">
                  <c:v>73.92</c:v>
                </c:pt>
                <c:pt idx="806" formatCode="0.00">
                  <c:v>119.93</c:v>
                </c:pt>
                <c:pt idx="807" formatCode="0.00">
                  <c:v>90.6</c:v>
                </c:pt>
                <c:pt idx="808" formatCode="0.00">
                  <c:v>132.94999999999999</c:v>
                </c:pt>
                <c:pt idx="809" formatCode="0.00">
                  <c:v>69.180000000000007</c:v>
                </c:pt>
                <c:pt idx="810" formatCode="0.00">
                  <c:v>81.599999999999994</c:v>
                </c:pt>
                <c:pt idx="811" formatCode="0.00">
                  <c:v>64.5</c:v>
                </c:pt>
                <c:pt idx="812" formatCode="0.00">
                  <c:v>56.4</c:v>
                </c:pt>
                <c:pt idx="813" formatCode="0.00">
                  <c:v>22.09</c:v>
                </c:pt>
                <c:pt idx="814" formatCode="0.00">
                  <c:v>84.2</c:v>
                </c:pt>
                <c:pt idx="815" formatCode="0.00">
                  <c:v>126.86</c:v>
                </c:pt>
                <c:pt idx="816" formatCode="0.00">
                  <c:v>94.87</c:v>
                </c:pt>
                <c:pt idx="817" formatCode="0.00">
                  <c:v>80.400000000000006</c:v>
                </c:pt>
                <c:pt idx="818" formatCode="0.00">
                  <c:v>60.8</c:v>
                </c:pt>
                <c:pt idx="819" formatCode="0.00">
                  <c:v>-1330.82</c:v>
                </c:pt>
                <c:pt idx="820" formatCode="0.00">
                  <c:v>73.3</c:v>
                </c:pt>
                <c:pt idx="821" formatCode="0.00">
                  <c:v>93.3</c:v>
                </c:pt>
                <c:pt idx="822" formatCode="0.00">
                  <c:v>76.650000000000006</c:v>
                </c:pt>
                <c:pt idx="823" formatCode="0.00">
                  <c:v>54.29</c:v>
                </c:pt>
                <c:pt idx="824" formatCode="0.00">
                  <c:v>86.86</c:v>
                </c:pt>
                <c:pt idx="825" formatCode="0.00">
                  <c:v>83.82</c:v>
                </c:pt>
                <c:pt idx="826" formatCode="0.00">
                  <c:v>88.95</c:v>
                </c:pt>
                <c:pt idx="827" formatCode="0.00">
                  <c:v>80.150000000000006</c:v>
                </c:pt>
                <c:pt idx="828" formatCode="0.00">
                  <c:v>62.27</c:v>
                </c:pt>
                <c:pt idx="829" formatCode="0.00">
                  <c:v>51.49</c:v>
                </c:pt>
                <c:pt idx="830" formatCode="0.00">
                  <c:v>73.03</c:v>
                </c:pt>
                <c:pt idx="831" formatCode="0.00">
                  <c:v>89.2</c:v>
                </c:pt>
                <c:pt idx="832" formatCode="0.00">
                  <c:v>83.8</c:v>
                </c:pt>
                <c:pt idx="833" formatCode="0.00">
                  <c:v>79.92</c:v>
                </c:pt>
                <c:pt idx="834" formatCode="0.00">
                  <c:v>72.849999999999994</c:v>
                </c:pt>
                <c:pt idx="835" formatCode="0.00">
                  <c:v>51.12</c:v>
                </c:pt>
                <c:pt idx="836" formatCode="0.00">
                  <c:v>63.17</c:v>
                </c:pt>
                <c:pt idx="837" formatCode="0.00">
                  <c:v>68.7</c:v>
                </c:pt>
                <c:pt idx="838" formatCode="0.00">
                  <c:v>72.64</c:v>
                </c:pt>
                <c:pt idx="839" formatCode="0.00">
                  <c:v>43.8</c:v>
                </c:pt>
                <c:pt idx="840" formatCode="0.00">
                  <c:v>64.739999999999995</c:v>
                </c:pt>
                <c:pt idx="841" formatCode="0.00">
                  <c:v>76.73</c:v>
                </c:pt>
                <c:pt idx="842" formatCode="0.00">
                  <c:v>70.52</c:v>
                </c:pt>
                <c:pt idx="843" formatCode="0.00">
                  <c:v>70.13</c:v>
                </c:pt>
                <c:pt idx="844" formatCode="0.00">
                  <c:v>55.15</c:v>
                </c:pt>
                <c:pt idx="845" formatCode="0.00">
                  <c:v>82.23</c:v>
                </c:pt>
                <c:pt idx="846" formatCode="0.00">
                  <c:v>86.67</c:v>
                </c:pt>
                <c:pt idx="847" formatCode="0.00">
                  <c:v>86.72</c:v>
                </c:pt>
                <c:pt idx="848" formatCode="0.00">
                  <c:v>74.45</c:v>
                </c:pt>
                <c:pt idx="849" formatCode="0.00">
                  <c:v>70.72</c:v>
                </c:pt>
                <c:pt idx="850" formatCode="0.00">
                  <c:v>72.680000000000007</c:v>
                </c:pt>
                <c:pt idx="851" formatCode="0.00">
                  <c:v>119.58</c:v>
                </c:pt>
                <c:pt idx="852" formatCode="0.00">
                  <c:v>76.92</c:v>
                </c:pt>
                <c:pt idx="853" formatCode="0.00">
                  <c:v>51.08</c:v>
                </c:pt>
                <c:pt idx="854" formatCode="0.00">
                  <c:v>63.33</c:v>
                </c:pt>
                <c:pt idx="855" formatCode="0.00">
                  <c:v>76.260000000000005</c:v>
                </c:pt>
                <c:pt idx="856" formatCode="0.00">
                  <c:v>71.510000000000005</c:v>
                </c:pt>
                <c:pt idx="857" formatCode="0.00">
                  <c:v>77.349999999999994</c:v>
                </c:pt>
                <c:pt idx="858" formatCode="0.00">
                  <c:v>83.71</c:v>
                </c:pt>
                <c:pt idx="859" formatCode="0.00">
                  <c:v>22.94</c:v>
                </c:pt>
                <c:pt idx="860" formatCode="0.00">
                  <c:v>74.92</c:v>
                </c:pt>
                <c:pt idx="861" formatCode="0.00">
                  <c:v>85.54</c:v>
                </c:pt>
                <c:pt idx="862" formatCode="0.00">
                  <c:v>60.27</c:v>
                </c:pt>
                <c:pt idx="863" formatCode="0.00">
                  <c:v>79.510000000000005</c:v>
                </c:pt>
                <c:pt idx="864" formatCode="0.00">
                  <c:v>25.33</c:v>
                </c:pt>
                <c:pt idx="865" formatCode="0.00">
                  <c:v>43.65</c:v>
                </c:pt>
                <c:pt idx="866" formatCode="0.00">
                  <c:v>71.459999999999994</c:v>
                </c:pt>
                <c:pt idx="867" formatCode="0.00">
                  <c:v>92.75</c:v>
                </c:pt>
                <c:pt idx="868" formatCode="0.00">
                  <c:v>73.430000000000007</c:v>
                </c:pt>
                <c:pt idx="869" formatCode="0.00">
                  <c:v>55.85</c:v>
                </c:pt>
                <c:pt idx="870" formatCode="0.00">
                  <c:v>45.23</c:v>
                </c:pt>
                <c:pt idx="871" formatCode="0.00">
                  <c:v>-67.349999999999994</c:v>
                </c:pt>
                <c:pt idx="872" formatCode="0.00">
                  <c:v>73.040000000000006</c:v>
                </c:pt>
                <c:pt idx="873" formatCode="0.00">
                  <c:v>84.75</c:v>
                </c:pt>
                <c:pt idx="874" formatCode="0.00">
                  <c:v>83.49</c:v>
                </c:pt>
                <c:pt idx="875" formatCode="0.00">
                  <c:v>92.12</c:v>
                </c:pt>
                <c:pt idx="876" formatCode="0.00">
                  <c:v>80.959999999999994</c:v>
                </c:pt>
                <c:pt idx="877" formatCode="0.00">
                  <c:v>106.6</c:v>
                </c:pt>
                <c:pt idx="878" formatCode="0.00">
                  <c:v>73.180000000000007</c:v>
                </c:pt>
                <c:pt idx="879" formatCode="0.00">
                  <c:v>72.05</c:v>
                </c:pt>
                <c:pt idx="880" formatCode="0.00">
                  <c:v>76.94</c:v>
                </c:pt>
                <c:pt idx="881" formatCode="0.00">
                  <c:v>77.540000000000006</c:v>
                </c:pt>
                <c:pt idx="882" formatCode="0.00">
                  <c:v>90.7</c:v>
                </c:pt>
                <c:pt idx="883" formatCode="0.00">
                  <c:v>185.45</c:v>
                </c:pt>
                <c:pt idx="884" formatCode="0.00">
                  <c:v>43.95</c:v>
                </c:pt>
                <c:pt idx="885" formatCode="0.00">
                  <c:v>66.47</c:v>
                </c:pt>
                <c:pt idx="886" formatCode="0.00">
                  <c:v>91.68</c:v>
                </c:pt>
                <c:pt idx="887" formatCode="0.00">
                  <c:v>49.04</c:v>
                </c:pt>
                <c:pt idx="888" formatCode="0.00">
                  <c:v>58.24</c:v>
                </c:pt>
                <c:pt idx="889" formatCode="0.00">
                  <c:v>86.61</c:v>
                </c:pt>
                <c:pt idx="890" formatCode="0.00">
                  <c:v>89.67</c:v>
                </c:pt>
                <c:pt idx="891" formatCode="0.00">
                  <c:v>67.08</c:v>
                </c:pt>
                <c:pt idx="892" formatCode="0.00">
                  <c:v>80.95</c:v>
                </c:pt>
                <c:pt idx="893" formatCode="0.00">
                  <c:v>93.16</c:v>
                </c:pt>
                <c:pt idx="894" formatCode="0.00">
                  <c:v>77.08</c:v>
                </c:pt>
                <c:pt idx="895" formatCode="0.00">
                  <c:v>66.64</c:v>
                </c:pt>
                <c:pt idx="896" formatCode="0.00">
                  <c:v>59.77</c:v>
                </c:pt>
                <c:pt idx="897" formatCode="0.00">
                  <c:v>92.33</c:v>
                </c:pt>
                <c:pt idx="898" formatCode="0.00">
                  <c:v>73.28</c:v>
                </c:pt>
                <c:pt idx="899" formatCode="0.00">
                  <c:v>72.569999999999993</c:v>
                </c:pt>
                <c:pt idx="900" formatCode="0.00">
                  <c:v>94.34</c:v>
                </c:pt>
                <c:pt idx="901" formatCode="0.00">
                  <c:v>74.489999999999995</c:v>
                </c:pt>
                <c:pt idx="902" formatCode="0.00">
                  <c:v>61.55</c:v>
                </c:pt>
                <c:pt idx="903" formatCode="0.00">
                  <c:v>3551.81</c:v>
                </c:pt>
                <c:pt idx="904" formatCode="0.00">
                  <c:v>81.08</c:v>
                </c:pt>
                <c:pt idx="905" formatCode="0.00">
                  <c:v>39.119999999999997</c:v>
                </c:pt>
                <c:pt idx="906" formatCode="0.00">
                  <c:v>103.24</c:v>
                </c:pt>
                <c:pt idx="907" formatCode="0.00">
                  <c:v>63.92</c:v>
                </c:pt>
                <c:pt idx="908" formatCode="0.00">
                  <c:v>82.39</c:v>
                </c:pt>
                <c:pt idx="909" formatCode="0.00">
                  <c:v>69.39</c:v>
                </c:pt>
                <c:pt idx="910" formatCode="0.00">
                  <c:v>47.25</c:v>
                </c:pt>
                <c:pt idx="911" formatCode="0.00">
                  <c:v>89.48</c:v>
                </c:pt>
                <c:pt idx="912" formatCode="0.00">
                  <c:v>77.86</c:v>
                </c:pt>
                <c:pt idx="913" formatCode="0.00">
                  <c:v>84.86</c:v>
                </c:pt>
                <c:pt idx="914" formatCode="0.00">
                  <c:v>87.84</c:v>
                </c:pt>
                <c:pt idx="915" formatCode="0.00">
                  <c:v>83.83</c:v>
                </c:pt>
                <c:pt idx="916" formatCode="0.00">
                  <c:v>79.09</c:v>
                </c:pt>
                <c:pt idx="917" formatCode="0.00">
                  <c:v>82.19</c:v>
                </c:pt>
                <c:pt idx="918" formatCode="0.00">
                  <c:v>56.96</c:v>
                </c:pt>
                <c:pt idx="919" formatCode="0.00">
                  <c:v>52.39</c:v>
                </c:pt>
                <c:pt idx="920" formatCode="0.00">
                  <c:v>67.260000000000005</c:v>
                </c:pt>
                <c:pt idx="921" formatCode="0.00">
                  <c:v>56.05</c:v>
                </c:pt>
                <c:pt idx="922" formatCode="0.00">
                  <c:v>62.24</c:v>
                </c:pt>
                <c:pt idx="923" formatCode="0.00">
                  <c:v>81.459999999999994</c:v>
                </c:pt>
                <c:pt idx="924" formatCode="0.00">
                  <c:v>59.99</c:v>
                </c:pt>
                <c:pt idx="925" formatCode="0.00">
                  <c:v>50.17</c:v>
                </c:pt>
                <c:pt idx="926" formatCode="0.00">
                  <c:v>91.32</c:v>
                </c:pt>
                <c:pt idx="927" formatCode="0.00">
                  <c:v>110.22</c:v>
                </c:pt>
                <c:pt idx="928" formatCode="0.00">
                  <c:v>111.35</c:v>
                </c:pt>
                <c:pt idx="929" formatCode="0.00">
                  <c:v>74.540000000000006</c:v>
                </c:pt>
                <c:pt idx="930" formatCode="0.00">
                  <c:v>105.64</c:v>
                </c:pt>
                <c:pt idx="931" formatCode="0.00">
                  <c:v>67.75</c:v>
                </c:pt>
                <c:pt idx="932" formatCode="0.00">
                  <c:v>87.92</c:v>
                </c:pt>
                <c:pt idx="933" formatCode="0.00">
                  <c:v>86.52</c:v>
                </c:pt>
                <c:pt idx="934" formatCode="0.00">
                  <c:v>17.489999999999998</c:v>
                </c:pt>
                <c:pt idx="935" formatCode="0.00">
                  <c:v>84.93</c:v>
                </c:pt>
                <c:pt idx="936" formatCode="0.00">
                  <c:v>71.55</c:v>
                </c:pt>
                <c:pt idx="937" formatCode="0.00">
                  <c:v>66.36</c:v>
                </c:pt>
                <c:pt idx="938" formatCode="0.00">
                  <c:v>78.959999999999994</c:v>
                </c:pt>
                <c:pt idx="939" formatCode="0.00">
                  <c:v>61.57</c:v>
                </c:pt>
                <c:pt idx="940" formatCode="0.00">
                  <c:v>-49.8</c:v>
                </c:pt>
                <c:pt idx="941" formatCode="0.00">
                  <c:v>80.290000000000006</c:v>
                </c:pt>
                <c:pt idx="942" formatCode="0.00">
                  <c:v>90.23</c:v>
                </c:pt>
                <c:pt idx="943" formatCode="0.00">
                  <c:v>73.98</c:v>
                </c:pt>
                <c:pt idx="944" formatCode="0.00">
                  <c:v>31.96</c:v>
                </c:pt>
                <c:pt idx="945" formatCode="0.00">
                  <c:v>83.21</c:v>
                </c:pt>
                <c:pt idx="946" formatCode="0.00">
                  <c:v>-149.71</c:v>
                </c:pt>
                <c:pt idx="947" formatCode="0.00">
                  <c:v>51.28</c:v>
                </c:pt>
                <c:pt idx="948" formatCode="0.00">
                  <c:v>85.05</c:v>
                </c:pt>
                <c:pt idx="949" formatCode="0.00">
                  <c:v>71.14</c:v>
                </c:pt>
                <c:pt idx="950" formatCode="0.00">
                  <c:v>83.47</c:v>
                </c:pt>
                <c:pt idx="951" formatCode="0.00">
                  <c:v>61.14</c:v>
                </c:pt>
                <c:pt idx="952" formatCode="0.00">
                  <c:v>89.89</c:v>
                </c:pt>
                <c:pt idx="953" formatCode="0.00">
                  <c:v>81.37</c:v>
                </c:pt>
                <c:pt idx="954" formatCode="0.00">
                  <c:v>41.2</c:v>
                </c:pt>
                <c:pt idx="955" formatCode="0.00">
                  <c:v>47.67</c:v>
                </c:pt>
                <c:pt idx="956" formatCode="0.00">
                  <c:v>84.05</c:v>
                </c:pt>
                <c:pt idx="957" formatCode="0.00">
                  <c:v>79.569999999999993</c:v>
                </c:pt>
                <c:pt idx="958" formatCode="0.00">
                  <c:v>88.63</c:v>
                </c:pt>
                <c:pt idx="959" formatCode="0.00">
                  <c:v>87.28</c:v>
                </c:pt>
                <c:pt idx="960" formatCode="0.00">
                  <c:v>80.680000000000007</c:v>
                </c:pt>
                <c:pt idx="961" formatCode="0.00">
                  <c:v>88.75</c:v>
                </c:pt>
                <c:pt idx="962" formatCode="0.00">
                  <c:v>87</c:v>
                </c:pt>
                <c:pt idx="963" formatCode="0.00">
                  <c:v>61.91</c:v>
                </c:pt>
                <c:pt idx="964" formatCode="0.00">
                  <c:v>54.44</c:v>
                </c:pt>
                <c:pt idx="965" formatCode="0.00">
                  <c:v>266.68</c:v>
                </c:pt>
                <c:pt idx="966" formatCode="0.00">
                  <c:v>69.16</c:v>
                </c:pt>
                <c:pt idx="967" formatCode="0.00">
                  <c:v>60.16</c:v>
                </c:pt>
                <c:pt idx="968" formatCode="0.00">
                  <c:v>78.69</c:v>
                </c:pt>
                <c:pt idx="969" formatCode="0.00">
                  <c:v>86.09</c:v>
                </c:pt>
                <c:pt idx="970" formatCode="0.00">
                  <c:v>121.49</c:v>
                </c:pt>
                <c:pt idx="971" formatCode="0.00">
                  <c:v>82.91</c:v>
                </c:pt>
                <c:pt idx="972" formatCode="0.00">
                  <c:v>65.7</c:v>
                </c:pt>
                <c:pt idx="973" formatCode="0.00">
                  <c:v>68.599999999999994</c:v>
                </c:pt>
                <c:pt idx="974" formatCode="0.00">
                  <c:v>329.01</c:v>
                </c:pt>
                <c:pt idx="975" formatCode="0.00">
                  <c:v>49.48</c:v>
                </c:pt>
                <c:pt idx="976" formatCode="0.00">
                  <c:v>78.819999999999993</c:v>
                </c:pt>
                <c:pt idx="977" formatCode="0.00">
                  <c:v>123.39</c:v>
                </c:pt>
                <c:pt idx="978" formatCode="0.00">
                  <c:v>115.88</c:v>
                </c:pt>
                <c:pt idx="979" formatCode="0.00">
                  <c:v>83.63</c:v>
                </c:pt>
                <c:pt idx="980" formatCode="0.00">
                  <c:v>95.09</c:v>
                </c:pt>
                <c:pt idx="981" formatCode="0.00">
                  <c:v>86.46</c:v>
                </c:pt>
                <c:pt idx="982" formatCode="0.00">
                  <c:v>56.62</c:v>
                </c:pt>
                <c:pt idx="983" formatCode="0.00">
                  <c:v>87.15</c:v>
                </c:pt>
                <c:pt idx="984" formatCode="0.00">
                  <c:v>88.92</c:v>
                </c:pt>
                <c:pt idx="985" formatCode="0.00">
                  <c:v>89.92</c:v>
                </c:pt>
                <c:pt idx="986" formatCode="0.00">
                  <c:v>59.78</c:v>
                </c:pt>
                <c:pt idx="987" formatCode="0.00">
                  <c:v>88.54</c:v>
                </c:pt>
                <c:pt idx="988" formatCode="0.00">
                  <c:v>89.17</c:v>
                </c:pt>
                <c:pt idx="989" formatCode="0.00">
                  <c:v>76.64</c:v>
                </c:pt>
                <c:pt idx="990" formatCode="0.00">
                  <c:v>91.34</c:v>
                </c:pt>
                <c:pt idx="991" formatCode="0.00">
                  <c:v>96.05</c:v>
                </c:pt>
                <c:pt idx="992" formatCode="0.00">
                  <c:v>62.96</c:v>
                </c:pt>
                <c:pt idx="993" formatCode="0.00">
                  <c:v>132.29</c:v>
                </c:pt>
                <c:pt idx="994" formatCode="0.00">
                  <c:v>78.040000000000006</c:v>
                </c:pt>
                <c:pt idx="995" formatCode="0.00">
                  <c:v>78.23</c:v>
                </c:pt>
                <c:pt idx="996" formatCode="0.00">
                  <c:v>87.27</c:v>
                </c:pt>
                <c:pt idx="997" formatCode="0.00">
                  <c:v>73.28</c:v>
                </c:pt>
                <c:pt idx="998" formatCode="0.00">
                  <c:v>64.13</c:v>
                </c:pt>
                <c:pt idx="999" formatCode="0.00">
                  <c:v>78.459999999999994</c:v>
                </c:pt>
                <c:pt idx="1000" formatCode="0.00">
                  <c:v>72.86</c:v>
                </c:pt>
                <c:pt idx="1001" formatCode="0.00">
                  <c:v>73.02</c:v>
                </c:pt>
                <c:pt idx="1002" formatCode="0.00">
                  <c:v>60.42</c:v>
                </c:pt>
                <c:pt idx="1003" formatCode="0.00">
                  <c:v>77.59</c:v>
                </c:pt>
                <c:pt idx="1004" formatCode="0.00">
                  <c:v>75.790000000000006</c:v>
                </c:pt>
                <c:pt idx="1005" formatCode="0.00">
                  <c:v>67.010000000000005</c:v>
                </c:pt>
                <c:pt idx="1006" formatCode="0.00">
                  <c:v>68.569999999999993</c:v>
                </c:pt>
                <c:pt idx="1007" formatCode="0.00">
                  <c:v>70.75</c:v>
                </c:pt>
                <c:pt idx="1008" formatCode="0.00">
                  <c:v>68.03</c:v>
                </c:pt>
                <c:pt idx="1009" formatCode="0.00">
                  <c:v>94.43</c:v>
                </c:pt>
                <c:pt idx="1010" formatCode="0.00">
                  <c:v>81.180000000000007</c:v>
                </c:pt>
                <c:pt idx="1011" formatCode="0.00">
                  <c:v>-1643</c:v>
                </c:pt>
                <c:pt idx="1012" formatCode="0.00">
                  <c:v>80.73</c:v>
                </c:pt>
                <c:pt idx="1013" formatCode="0.00">
                  <c:v>78.819999999999993</c:v>
                </c:pt>
                <c:pt idx="1014" formatCode="0.00">
                  <c:v>67.010000000000005</c:v>
                </c:pt>
                <c:pt idx="1015" formatCode="0.00">
                  <c:v>88</c:v>
                </c:pt>
                <c:pt idx="1016" formatCode="0.00">
                  <c:v>78.42</c:v>
                </c:pt>
                <c:pt idx="1017" formatCode="0.00">
                  <c:v>56.5</c:v>
                </c:pt>
                <c:pt idx="1018" formatCode="0.00">
                  <c:v>62.12</c:v>
                </c:pt>
                <c:pt idx="1019" formatCode="0.00">
                  <c:v>81.14</c:v>
                </c:pt>
                <c:pt idx="1020" formatCode="0.00">
                  <c:v>58.16</c:v>
                </c:pt>
                <c:pt idx="1021" formatCode="0.00">
                  <c:v>95.81</c:v>
                </c:pt>
                <c:pt idx="1022" formatCode="0.00">
                  <c:v>80.14</c:v>
                </c:pt>
                <c:pt idx="1023" formatCode="0.00">
                  <c:v>83.45</c:v>
                </c:pt>
                <c:pt idx="1024" formatCode="0.00">
                  <c:v>77.45</c:v>
                </c:pt>
                <c:pt idx="1025" formatCode="0.00">
                  <c:v>94.63</c:v>
                </c:pt>
                <c:pt idx="1026" formatCode="0.00">
                  <c:v>76.989999999999995</c:v>
                </c:pt>
                <c:pt idx="1027" formatCode="0.00">
                  <c:v>72.95</c:v>
                </c:pt>
                <c:pt idx="1028" formatCode="0.00">
                  <c:v>29.31</c:v>
                </c:pt>
                <c:pt idx="1029" formatCode="0.00">
                  <c:v>79.5</c:v>
                </c:pt>
                <c:pt idx="1030" formatCode="0.00">
                  <c:v>72.64</c:v>
                </c:pt>
                <c:pt idx="1031" formatCode="0.00">
                  <c:v>68.03</c:v>
                </c:pt>
                <c:pt idx="1032" formatCode="0.00">
                  <c:v>104.78</c:v>
                </c:pt>
                <c:pt idx="1033" formatCode="0.00">
                  <c:v>90.63</c:v>
                </c:pt>
                <c:pt idx="1034" formatCode="0.00">
                  <c:v>63.46</c:v>
                </c:pt>
                <c:pt idx="1035" formatCode="0.00">
                  <c:v>76.36</c:v>
                </c:pt>
                <c:pt idx="1036" formatCode="0.00">
                  <c:v>57.02</c:v>
                </c:pt>
                <c:pt idx="1037" formatCode="0.00">
                  <c:v>47.68</c:v>
                </c:pt>
                <c:pt idx="1038" formatCode="0.00">
                  <c:v>95.06</c:v>
                </c:pt>
                <c:pt idx="1039" formatCode="0.00">
                  <c:v>66.88</c:v>
                </c:pt>
                <c:pt idx="1040" formatCode="0.00">
                  <c:v>91.41</c:v>
                </c:pt>
                <c:pt idx="1041" formatCode="0.00">
                  <c:v>122.25</c:v>
                </c:pt>
                <c:pt idx="1042" formatCode="0.00">
                  <c:v>94.15</c:v>
                </c:pt>
                <c:pt idx="1043" formatCode="0.00">
                  <c:v>65</c:v>
                </c:pt>
                <c:pt idx="1044" formatCode="0.00">
                  <c:v>98.77</c:v>
                </c:pt>
                <c:pt idx="1045" formatCode="0.00">
                  <c:v>87.2</c:v>
                </c:pt>
                <c:pt idx="1046" formatCode="0.00">
                  <c:v>79.67</c:v>
                </c:pt>
                <c:pt idx="1047" formatCode="0.00">
                  <c:v>211.65</c:v>
                </c:pt>
                <c:pt idx="1048" formatCode="0.00">
                  <c:v>63.72</c:v>
                </c:pt>
                <c:pt idx="1049" formatCode="0.00">
                  <c:v>67.900000000000006</c:v>
                </c:pt>
                <c:pt idx="1050" formatCode="0.00">
                  <c:v>74.86</c:v>
                </c:pt>
                <c:pt idx="1051" formatCode="0.00">
                  <c:v>60.02</c:v>
                </c:pt>
                <c:pt idx="1052" formatCode="0.00">
                  <c:v>59.76</c:v>
                </c:pt>
                <c:pt idx="1053" formatCode="0.00">
                  <c:v>149.65</c:v>
                </c:pt>
                <c:pt idx="1054" formatCode="0.00">
                  <c:v>122.94</c:v>
                </c:pt>
                <c:pt idx="1055" formatCode="0.00">
                  <c:v>68.03</c:v>
                </c:pt>
                <c:pt idx="1056" formatCode="0.00">
                  <c:v>464.97</c:v>
                </c:pt>
                <c:pt idx="1057" formatCode="0.00">
                  <c:v>63.7</c:v>
                </c:pt>
                <c:pt idx="1058" formatCode="0.00">
                  <c:v>71.2</c:v>
                </c:pt>
                <c:pt idx="1059" formatCode="0.00">
                  <c:v>82.17</c:v>
                </c:pt>
                <c:pt idx="1060" formatCode="0.00">
                  <c:v>79.48</c:v>
                </c:pt>
                <c:pt idx="1061" formatCode="0.00">
                  <c:v>65.989999999999995</c:v>
                </c:pt>
                <c:pt idx="1062" formatCode="0.00">
                  <c:v>84.82</c:v>
                </c:pt>
                <c:pt idx="1063" formatCode="0.00">
                  <c:v>122.28</c:v>
                </c:pt>
                <c:pt idx="1064" formatCode="0.00">
                  <c:v>86.98</c:v>
                </c:pt>
                <c:pt idx="1065" formatCode="0.00">
                  <c:v>89.13</c:v>
                </c:pt>
                <c:pt idx="1066" formatCode="0.00">
                  <c:v>67.489999999999995</c:v>
                </c:pt>
                <c:pt idx="1067" formatCode="0.00">
                  <c:v>40.119999999999997</c:v>
                </c:pt>
                <c:pt idx="1068" formatCode="0.00">
                  <c:v>301.08</c:v>
                </c:pt>
                <c:pt idx="1069" formatCode="0.00">
                  <c:v>69.239999999999995</c:v>
                </c:pt>
                <c:pt idx="1070" formatCode="0.00">
                  <c:v>68.97</c:v>
                </c:pt>
                <c:pt idx="1071" formatCode="0.00">
                  <c:v>83.94</c:v>
                </c:pt>
                <c:pt idx="1072" formatCode="0.00">
                  <c:v>81.58</c:v>
                </c:pt>
                <c:pt idx="1073" formatCode="0.00">
                  <c:v>66.61</c:v>
                </c:pt>
                <c:pt idx="1074" formatCode="0.00">
                  <c:v>69.13</c:v>
                </c:pt>
                <c:pt idx="1075" formatCode="0.00">
                  <c:v>97.23</c:v>
                </c:pt>
                <c:pt idx="1076" formatCode="0.00">
                  <c:v>72.92</c:v>
                </c:pt>
                <c:pt idx="1077" formatCode="0.00">
                  <c:v>32.020000000000003</c:v>
                </c:pt>
                <c:pt idx="1078" formatCode="0.00">
                  <c:v>83.38</c:v>
                </c:pt>
                <c:pt idx="1079" formatCode="0.00">
                  <c:v>61.33</c:v>
                </c:pt>
                <c:pt idx="1080" formatCode="0.00">
                  <c:v>86.93</c:v>
                </c:pt>
                <c:pt idx="1081" formatCode="0.00">
                  <c:v>76.459999999999994</c:v>
                </c:pt>
                <c:pt idx="1082" formatCode="0.00">
                  <c:v>86.26</c:v>
                </c:pt>
                <c:pt idx="1083" formatCode="0.00">
                  <c:v>81.53</c:v>
                </c:pt>
                <c:pt idx="1084" formatCode="0.00">
                  <c:v>76.73</c:v>
                </c:pt>
                <c:pt idx="1085" formatCode="0.00">
                  <c:v>67.95</c:v>
                </c:pt>
                <c:pt idx="1086" formatCode="0.00">
                  <c:v>89.99</c:v>
                </c:pt>
                <c:pt idx="1087" formatCode="0.00">
                  <c:v>72.650000000000006</c:v>
                </c:pt>
                <c:pt idx="1088" formatCode="0.00">
                  <c:v>71.56</c:v>
                </c:pt>
                <c:pt idx="1089" formatCode="0.00">
                  <c:v>74.05</c:v>
                </c:pt>
                <c:pt idx="1090" formatCode="0.00">
                  <c:v>73.05</c:v>
                </c:pt>
                <c:pt idx="1091" formatCode="0.00">
                  <c:v>24.63</c:v>
                </c:pt>
                <c:pt idx="1092" formatCode="0.00">
                  <c:v>57.38</c:v>
                </c:pt>
                <c:pt idx="1093" formatCode="0.00">
                  <c:v>49.21</c:v>
                </c:pt>
                <c:pt idx="1094" formatCode="0.00">
                  <c:v>62.03</c:v>
                </c:pt>
                <c:pt idx="1095" formatCode="0.00">
                  <c:v>75.540000000000006</c:v>
                </c:pt>
                <c:pt idx="1096" formatCode="0.00">
                  <c:v>67.319999999999993</c:v>
                </c:pt>
                <c:pt idx="1097" formatCode="0.00">
                  <c:v>78.319999999999993</c:v>
                </c:pt>
                <c:pt idx="1098" formatCode="0.00">
                  <c:v>52.45</c:v>
                </c:pt>
                <c:pt idx="1099" formatCode="0.00">
                  <c:v>72.12</c:v>
                </c:pt>
                <c:pt idx="1100" formatCode="0.00">
                  <c:v>71.19</c:v>
                </c:pt>
                <c:pt idx="1101" formatCode="0.00">
                  <c:v>70.819999999999993</c:v>
                </c:pt>
                <c:pt idx="1102" formatCode="0.00">
                  <c:v>91.55</c:v>
                </c:pt>
                <c:pt idx="1103" formatCode="0.00">
                  <c:v>73.349999999999994</c:v>
                </c:pt>
                <c:pt idx="1104" formatCode="0.00">
                  <c:v>87.59</c:v>
                </c:pt>
                <c:pt idx="1105" formatCode="0.00">
                  <c:v>79.78</c:v>
                </c:pt>
                <c:pt idx="1106" formatCode="0.00">
                  <c:v>85.28</c:v>
                </c:pt>
                <c:pt idx="1107" formatCode="0.00">
                  <c:v>88.13</c:v>
                </c:pt>
                <c:pt idx="1108" formatCode="0.00">
                  <c:v>91.87</c:v>
                </c:pt>
                <c:pt idx="1109" formatCode="0.00">
                  <c:v>84.36</c:v>
                </c:pt>
                <c:pt idx="1110" formatCode="0.00">
                  <c:v>71.930000000000007</c:v>
                </c:pt>
                <c:pt idx="1111" formatCode="0.00">
                  <c:v>57.49</c:v>
                </c:pt>
                <c:pt idx="1112" formatCode="0.00">
                  <c:v>85.38</c:v>
                </c:pt>
                <c:pt idx="1113" formatCode="0.00">
                  <c:v>85.08</c:v>
                </c:pt>
                <c:pt idx="1114" formatCode="0.00">
                  <c:v>96.69</c:v>
                </c:pt>
                <c:pt idx="1115" formatCode="0.00">
                  <c:v>98.03</c:v>
                </c:pt>
                <c:pt idx="1116" formatCode="0.00">
                  <c:v>92.08</c:v>
                </c:pt>
                <c:pt idx="1117" formatCode="0.00">
                  <c:v>82.31</c:v>
                </c:pt>
                <c:pt idx="1118" formatCode="0.00">
                  <c:v>86.34</c:v>
                </c:pt>
                <c:pt idx="1119" formatCode="0.00">
                  <c:v>57.4</c:v>
                </c:pt>
                <c:pt idx="1120" formatCode="0.00">
                  <c:v>85.41</c:v>
                </c:pt>
                <c:pt idx="1121" formatCode="0.00">
                  <c:v>-228.14</c:v>
                </c:pt>
                <c:pt idx="1122" formatCode="0.00">
                  <c:v>28.27</c:v>
                </c:pt>
                <c:pt idx="1123" formatCode="0.00">
                  <c:v>101.64</c:v>
                </c:pt>
                <c:pt idx="1124" formatCode="0.00">
                  <c:v>72.89</c:v>
                </c:pt>
                <c:pt idx="1125" formatCode="0.00">
                  <c:v>68.25</c:v>
                </c:pt>
                <c:pt idx="1126" formatCode="0.00">
                  <c:v>63.44</c:v>
                </c:pt>
                <c:pt idx="1127" formatCode="0.00">
                  <c:v>55.45</c:v>
                </c:pt>
                <c:pt idx="1128" formatCode="0.00">
                  <c:v>56.92</c:v>
                </c:pt>
                <c:pt idx="1129" formatCode="0.00">
                  <c:v>37.58</c:v>
                </c:pt>
                <c:pt idx="1130" formatCode="0.00">
                  <c:v>133.19</c:v>
                </c:pt>
                <c:pt idx="1131" formatCode="0.00">
                  <c:v>67.87</c:v>
                </c:pt>
                <c:pt idx="1132" formatCode="0.00">
                  <c:v>71.17</c:v>
                </c:pt>
                <c:pt idx="1133" formatCode="0.00">
                  <c:v>71.66</c:v>
                </c:pt>
                <c:pt idx="1134" formatCode="0.00">
                  <c:v>66.38</c:v>
                </c:pt>
                <c:pt idx="1135" formatCode="0.00">
                  <c:v>97.87</c:v>
                </c:pt>
                <c:pt idx="1136" formatCode="0.00">
                  <c:v>60.73</c:v>
                </c:pt>
                <c:pt idx="1137" formatCode="0.00">
                  <c:v>210.41</c:v>
                </c:pt>
                <c:pt idx="1138" formatCode="0.00">
                  <c:v>77.989999999999995</c:v>
                </c:pt>
                <c:pt idx="1139" formatCode="0.00">
                  <c:v>95.18</c:v>
                </c:pt>
                <c:pt idx="1140" formatCode="0.00">
                  <c:v>64.180000000000007</c:v>
                </c:pt>
                <c:pt idx="1141" formatCode="0.00">
                  <c:v>49.22</c:v>
                </c:pt>
                <c:pt idx="1142" formatCode="0.00">
                  <c:v>33.979999999999997</c:v>
                </c:pt>
                <c:pt idx="1143" formatCode="0.00">
                  <c:v>71.180000000000007</c:v>
                </c:pt>
                <c:pt idx="1144" formatCode="0.00">
                  <c:v>64.569999999999993</c:v>
                </c:pt>
                <c:pt idx="1145" formatCode="0.00">
                  <c:v>75.150000000000006</c:v>
                </c:pt>
                <c:pt idx="1146" formatCode="0.00">
                  <c:v>51.34</c:v>
                </c:pt>
                <c:pt idx="1147" formatCode="0.00">
                  <c:v>76</c:v>
                </c:pt>
                <c:pt idx="1148" formatCode="0.00">
                  <c:v>82.97</c:v>
                </c:pt>
                <c:pt idx="1149" formatCode="0.00">
                  <c:v>82.64</c:v>
                </c:pt>
                <c:pt idx="1150" formatCode="0.00">
                  <c:v>63.42</c:v>
                </c:pt>
                <c:pt idx="1151" formatCode="0.00">
                  <c:v>88.65</c:v>
                </c:pt>
                <c:pt idx="1152" formatCode="0.00">
                  <c:v>85.47</c:v>
                </c:pt>
                <c:pt idx="1153" formatCode="0.00">
                  <c:v>80.62</c:v>
                </c:pt>
                <c:pt idx="1154" formatCode="0.00">
                  <c:v>82.61</c:v>
                </c:pt>
                <c:pt idx="1155" formatCode="0.00">
                  <c:v>58.3</c:v>
                </c:pt>
                <c:pt idx="1156" formatCode="0.00">
                  <c:v>78.900000000000006</c:v>
                </c:pt>
                <c:pt idx="1157" formatCode="0.00">
                  <c:v>123.63</c:v>
                </c:pt>
                <c:pt idx="1158" formatCode="0.00">
                  <c:v>57.4</c:v>
                </c:pt>
                <c:pt idx="1159" formatCode="0.00">
                  <c:v>77.17</c:v>
                </c:pt>
                <c:pt idx="1160" formatCode="0.00">
                  <c:v>72.569999999999993</c:v>
                </c:pt>
                <c:pt idx="1161" formatCode="0.00">
                  <c:v>114.61</c:v>
                </c:pt>
                <c:pt idx="1162" formatCode="0.00">
                  <c:v>80.27</c:v>
                </c:pt>
                <c:pt idx="1163" formatCode="0.00">
                  <c:v>68.34</c:v>
                </c:pt>
                <c:pt idx="1164" formatCode="0.00">
                  <c:v>63.33</c:v>
                </c:pt>
                <c:pt idx="1165" formatCode="0.00">
                  <c:v>81.849999999999994</c:v>
                </c:pt>
                <c:pt idx="1166" formatCode="0.00">
                  <c:v>43.09</c:v>
                </c:pt>
                <c:pt idx="1167" formatCode="0.00">
                  <c:v>73.739999999999995</c:v>
                </c:pt>
                <c:pt idx="1168" formatCode="0.00">
                  <c:v>84.04</c:v>
                </c:pt>
                <c:pt idx="1169" formatCode="0.00">
                  <c:v>40.47</c:v>
                </c:pt>
                <c:pt idx="1170" formatCode="0.00">
                  <c:v>229.32</c:v>
                </c:pt>
                <c:pt idx="1171" formatCode="0.00">
                  <c:v>79.08</c:v>
                </c:pt>
                <c:pt idx="1172" formatCode="0.00">
                  <c:v>59.93</c:v>
                </c:pt>
                <c:pt idx="1173" formatCode="0.00">
                  <c:v>135.37</c:v>
                </c:pt>
                <c:pt idx="1174" formatCode="0.00">
                  <c:v>78.13</c:v>
                </c:pt>
                <c:pt idx="1175" formatCode="0.00">
                  <c:v>107.29</c:v>
                </c:pt>
                <c:pt idx="1176" formatCode="0.00">
                  <c:v>78.58</c:v>
                </c:pt>
                <c:pt idx="1177" formatCode="0.00">
                  <c:v>90.34</c:v>
                </c:pt>
                <c:pt idx="1178" formatCode="0.00">
                  <c:v>73.599999999999994</c:v>
                </c:pt>
                <c:pt idx="1179" formatCode="0.00">
                  <c:v>17.350000000000001</c:v>
                </c:pt>
                <c:pt idx="1180" formatCode="0.00">
                  <c:v>59.42</c:v>
                </c:pt>
                <c:pt idx="1181" formatCode="0.00">
                  <c:v>117.95</c:v>
                </c:pt>
                <c:pt idx="1182" formatCode="0.00">
                  <c:v>81.22</c:v>
                </c:pt>
                <c:pt idx="1183" formatCode="0.00">
                  <c:v>90.89</c:v>
                </c:pt>
                <c:pt idx="1184" formatCode="0.00">
                  <c:v>82.69</c:v>
                </c:pt>
                <c:pt idx="1185" formatCode="0.00">
                  <c:v>64.3</c:v>
                </c:pt>
                <c:pt idx="1186" formatCode="0.00">
                  <c:v>93.36</c:v>
                </c:pt>
                <c:pt idx="1187" formatCode="0.00">
                  <c:v>101.61</c:v>
                </c:pt>
                <c:pt idx="1188" formatCode="0.00">
                  <c:v>85.46</c:v>
                </c:pt>
                <c:pt idx="1189" formatCode="0.00">
                  <c:v>79.08</c:v>
                </c:pt>
                <c:pt idx="1190" formatCode="0.00">
                  <c:v>60.19</c:v>
                </c:pt>
                <c:pt idx="1191" formatCode="0.00">
                  <c:v>62.71</c:v>
                </c:pt>
                <c:pt idx="1192" formatCode="0.00">
                  <c:v>70.459999999999994</c:v>
                </c:pt>
                <c:pt idx="1193" formatCode="0.00">
                  <c:v>370.65</c:v>
                </c:pt>
                <c:pt idx="1194" formatCode="0.00">
                  <c:v>96.87</c:v>
                </c:pt>
                <c:pt idx="1195" formatCode="0.00">
                  <c:v>56</c:v>
                </c:pt>
                <c:pt idx="1196" formatCode="0.00">
                  <c:v>97.64</c:v>
                </c:pt>
                <c:pt idx="1197" formatCode="0.00">
                  <c:v>62.89</c:v>
                </c:pt>
                <c:pt idx="1198" formatCode="0.00">
                  <c:v>79</c:v>
                </c:pt>
                <c:pt idx="1199" formatCode="0.00">
                  <c:v>64.22</c:v>
                </c:pt>
                <c:pt idx="1200" formatCode="0.00">
                  <c:v>90.12</c:v>
                </c:pt>
                <c:pt idx="1201" formatCode="0.00">
                  <c:v>-100.56</c:v>
                </c:pt>
                <c:pt idx="1202" formatCode="0.00">
                  <c:v>42.81</c:v>
                </c:pt>
                <c:pt idx="1203" formatCode="0.00">
                  <c:v>74.11</c:v>
                </c:pt>
                <c:pt idx="1204" formatCode="0.00">
                  <c:v>77.28</c:v>
                </c:pt>
                <c:pt idx="1205" formatCode="0.00">
                  <c:v>69.09</c:v>
                </c:pt>
                <c:pt idx="1206" formatCode="0.00">
                  <c:v>-48.24</c:v>
                </c:pt>
                <c:pt idx="1207" formatCode="0.00">
                  <c:v>-74.13</c:v>
                </c:pt>
                <c:pt idx="1208" formatCode="0.00">
                  <c:v>70.39</c:v>
                </c:pt>
                <c:pt idx="1209" formatCode="0.00">
                  <c:v>48.76</c:v>
                </c:pt>
                <c:pt idx="1210" formatCode="0.00">
                  <c:v>73.180000000000007</c:v>
                </c:pt>
                <c:pt idx="1211" formatCode="0.00">
                  <c:v>51.49</c:v>
                </c:pt>
                <c:pt idx="1212" formatCode="0.00">
                  <c:v>82.48</c:v>
                </c:pt>
                <c:pt idx="1213" formatCode="0.00">
                  <c:v>80.430000000000007</c:v>
                </c:pt>
                <c:pt idx="1214" formatCode="0.00">
                  <c:v>-429.15</c:v>
                </c:pt>
                <c:pt idx="1215" formatCode="0.00">
                  <c:v>83.76</c:v>
                </c:pt>
                <c:pt idx="1216" formatCode="0.00">
                  <c:v>86.1</c:v>
                </c:pt>
                <c:pt idx="1217" formatCode="0.00">
                  <c:v>79.209999999999994</c:v>
                </c:pt>
                <c:pt idx="1218" formatCode="0.00">
                  <c:v>54.39</c:v>
                </c:pt>
                <c:pt idx="1219" formatCode="0.00">
                  <c:v>77.41</c:v>
                </c:pt>
                <c:pt idx="1220" formatCode="0.00">
                  <c:v>97.25</c:v>
                </c:pt>
                <c:pt idx="1221" formatCode="0.00">
                  <c:v>52.74</c:v>
                </c:pt>
                <c:pt idx="1222" formatCode="0.00">
                  <c:v>122.97</c:v>
                </c:pt>
                <c:pt idx="1223" formatCode="0.00">
                  <c:v>79.989999999999995</c:v>
                </c:pt>
                <c:pt idx="1224" formatCode="0.00">
                  <c:v>78.37</c:v>
                </c:pt>
                <c:pt idx="1225" formatCode="0.00">
                  <c:v>50.56</c:v>
                </c:pt>
                <c:pt idx="1226" formatCode="0.00">
                  <c:v>60.07</c:v>
                </c:pt>
                <c:pt idx="1227" formatCode="0.00">
                  <c:v>61.95</c:v>
                </c:pt>
                <c:pt idx="1228" formatCode="0.00">
                  <c:v>16.64</c:v>
                </c:pt>
                <c:pt idx="1229" formatCode="0.00">
                  <c:v>56.69</c:v>
                </c:pt>
                <c:pt idx="1230" formatCode="0.00">
                  <c:v>60.86</c:v>
                </c:pt>
                <c:pt idx="1231" formatCode="0.00">
                  <c:v>44.29</c:v>
                </c:pt>
                <c:pt idx="1232" formatCode="0.00">
                  <c:v>122.18</c:v>
                </c:pt>
                <c:pt idx="1233" formatCode="0.00">
                  <c:v>86.55</c:v>
                </c:pt>
                <c:pt idx="1234" formatCode="0.00">
                  <c:v>77.33</c:v>
                </c:pt>
                <c:pt idx="1235" formatCode="0.00">
                  <c:v>92.1</c:v>
                </c:pt>
                <c:pt idx="1236" formatCode="0.00">
                  <c:v>25.17</c:v>
                </c:pt>
                <c:pt idx="1237" formatCode="0.00">
                  <c:v>33.119999999999997</c:v>
                </c:pt>
                <c:pt idx="1238" formatCode="0.00">
                  <c:v>102.45</c:v>
                </c:pt>
                <c:pt idx="1239" formatCode="0.00">
                  <c:v>79.75</c:v>
                </c:pt>
                <c:pt idx="1240" formatCode="0.00">
                  <c:v>78.290000000000006</c:v>
                </c:pt>
                <c:pt idx="1241" formatCode="0.00">
                  <c:v>58.05</c:v>
                </c:pt>
                <c:pt idx="1242" formatCode="0.00">
                  <c:v>73.510000000000005</c:v>
                </c:pt>
                <c:pt idx="1243" formatCode="0.00">
                  <c:v>62.74</c:v>
                </c:pt>
                <c:pt idx="1244" formatCode="0.00">
                  <c:v>83.49</c:v>
                </c:pt>
                <c:pt idx="1245" formatCode="0.00">
                  <c:v>-420</c:v>
                </c:pt>
                <c:pt idx="1246" formatCode="0.00">
                  <c:v>92.52</c:v>
                </c:pt>
                <c:pt idx="1247" formatCode="0.00">
                  <c:v>82.9</c:v>
                </c:pt>
                <c:pt idx="1248" formatCode="0.00">
                  <c:v>54.08</c:v>
                </c:pt>
                <c:pt idx="1249" formatCode="0.00">
                  <c:v>67.010000000000005</c:v>
                </c:pt>
                <c:pt idx="1250" formatCode="0.00">
                  <c:v>134.13</c:v>
                </c:pt>
                <c:pt idx="1251" formatCode="0.00">
                  <c:v>59.09</c:v>
                </c:pt>
                <c:pt idx="1252" formatCode="0.00">
                  <c:v>69.209999999999994</c:v>
                </c:pt>
                <c:pt idx="1253" formatCode="0.00">
                  <c:v>69.16</c:v>
                </c:pt>
                <c:pt idx="1254" formatCode="0.00">
                  <c:v>85.64</c:v>
                </c:pt>
                <c:pt idx="1255" formatCode="0.00">
                  <c:v>57.62</c:v>
                </c:pt>
                <c:pt idx="1256" formatCode="0.00">
                  <c:v>40.15</c:v>
                </c:pt>
                <c:pt idx="1257" formatCode="0.00">
                  <c:v>81.64</c:v>
                </c:pt>
                <c:pt idx="1258" formatCode="0.00">
                  <c:v>73.41</c:v>
                </c:pt>
                <c:pt idx="1259" formatCode="0.00">
                  <c:v>81.22</c:v>
                </c:pt>
                <c:pt idx="1260" formatCode="0.00">
                  <c:v>70.62</c:v>
                </c:pt>
                <c:pt idx="1261" formatCode="0.00">
                  <c:v>80.77</c:v>
                </c:pt>
                <c:pt idx="1262" formatCode="0.00">
                  <c:v>50.43</c:v>
                </c:pt>
                <c:pt idx="1263" formatCode="0.00">
                  <c:v>69.73</c:v>
                </c:pt>
                <c:pt idx="1264" formatCode="0.00">
                  <c:v>101.84</c:v>
                </c:pt>
                <c:pt idx="1265" formatCode="0.00">
                  <c:v>139.43</c:v>
                </c:pt>
                <c:pt idx="1266" formatCode="0.00">
                  <c:v>77.319999999999993</c:v>
                </c:pt>
                <c:pt idx="1267" formatCode="0.00">
                  <c:v>84.45</c:v>
                </c:pt>
                <c:pt idx="1268" formatCode="0.00">
                  <c:v>85.28</c:v>
                </c:pt>
                <c:pt idx="1269" formatCode="0.00">
                  <c:v>77.900000000000006</c:v>
                </c:pt>
                <c:pt idx="1270" formatCode="0.00">
                  <c:v>37.28</c:v>
                </c:pt>
                <c:pt idx="1271" formatCode="0.00">
                  <c:v>91.61</c:v>
                </c:pt>
                <c:pt idx="1272" formatCode="0.00">
                  <c:v>63.41</c:v>
                </c:pt>
                <c:pt idx="1273" formatCode="0.00">
                  <c:v>65.27</c:v>
                </c:pt>
                <c:pt idx="1274" formatCode="0.00">
                  <c:v>-78.22</c:v>
                </c:pt>
                <c:pt idx="1275" formatCode="0.00">
                  <c:v>45.19</c:v>
                </c:pt>
                <c:pt idx="1276" formatCode="0.00">
                  <c:v>100.43</c:v>
                </c:pt>
                <c:pt idx="1277" formatCode="0.00">
                  <c:v>63.98</c:v>
                </c:pt>
                <c:pt idx="1278" formatCode="0.00">
                  <c:v>62.43</c:v>
                </c:pt>
                <c:pt idx="1279" formatCode="0.00">
                  <c:v>-7.91</c:v>
                </c:pt>
                <c:pt idx="1280" formatCode="0.00">
                  <c:v>65.48</c:v>
                </c:pt>
                <c:pt idx="1281" formatCode="0.00">
                  <c:v>55.43</c:v>
                </c:pt>
                <c:pt idx="1282" formatCode="0.00">
                  <c:v>86.39</c:v>
                </c:pt>
                <c:pt idx="1283" formatCode="0.00">
                  <c:v>87.21</c:v>
                </c:pt>
                <c:pt idx="1284" formatCode="0.00">
                  <c:v>78.64</c:v>
                </c:pt>
                <c:pt idx="1285" formatCode="0.00">
                  <c:v>70.209999999999994</c:v>
                </c:pt>
                <c:pt idx="1286" formatCode="0.00">
                  <c:v>77.58</c:v>
                </c:pt>
                <c:pt idx="1287" formatCode="0.00">
                  <c:v>100</c:v>
                </c:pt>
                <c:pt idx="1288" formatCode="0.00">
                  <c:v>67.150000000000006</c:v>
                </c:pt>
                <c:pt idx="1289" formatCode="0.00">
                  <c:v>100.07</c:v>
                </c:pt>
                <c:pt idx="1290" formatCode="0.00">
                  <c:v>-133.08000000000001</c:v>
                </c:pt>
                <c:pt idx="1291" formatCode="0.00">
                  <c:v>85.05</c:v>
                </c:pt>
                <c:pt idx="1292" formatCode="0.00">
                  <c:v>31.67</c:v>
                </c:pt>
                <c:pt idx="1293" formatCode="0.00">
                  <c:v>68.87</c:v>
                </c:pt>
                <c:pt idx="1294" formatCode="0.00">
                  <c:v>70.77</c:v>
                </c:pt>
                <c:pt idx="1295" formatCode="0.00">
                  <c:v>60.17</c:v>
                </c:pt>
                <c:pt idx="1296" formatCode="0.00">
                  <c:v>91.97</c:v>
                </c:pt>
                <c:pt idx="1297" formatCode="0.00">
                  <c:v>82.24</c:v>
                </c:pt>
                <c:pt idx="1298" formatCode="0.00">
                  <c:v>94.39</c:v>
                </c:pt>
                <c:pt idx="1299" formatCode="0.00">
                  <c:v>83.91</c:v>
                </c:pt>
                <c:pt idx="1300" formatCode="0.00">
                  <c:v>56.34</c:v>
                </c:pt>
                <c:pt idx="1301" formatCode="0.00">
                  <c:v>459.55</c:v>
                </c:pt>
                <c:pt idx="1302" formatCode="0.00">
                  <c:v>18.64</c:v>
                </c:pt>
                <c:pt idx="1303" formatCode="0.00">
                  <c:v>60.7</c:v>
                </c:pt>
                <c:pt idx="1304" formatCode="0.00">
                  <c:v>106.1</c:v>
                </c:pt>
                <c:pt idx="1305" formatCode="0.00">
                  <c:v>86.71</c:v>
                </c:pt>
                <c:pt idx="1306" formatCode="0.00">
                  <c:v>79.77</c:v>
                </c:pt>
                <c:pt idx="1307" formatCode="0.00">
                  <c:v>69.260000000000005</c:v>
                </c:pt>
                <c:pt idx="1308" formatCode="0.00">
                  <c:v>59.49</c:v>
                </c:pt>
                <c:pt idx="1309" formatCode="0.00">
                  <c:v>79.81</c:v>
                </c:pt>
                <c:pt idx="1310" formatCode="0.00">
                  <c:v>45.75</c:v>
                </c:pt>
                <c:pt idx="1311" formatCode="0.00">
                  <c:v>93.37</c:v>
                </c:pt>
                <c:pt idx="1312" formatCode="0.00">
                  <c:v>84.03</c:v>
                </c:pt>
                <c:pt idx="1313" formatCode="0.00">
                  <c:v>77.13</c:v>
                </c:pt>
                <c:pt idx="1314" formatCode="0.00">
                  <c:v>67.400000000000006</c:v>
                </c:pt>
                <c:pt idx="1315" formatCode="0.00">
                  <c:v>61.69</c:v>
                </c:pt>
                <c:pt idx="1316" formatCode="0.00">
                  <c:v>72.239999999999995</c:v>
                </c:pt>
                <c:pt idx="1317" formatCode="0.00">
                  <c:v>37.86</c:v>
                </c:pt>
                <c:pt idx="1318" formatCode="0.00">
                  <c:v>82.67</c:v>
                </c:pt>
                <c:pt idx="1319" formatCode="0.00">
                  <c:v>35.130000000000003</c:v>
                </c:pt>
                <c:pt idx="1320" formatCode="0.00">
                  <c:v>98.63</c:v>
                </c:pt>
                <c:pt idx="1321" formatCode="0.00">
                  <c:v>80.64</c:v>
                </c:pt>
                <c:pt idx="1322" formatCode="0.00">
                  <c:v>78.2</c:v>
                </c:pt>
                <c:pt idx="1323" formatCode="0.00">
                  <c:v>83.33</c:v>
                </c:pt>
                <c:pt idx="1324" formatCode="0.00">
                  <c:v>72.489999999999995</c:v>
                </c:pt>
                <c:pt idx="1325" formatCode="0.00">
                  <c:v>95.63</c:v>
                </c:pt>
                <c:pt idx="1326" formatCode="0.00">
                  <c:v>93.45</c:v>
                </c:pt>
                <c:pt idx="1327" formatCode="0.00">
                  <c:v>142.08000000000001</c:v>
                </c:pt>
                <c:pt idx="1328" formatCode="0.00">
                  <c:v>73.62</c:v>
                </c:pt>
                <c:pt idx="1329" formatCode="0.00">
                  <c:v>79.5</c:v>
                </c:pt>
                <c:pt idx="1330" formatCode="0.00">
                  <c:v>125.56</c:v>
                </c:pt>
                <c:pt idx="1331" formatCode="0.00">
                  <c:v>85.32</c:v>
                </c:pt>
                <c:pt idx="1332" formatCode="0.00">
                  <c:v>52.49</c:v>
                </c:pt>
                <c:pt idx="1333" formatCode="0.00">
                  <c:v>62.52</c:v>
                </c:pt>
                <c:pt idx="1334" formatCode="0.00">
                  <c:v>49.87</c:v>
                </c:pt>
                <c:pt idx="1335" formatCode="0.00">
                  <c:v>87.15</c:v>
                </c:pt>
                <c:pt idx="1336" formatCode="0.00">
                  <c:v>74.95</c:v>
                </c:pt>
                <c:pt idx="1337" formatCode="0.00">
                  <c:v>88.84</c:v>
                </c:pt>
                <c:pt idx="1338" formatCode="0.00">
                  <c:v>58.23</c:v>
                </c:pt>
                <c:pt idx="1339" formatCode="0.00">
                  <c:v>85.78</c:v>
                </c:pt>
                <c:pt idx="1340" formatCode="0.00">
                  <c:v>88.18</c:v>
                </c:pt>
                <c:pt idx="1341" formatCode="0.00">
                  <c:v>86.94</c:v>
                </c:pt>
                <c:pt idx="1342" formatCode="0.00">
                  <c:v>91.51</c:v>
                </c:pt>
                <c:pt idx="1343" formatCode="0.00">
                  <c:v>76.69</c:v>
                </c:pt>
                <c:pt idx="1344" formatCode="0.00">
                  <c:v>61.04</c:v>
                </c:pt>
                <c:pt idx="1345" formatCode="0.00">
                  <c:v>87.83</c:v>
                </c:pt>
                <c:pt idx="1346" formatCode="0.00">
                  <c:v>89.21</c:v>
                </c:pt>
                <c:pt idx="1347" formatCode="0.00">
                  <c:v>76.75</c:v>
                </c:pt>
                <c:pt idx="1348" formatCode="0.00">
                  <c:v>87.19</c:v>
                </c:pt>
                <c:pt idx="1349" formatCode="0.00">
                  <c:v>89.5</c:v>
                </c:pt>
                <c:pt idx="1350" formatCode="0.00">
                  <c:v>74.83</c:v>
                </c:pt>
                <c:pt idx="1351" formatCode="0.00">
                  <c:v>78.81</c:v>
                </c:pt>
                <c:pt idx="1352" formatCode="0.00">
                  <c:v>-673.86</c:v>
                </c:pt>
                <c:pt idx="1353" formatCode="0.00">
                  <c:v>77.8</c:v>
                </c:pt>
                <c:pt idx="1354" formatCode="0.00">
                  <c:v>133.44</c:v>
                </c:pt>
                <c:pt idx="1355" formatCode="0.00">
                  <c:v>49.56</c:v>
                </c:pt>
                <c:pt idx="1356" formatCode="0.00">
                  <c:v>94.89</c:v>
                </c:pt>
                <c:pt idx="1357" formatCode="0.00">
                  <c:v>76.3</c:v>
                </c:pt>
                <c:pt idx="1358" formatCode="0.00">
                  <c:v>141.19</c:v>
                </c:pt>
                <c:pt idx="1359" formatCode="0.00">
                  <c:v>75.03</c:v>
                </c:pt>
                <c:pt idx="1360" formatCode="0.00">
                  <c:v>75.099999999999994</c:v>
                </c:pt>
                <c:pt idx="1361" formatCode="0.00">
                  <c:v>93.3</c:v>
                </c:pt>
                <c:pt idx="1362" formatCode="0.00">
                  <c:v>64.17</c:v>
                </c:pt>
                <c:pt idx="1363" formatCode="0.00">
                  <c:v>83.54</c:v>
                </c:pt>
                <c:pt idx="1364" formatCode="0.00">
                  <c:v>110.08</c:v>
                </c:pt>
                <c:pt idx="1365" formatCode="0.00">
                  <c:v>77.290000000000006</c:v>
                </c:pt>
                <c:pt idx="1366" formatCode="0.00">
                  <c:v>25.3</c:v>
                </c:pt>
                <c:pt idx="1367" formatCode="0.00">
                  <c:v>420.6</c:v>
                </c:pt>
                <c:pt idx="1368" formatCode="0.00">
                  <c:v>90.33</c:v>
                </c:pt>
                <c:pt idx="1369" formatCode="0.00">
                  <c:v>71.12</c:v>
                </c:pt>
                <c:pt idx="1370" formatCode="0.00">
                  <c:v>90.68</c:v>
                </c:pt>
                <c:pt idx="1371" formatCode="0.00">
                  <c:v>83.75</c:v>
                </c:pt>
                <c:pt idx="1372" formatCode="0.00">
                  <c:v>59.13</c:v>
                </c:pt>
                <c:pt idx="1373" formatCode="0.00">
                  <c:v>55.85</c:v>
                </c:pt>
                <c:pt idx="1374" formatCode="0.00">
                  <c:v>69.62</c:v>
                </c:pt>
                <c:pt idx="1375" formatCode="0.00">
                  <c:v>85.24</c:v>
                </c:pt>
                <c:pt idx="1376" formatCode="0.00">
                  <c:v>72.66</c:v>
                </c:pt>
                <c:pt idx="1377" formatCode="0.00">
                  <c:v>42.58</c:v>
                </c:pt>
                <c:pt idx="1378" formatCode="0.00">
                  <c:v>70.2</c:v>
                </c:pt>
                <c:pt idx="1379" formatCode="0.00">
                  <c:v>71.14</c:v>
                </c:pt>
                <c:pt idx="1380" formatCode="0.00">
                  <c:v>54.87</c:v>
                </c:pt>
                <c:pt idx="1381" formatCode="0.00">
                  <c:v>-211.22</c:v>
                </c:pt>
                <c:pt idx="1382" formatCode="0.00">
                  <c:v>-445.72</c:v>
                </c:pt>
                <c:pt idx="1383" formatCode="0.00">
                  <c:v>62.59</c:v>
                </c:pt>
                <c:pt idx="1384" formatCode="0.00">
                  <c:v>149.44999999999999</c:v>
                </c:pt>
                <c:pt idx="1385" formatCode="0.00">
                  <c:v>100.76</c:v>
                </c:pt>
                <c:pt idx="1386" formatCode="0.00">
                  <c:v>82.21</c:v>
                </c:pt>
                <c:pt idx="1387" formatCode="0.00">
                  <c:v>96.49</c:v>
                </c:pt>
                <c:pt idx="1388" formatCode="0.00">
                  <c:v>92.46</c:v>
                </c:pt>
                <c:pt idx="1389" formatCode="0.00">
                  <c:v>84.75</c:v>
                </c:pt>
                <c:pt idx="1390" formatCode="0.00">
                  <c:v>65.959999999999994</c:v>
                </c:pt>
                <c:pt idx="1391" formatCode="0.00">
                  <c:v>98.08</c:v>
                </c:pt>
                <c:pt idx="1392" formatCode="0.00">
                  <c:v>76.61</c:v>
                </c:pt>
                <c:pt idx="1393" formatCode="0.00">
                  <c:v>125.74</c:v>
                </c:pt>
                <c:pt idx="1394" formatCode="0.00">
                  <c:v>83.23</c:v>
                </c:pt>
                <c:pt idx="1395" formatCode="0.00">
                  <c:v>56.62</c:v>
                </c:pt>
                <c:pt idx="1396" formatCode="0.00">
                  <c:v>57.87</c:v>
                </c:pt>
                <c:pt idx="1397" formatCode="0.00">
                  <c:v>82.86</c:v>
                </c:pt>
                <c:pt idx="1398" formatCode="0.00">
                  <c:v>77.02</c:v>
                </c:pt>
                <c:pt idx="1399" formatCode="0.00">
                  <c:v>66.05</c:v>
                </c:pt>
                <c:pt idx="1400" formatCode="0.00">
                  <c:v>108.2</c:v>
                </c:pt>
                <c:pt idx="1401" formatCode="0.00">
                  <c:v>71.48</c:v>
                </c:pt>
                <c:pt idx="1402" formatCode="0.00">
                  <c:v>90.78</c:v>
                </c:pt>
                <c:pt idx="1403" formatCode="0.00">
                  <c:v>98.77</c:v>
                </c:pt>
                <c:pt idx="1404" formatCode="0.00">
                  <c:v>57.11</c:v>
                </c:pt>
                <c:pt idx="1405" formatCode="0.00">
                  <c:v>71.81</c:v>
                </c:pt>
                <c:pt idx="1406" formatCode="0.00">
                  <c:v>57.76</c:v>
                </c:pt>
                <c:pt idx="1407" formatCode="0.00">
                  <c:v>98.28</c:v>
                </c:pt>
                <c:pt idx="1408" formatCode="0.00">
                  <c:v>84.77</c:v>
                </c:pt>
                <c:pt idx="1409" formatCode="0.00">
                  <c:v>77.5</c:v>
                </c:pt>
                <c:pt idx="1410" formatCode="0.00">
                  <c:v>76.78</c:v>
                </c:pt>
                <c:pt idx="1411" formatCode="0.00">
                  <c:v>67.28</c:v>
                </c:pt>
                <c:pt idx="1412" formatCode="0.00">
                  <c:v>93.03</c:v>
                </c:pt>
                <c:pt idx="1413" formatCode="0.00">
                  <c:v>95.74</c:v>
                </c:pt>
                <c:pt idx="1414" formatCode="0.00">
                  <c:v>78.83</c:v>
                </c:pt>
                <c:pt idx="1415" formatCode="0.00">
                  <c:v>87.11</c:v>
                </c:pt>
                <c:pt idx="1416" formatCode="0.00">
                  <c:v>80.72</c:v>
                </c:pt>
                <c:pt idx="1417" formatCode="0.00">
                  <c:v>72.400000000000006</c:v>
                </c:pt>
                <c:pt idx="1418" formatCode="0.00">
                  <c:v>64.69</c:v>
                </c:pt>
                <c:pt idx="1419" formatCode="0.00">
                  <c:v>76.12</c:v>
                </c:pt>
                <c:pt idx="1420" formatCode="0.00">
                  <c:v>55.25</c:v>
                </c:pt>
                <c:pt idx="1421" formatCode="0.00">
                  <c:v>68.66</c:v>
                </c:pt>
                <c:pt idx="1422" formatCode="0.00">
                  <c:v>330.26</c:v>
                </c:pt>
                <c:pt idx="1423" formatCode="0.00">
                  <c:v>75.150000000000006</c:v>
                </c:pt>
                <c:pt idx="1424" formatCode="0.00">
                  <c:v>73.62</c:v>
                </c:pt>
                <c:pt idx="1425" formatCode="0.00">
                  <c:v>75.099999999999994</c:v>
                </c:pt>
                <c:pt idx="1426" formatCode="0.00">
                  <c:v>87.51</c:v>
                </c:pt>
                <c:pt idx="1427" formatCode="0.00">
                  <c:v>-487.08</c:v>
                </c:pt>
                <c:pt idx="1428" formatCode="0.00">
                  <c:v>61.01</c:v>
                </c:pt>
                <c:pt idx="1429" formatCode="0.00">
                  <c:v>108.16</c:v>
                </c:pt>
                <c:pt idx="1430" formatCode="0.00">
                  <c:v>55.83</c:v>
                </c:pt>
                <c:pt idx="1431" formatCode="0.00">
                  <c:v>41.62</c:v>
                </c:pt>
                <c:pt idx="1432" formatCode="0.00">
                  <c:v>86.4</c:v>
                </c:pt>
                <c:pt idx="1433" formatCode="0.00">
                  <c:v>0</c:v>
                </c:pt>
                <c:pt idx="1434" formatCode="0.00">
                  <c:v>78.56</c:v>
                </c:pt>
                <c:pt idx="1435" formatCode="0.00">
                  <c:v>45.96</c:v>
                </c:pt>
                <c:pt idx="1436" formatCode="0.00">
                  <c:v>43.23</c:v>
                </c:pt>
                <c:pt idx="1437" formatCode="0.00">
                  <c:v>93.56</c:v>
                </c:pt>
                <c:pt idx="1438" formatCode="0.00">
                  <c:v>74.680000000000007</c:v>
                </c:pt>
                <c:pt idx="1439" formatCode="0.00">
                  <c:v>88.05</c:v>
                </c:pt>
                <c:pt idx="1440" formatCode="0.00">
                  <c:v>73.55</c:v>
                </c:pt>
                <c:pt idx="1441" formatCode="0.00">
                  <c:v>72.38</c:v>
                </c:pt>
                <c:pt idx="1442" formatCode="0.00">
                  <c:v>78.33</c:v>
                </c:pt>
                <c:pt idx="1443" formatCode="0.00">
                  <c:v>69.44</c:v>
                </c:pt>
                <c:pt idx="1444" formatCode="0.00">
                  <c:v>74.95</c:v>
                </c:pt>
                <c:pt idx="1445" formatCode="#,##0.00">
                  <c:v>74.55</c:v>
                </c:pt>
                <c:pt idx="1446" formatCode="#,##0.00">
                  <c:v>86.15</c:v>
                </c:pt>
                <c:pt idx="1447" formatCode="#,##0.00">
                  <c:v>-16.46</c:v>
                </c:pt>
                <c:pt idx="1448" formatCode="#,##0.00">
                  <c:v>90.45</c:v>
                </c:pt>
                <c:pt idx="1449" formatCode="#,##0.00">
                  <c:v>75.17</c:v>
                </c:pt>
                <c:pt idx="1450" formatCode="#,##0.00">
                  <c:v>80.3</c:v>
                </c:pt>
                <c:pt idx="1451" formatCode="#,##0.00">
                  <c:v>81.42</c:v>
                </c:pt>
                <c:pt idx="1452" formatCode="#,##0.00">
                  <c:v>72.22</c:v>
                </c:pt>
                <c:pt idx="1453" formatCode="#,##0.00">
                  <c:v>80.97</c:v>
                </c:pt>
                <c:pt idx="1454" formatCode="#,##0.00">
                  <c:v>58</c:v>
                </c:pt>
                <c:pt idx="1455" formatCode="#,##0.00">
                  <c:v>90.03</c:v>
                </c:pt>
                <c:pt idx="1456" formatCode="#,##0.00">
                  <c:v>120.75</c:v>
                </c:pt>
                <c:pt idx="1457" formatCode="#,##0.00">
                  <c:v>40.21</c:v>
                </c:pt>
                <c:pt idx="1458" formatCode="#,##0.00">
                  <c:v>71</c:v>
                </c:pt>
                <c:pt idx="1459" formatCode="#,##0.00">
                  <c:v>87.01</c:v>
                </c:pt>
                <c:pt idx="1460" formatCode="#,##0.00">
                  <c:v>87.16</c:v>
                </c:pt>
                <c:pt idx="1461" formatCode="#,##0.00">
                  <c:v>94.26</c:v>
                </c:pt>
                <c:pt idx="1462" formatCode="#,##0.00">
                  <c:v>90.44</c:v>
                </c:pt>
                <c:pt idx="1463" formatCode="#,##0.00">
                  <c:v>87.32</c:v>
                </c:pt>
                <c:pt idx="1464" formatCode="#,##0.00">
                  <c:v>103.03</c:v>
                </c:pt>
                <c:pt idx="1465" formatCode="#,##0.00">
                  <c:v>88.14</c:v>
                </c:pt>
                <c:pt idx="1466" formatCode="#,##0.00">
                  <c:v>76.94</c:v>
                </c:pt>
                <c:pt idx="1467" formatCode="#,##0.00">
                  <c:v>80.209999999999994</c:v>
                </c:pt>
                <c:pt idx="1468" formatCode="#,##0.00">
                  <c:v>79.67</c:v>
                </c:pt>
                <c:pt idx="1469" formatCode="#,##0.00">
                  <c:v>74.89</c:v>
                </c:pt>
                <c:pt idx="1470" formatCode="#,##0.00">
                  <c:v>77.44</c:v>
                </c:pt>
                <c:pt idx="1471" formatCode="#,##0.00">
                  <c:v>74.13</c:v>
                </c:pt>
                <c:pt idx="1472" formatCode="#,##0.00">
                  <c:v>75.459999999999994</c:v>
                </c:pt>
                <c:pt idx="1473" formatCode="#,##0.00">
                  <c:v>92.16</c:v>
                </c:pt>
                <c:pt idx="1474" formatCode="#,##0.00">
                  <c:v>101.28</c:v>
                </c:pt>
                <c:pt idx="1475" formatCode="#,##0.00">
                  <c:v>44.39</c:v>
                </c:pt>
                <c:pt idx="1476" formatCode="#,##0.00">
                  <c:v>75.040000000000006</c:v>
                </c:pt>
                <c:pt idx="1477" formatCode="#,##0.00">
                  <c:v>61.82</c:v>
                </c:pt>
                <c:pt idx="1478" formatCode="#,##0.00">
                  <c:v>81.98</c:v>
                </c:pt>
                <c:pt idx="1479" formatCode="#,##0.00">
                  <c:v>67.11</c:v>
                </c:pt>
                <c:pt idx="1480" formatCode="#,##0.00">
                  <c:v>68</c:v>
                </c:pt>
                <c:pt idx="1481" formatCode="#,##0.00">
                  <c:v>82.74</c:v>
                </c:pt>
                <c:pt idx="1482" formatCode="#,##0.00">
                  <c:v>68.760000000000005</c:v>
                </c:pt>
                <c:pt idx="1483" formatCode="#,##0.00">
                  <c:v>86.75</c:v>
                </c:pt>
                <c:pt idx="1484" formatCode="#,##0.00">
                  <c:v>64.77</c:v>
                </c:pt>
                <c:pt idx="1485" formatCode="#,##0.00">
                  <c:v>-30.47</c:v>
                </c:pt>
                <c:pt idx="1486" formatCode="#,##0.00">
                  <c:v>77.959999999999994</c:v>
                </c:pt>
                <c:pt idx="1487" formatCode="#,##0.00">
                  <c:v>49.35</c:v>
                </c:pt>
                <c:pt idx="1488" formatCode="#,##0.00">
                  <c:v>92.65</c:v>
                </c:pt>
                <c:pt idx="1489" formatCode="#,##0.00">
                  <c:v>78.010000000000005</c:v>
                </c:pt>
                <c:pt idx="1490" formatCode="#,##0.00">
                  <c:v>76.510000000000005</c:v>
                </c:pt>
                <c:pt idx="1491" formatCode="#,##0.00">
                  <c:v>379.18</c:v>
                </c:pt>
                <c:pt idx="1492" formatCode="#,##0.00">
                  <c:v>79.3</c:v>
                </c:pt>
                <c:pt idx="1493" formatCode="#,##0.00">
                  <c:v>76.849999999999994</c:v>
                </c:pt>
                <c:pt idx="1494" formatCode="#,##0.00">
                  <c:v>57.5</c:v>
                </c:pt>
                <c:pt idx="1495" formatCode="#,##0.00">
                  <c:v>67.05</c:v>
                </c:pt>
                <c:pt idx="1496" formatCode="#,##0.00">
                  <c:v>68.7</c:v>
                </c:pt>
                <c:pt idx="1497" formatCode="#,##0.00">
                  <c:v>-144.72</c:v>
                </c:pt>
                <c:pt idx="1498" formatCode="#,##0.00">
                  <c:v>104.78</c:v>
                </c:pt>
                <c:pt idx="1499" formatCode="#,##0.00">
                  <c:v>99.22</c:v>
                </c:pt>
                <c:pt idx="1500" formatCode="#,##0.00">
                  <c:v>-69.27</c:v>
                </c:pt>
                <c:pt idx="1501" formatCode="#,##0.00">
                  <c:v>144.53</c:v>
                </c:pt>
                <c:pt idx="1502" formatCode="#,##0.00">
                  <c:v>71.349999999999994</c:v>
                </c:pt>
                <c:pt idx="1503" formatCode="#,##0.00">
                  <c:v>191.36</c:v>
                </c:pt>
                <c:pt idx="1504" formatCode="#,##0.00">
                  <c:v>82.84</c:v>
                </c:pt>
                <c:pt idx="1505" formatCode="#,##0.00">
                  <c:v>75.010000000000005</c:v>
                </c:pt>
                <c:pt idx="1506" formatCode="#,##0.00">
                  <c:v>97.31</c:v>
                </c:pt>
                <c:pt idx="1507" formatCode="#,##0.00">
                  <c:v>60.04</c:v>
                </c:pt>
                <c:pt idx="1508" formatCode="#,##0.00">
                  <c:v>85.18</c:v>
                </c:pt>
                <c:pt idx="1509" formatCode="#,##0.00">
                  <c:v>89.82</c:v>
                </c:pt>
                <c:pt idx="1510" formatCode="#,##0.00">
                  <c:v>130.94</c:v>
                </c:pt>
                <c:pt idx="1511" formatCode="#,##0.00">
                  <c:v>47.73</c:v>
                </c:pt>
                <c:pt idx="1512" formatCode="#,##0.00">
                  <c:v>52.36</c:v>
                </c:pt>
                <c:pt idx="1513" formatCode="#,##0.00">
                  <c:v>52.33</c:v>
                </c:pt>
                <c:pt idx="1514" formatCode="#,##0.00">
                  <c:v>90.14</c:v>
                </c:pt>
                <c:pt idx="1515" formatCode="#,##0.00">
                  <c:v>81.27</c:v>
                </c:pt>
                <c:pt idx="1516" formatCode="#,##0.00">
                  <c:v>87.79</c:v>
                </c:pt>
                <c:pt idx="1517" formatCode="#,##0.00">
                  <c:v>69.44</c:v>
                </c:pt>
                <c:pt idx="1518" formatCode="#,##0.00">
                  <c:v>80.05</c:v>
                </c:pt>
                <c:pt idx="1519" formatCode="#,##0.00">
                  <c:v>50.17</c:v>
                </c:pt>
                <c:pt idx="1520" formatCode="#,##0.00">
                  <c:v>79.83</c:v>
                </c:pt>
                <c:pt idx="1521" formatCode="#,##0.00">
                  <c:v>99.09</c:v>
                </c:pt>
                <c:pt idx="1522" formatCode="#,##0.00">
                  <c:v>47.49</c:v>
                </c:pt>
                <c:pt idx="1523" formatCode="#,##0.00">
                  <c:v>87.72</c:v>
                </c:pt>
                <c:pt idx="1524" formatCode="#,##0.00">
                  <c:v>100.8</c:v>
                </c:pt>
                <c:pt idx="1525" formatCode="#,##0.00">
                  <c:v>92.23</c:v>
                </c:pt>
                <c:pt idx="1526" formatCode="#,##0.00">
                  <c:v>136.35</c:v>
                </c:pt>
                <c:pt idx="1527" formatCode="#,##0.00">
                  <c:v>35.520000000000003</c:v>
                </c:pt>
                <c:pt idx="1528" formatCode="#,##0.00">
                  <c:v>96.83</c:v>
                </c:pt>
                <c:pt idx="1529" formatCode="#,##0.00">
                  <c:v>78.19</c:v>
                </c:pt>
                <c:pt idx="1530" formatCode="#,##0.00">
                  <c:v>120.04</c:v>
                </c:pt>
                <c:pt idx="1531" formatCode="#,##0.00">
                  <c:v>82.16</c:v>
                </c:pt>
                <c:pt idx="1532" formatCode="#,##0.00">
                  <c:v>100.28</c:v>
                </c:pt>
                <c:pt idx="1533" formatCode="#,##0.00">
                  <c:v>61.95</c:v>
                </c:pt>
                <c:pt idx="1534" formatCode="#,##0.00">
                  <c:v>72.260000000000005</c:v>
                </c:pt>
                <c:pt idx="1535" formatCode="#,##0.00">
                  <c:v>39.86</c:v>
                </c:pt>
                <c:pt idx="1536" formatCode="#,##0.00">
                  <c:v>-14.02</c:v>
                </c:pt>
                <c:pt idx="1537" formatCode="#,##0.00">
                  <c:v>97.65</c:v>
                </c:pt>
                <c:pt idx="1538" formatCode="#,##0.00">
                  <c:v>80.290000000000006</c:v>
                </c:pt>
                <c:pt idx="1539" formatCode="#,##0.00">
                  <c:v>103.85</c:v>
                </c:pt>
                <c:pt idx="1540" formatCode="#,##0.00">
                  <c:v>68.61</c:v>
                </c:pt>
                <c:pt idx="1541" formatCode="#,##0.00">
                  <c:v>73.23</c:v>
                </c:pt>
                <c:pt idx="1542" formatCode="#,##0.00">
                  <c:v>77.819999999999993</c:v>
                </c:pt>
                <c:pt idx="1543" formatCode="#,##0.00">
                  <c:v>156.28</c:v>
                </c:pt>
                <c:pt idx="1544" formatCode="#,##0.00">
                  <c:v>87.29</c:v>
                </c:pt>
                <c:pt idx="1545" formatCode="#,##0.00">
                  <c:v>72.59</c:v>
                </c:pt>
                <c:pt idx="1546" formatCode="#,##0.00">
                  <c:v>137.1</c:v>
                </c:pt>
                <c:pt idx="1547" formatCode="#,##0.00">
                  <c:v>62.79</c:v>
                </c:pt>
                <c:pt idx="1548" formatCode="#,##0.00">
                  <c:v>74.319999999999993</c:v>
                </c:pt>
                <c:pt idx="1549" formatCode="#,##0.00">
                  <c:v>54.94</c:v>
                </c:pt>
                <c:pt idx="1550" formatCode="#,##0.00">
                  <c:v>50.15</c:v>
                </c:pt>
                <c:pt idx="1551" formatCode="#,##0.00">
                  <c:v>87.44</c:v>
                </c:pt>
                <c:pt idx="1552" formatCode="#,##0.00">
                  <c:v>85.27</c:v>
                </c:pt>
                <c:pt idx="1553" formatCode="#,##0.00">
                  <c:v>100.9</c:v>
                </c:pt>
                <c:pt idx="1554" formatCode="#,##0.00">
                  <c:v>80.459999999999994</c:v>
                </c:pt>
                <c:pt idx="1555" formatCode="#,##0.00">
                  <c:v>84.74</c:v>
                </c:pt>
                <c:pt idx="1556" formatCode="#,##0.00">
                  <c:v>80.31</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66430750072245504"/>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CFF5-45BD-9942-4FFFC68449D6}"/>
            </c:ext>
          </c:extLst>
        </c:ser>
        <c:dLbls>
          <c:showLegendKey val="0"/>
          <c:showVal val="0"/>
          <c:showCatName val="0"/>
          <c:showSerName val="0"/>
          <c:showPercent val="0"/>
          <c:showBubbleSize val="0"/>
        </c:dLbls>
        <c:axId val="416759864"/>
        <c:axId val="416760256"/>
      </c:scatterChart>
      <c:valAx>
        <c:axId val="416759864"/>
        <c:scaling>
          <c:orientation val="minMax"/>
          <c:max val="1200"/>
        </c:scaling>
        <c:delete val="0"/>
        <c:axPos val="b"/>
        <c:numFmt formatCode="#,##0" sourceLinked="0"/>
        <c:majorTickMark val="none"/>
        <c:minorTickMark val="none"/>
        <c:tickLblPos val="none"/>
        <c:crossAx val="416760256"/>
        <c:crosses val="autoZero"/>
        <c:crossBetween val="midCat"/>
      </c:valAx>
      <c:valAx>
        <c:axId val="416760256"/>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6759864"/>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0.89662</cdr:y>
    </cdr:to>
    <cdr:sp macro="" textlink="">
      <cdr:nvSpPr>
        <cdr:cNvPr id="3" name="Tekstiruutu 2"/>
        <cdr:cNvSpPr txBox="1"/>
      </cdr:nvSpPr>
      <cdr:spPr>
        <a:xfrm xmlns:a="http://schemas.openxmlformats.org/drawingml/2006/main">
          <a:off x="5292703" y="2767169"/>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-19 %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cdr:y>
    </cdr:from>
    <cdr:to>
      <cdr:x>0.99332</cdr:x>
      <cdr:y>0.50006</cdr:y>
    </cdr:to>
    <cdr:cxnSp macro="">
      <cdr:nvCxnSpPr>
        <cdr:cNvPr id="3" name="Suora yhdysviiva 2"/>
        <cdr:cNvCxnSpPr/>
      </cdr:nvCxnSpPr>
      <cdr:spPr>
        <a:xfrm xmlns:a="http://schemas.openxmlformats.org/drawingml/2006/main" flipV="1">
          <a:off x="432542" y="1619846"/>
          <a:ext cx="7902928" cy="179"/>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555267" y="952117"/>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0.72246</cdr:x>
      <cdr:y>0.12366</cdr:y>
    </cdr:from>
    <cdr:to>
      <cdr:x>1</cdr:x>
      <cdr:y>0.2411</cdr:y>
    </cdr:to>
    <cdr:sp macro="" textlink="">
      <cdr:nvSpPr>
        <cdr:cNvPr id="29" name="Tekstiruutu 28"/>
        <cdr:cNvSpPr txBox="1"/>
      </cdr:nvSpPr>
      <cdr:spPr>
        <a:xfrm xmlns:a="http://schemas.openxmlformats.org/drawingml/2006/main">
          <a:off x="6062507" y="400613"/>
          <a:ext cx="2329017"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 </a:t>
          </a:r>
          <a:r>
            <a:rPr lang="fi-FI" sz="1000" spc="-40" dirty="0" err="1"/>
            <a:t>hlöstöä</a:t>
          </a:r>
          <a:r>
            <a:rPr lang="fi-FI" sz="1000" spc="-40" dirty="0"/>
            <a:t> 89 500) </a:t>
          </a:r>
        </a:p>
      </cdr:txBody>
    </cdr:sp>
  </cdr:relSizeAnchor>
  <cdr:relSizeAnchor xmlns:cdr="http://schemas.openxmlformats.org/drawingml/2006/chartDrawing">
    <cdr:from>
      <cdr:x>0.71766</cdr:x>
      <cdr:y>0.34982</cdr:y>
    </cdr:from>
    <cdr:to>
      <cdr:x>0.98593</cdr:x>
      <cdr:y>0.41976</cdr:y>
    </cdr:to>
    <cdr:sp macro="" textlink="">
      <cdr:nvSpPr>
        <cdr:cNvPr id="30" name="Tekstiruutu 29"/>
        <cdr:cNvSpPr txBox="1"/>
      </cdr:nvSpPr>
      <cdr:spPr>
        <a:xfrm xmlns:a="http://schemas.openxmlformats.org/drawingml/2006/main">
          <a:off x="6022279" y="1133300"/>
          <a:ext cx="225118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 </a:t>
          </a:r>
          <a:r>
            <a:rPr lang="fi-FI" sz="1000" spc="-40" dirty="0" err="1"/>
            <a:t>hlöstöä</a:t>
          </a:r>
          <a:r>
            <a:rPr lang="fi-FI" sz="1000" spc="-40" dirty="0"/>
            <a:t> 42 400)</a:t>
          </a:r>
        </a:p>
      </cdr:txBody>
    </cdr:sp>
  </cdr:relSizeAnchor>
  <cdr:relSizeAnchor xmlns:cdr="http://schemas.openxmlformats.org/drawingml/2006/chartDrawing">
    <cdr:from>
      <cdr:x>0.71995</cdr:x>
      <cdr:y>0.42665</cdr:y>
    </cdr:from>
    <cdr:to>
      <cdr:x>0.97049</cdr:x>
      <cdr:y>0.49659</cdr:y>
    </cdr:to>
    <cdr:sp macro="" textlink="">
      <cdr:nvSpPr>
        <cdr:cNvPr id="31" name="Tekstiruutu 30"/>
        <cdr:cNvSpPr txBox="1"/>
      </cdr:nvSpPr>
      <cdr:spPr>
        <a:xfrm xmlns:a="http://schemas.openxmlformats.org/drawingml/2006/main">
          <a:off x="6041465" y="1382206"/>
          <a:ext cx="210239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 </a:t>
          </a:r>
          <a:r>
            <a:rPr lang="fi-FI" sz="1000" spc="-40" dirty="0" err="1"/>
            <a:t>hlöstöä</a:t>
          </a:r>
          <a:r>
            <a:rPr lang="fi-FI" sz="1000" spc="-40" dirty="0"/>
            <a:t> 99 200)</a:t>
          </a:r>
        </a:p>
      </cdr:txBody>
    </cdr:sp>
  </cdr:relSizeAnchor>
  <cdr:relSizeAnchor xmlns:cdr="http://schemas.openxmlformats.org/drawingml/2006/chartDrawing">
    <cdr:from>
      <cdr:x>0.71565</cdr:x>
      <cdr:y>0.58006</cdr:y>
    </cdr:from>
    <cdr:to>
      <cdr:x>0.9879</cdr:x>
      <cdr:y>0.65238</cdr:y>
    </cdr:to>
    <cdr:sp macro="" textlink="">
      <cdr:nvSpPr>
        <cdr:cNvPr id="32" name="Tekstiruutu 31"/>
        <cdr:cNvSpPr txBox="1"/>
      </cdr:nvSpPr>
      <cdr:spPr>
        <a:xfrm xmlns:a="http://schemas.openxmlformats.org/drawingml/2006/main">
          <a:off x="6005428" y="1879229"/>
          <a:ext cx="2284575" cy="234286"/>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 </a:t>
          </a:r>
          <a:r>
            <a:rPr lang="fi-FI" sz="1000" spc="-40" dirty="0"/>
            <a:t>(26 %, </a:t>
          </a:r>
          <a:r>
            <a:rPr lang="fi-FI" sz="1000" spc="-40" dirty="0" err="1"/>
            <a:t>hlöstöä</a:t>
          </a:r>
          <a:r>
            <a:rPr lang="fi-FI" sz="1000" spc="-40" dirty="0"/>
            <a:t> 57 400)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57</a:t>
            </a:fld>
            <a:endParaRPr lang="fi-FI" dirty="0"/>
          </a:p>
        </p:txBody>
      </p:sp>
    </p:spTree>
    <p:extLst>
      <p:ext uri="{BB962C8B-B14F-4D97-AF65-F5344CB8AC3E}">
        <p14:creationId xmlns:p14="http://schemas.microsoft.com/office/powerpoint/2010/main" val="366518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84</a:t>
            </a:fld>
            <a:endParaRPr lang="fi-FI" dirty="0"/>
          </a:p>
        </p:txBody>
      </p:sp>
    </p:spTree>
    <p:extLst>
      <p:ext uri="{BB962C8B-B14F-4D97-AF65-F5344CB8AC3E}">
        <p14:creationId xmlns:p14="http://schemas.microsoft.com/office/powerpoint/2010/main" val="410263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101</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102</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103</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107</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24.8.2017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0208965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98887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57581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45284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52992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614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6490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32268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73874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480363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98156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512805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785446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0619747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872272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29991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7143692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20415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86914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4644614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025855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84794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8466936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9718888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864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24.8.2017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409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8399734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455450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67135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24.8.2017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24.8.2017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24.8.2017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24.8.2017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24.8.2017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24.8.2017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24.8.2017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24.8.2017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24.8.2017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24.8.2017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24.8.2017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24.8.2017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24.8.2017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24.8.2017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24.8.2017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24.8.2017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24.8.2017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24.8.2017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24.8.2017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24.8.2017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24.8.2017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24.8.2017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slideLayout" Target="../slideLayouts/slideLayout297.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slideLayout" Target="../slideLayouts/slideLayout296.x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slideLayout" Target="../slideLayouts/slideLayout295.xml"/><Relationship Id="rId30"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theme" Target="../theme/theme9.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slideLayout" Target="../slideLayouts/slideLayout268.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24.8.2017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24.8.2017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12079284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24.8.2017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4.xml"/></Relationships>
</file>

<file path=ppt/slides/_rels/slide10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5.xml"/></Relationships>
</file>

<file path=ppt/slides/_rels/slide10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xml"/><Relationship Id="rId1" Type="http://schemas.openxmlformats.org/officeDocument/2006/relationships/slideLayout" Target="../slideLayouts/slideLayout29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5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2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2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2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2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55.xml"/></Relationships>
</file>

<file path=ppt/slides/_rels/slide12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5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31.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00.xml"/></Relationships>
</file>

<file path=ppt/slides/_rels/slide14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00.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45.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5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3.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4.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5.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6.emf"/></Relationships>
</file>

<file path=ppt/slides/_rels/slide15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7.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60.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1.emf"/></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2.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3.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4.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5.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6.emf"/></Relationships>
</file>

<file path=ppt/slides/_rels/slide16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6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267.xml"/></Relationships>
</file>

<file path=ppt/slides/_rels/slide16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26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5.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13.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42.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5.xml"/></Relationships>
</file>

<file path=ppt/slides/_rels/slide9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5.xml"/></Relationships>
</file>

<file path=ppt/slides/_rels/slide9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Elokuu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366767980"/>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3794019213"/>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28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Suomen talous ei ole vahvalla pohjalla, ellei yritysten investointeja saada merkittävään kasvuun</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24.8.2017</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129</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24.8.2017</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euroalueella, nyttemmin myös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629999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53"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228569325"/>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38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vähentyneet tuntuvasti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34356278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87683551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40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kustannuskilpailukyky on heikentynyt verrattuna kilpailijamaihin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Suomen Pankki</a:t>
            </a:r>
          </a:p>
        </p:txBody>
      </p:sp>
      <p:pic>
        <p:nvPicPr>
          <p:cNvPr id="8" name="Picture 7"/>
          <p:cNvPicPr>
            <a:picLocks noGrp="1" noChangeAspect="1"/>
          </p:cNvPicPr>
          <p:nvPr>
            <p:ph sz="quarter" idx="17"/>
          </p:nvPr>
        </p:nvPicPr>
        <p:blipFill>
          <a:blip r:embed="rId2"/>
          <a:stretch>
            <a:fillRect/>
          </a:stretch>
        </p:blipFill>
        <p:spPr>
          <a:xfrm>
            <a:off x="282027" y="1103313"/>
            <a:ext cx="8437238" cy="3541712"/>
          </a:xfrm>
          <a:prstGeom prst="rect">
            <a:avLst/>
          </a:prstGeom>
        </p:spPr>
      </p:pic>
    </p:spTree>
    <p:extLst>
      <p:ext uri="{BB962C8B-B14F-4D97-AF65-F5344CB8AC3E}">
        <p14:creationId xmlns:p14="http://schemas.microsoft.com/office/powerpoint/2010/main" val="4227123220"/>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tammi-maaliskuu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heikkeni suhteessa muihin viimeistään vuoden 2007 jälkeen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2673787432"/>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96720" y="1314527"/>
            <a:ext cx="1137705" cy="2226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900" dirty="0">
                <a:solidFill>
                  <a:schemeClr val="tx2"/>
                </a:solidFill>
                <a:latin typeface="+mj-lt"/>
              </a:rPr>
              <a:t>2005,I =100</a:t>
            </a:r>
          </a:p>
        </p:txBody>
      </p:sp>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2483897675"/>
              </p:ext>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4777"/>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tammi-maaliskuu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heikkeni suhteessa Saksaan vuoden 2005 alusta alkaen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96720" y="1314527"/>
            <a:ext cx="1137705" cy="2226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900" dirty="0">
                <a:solidFill>
                  <a:schemeClr val="tx2"/>
                </a:solidFill>
                <a:latin typeface="+mj-lt"/>
              </a:rPr>
              <a:t>2005,I =100</a:t>
            </a:r>
          </a:p>
        </p:txBody>
      </p:sp>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ext uri="{D42A27DB-BD31-4B8C-83A1-F6EECF244321}">
                <p14:modId xmlns:p14="http://schemas.microsoft.com/office/powerpoint/2010/main" val="1215067618"/>
              </p:ext>
            </p:extLst>
          </p:nvPr>
        </p:nvGraphicFramePr>
        <p:xfrm>
          <a:off x="899592" y="4426891"/>
          <a:ext cx="5681240" cy="336000"/>
        </p:xfrm>
        <a:graphic>
          <a:graphicData uri="http://schemas.openxmlformats.org/drawingml/2006/table">
            <a:tbl>
              <a:tblPr firstRow="1" bandRow="1">
                <a:tableStyleId>{073A0DAA-6AF3-43AB-8588-CEC1D06C72B9}</a:tableStyleId>
              </a:tblPr>
              <a:tblGrid>
                <a:gridCol w="455902">
                  <a:extLst>
                    <a:ext uri="{9D8B030D-6E8A-4147-A177-3AD203B41FA5}">
                      <a16:colId xmlns:a16="http://schemas.microsoft.com/office/drawing/2014/main" val="20000"/>
                    </a:ext>
                  </a:extLst>
                </a:gridCol>
                <a:gridCol w="455902">
                  <a:extLst>
                    <a:ext uri="{9D8B030D-6E8A-4147-A177-3AD203B41FA5}">
                      <a16:colId xmlns:a16="http://schemas.microsoft.com/office/drawing/2014/main" val="20001"/>
                    </a:ext>
                  </a:extLst>
                </a:gridCol>
                <a:gridCol w="455902">
                  <a:extLst>
                    <a:ext uri="{9D8B030D-6E8A-4147-A177-3AD203B41FA5}">
                      <a16:colId xmlns:a16="http://schemas.microsoft.com/office/drawing/2014/main" val="20002"/>
                    </a:ext>
                  </a:extLst>
                </a:gridCol>
                <a:gridCol w="425563">
                  <a:extLst>
                    <a:ext uri="{9D8B030D-6E8A-4147-A177-3AD203B41FA5}">
                      <a16:colId xmlns:a16="http://schemas.microsoft.com/office/drawing/2014/main" val="20003"/>
                    </a:ext>
                  </a:extLst>
                </a:gridCol>
                <a:gridCol w="451169">
                  <a:extLst>
                    <a:ext uri="{9D8B030D-6E8A-4147-A177-3AD203B41FA5}">
                      <a16:colId xmlns:a16="http://schemas.microsoft.com/office/drawing/2014/main" val="20004"/>
                    </a:ext>
                  </a:extLst>
                </a:gridCol>
                <a:gridCol w="409602">
                  <a:extLst>
                    <a:ext uri="{9D8B030D-6E8A-4147-A177-3AD203B41FA5}">
                      <a16:colId xmlns:a16="http://schemas.microsoft.com/office/drawing/2014/main" val="20005"/>
                    </a:ext>
                  </a:extLst>
                </a:gridCol>
                <a:gridCol w="430386">
                  <a:extLst>
                    <a:ext uri="{9D8B030D-6E8A-4147-A177-3AD203B41FA5}">
                      <a16:colId xmlns:a16="http://schemas.microsoft.com/office/drawing/2014/main" val="20006"/>
                    </a:ext>
                  </a:extLst>
                </a:gridCol>
                <a:gridCol w="430390">
                  <a:extLst>
                    <a:ext uri="{9D8B030D-6E8A-4147-A177-3AD203B41FA5}">
                      <a16:colId xmlns:a16="http://schemas.microsoft.com/office/drawing/2014/main" val="20007"/>
                    </a:ext>
                  </a:extLst>
                </a:gridCol>
                <a:gridCol w="430386">
                  <a:extLst>
                    <a:ext uri="{9D8B030D-6E8A-4147-A177-3AD203B41FA5}">
                      <a16:colId xmlns:a16="http://schemas.microsoft.com/office/drawing/2014/main" val="20008"/>
                    </a:ext>
                  </a:extLst>
                </a:gridCol>
                <a:gridCol w="430386">
                  <a:extLst>
                    <a:ext uri="{9D8B030D-6E8A-4147-A177-3AD203B41FA5}">
                      <a16:colId xmlns:a16="http://schemas.microsoft.com/office/drawing/2014/main" val="20009"/>
                    </a:ext>
                  </a:extLst>
                </a:gridCol>
                <a:gridCol w="463986">
                  <a:extLst>
                    <a:ext uri="{9D8B030D-6E8A-4147-A177-3AD203B41FA5}">
                      <a16:colId xmlns:a16="http://schemas.microsoft.com/office/drawing/2014/main" val="20010"/>
                    </a:ext>
                  </a:extLst>
                </a:gridCol>
                <a:gridCol w="420833">
                  <a:extLst>
                    <a:ext uri="{9D8B030D-6E8A-4147-A177-3AD203B41FA5}">
                      <a16:colId xmlns:a16="http://schemas.microsoft.com/office/drawing/2014/main" val="20011"/>
                    </a:ext>
                  </a:extLst>
                </a:gridCol>
                <a:gridCol w="420833">
                  <a:extLst>
                    <a:ext uri="{9D8B030D-6E8A-4147-A177-3AD203B41FA5}">
                      <a16:colId xmlns:a16="http://schemas.microsoft.com/office/drawing/2014/main" val="3041099254"/>
                    </a:ext>
                  </a:extLst>
                </a:gridCol>
              </a:tblGrid>
              <a:tr h="308602">
                <a:tc>
                  <a:txBody>
                    <a:bodyPr/>
                    <a:lstStyle/>
                    <a:p>
                      <a:pPr algn="ctr"/>
                      <a:r>
                        <a:rPr lang="fi-FI" sz="800" b="0" baseline="0" dirty="0">
                          <a:solidFill>
                            <a:schemeClr val="tx2"/>
                          </a:solidFill>
                          <a:latin typeface="+mj-lt"/>
                        </a:rPr>
                        <a:t> 2005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2006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2017</a:t>
                      </a:r>
                    </a:p>
                    <a:p>
                      <a:pPr algn="ctr"/>
                      <a:endParaRPr lang="fi-FI" sz="800" b="0" baseline="0" dirty="0">
                        <a:solidFill>
                          <a:schemeClr val="tx2"/>
                        </a:solidFill>
                        <a:latin typeface="+mj-lt"/>
                      </a:endParaRP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8160827"/>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tammi-maaliskuu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Työmarkkinat on uudistettava, jotta teollisuuden työpaikat voisivat lisääntyä Suomessa  </a:t>
            </a:r>
            <a:endParaRPr lang="fi-FI" spc="-90" dirty="0"/>
          </a:p>
          <a:p>
            <a:pPr>
              <a:lnSpc>
                <a:spcPct val="100000"/>
              </a:lnSpc>
              <a:spcBef>
                <a:spcPts val="0"/>
              </a:spcBef>
            </a:pPr>
            <a:r>
              <a:rPr lang="fi-FI" sz="1200" b="0" dirty="0"/>
              <a:t>Työn hinta on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043676017"/>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281468150"/>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tammi-maaliskuu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edelleen </a:t>
            </a:r>
            <a:br>
              <a:rPr lang="fi-FI" spc="-50" dirty="0"/>
            </a:br>
            <a:r>
              <a:rPr lang="fi-FI" spc="-50" dirty="0"/>
              <a:t>myös Suomen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660989179"/>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tammi-maaliskuu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työpaikkakehitys Suomessa, Ruotsissa ja Saksassa</a:t>
            </a:r>
            <a:r>
              <a:rPr lang="fi-FI" sz="1200" b="0" dirty="0"/>
              <a:t>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00955461"/>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3046095370"/>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 2005-2015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8900020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107157724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talouskasvua</a:t>
            </a:r>
            <a:r>
              <a:rPr lang="en-GB" dirty="0"/>
              <a:t> on </a:t>
            </a:r>
            <a:r>
              <a:rPr lang="en-GB" dirty="0" err="1"/>
              <a:t>tukenut</a:t>
            </a:r>
            <a:r>
              <a:rPr lang="en-GB" dirty="0"/>
              <a:t> </a:t>
            </a:r>
            <a:r>
              <a:rPr lang="en-GB" dirty="0" err="1"/>
              <a:t>viimeaikoina</a:t>
            </a:r>
            <a:r>
              <a:rPr lang="en-GB" dirty="0"/>
              <a:t> </a:t>
            </a:r>
            <a:r>
              <a:rPr lang="en-GB" dirty="0" err="1"/>
              <a:t>myös</a:t>
            </a:r>
            <a:r>
              <a:rPr lang="en-GB" dirty="0"/>
              <a:t> </a:t>
            </a:r>
            <a:r>
              <a:rPr lang="en-GB" dirty="0" err="1"/>
              <a:t>viennin</a:t>
            </a:r>
            <a:r>
              <a:rPr lang="en-GB" dirty="0"/>
              <a:t> </a:t>
            </a:r>
            <a:r>
              <a:rPr lang="en-GB" dirty="0" err="1"/>
              <a:t>lisääntyminen</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20866513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029"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 2005-2015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502820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735390527"/>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a:t>
            </a:r>
            <a:r>
              <a:rPr lang="fi-FI" dirty="0" err="1"/>
              <a:t>Statistisches</a:t>
            </a:r>
            <a:r>
              <a:rPr lang="fi-FI" dirty="0"/>
              <a:t> </a:t>
            </a:r>
            <a:r>
              <a:rPr lang="fi-FI" dirty="0" err="1"/>
              <a:t>Bundesamt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2005-2015, %-yksikköä</a:t>
            </a:r>
            <a:endParaRPr lang="fi-FI" sz="1050" spc="-40" dirty="0">
              <a:solidFill>
                <a:srgbClr val="000000"/>
              </a:solidFill>
            </a:endParaRPr>
          </a:p>
        </p:txBody>
      </p:sp>
      <p:cxnSp>
        <p:nvCxnSpPr>
          <p:cNvPr id="12" name="Suora nuoliyhdysviiva 11"/>
          <p:cNvCxnSpPr/>
          <p:nvPr/>
        </p:nvCxnSpPr>
        <p:spPr>
          <a:xfrm>
            <a:off x="8278214" y="1651980"/>
            <a:ext cx="11211" cy="2286544"/>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rgbClr val="29282E"/>
                </a:solidFill>
              </a:rPr>
              <a:t>13 %-</a:t>
            </a:r>
          </a:p>
          <a:p>
            <a:r>
              <a:rPr lang="fi-FI" sz="1050" spc="-40" dirty="0">
                <a:solidFill>
                  <a:srgbClr val="29282E"/>
                </a:solidFill>
              </a:rPr>
              <a:t>yksikköä </a:t>
            </a:r>
          </a:p>
        </p:txBody>
      </p:sp>
    </p:spTree>
    <p:extLst>
      <p:ext uri="{BB962C8B-B14F-4D97-AF65-F5344CB8AC3E}">
        <p14:creationId xmlns:p14="http://schemas.microsoft.com/office/powerpoint/2010/main" val="563299059"/>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77 %   </a:t>
            </a:r>
            <a:endParaRPr lang="fi-FI" spc="-90" dirty="0"/>
          </a:p>
          <a:p>
            <a:pPr>
              <a:lnSpc>
                <a:spcPct val="100000"/>
              </a:lnSpc>
              <a:spcBef>
                <a:spcPts val="0"/>
              </a:spcBef>
            </a:pPr>
            <a:r>
              <a:rPr lang="fi-FI" sz="1200" b="0" dirty="0"/>
              <a:t>Teknologiateollisuus ry:n jäsenyritysten työvoimakustannukset / jalostusarvo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629774519"/>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77 %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Teknologiateollisuuden heikosti kannattavat ja tappiolliset yritykset työllistävät 54 % eli 156 600 koko henkilöstöstä Suomessa</a:t>
            </a:r>
            <a:br>
              <a:rPr lang="fi-FI" dirty="0"/>
            </a:b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94448"/>
          </a:xfrm>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 2015</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11244496"/>
              </p:ext>
            </p:extLst>
          </p:nvPr>
        </p:nvGraphicFramePr>
        <p:xfrm>
          <a:off x="381000" y="1405332"/>
          <a:ext cx="8391525"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386428" y="1043949"/>
            <a:ext cx="1375698" cy="553998"/>
          </a:xfrm>
          <a:prstGeom prst="rect">
            <a:avLst/>
          </a:prstGeom>
        </p:spPr>
        <p:txBody>
          <a:bodyPr wrap="none">
            <a:spAutoFit/>
          </a:bodyPr>
          <a:lstStyle/>
          <a:p>
            <a:r>
              <a:rPr lang="fi-FI" sz="1000" u="sng" dirty="0"/>
              <a:t>Tulos / liikevaihto </a:t>
            </a:r>
          </a:p>
          <a:p>
            <a:r>
              <a:rPr lang="fi-FI" sz="1000" u="sng" dirty="0"/>
              <a:t>ennen verotusta </a:t>
            </a:r>
          </a:p>
          <a:p>
            <a:r>
              <a:rPr lang="fi-FI" sz="1000" u="sng" dirty="0"/>
              <a:t>2015, % </a:t>
            </a:r>
          </a:p>
        </p:txBody>
      </p:sp>
    </p:spTree>
    <p:extLst>
      <p:ext uri="{BB962C8B-B14F-4D97-AF65-F5344CB8AC3E}">
        <p14:creationId xmlns:p14="http://schemas.microsoft.com/office/powerpoint/2010/main" val="1684311996"/>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3475769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933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4287" y="843558"/>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4 000</a:t>
            </a:r>
          </a:p>
          <a:p>
            <a:pPr algn="ctr"/>
            <a:r>
              <a:rPr lang="fi-FI" sz="1050" dirty="0">
                <a:solidFill>
                  <a:srgbClr val="000000"/>
                </a:solidFill>
              </a:rPr>
              <a:t>lomautusjärjestelyjen </a:t>
            </a:r>
          </a:p>
          <a:p>
            <a:pPr algn="ctr"/>
            <a:r>
              <a:rPr lang="fi-FI" sz="1050" dirty="0">
                <a:solidFill>
                  <a:srgbClr val="000000"/>
                </a:solidFill>
              </a:rPr>
              <a:t>piirissä  30.6.2017 </a:t>
            </a:r>
          </a:p>
        </p:txBody>
      </p:sp>
      <p:sp>
        <p:nvSpPr>
          <p:cNvPr id="6" name="Tekstiruutu 5"/>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97217625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9881204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376"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2245275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035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13571" y="401637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833343493"/>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6613292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11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64138610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138"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129746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16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6900791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138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2775009847"/>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6773106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07"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03203892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43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9" name="Tekstiruutu 8"/>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336519544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412683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455"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434866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547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12802237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nvPr>
        </p:nvGraphicFramePr>
        <p:xfrm>
          <a:off x="878344" y="4360208"/>
          <a:ext cx="6026491" cy="280504"/>
        </p:xfrm>
        <a:graphic>
          <a:graphicData uri="http://schemas.openxmlformats.org/drawingml/2006/table">
            <a:tbl>
              <a:tblPr firstRow="1" bandRow="1">
                <a:tableStyleId>{073A0DAA-6AF3-43AB-8588-CEC1D06C72B9}</a:tableStyleId>
              </a:tblPr>
              <a:tblGrid>
                <a:gridCol w="669609">
                  <a:extLst>
                    <a:ext uri="{9D8B030D-6E8A-4147-A177-3AD203B41FA5}">
                      <a16:colId xmlns:a16="http://schemas.microsoft.com/office/drawing/2014/main" val="1803676972"/>
                    </a:ext>
                  </a:extLst>
                </a:gridCol>
                <a:gridCol w="677312">
                  <a:extLst>
                    <a:ext uri="{9D8B030D-6E8A-4147-A177-3AD203B41FA5}">
                      <a16:colId xmlns:a16="http://schemas.microsoft.com/office/drawing/2014/main" val="2105154684"/>
                    </a:ext>
                  </a:extLst>
                </a:gridCol>
                <a:gridCol w="668755">
                  <a:extLst>
                    <a:ext uri="{9D8B030D-6E8A-4147-A177-3AD203B41FA5}">
                      <a16:colId xmlns:a16="http://schemas.microsoft.com/office/drawing/2014/main" val="3646309867"/>
                    </a:ext>
                  </a:extLst>
                </a:gridCol>
                <a:gridCol w="668755">
                  <a:extLst>
                    <a:ext uri="{9D8B030D-6E8A-4147-A177-3AD203B41FA5}">
                      <a16:colId xmlns:a16="http://schemas.microsoft.com/office/drawing/2014/main" val="2487516520"/>
                    </a:ext>
                  </a:extLst>
                </a:gridCol>
                <a:gridCol w="668755">
                  <a:extLst>
                    <a:ext uri="{9D8B030D-6E8A-4147-A177-3AD203B41FA5}">
                      <a16:colId xmlns:a16="http://schemas.microsoft.com/office/drawing/2014/main" val="3067801971"/>
                    </a:ext>
                  </a:extLst>
                </a:gridCol>
                <a:gridCol w="668755">
                  <a:extLst>
                    <a:ext uri="{9D8B030D-6E8A-4147-A177-3AD203B41FA5}">
                      <a16:colId xmlns:a16="http://schemas.microsoft.com/office/drawing/2014/main" val="1478731465"/>
                    </a:ext>
                  </a:extLst>
                </a:gridCol>
                <a:gridCol w="668755">
                  <a:extLst>
                    <a:ext uri="{9D8B030D-6E8A-4147-A177-3AD203B41FA5}">
                      <a16:colId xmlns:a16="http://schemas.microsoft.com/office/drawing/2014/main" val="2677636684"/>
                    </a:ext>
                  </a:extLst>
                </a:gridCol>
                <a:gridCol w="668755">
                  <a:extLst>
                    <a:ext uri="{9D8B030D-6E8A-4147-A177-3AD203B41FA5}">
                      <a16:colId xmlns:a16="http://schemas.microsoft.com/office/drawing/2014/main" val="1419263424"/>
                    </a:ext>
                  </a:extLst>
                </a:gridCol>
                <a:gridCol w="667040">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813194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503"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981267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752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41980"/>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2926433850"/>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0723884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55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75234558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957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Tekstiruutu 7"/>
          <p:cNvSpPr txBox="1"/>
          <p:nvPr/>
        </p:nvSpPr>
        <p:spPr>
          <a:xfrm>
            <a:off x="8122808" y="4191865"/>
            <a:ext cx="503092" cy="234286"/>
          </a:xfrm>
          <a:prstGeom prst="rect">
            <a:avLst/>
          </a:prstGeom>
          <a:noFill/>
        </p:spPr>
        <p:txBody>
          <a:bodyPr wrap="square" lIns="36000" tIns="36000" rIns="36000" bIns="36000" rtlCol="0">
            <a:spAutoFit/>
          </a:bodyPr>
          <a:lstStyle/>
          <a:p>
            <a:r>
              <a:rPr lang="fi-FI" sz="1050" spc="-40" dirty="0"/>
              <a:t>(30.6)</a:t>
            </a:r>
          </a:p>
        </p:txBody>
      </p:sp>
    </p:spTree>
    <p:extLst>
      <p:ext uri="{BB962C8B-B14F-4D97-AF65-F5344CB8AC3E}">
        <p14:creationId xmlns:p14="http://schemas.microsoft.com/office/powerpoint/2010/main" val="1901969791"/>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5206517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59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707216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elokuu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1" y="1210929"/>
            <a:ext cx="8553733" cy="3434096"/>
          </a:xfrm>
          <a:prstGeom prst="rect">
            <a:avLst/>
          </a:prstGeom>
        </p:spPr>
      </p:pic>
    </p:spTree>
    <p:extLst>
      <p:ext uri="{BB962C8B-B14F-4D97-AF65-F5344CB8AC3E}">
        <p14:creationId xmlns:p14="http://schemas.microsoft.com/office/powerpoint/2010/main" val="39476455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Teollisuustuotannon kasvu Suomessa on ollut hidasta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96823127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401"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7502121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42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42842990"/>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44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9370558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47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palautumassa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553185288"/>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49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251999" y="1103313"/>
            <a:ext cx="8467265"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2017.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82027" y="1103313"/>
            <a:ext cx="8437237"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2" y="1103313"/>
            <a:ext cx="8488931"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heinäkuu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on ennallaan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359934" y="1103313"/>
            <a:ext cx="8359329"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4003632482"/>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52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maailmalla jatkaa kasvuaan, viime aikoina myös kehittyneissä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8153736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546"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69528549"/>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56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8704814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593"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00156616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61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48535703"/>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63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edelleen erityisesti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4208457884"/>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1466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5625094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04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runsaaseen 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0561986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7699340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71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vahvistunut suhteessa kaikkiin valuuttoihin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963230687"/>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73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3,5 % vuonna 2017, viime vuonna kasvua oli 3,1 % </a:t>
            </a:r>
          </a:p>
          <a:p>
            <a:pPr>
              <a:lnSpc>
                <a:spcPct val="100000"/>
              </a:lnSpc>
              <a:spcBef>
                <a:spcPts val="0"/>
              </a:spcBef>
            </a:pPr>
            <a:r>
              <a:rPr lang="fi-FI" sz="1200" b="0" dirty="0"/>
              <a:t>Bkt:n kasvu 2017 / 2016,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883924"/>
            <a:ext cx="1319735" cy="49895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2942241"/>
            <a:ext cx="1098466" cy="437976"/>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067033"/>
            <a:ext cx="332555" cy="312347"/>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21431" y="2731126"/>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49654"/>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14224" y="2846818"/>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83626" y="2125842"/>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47595" y="1984192"/>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45041" y="2008669"/>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+3,5 %</a:t>
            </a:r>
          </a:p>
        </p:txBody>
      </p:sp>
      <p:sp>
        <p:nvSpPr>
          <p:cNvPr id="226" name="Line 49"/>
          <p:cNvSpPr>
            <a:spLocks noChangeShapeType="1"/>
          </p:cNvSpPr>
          <p:nvPr/>
        </p:nvSpPr>
        <p:spPr bwMode="auto">
          <a:xfrm>
            <a:off x="852599" y="2584325"/>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April</a:t>
            </a:r>
            <a:r>
              <a:rPr lang="fi-FI" dirty="0"/>
              <a:t> 2017),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2,2 % vuonna 2017  </a:t>
            </a:r>
          </a:p>
          <a:p>
            <a:pPr>
              <a:lnSpc>
                <a:spcPct val="100000"/>
              </a:lnSpc>
              <a:spcBef>
                <a:spcPts val="0"/>
              </a:spcBef>
            </a:pPr>
            <a:r>
              <a:rPr lang="fi-FI" sz="1200" b="0" dirty="0"/>
              <a:t>Bkt:n kasvu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3016969"/>
            <a:ext cx="772780" cy="4527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032135"/>
            <a:ext cx="3976319" cy="432048"/>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173050"/>
            <a:ext cx="189891" cy="287749"/>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53219" y="2763054"/>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1516" y="2752316"/>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63777" y="237387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68944"/>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72444" y="2342948"/>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(2016): 13,3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38 000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(2016): 9,0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15 400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(2016): 27,7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122 400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(2016): 11,5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60 400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(2016): 5,8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49 800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July</a:t>
            </a:r>
            <a:r>
              <a:rPr lang="fi-FI" dirty="0"/>
              <a:t>/August 2017</a:t>
            </a:r>
          </a:p>
          <a:p>
            <a:r>
              <a:rPr lang="fi-FI" dirty="0"/>
              <a:t>Bkt-ennusteiden keskiarvot koottu heinäkuussa/elokuussa 2017.</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+2,3 %</a:t>
            </a:r>
          </a:p>
          <a:p>
            <a:pPr defTabSz="812394"/>
            <a:r>
              <a:rPr lang="fi-FI" sz="900" b="0" dirty="0">
                <a:solidFill>
                  <a:srgbClr val="85E869">
                    <a:lumMod val="50000"/>
                  </a:srgbClr>
                </a:solidFill>
                <a:latin typeface="Verdana"/>
                <a:ea typeface="ＭＳ Ｐゴシック" pitchFamily="34" charset="-128"/>
              </a:rPr>
              <a:t>USA	+2,2 %</a:t>
            </a:r>
          </a:p>
          <a:p>
            <a:pPr defTabSz="812394"/>
            <a:r>
              <a:rPr lang="fi-FI" sz="900" b="0" dirty="0">
                <a:solidFill>
                  <a:srgbClr val="85E869">
                    <a:lumMod val="50000"/>
                  </a:srgbClr>
                </a:solidFill>
                <a:latin typeface="Verdana"/>
                <a:ea typeface="ＭＳ Ｐゴシック" pitchFamily="34" charset="-128"/>
              </a:rPr>
              <a:t>Kanada	+2,7 %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+1,6 %</a:t>
            </a:r>
          </a:p>
          <a:p>
            <a:pPr defTabSz="812394"/>
            <a:r>
              <a:rPr lang="fi-FI" sz="900" b="0" dirty="0">
                <a:solidFill>
                  <a:schemeClr val="accent2"/>
                </a:solidFill>
                <a:latin typeface="Verdana"/>
                <a:ea typeface="ＭＳ Ｐゴシック" pitchFamily="34" charset="-128"/>
              </a:rPr>
              <a:t>Brasilia 	+0,4 %</a:t>
            </a:r>
          </a:p>
          <a:p>
            <a:pPr defTabSz="812394"/>
            <a:r>
              <a:rPr lang="fi-FI" sz="900" b="0" dirty="0">
                <a:solidFill>
                  <a:schemeClr val="accent2"/>
                </a:solidFill>
                <a:latin typeface="Verdana"/>
                <a:ea typeface="ＭＳ Ｐゴシック" pitchFamily="34" charset="-128"/>
              </a:rPr>
              <a:t>Meksiko 	+2,0 %</a:t>
            </a:r>
          </a:p>
          <a:p>
            <a:pPr defTabSz="812394"/>
            <a:r>
              <a:rPr lang="fi-FI" sz="900" b="0" dirty="0">
                <a:solidFill>
                  <a:srgbClr val="85E869">
                    <a:lumMod val="50000"/>
                  </a:srgbClr>
                </a:solidFill>
                <a:latin typeface="Verdana"/>
                <a:ea typeface="ＭＳ Ｐゴシック" pitchFamily="34" charset="-128"/>
              </a:rPr>
              <a:t>Argentiina 	+2,7 %</a:t>
            </a:r>
          </a:p>
          <a:p>
            <a:pPr defTabSz="812394"/>
            <a:r>
              <a:rPr lang="fi-FI" sz="900" b="0" dirty="0">
                <a:solidFill>
                  <a:srgbClr val="FF00B8"/>
                </a:solidFill>
                <a:latin typeface="Verdana"/>
                <a:ea typeface="ＭＳ Ｐゴシック" pitchFamily="34" charset="-128"/>
              </a:rPr>
              <a:t>Venezuela 	-6,7 %</a:t>
            </a:r>
          </a:p>
          <a:p>
            <a:pPr defTabSz="812394"/>
            <a:r>
              <a:rPr lang="fi-FI" sz="900" b="0" dirty="0">
                <a:solidFill>
                  <a:schemeClr val="accent2"/>
                </a:solidFill>
                <a:latin typeface="Verdana"/>
                <a:ea typeface="ＭＳ Ｐゴシック" pitchFamily="34" charset="-128"/>
              </a:rPr>
              <a:t>Kolumbia 	+2,0 %</a:t>
            </a:r>
          </a:p>
          <a:p>
            <a:pPr defTabSz="812394"/>
            <a:r>
              <a:rPr lang="fi-FI" sz="900" b="0" dirty="0">
                <a:solidFill>
                  <a:schemeClr val="accent2"/>
                </a:solidFill>
                <a:latin typeface="Verdana"/>
                <a:ea typeface="ＭＳ Ｐゴシック" pitchFamily="34" charset="-128"/>
              </a:rPr>
              <a:t>Chile 	+1,4 %</a:t>
            </a:r>
          </a:p>
          <a:p>
            <a:pPr defTabSz="812394"/>
            <a:r>
              <a:rPr lang="fi-FI" sz="900" b="0" dirty="0">
                <a:solidFill>
                  <a:srgbClr val="85E869">
                    <a:lumMod val="50000"/>
                  </a:srgbClr>
                </a:solidFill>
                <a:latin typeface="Verdana"/>
                <a:ea typeface="ＭＳ Ｐゴシック" pitchFamily="34" charset="-128"/>
              </a:rPr>
              <a:t>Peru 	+2,6 %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+1,8 %</a:t>
            </a:r>
          </a:p>
          <a:p>
            <a:pPr defTabSz="812394"/>
            <a:r>
              <a:rPr lang="fi-FI" sz="900" b="0" dirty="0">
                <a:solidFill>
                  <a:schemeClr val="accent2"/>
                </a:solidFill>
                <a:latin typeface="Verdana"/>
                <a:ea typeface="ＭＳ Ｐゴシック" pitchFamily="34" charset="-128"/>
              </a:rPr>
              <a:t>Saksa	+1,8 %</a:t>
            </a:r>
          </a:p>
          <a:p>
            <a:pPr defTabSz="812394"/>
            <a:r>
              <a:rPr lang="fi-FI" sz="900" b="0" dirty="0">
                <a:solidFill>
                  <a:schemeClr val="accent2"/>
                </a:solidFill>
                <a:latin typeface="Verdana"/>
                <a:ea typeface="ＭＳ Ｐゴシック" pitchFamily="34" charset="-128"/>
              </a:rPr>
              <a:t>Iso-Britannia	+1,6 %</a:t>
            </a:r>
          </a:p>
          <a:p>
            <a:pPr defTabSz="812394"/>
            <a:r>
              <a:rPr lang="fi-FI" sz="900" b="0" dirty="0">
                <a:solidFill>
                  <a:schemeClr val="accent2"/>
                </a:solidFill>
                <a:latin typeface="Verdana"/>
                <a:ea typeface="ＭＳ Ｐゴシック" pitchFamily="34" charset="-128"/>
              </a:rPr>
              <a:t>Ranska	+1,6 %</a:t>
            </a:r>
          </a:p>
          <a:p>
            <a:pPr defTabSz="812394"/>
            <a:r>
              <a:rPr lang="fi-FI" sz="900" b="0" dirty="0">
                <a:solidFill>
                  <a:srgbClr val="FF00B8"/>
                </a:solidFill>
                <a:latin typeface="Verdana"/>
                <a:ea typeface="ＭＳ Ｐゴシック" pitchFamily="34" charset="-128"/>
              </a:rPr>
              <a:t>Italia	+1,2 %</a:t>
            </a:r>
          </a:p>
          <a:p>
            <a:pPr defTabSz="812394"/>
            <a:r>
              <a:rPr lang="fi-FI" sz="900" b="0" dirty="0">
                <a:solidFill>
                  <a:srgbClr val="85E869">
                    <a:lumMod val="50000"/>
                  </a:srgbClr>
                </a:solidFill>
                <a:latin typeface="Verdana"/>
                <a:ea typeface="ＭＳ Ｐゴシック" pitchFamily="34" charset="-128"/>
              </a:rPr>
              <a:t>Espanja	+3,1 %</a:t>
            </a:r>
          </a:p>
          <a:p>
            <a:pPr defTabSz="812394"/>
            <a:r>
              <a:rPr lang="fi-FI" sz="900" b="0" dirty="0">
                <a:solidFill>
                  <a:srgbClr val="85E869">
                    <a:lumMod val="50000"/>
                  </a:srgbClr>
                </a:solidFill>
                <a:latin typeface="Verdana"/>
                <a:ea typeface="ＭＳ Ｐゴシック" pitchFamily="34" charset="-128"/>
              </a:rPr>
              <a:t>Alankomaat	+2,2 %</a:t>
            </a:r>
          </a:p>
          <a:p>
            <a:pPr defTabSz="812394"/>
            <a:r>
              <a:rPr lang="fi-FI" sz="900" b="0" dirty="0">
                <a:solidFill>
                  <a:schemeClr val="accent2"/>
                </a:solidFill>
                <a:latin typeface="Verdana"/>
                <a:ea typeface="ＭＳ Ｐゴシック" pitchFamily="34" charset="-128"/>
              </a:rPr>
              <a:t>Sveitsi	+1,4 %</a:t>
            </a:r>
          </a:p>
          <a:p>
            <a:pPr defTabSz="812394"/>
            <a:r>
              <a:rPr lang="fi-FI" sz="900" b="0" dirty="0">
                <a:solidFill>
                  <a:srgbClr val="85E869">
                    <a:lumMod val="50000"/>
                  </a:srgbClr>
                </a:solidFill>
                <a:latin typeface="Verdana"/>
                <a:ea typeface="ＭＳ Ｐゴシック" pitchFamily="34" charset="-128"/>
              </a:rPr>
              <a:t>Ruotsi	+3,0 %</a:t>
            </a:r>
          </a:p>
          <a:p>
            <a:pPr defTabSz="812394"/>
            <a:r>
              <a:rPr lang="fi-FI" sz="900" b="0" dirty="0">
                <a:solidFill>
                  <a:schemeClr val="accent2"/>
                </a:solidFill>
                <a:latin typeface="Verdana"/>
                <a:ea typeface="ＭＳ Ｐゴシック" pitchFamily="34" charset="-128"/>
              </a:rPr>
              <a:t>Belgia	+1,7 %</a:t>
            </a:r>
          </a:p>
          <a:p>
            <a:pPr defTabSz="812394"/>
            <a:r>
              <a:rPr lang="fi-FI" sz="900" b="0" dirty="0">
                <a:solidFill>
                  <a:schemeClr val="accent2"/>
                </a:solidFill>
                <a:latin typeface="Verdana"/>
                <a:ea typeface="ＭＳ Ｐゴシック" pitchFamily="34" charset="-128"/>
              </a:rPr>
              <a:t>Norja	+1,7 %</a:t>
            </a:r>
          </a:p>
          <a:p>
            <a:pPr defTabSz="812394"/>
            <a:r>
              <a:rPr lang="fi-FI" sz="900" b="0" dirty="0">
                <a:solidFill>
                  <a:schemeClr val="accent2"/>
                </a:solidFill>
                <a:latin typeface="Verdana"/>
                <a:ea typeface="ＭＳ Ｐゴシック" pitchFamily="34" charset="-128"/>
              </a:rPr>
              <a:t>Itävalta	+2,1 %</a:t>
            </a:r>
          </a:p>
          <a:p>
            <a:pPr defTabSz="812394"/>
            <a:r>
              <a:rPr lang="fi-FI" sz="900" b="0" dirty="0">
                <a:solidFill>
                  <a:schemeClr val="accent2"/>
                </a:solidFill>
                <a:latin typeface="Verdana"/>
                <a:ea typeface="ＭＳ Ｐゴシック" pitchFamily="34" charset="-128"/>
              </a:rPr>
              <a:t>Tanska	+2,0 %</a:t>
            </a:r>
          </a:p>
          <a:p>
            <a:pPr defTabSz="812394"/>
            <a:r>
              <a:rPr lang="fi-FI" sz="900" b="0" dirty="0">
                <a:solidFill>
                  <a:schemeClr val="accent2"/>
                </a:solidFill>
                <a:latin typeface="Verdana"/>
                <a:ea typeface="ＭＳ Ｐゴシック" pitchFamily="34" charset="-128"/>
              </a:rPr>
              <a:t>Kreikka	+1,1 %</a:t>
            </a:r>
          </a:p>
          <a:p>
            <a:pPr defTabSz="812394"/>
            <a:r>
              <a:rPr lang="fi-FI" sz="900" dirty="0">
                <a:solidFill>
                  <a:srgbClr val="0070C0"/>
                </a:solidFill>
                <a:latin typeface="Verdana"/>
                <a:ea typeface="ＭＳ Ｐゴシック" pitchFamily="34" charset="-128"/>
              </a:rPr>
              <a:t>Suomi	+2,3 %</a:t>
            </a:r>
          </a:p>
          <a:p>
            <a:pPr defTabSz="812394"/>
            <a:r>
              <a:rPr lang="fi-FI" sz="900" b="0" dirty="0">
                <a:solidFill>
                  <a:srgbClr val="85E869">
                    <a:lumMod val="50000"/>
                  </a:srgbClr>
                </a:solidFill>
                <a:latin typeface="Verdana"/>
                <a:ea typeface="ＭＳ Ｐゴシック" pitchFamily="34" charset="-128"/>
              </a:rPr>
              <a:t>Portugali	+2,6 %</a:t>
            </a:r>
          </a:p>
          <a:p>
            <a:pPr defTabSz="812394"/>
            <a:r>
              <a:rPr lang="fi-FI" sz="900" b="0" dirty="0">
                <a:solidFill>
                  <a:srgbClr val="85E869">
                    <a:lumMod val="50000"/>
                  </a:srgbClr>
                </a:solidFill>
                <a:latin typeface="Verdana"/>
                <a:ea typeface="ＭＳ Ｐゴシック" pitchFamily="34" charset="-128"/>
              </a:rPr>
              <a:t>Irlanti	+4,0 %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+0,0 % </a:t>
            </a:r>
          </a:p>
          <a:p>
            <a:pPr defTabSz="812394"/>
            <a:r>
              <a:rPr lang="fi-FI" sz="900" b="0" dirty="0">
                <a:solidFill>
                  <a:srgbClr val="85E869">
                    <a:lumMod val="50000"/>
                  </a:srgbClr>
                </a:solidFill>
                <a:latin typeface="Verdana"/>
                <a:ea typeface="ＭＳ Ｐゴシック" pitchFamily="34" charset="-128"/>
              </a:rPr>
              <a:t>Israel	+3,4 %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+6,7 %</a:t>
            </a:r>
          </a:p>
          <a:p>
            <a:pPr defTabSz="812394"/>
            <a:r>
              <a:rPr lang="fi-FI" sz="900" b="0" dirty="0">
                <a:solidFill>
                  <a:srgbClr val="FF00B8"/>
                </a:solidFill>
                <a:latin typeface="Verdana"/>
                <a:ea typeface="ＭＳ Ｐゴシック" pitchFamily="34" charset="-128"/>
              </a:rPr>
              <a:t>Japani	+1,4 %</a:t>
            </a:r>
          </a:p>
          <a:p>
            <a:pPr defTabSz="812394"/>
            <a:r>
              <a:rPr lang="fi-FI" sz="900" b="0" dirty="0">
                <a:solidFill>
                  <a:schemeClr val="accent3">
                    <a:lumMod val="50000"/>
                  </a:schemeClr>
                </a:solidFill>
                <a:latin typeface="Verdana"/>
                <a:ea typeface="ＭＳ Ｐゴシック" pitchFamily="34" charset="-128"/>
              </a:rPr>
              <a:t>Intia	+7,3 %</a:t>
            </a:r>
          </a:p>
          <a:p>
            <a:pPr defTabSz="812394"/>
            <a:r>
              <a:rPr lang="fi-FI" sz="900" b="0" dirty="0">
                <a:solidFill>
                  <a:schemeClr val="accent3">
                    <a:lumMod val="50000"/>
                  </a:schemeClr>
                </a:solidFill>
                <a:latin typeface="Verdana"/>
                <a:ea typeface="ＭＳ Ｐゴシック" pitchFamily="34" charset="-128"/>
              </a:rPr>
              <a:t>Australia	+2,2 %</a:t>
            </a:r>
          </a:p>
          <a:p>
            <a:pPr defTabSz="812394"/>
            <a:r>
              <a:rPr lang="fi-FI" sz="900" b="0" dirty="0">
                <a:solidFill>
                  <a:schemeClr val="accent3">
                    <a:lumMod val="50000"/>
                  </a:schemeClr>
                </a:solidFill>
                <a:latin typeface="Verdana"/>
                <a:ea typeface="ＭＳ Ｐゴシック" pitchFamily="34" charset="-128"/>
              </a:rPr>
              <a:t>Etelä-Korea	+2,8 %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+2,2 %</a:t>
            </a:r>
          </a:p>
          <a:p>
            <a:pPr defTabSz="812394"/>
            <a:r>
              <a:rPr lang="fi-FI" sz="900" b="0" dirty="0">
                <a:solidFill>
                  <a:srgbClr val="85E869">
                    <a:lumMod val="50000"/>
                  </a:srgbClr>
                </a:solidFill>
                <a:latin typeface="Verdana"/>
                <a:ea typeface="ＭＳ Ｐゴシック" pitchFamily="34" charset="-128"/>
              </a:rPr>
              <a:t>Thaimaa	+3,4 %</a:t>
            </a:r>
          </a:p>
          <a:p>
            <a:pPr defTabSz="812394"/>
            <a:r>
              <a:rPr lang="fi-FI" sz="900" b="0" dirty="0">
                <a:solidFill>
                  <a:srgbClr val="85E869">
                    <a:lumMod val="50000"/>
                  </a:srgbClr>
                </a:solidFill>
                <a:latin typeface="Verdana"/>
                <a:ea typeface="ＭＳ Ｐゴシック" pitchFamily="34" charset="-128"/>
              </a:rPr>
              <a:t>Malesia	+5,0 %</a:t>
            </a:r>
          </a:p>
          <a:p>
            <a:pPr defTabSz="812394"/>
            <a:r>
              <a:rPr lang="fi-FI" sz="900" b="0" dirty="0">
                <a:solidFill>
                  <a:srgbClr val="85E869">
                    <a:lumMod val="50000"/>
                  </a:srgbClr>
                </a:solidFill>
                <a:latin typeface="Verdana"/>
                <a:ea typeface="ＭＳ Ｐゴシック" pitchFamily="34" charset="-128"/>
              </a:rPr>
              <a:t>Singapore	+2,5 %</a:t>
            </a:r>
          </a:p>
          <a:p>
            <a:pPr defTabSz="812394"/>
            <a:r>
              <a:rPr lang="fi-FI" sz="900" b="0" dirty="0">
                <a:solidFill>
                  <a:srgbClr val="85E869">
                    <a:lumMod val="50000"/>
                  </a:srgbClr>
                </a:solidFill>
                <a:latin typeface="Verdana"/>
                <a:ea typeface="ＭＳ Ｐゴシック" pitchFamily="34" charset="-128"/>
              </a:rPr>
              <a:t>Uusi Seelanti	+2,6 %</a:t>
            </a:r>
          </a:p>
          <a:p>
            <a:pPr defTabSz="812394"/>
            <a:r>
              <a:rPr lang="fi-FI" sz="900" b="0" dirty="0">
                <a:solidFill>
                  <a:srgbClr val="85E869">
                    <a:lumMod val="50000"/>
                  </a:srgbClr>
                </a:solidFill>
                <a:latin typeface="Verdana"/>
                <a:ea typeface="ＭＳ Ｐゴシック" pitchFamily="34" charset="-128"/>
              </a:rPr>
              <a:t>Filippiinit	+6,4 %</a:t>
            </a:r>
          </a:p>
          <a:p>
            <a:pPr defTabSz="812394"/>
            <a:r>
              <a:rPr lang="fi-FI" sz="900" b="0" dirty="0">
                <a:solidFill>
                  <a:srgbClr val="85E869">
                    <a:lumMod val="50000"/>
                  </a:srgbClr>
                </a:solidFill>
                <a:latin typeface="Verdana"/>
                <a:ea typeface="ＭＳ Ｐゴシック" pitchFamily="34" charset="-128"/>
              </a:rPr>
              <a:t>Vietnam	+6,3 %</a:t>
            </a:r>
          </a:p>
        </p:txBody>
      </p:sp>
      <p:sp>
        <p:nvSpPr>
          <p:cNvPr id="38" name="Text Box 35"/>
          <p:cNvSpPr txBox="1">
            <a:spLocks noChangeArrowheads="1"/>
          </p:cNvSpPr>
          <p:nvPr/>
        </p:nvSpPr>
        <p:spPr bwMode="auto">
          <a:xfrm>
            <a:off x="3555239" y="3740339"/>
            <a:ext cx="1458490" cy="784830"/>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+0,6 %</a:t>
            </a:r>
          </a:p>
          <a:p>
            <a:pPr defTabSz="812394"/>
            <a:r>
              <a:rPr lang="fi-FI" sz="900" b="0" dirty="0">
                <a:solidFill>
                  <a:schemeClr val="accent2"/>
                </a:solidFill>
                <a:latin typeface="Verdana"/>
                <a:ea typeface="ＭＳ Ｐゴシック" pitchFamily="34" charset="-128"/>
              </a:rPr>
              <a:t>Nigeria	+</a:t>
            </a:r>
            <a:r>
              <a:rPr lang="fi-FI" sz="900" b="0">
                <a:solidFill>
                  <a:schemeClr val="accent2"/>
                </a:solidFill>
                <a:latin typeface="Verdana"/>
                <a:ea typeface="ＭＳ Ｐゴシック" pitchFamily="34" charset="-128"/>
              </a:rPr>
              <a:t>0,8  %</a:t>
            </a:r>
            <a:endParaRPr lang="fi-FI" sz="900" b="0" dirty="0">
              <a:solidFill>
                <a:schemeClr val="accent2"/>
              </a:solidFill>
              <a:latin typeface="Verdana"/>
              <a:ea typeface="ＭＳ Ｐゴシック" pitchFamily="34" charset="-128"/>
            </a:endParaRPr>
          </a:p>
          <a:p>
            <a:pPr defTabSz="812394"/>
            <a:r>
              <a:rPr lang="fi-FI" sz="900" b="0" dirty="0">
                <a:solidFill>
                  <a:srgbClr val="85E869">
                    <a:lumMod val="50000"/>
                  </a:srgbClr>
                </a:solidFill>
                <a:latin typeface="Verdana"/>
                <a:ea typeface="ＭＳ Ｐゴシック" pitchFamily="34" charset="-128"/>
              </a:rPr>
              <a:t>Egypti	+3,7 %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+2,8 %</a:t>
            </a:r>
          </a:p>
          <a:p>
            <a:pPr defTabSz="812394"/>
            <a:r>
              <a:rPr lang="fi-FI" sz="900" b="0" dirty="0">
                <a:solidFill>
                  <a:schemeClr val="accent2"/>
                </a:solidFill>
                <a:latin typeface="Verdana"/>
                <a:ea typeface="ＭＳ Ｐゴシック" pitchFamily="34" charset="-128"/>
              </a:rPr>
              <a:t>Venäjä  	+1,4 %</a:t>
            </a:r>
          </a:p>
          <a:p>
            <a:pPr defTabSz="812394"/>
            <a:r>
              <a:rPr lang="fi-FI" sz="900" b="0" dirty="0">
                <a:solidFill>
                  <a:srgbClr val="85E869">
                    <a:lumMod val="50000"/>
                  </a:srgbClr>
                </a:solidFill>
                <a:latin typeface="Verdana"/>
                <a:ea typeface="ＭＳ Ｐゴシック" pitchFamily="34" charset="-128"/>
              </a:rPr>
              <a:t>Turkki	+4,1 %</a:t>
            </a:r>
          </a:p>
          <a:p>
            <a:pPr defTabSz="812394"/>
            <a:r>
              <a:rPr lang="fi-FI" sz="900" b="0" dirty="0">
                <a:solidFill>
                  <a:srgbClr val="85E869">
                    <a:lumMod val="50000"/>
                  </a:srgbClr>
                </a:solidFill>
                <a:latin typeface="Verdana"/>
                <a:ea typeface="ＭＳ Ｐゴシック" pitchFamily="34" charset="-128"/>
              </a:rPr>
              <a:t>Puola  	+3,7 %</a:t>
            </a:r>
          </a:p>
          <a:p>
            <a:pPr defTabSz="812394"/>
            <a:r>
              <a:rPr lang="fi-FI" sz="900" b="0" dirty="0">
                <a:solidFill>
                  <a:srgbClr val="85E869">
                    <a:lumMod val="50000"/>
                  </a:srgbClr>
                </a:solidFill>
                <a:latin typeface="Verdana"/>
                <a:ea typeface="ＭＳ Ｐゴシック" pitchFamily="34" charset="-128"/>
              </a:rPr>
              <a:t>Tšekki 	+2,9 %</a:t>
            </a:r>
          </a:p>
          <a:p>
            <a:pPr defTabSz="812394"/>
            <a:r>
              <a:rPr lang="fi-FI" sz="900" b="0" dirty="0">
                <a:solidFill>
                  <a:srgbClr val="85E869">
                    <a:lumMod val="50000"/>
                  </a:srgbClr>
                </a:solidFill>
                <a:latin typeface="Verdana"/>
                <a:ea typeface="ＭＳ Ｐゴシック" pitchFamily="34" charset="-128"/>
              </a:rPr>
              <a:t>Romania  	+4,6 %</a:t>
            </a:r>
          </a:p>
          <a:p>
            <a:pPr defTabSz="812394"/>
            <a:r>
              <a:rPr lang="fi-FI" sz="900" b="0" dirty="0">
                <a:solidFill>
                  <a:srgbClr val="85E869">
                    <a:lumMod val="50000"/>
                  </a:srgbClr>
                </a:solidFill>
                <a:latin typeface="Verdana"/>
                <a:ea typeface="ＭＳ Ｐゴシック" pitchFamily="34" charset="-128"/>
              </a:rPr>
              <a:t>Ukraina 	+2,0 %</a:t>
            </a:r>
          </a:p>
          <a:p>
            <a:pPr defTabSz="812394"/>
            <a:r>
              <a:rPr lang="fi-FI" sz="900" b="0" dirty="0">
                <a:solidFill>
                  <a:srgbClr val="85E869">
                    <a:lumMod val="50000"/>
                  </a:srgbClr>
                </a:solidFill>
                <a:latin typeface="Verdana"/>
                <a:ea typeface="ＭＳ Ｐゴシック" pitchFamily="34" charset="-128"/>
              </a:rPr>
              <a:t>Unkari  	+3,7 %</a:t>
            </a:r>
          </a:p>
          <a:p>
            <a:pPr defTabSz="812394"/>
            <a:r>
              <a:rPr lang="fi-FI" sz="900" b="0" dirty="0">
                <a:solidFill>
                  <a:srgbClr val="85E869">
                    <a:lumMod val="50000"/>
                  </a:srgbClr>
                </a:solidFill>
                <a:latin typeface="Verdana"/>
                <a:ea typeface="ＭＳ Ｐゴシック" pitchFamily="34" charset="-128"/>
              </a:rPr>
              <a:t>Slovakia 	+3,2 %</a:t>
            </a:r>
          </a:p>
          <a:p>
            <a:pPr defTabSz="812394"/>
            <a:r>
              <a:rPr lang="fi-FI" sz="900" b="0" dirty="0">
                <a:solidFill>
                  <a:srgbClr val="85E869">
                    <a:lumMod val="50000"/>
                  </a:srgbClr>
                </a:solidFill>
                <a:latin typeface="Verdana"/>
                <a:ea typeface="ＭＳ Ｐゴシック" pitchFamily="34" charset="-128"/>
              </a:rPr>
              <a:t>Slovenia 	+3,7 %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+3,3 %</a:t>
            </a:r>
          </a:p>
          <a:p>
            <a:pPr defTabSz="812394"/>
            <a:r>
              <a:rPr lang="fi-FI" sz="900" b="0" dirty="0">
                <a:solidFill>
                  <a:srgbClr val="85E869">
                    <a:lumMod val="50000"/>
                  </a:srgbClr>
                </a:solidFill>
                <a:latin typeface="Verdana"/>
                <a:ea typeface="ＭＳ Ｐゴシック" pitchFamily="34" charset="-128"/>
              </a:rPr>
              <a:t>Viro 	+2,8 %</a:t>
            </a:r>
          </a:p>
        </p:txBody>
      </p:sp>
    </p:spTree>
    <p:extLst>
      <p:ext uri="{BB962C8B-B14F-4D97-AF65-F5344CB8AC3E}">
        <p14:creationId xmlns:p14="http://schemas.microsoft.com/office/powerpoint/2010/main" val="15229975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syksyllä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51999" y="282150"/>
            <a:ext cx="8272862" cy="648000"/>
          </a:xfrm>
        </p:spPr>
        <p:txBody>
          <a:bodyPr/>
          <a:lstStyle/>
          <a:p>
            <a:r>
              <a:rPr lang="fi-FI" dirty="0"/>
              <a:t>Teknologiateollisuuden liikevaihto Suomessa kasvoi hieman vuonna 2016 ollen 67,3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5920970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64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079558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on noususuunnassa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794112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01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toukokuu 2017</a:t>
            </a:r>
          </a:p>
          <a:p>
            <a:r>
              <a:rPr lang="fi-FI" dirty="0"/>
              <a:t>Lähde: Tilastokeskus (liikevaihdon arvoindeksit)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Myös teknologiateollisuuden viennin liikevaihto on kasvussa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70540955"/>
              </p:ext>
            </p:extLst>
          </p:nvPr>
        </p:nvGraphicFramePr>
        <p:xfrm>
          <a:off x="252000" y="1097857"/>
          <a:ext cx="8520526" cy="3564552"/>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47562" y="1210929"/>
            <a:ext cx="2507418" cy="253916"/>
          </a:xfrm>
          <a:prstGeom prst="rect">
            <a:avLst/>
          </a:prstGeom>
        </p:spPr>
        <p:txBody>
          <a:bodyPr wrap="none">
            <a:spAutoFit/>
          </a:bodyPr>
          <a:lstStyle/>
          <a:p>
            <a:r>
              <a:rPr lang="fi-FI" sz="1050" dirty="0"/>
              <a:t>Käyvin hinnoin, indeksi 2008=100</a:t>
            </a:r>
          </a:p>
        </p:txBody>
      </p:sp>
      <p:graphicFrame>
        <p:nvGraphicFramePr>
          <p:cNvPr id="6" name="Taulukko 5"/>
          <p:cNvGraphicFramePr>
            <a:graphicFrameLocks noGrp="1"/>
          </p:cNvGraphicFramePr>
          <p:nvPr>
            <p:extLst/>
          </p:nvPr>
        </p:nvGraphicFramePr>
        <p:xfrm>
          <a:off x="878347" y="4360208"/>
          <a:ext cx="6026489" cy="280504"/>
        </p:xfrm>
        <a:graphic>
          <a:graphicData uri="http://schemas.openxmlformats.org/drawingml/2006/table">
            <a:tbl>
              <a:tblPr firstRow="1" bandRow="1">
                <a:tableStyleId>{073A0DAA-6AF3-43AB-8588-CEC1D06C72B9}</a:tableStyleId>
              </a:tblPr>
              <a:tblGrid>
                <a:gridCol w="602880">
                  <a:extLst>
                    <a:ext uri="{9D8B030D-6E8A-4147-A177-3AD203B41FA5}">
                      <a16:colId xmlns:a16="http://schemas.microsoft.com/office/drawing/2014/main" val="1803676972"/>
                    </a:ext>
                  </a:extLst>
                </a:gridCol>
                <a:gridCol w="609815">
                  <a:extLst>
                    <a:ext uri="{9D8B030D-6E8A-4147-A177-3AD203B41FA5}">
                      <a16:colId xmlns:a16="http://schemas.microsoft.com/office/drawing/2014/main" val="2105154684"/>
                    </a:ext>
                  </a:extLst>
                </a:gridCol>
                <a:gridCol w="602110">
                  <a:extLst>
                    <a:ext uri="{9D8B030D-6E8A-4147-A177-3AD203B41FA5}">
                      <a16:colId xmlns:a16="http://schemas.microsoft.com/office/drawing/2014/main" val="3646309867"/>
                    </a:ext>
                  </a:extLst>
                </a:gridCol>
                <a:gridCol w="602110">
                  <a:extLst>
                    <a:ext uri="{9D8B030D-6E8A-4147-A177-3AD203B41FA5}">
                      <a16:colId xmlns:a16="http://schemas.microsoft.com/office/drawing/2014/main" val="2487516520"/>
                    </a:ext>
                  </a:extLst>
                </a:gridCol>
                <a:gridCol w="602110">
                  <a:extLst>
                    <a:ext uri="{9D8B030D-6E8A-4147-A177-3AD203B41FA5}">
                      <a16:colId xmlns:a16="http://schemas.microsoft.com/office/drawing/2014/main" val="3067801971"/>
                    </a:ext>
                  </a:extLst>
                </a:gridCol>
                <a:gridCol w="602110">
                  <a:extLst>
                    <a:ext uri="{9D8B030D-6E8A-4147-A177-3AD203B41FA5}">
                      <a16:colId xmlns:a16="http://schemas.microsoft.com/office/drawing/2014/main" val="1478731465"/>
                    </a:ext>
                  </a:extLst>
                </a:gridCol>
                <a:gridCol w="602110">
                  <a:extLst>
                    <a:ext uri="{9D8B030D-6E8A-4147-A177-3AD203B41FA5}">
                      <a16:colId xmlns:a16="http://schemas.microsoft.com/office/drawing/2014/main" val="2677636684"/>
                    </a:ext>
                  </a:extLst>
                </a:gridCol>
                <a:gridCol w="602110">
                  <a:extLst>
                    <a:ext uri="{9D8B030D-6E8A-4147-A177-3AD203B41FA5}">
                      <a16:colId xmlns:a16="http://schemas.microsoft.com/office/drawing/2014/main" val="1419263424"/>
                    </a:ext>
                  </a:extLst>
                </a:gridCol>
                <a:gridCol w="600567">
                  <a:extLst>
                    <a:ext uri="{9D8B030D-6E8A-4147-A177-3AD203B41FA5}">
                      <a16:colId xmlns:a16="http://schemas.microsoft.com/office/drawing/2014/main" val="1103362267"/>
                    </a:ext>
                  </a:extLst>
                </a:gridCol>
                <a:gridCol w="600567">
                  <a:extLst>
                    <a:ext uri="{9D8B030D-6E8A-4147-A177-3AD203B41FA5}">
                      <a16:colId xmlns:a16="http://schemas.microsoft.com/office/drawing/2014/main" val="167544178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73949691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noususuunnassa kaikilla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2015: </a:t>
            </a:r>
            <a:r>
              <a:rPr lang="fi-FI" dirty="0" err="1"/>
              <a:t>kone-</a:t>
            </a:r>
            <a:r>
              <a:rPr lang="fi-FI" dirty="0"/>
              <a:t> ja metallituoteteollisuus 41 %, elektroniikka- ja sähköteollisuus 21 %, tietotekniikka-ala 16 %, metallien jalostus 13 %, suunnittelu ja konsultointi 8 %</a:t>
            </a:r>
          </a:p>
          <a:p>
            <a:r>
              <a:rPr lang="fi-FI" dirty="0"/>
              <a:t>Lähde: </a:t>
            </a:r>
            <a:r>
              <a:rPr lang="fi-FI" dirty="0" err="1"/>
              <a:t>Macrobond</a:t>
            </a:r>
            <a:r>
              <a:rPr lang="fi-FI" dirty="0"/>
              <a:t>, Tilastokeskus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100387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040"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hyvässä kasvussa (laivatilaukset vauhdittaneet)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Tree>
    <p:extLst>
      <p:ext uri="{BB962C8B-B14F-4D97-AF65-F5344CB8AC3E}">
        <p14:creationId xmlns:p14="http://schemas.microsoft.com/office/powerpoint/2010/main" val="4226972585"/>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99" y="3653915"/>
          <a:ext cx="6674448" cy="252180"/>
        </p:xfrm>
        <a:graphic>
          <a:graphicData uri="http://schemas.openxmlformats.org/drawingml/2006/table">
            <a:tbl>
              <a:tblPr firstRow="1" bandRow="1">
                <a:tableStyleId>{073A0DAA-6AF3-43AB-8588-CEC1D06C72B9}</a:tableStyleId>
              </a:tblPr>
              <a:tblGrid>
                <a:gridCol w="683752">
                  <a:extLst>
                    <a:ext uri="{9D8B030D-6E8A-4147-A177-3AD203B41FA5}">
                      <a16:colId xmlns:a16="http://schemas.microsoft.com/office/drawing/2014/main" val="20004"/>
                    </a:ext>
                  </a:extLst>
                </a:gridCol>
                <a:gridCol w="692447">
                  <a:extLst>
                    <a:ext uri="{9D8B030D-6E8A-4147-A177-3AD203B41FA5}">
                      <a16:colId xmlns:a16="http://schemas.microsoft.com/office/drawing/2014/main" val="20005"/>
                    </a:ext>
                  </a:extLst>
                </a:gridCol>
                <a:gridCol w="613264">
                  <a:extLst>
                    <a:ext uri="{9D8B030D-6E8A-4147-A177-3AD203B41FA5}">
                      <a16:colId xmlns:a16="http://schemas.microsoft.com/office/drawing/2014/main" val="20006"/>
                    </a:ext>
                  </a:extLst>
                </a:gridCol>
                <a:gridCol w="641779">
                  <a:extLst>
                    <a:ext uri="{9D8B030D-6E8A-4147-A177-3AD203B41FA5}">
                      <a16:colId xmlns:a16="http://schemas.microsoft.com/office/drawing/2014/main" val="20007"/>
                    </a:ext>
                  </a:extLst>
                </a:gridCol>
                <a:gridCol w="641779">
                  <a:extLst>
                    <a:ext uri="{9D8B030D-6E8A-4147-A177-3AD203B41FA5}">
                      <a16:colId xmlns:a16="http://schemas.microsoft.com/office/drawing/2014/main" val="20008"/>
                    </a:ext>
                  </a:extLst>
                </a:gridCol>
                <a:gridCol w="641779">
                  <a:extLst>
                    <a:ext uri="{9D8B030D-6E8A-4147-A177-3AD203B41FA5}">
                      <a16:colId xmlns:a16="http://schemas.microsoft.com/office/drawing/2014/main" val="20009"/>
                    </a:ext>
                  </a:extLst>
                </a:gridCol>
                <a:gridCol w="705957">
                  <a:extLst>
                    <a:ext uri="{9D8B030D-6E8A-4147-A177-3AD203B41FA5}">
                      <a16:colId xmlns:a16="http://schemas.microsoft.com/office/drawing/2014/main" val="20010"/>
                    </a:ext>
                  </a:extLst>
                </a:gridCol>
                <a:gridCol w="641779">
                  <a:extLst>
                    <a:ext uri="{9D8B030D-6E8A-4147-A177-3AD203B41FA5}">
                      <a16:colId xmlns:a16="http://schemas.microsoft.com/office/drawing/2014/main" val="20011"/>
                    </a:ext>
                  </a:extLst>
                </a:gridCol>
                <a:gridCol w="641779">
                  <a:extLst>
                    <a:ext uri="{9D8B030D-6E8A-4147-A177-3AD203B41FA5}">
                      <a16:colId xmlns:a16="http://schemas.microsoft.com/office/drawing/2014/main" val="2608077099"/>
                    </a:ext>
                  </a:extLst>
                </a:gridCol>
                <a:gridCol w="770133">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24245050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tilauskannan kasvu ei koske kaikkia yrityksiä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5"/>
            <a:ext cx="4872518" cy="90614"/>
          </a:xfrm>
        </p:spPr>
        <p:txBody>
          <a:bodyPr/>
          <a:lstStyle/>
          <a:p>
            <a:r>
              <a:rPr lang="fi-FI" dirty="0"/>
              <a:t>Lähde: Teknologiateollisuus ry:n tilauskantatiedustelun vastaajayritykset, </a:t>
            </a:r>
          </a:p>
          <a:p>
            <a:r>
              <a:rPr lang="fi-FI" dirty="0"/>
              <a:t>viimeisin tieto 30.6.2017.</a:t>
            </a:r>
          </a:p>
        </p:txBody>
      </p:sp>
      <p:sp>
        <p:nvSpPr>
          <p:cNvPr id="11" name="Tekstiruutu 10"/>
          <p:cNvSpPr txBox="1"/>
          <p:nvPr/>
        </p:nvSpPr>
        <p:spPr>
          <a:xfrm>
            <a:off x="856800" y="959004"/>
            <a:ext cx="5616000" cy="288147"/>
          </a:xfrm>
          <a:prstGeom prst="rect">
            <a:avLst/>
          </a:prstGeom>
          <a:noFill/>
        </p:spPr>
        <p:txBody>
          <a:bodyPr wrap="square" lIns="36000" tIns="36000" rIns="36000" bIns="36000" rtlCol="0">
            <a:spAutoFit/>
          </a:bodyPr>
          <a:lstStyle/>
          <a:p>
            <a:r>
              <a:rPr lang="fi-FI" sz="1400" spc="-40" dirty="0">
                <a:solidFill>
                  <a:srgbClr val="29282E"/>
                </a:solidFill>
              </a:rPr>
              <a:t>Tilauskannan muutos 30.6.2017 / 30.6.2016, %</a:t>
            </a:r>
          </a:p>
        </p:txBody>
      </p:sp>
      <p:sp>
        <p:nvSpPr>
          <p:cNvPr id="12" name="Tekstiruutu 11"/>
          <p:cNvSpPr txBox="1"/>
          <p:nvPr/>
        </p:nvSpPr>
        <p:spPr>
          <a:xfrm>
            <a:off x="3416529" y="4493289"/>
            <a:ext cx="3547896" cy="234286"/>
          </a:xfrm>
          <a:prstGeom prst="rect">
            <a:avLst/>
          </a:prstGeom>
          <a:noFill/>
        </p:spPr>
        <p:txBody>
          <a:bodyPr wrap="square" lIns="36000" tIns="36000" rIns="36000" bIns="36000" rtlCol="0">
            <a:spAutoFit/>
          </a:bodyPr>
          <a:lstStyle/>
          <a:p>
            <a:r>
              <a:rPr lang="fi-FI" sz="1050" spc="-40" dirty="0">
                <a:solidFill>
                  <a:srgbClr val="29282E"/>
                </a:solidFill>
              </a:rPr>
              <a:t>Yritykset satunnaisjärjestyksessä</a:t>
            </a:r>
          </a:p>
        </p:txBody>
      </p:sp>
    </p:spTree>
    <p:extLst>
      <p:ext uri="{BB962C8B-B14F-4D97-AF65-F5344CB8AC3E}">
        <p14:creationId xmlns:p14="http://schemas.microsoft.com/office/powerpoint/2010/main" val="351516060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edelleen paljon liikkeellä	</a:t>
            </a:r>
          </a:p>
          <a:p>
            <a:pPr>
              <a:lnSpc>
                <a:spcPct val="100000"/>
              </a:lnSpc>
            </a:pPr>
            <a:r>
              <a:rPr lang="fi-FI" sz="2000" b="0" dirty="0"/>
              <a:t>- kilpailukyky ratkaisee niiden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heinäkuu 2017.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4" cy="2379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5,0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295 000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480100"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20003"/>
                    </a:ext>
                  </a:extLst>
                </a:gridCol>
                <a:gridCol w="647937">
                  <a:extLst>
                    <a:ext uri="{9D8B030D-6E8A-4147-A177-3AD203B41FA5}">
                      <a16:colId xmlns:a16="http://schemas.microsoft.com/office/drawing/2014/main" val="20004"/>
                    </a:ext>
                  </a:extLst>
                </a:gridCol>
                <a:gridCol w="684171">
                  <a:extLst>
                    <a:ext uri="{9D8B030D-6E8A-4147-A177-3AD203B41FA5}">
                      <a16:colId xmlns:a16="http://schemas.microsoft.com/office/drawing/2014/main" val="20005"/>
                    </a:ext>
                  </a:extLst>
                </a:gridCol>
                <a:gridCol w="662325">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3" y="3628739"/>
          <a:ext cx="6480104" cy="295015"/>
        </p:xfrm>
        <a:graphic>
          <a:graphicData uri="http://schemas.openxmlformats.org/drawingml/2006/table">
            <a:tbl>
              <a:tblPr firstRow="1" bandRow="1">
                <a:tableStyleId>{073A0DAA-6AF3-43AB-8588-CEC1D06C72B9}</a:tableStyleId>
              </a:tblPr>
              <a:tblGrid>
                <a:gridCol w="647938">
                  <a:extLst>
                    <a:ext uri="{9D8B030D-6E8A-4147-A177-3AD203B41FA5}">
                      <a16:colId xmlns:a16="http://schemas.microsoft.com/office/drawing/2014/main" val="4228025223"/>
                    </a:ext>
                  </a:extLst>
                </a:gridCol>
                <a:gridCol w="647937">
                  <a:extLst>
                    <a:ext uri="{9D8B030D-6E8A-4147-A177-3AD203B41FA5}">
                      <a16:colId xmlns:a16="http://schemas.microsoft.com/office/drawing/2014/main" val="3765177212"/>
                    </a:ext>
                  </a:extLst>
                </a:gridCol>
                <a:gridCol w="717363">
                  <a:extLst>
                    <a:ext uri="{9D8B030D-6E8A-4147-A177-3AD203B41FA5}">
                      <a16:colId xmlns:a16="http://schemas.microsoft.com/office/drawing/2014/main" val="1631859761"/>
                    </a:ext>
                  </a:extLst>
                </a:gridCol>
                <a:gridCol w="629136">
                  <a:extLst>
                    <a:ext uri="{9D8B030D-6E8A-4147-A177-3AD203B41FA5}">
                      <a16:colId xmlns:a16="http://schemas.microsoft.com/office/drawing/2014/main" val="1571681010"/>
                    </a:ext>
                  </a:extLst>
                </a:gridCol>
                <a:gridCol w="692050">
                  <a:extLst>
                    <a:ext uri="{9D8B030D-6E8A-4147-A177-3AD203B41FA5}">
                      <a16:colId xmlns:a16="http://schemas.microsoft.com/office/drawing/2014/main" val="1646634047"/>
                    </a:ext>
                  </a:extLst>
                </a:gridCol>
                <a:gridCol w="629136">
                  <a:extLst>
                    <a:ext uri="{9D8B030D-6E8A-4147-A177-3AD203B41FA5}">
                      <a16:colId xmlns:a16="http://schemas.microsoft.com/office/drawing/2014/main" val="1927876813"/>
                    </a:ext>
                  </a:extLst>
                </a:gridCol>
                <a:gridCol w="692050">
                  <a:extLst>
                    <a:ext uri="{9D8B030D-6E8A-4147-A177-3AD203B41FA5}">
                      <a16:colId xmlns:a16="http://schemas.microsoft.com/office/drawing/2014/main" val="1145011917"/>
                    </a:ext>
                  </a:extLst>
                </a:gridCol>
                <a:gridCol w="629136">
                  <a:extLst>
                    <a:ext uri="{9D8B030D-6E8A-4147-A177-3AD203B41FA5}">
                      <a16:colId xmlns:a16="http://schemas.microsoft.com/office/drawing/2014/main" val="1196178682"/>
                    </a:ext>
                  </a:extLst>
                </a:gridCol>
                <a:gridCol w="629136">
                  <a:extLst>
                    <a:ext uri="{9D8B030D-6E8A-4147-A177-3AD203B41FA5}">
                      <a16:colId xmlns:a16="http://schemas.microsoft.com/office/drawing/2014/main" val="3912423379"/>
                    </a:ext>
                  </a:extLst>
                </a:gridCol>
                <a:gridCol w="566222">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544898" cy="252180"/>
        </p:xfrm>
        <a:graphic>
          <a:graphicData uri="http://schemas.openxmlformats.org/drawingml/2006/table">
            <a:tbl>
              <a:tblPr firstRow="1" bandRow="1">
                <a:tableStyleId>{073A0DAA-6AF3-43AB-8588-CEC1D06C72B9}</a:tableStyleId>
              </a:tblPr>
              <a:tblGrid>
                <a:gridCol w="652044">
                  <a:extLst>
                    <a:ext uri="{9D8B030D-6E8A-4147-A177-3AD203B41FA5}">
                      <a16:colId xmlns:a16="http://schemas.microsoft.com/office/drawing/2014/main" val="20003"/>
                    </a:ext>
                  </a:extLst>
                </a:gridCol>
                <a:gridCol w="697259">
                  <a:extLst>
                    <a:ext uri="{9D8B030D-6E8A-4147-A177-3AD203B41FA5}">
                      <a16:colId xmlns:a16="http://schemas.microsoft.com/office/drawing/2014/main" val="20004"/>
                    </a:ext>
                  </a:extLst>
                </a:gridCol>
                <a:gridCol w="643583">
                  <a:extLst>
                    <a:ext uri="{9D8B030D-6E8A-4147-A177-3AD203B41FA5}">
                      <a16:colId xmlns:a16="http://schemas.microsoft.com/office/drawing/2014/main" val="20005"/>
                    </a:ext>
                  </a:extLst>
                </a:gridCol>
                <a:gridCol w="664295">
                  <a:extLst>
                    <a:ext uri="{9D8B030D-6E8A-4147-A177-3AD203B41FA5}">
                      <a16:colId xmlns:a16="http://schemas.microsoft.com/office/drawing/2014/main" val="20006"/>
                    </a:ext>
                  </a:extLst>
                </a:gridCol>
                <a:gridCol w="615268">
                  <a:extLst>
                    <a:ext uri="{9D8B030D-6E8A-4147-A177-3AD203B41FA5}">
                      <a16:colId xmlns:a16="http://schemas.microsoft.com/office/drawing/2014/main" val="20007"/>
                    </a:ext>
                  </a:extLst>
                </a:gridCol>
                <a:gridCol w="692249">
                  <a:extLst>
                    <a:ext uri="{9D8B030D-6E8A-4147-A177-3AD203B41FA5}">
                      <a16:colId xmlns:a16="http://schemas.microsoft.com/office/drawing/2014/main" val="20008"/>
                    </a:ext>
                  </a:extLst>
                </a:gridCol>
                <a:gridCol w="692249">
                  <a:extLst>
                    <a:ext uri="{9D8B030D-6E8A-4147-A177-3AD203B41FA5}">
                      <a16:colId xmlns:a16="http://schemas.microsoft.com/office/drawing/2014/main" val="20009"/>
                    </a:ext>
                  </a:extLst>
                </a:gridCol>
                <a:gridCol w="629317">
                  <a:extLst>
                    <a:ext uri="{9D8B030D-6E8A-4147-A177-3AD203B41FA5}">
                      <a16:colId xmlns:a16="http://schemas.microsoft.com/office/drawing/2014/main" val="20010"/>
                    </a:ext>
                  </a:extLst>
                </a:gridCol>
                <a:gridCol w="629317">
                  <a:extLst>
                    <a:ext uri="{9D8B030D-6E8A-4147-A177-3AD203B41FA5}">
                      <a16:colId xmlns:a16="http://schemas.microsoft.com/office/drawing/2014/main" val="20011"/>
                    </a:ext>
                  </a:extLst>
                </a:gridCol>
                <a:gridCol w="629317">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a:t>
            </a:r>
            <a:r>
              <a:rPr lang="fi-FI" dirty="0" err="1"/>
              <a:t>huhti</a:t>
            </a:r>
            <a:r>
              <a:rPr lang="fi-FI" dirty="0"/>
              <a:t>-kesäkuu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II,2017 / 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1521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30.6.2017.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5" y="3653915"/>
          <a:ext cx="6480101" cy="252180"/>
        </p:xfrm>
        <a:graphic>
          <a:graphicData uri="http://schemas.openxmlformats.org/drawingml/2006/table">
            <a:tbl>
              <a:tblPr firstRow="1" bandRow="1">
                <a:tableStyleId>{073A0DAA-6AF3-43AB-8588-CEC1D06C72B9}</a:tableStyleId>
              </a:tblPr>
              <a:tblGrid>
                <a:gridCol w="647846">
                  <a:extLst>
                    <a:ext uri="{9D8B030D-6E8A-4147-A177-3AD203B41FA5}">
                      <a16:colId xmlns:a16="http://schemas.microsoft.com/office/drawing/2014/main" val="20003"/>
                    </a:ext>
                  </a:extLst>
                </a:gridCol>
                <a:gridCol w="692766">
                  <a:extLst>
                    <a:ext uri="{9D8B030D-6E8A-4147-A177-3AD203B41FA5}">
                      <a16:colId xmlns:a16="http://schemas.microsoft.com/office/drawing/2014/main" val="20004"/>
                    </a:ext>
                  </a:extLst>
                </a:gridCol>
                <a:gridCol w="635846">
                  <a:extLst>
                    <a:ext uri="{9D8B030D-6E8A-4147-A177-3AD203B41FA5}">
                      <a16:colId xmlns:a16="http://schemas.microsoft.com/office/drawing/2014/main" val="20005"/>
                    </a:ext>
                  </a:extLst>
                </a:gridCol>
                <a:gridCol w="665914">
                  <a:extLst>
                    <a:ext uri="{9D8B030D-6E8A-4147-A177-3AD203B41FA5}">
                      <a16:colId xmlns:a16="http://schemas.microsoft.com/office/drawing/2014/main" val="20006"/>
                    </a:ext>
                  </a:extLst>
                </a:gridCol>
                <a:gridCol w="692050">
                  <a:extLst>
                    <a:ext uri="{9D8B030D-6E8A-4147-A177-3AD203B41FA5}">
                      <a16:colId xmlns:a16="http://schemas.microsoft.com/office/drawing/2014/main" val="20007"/>
                    </a:ext>
                  </a:extLst>
                </a:gridCol>
                <a:gridCol w="629136">
                  <a:extLst>
                    <a:ext uri="{9D8B030D-6E8A-4147-A177-3AD203B41FA5}">
                      <a16:colId xmlns:a16="http://schemas.microsoft.com/office/drawing/2014/main" val="20008"/>
                    </a:ext>
                  </a:extLst>
                </a:gridCol>
                <a:gridCol w="692050">
                  <a:extLst>
                    <a:ext uri="{9D8B030D-6E8A-4147-A177-3AD203B41FA5}">
                      <a16:colId xmlns:a16="http://schemas.microsoft.com/office/drawing/2014/main" val="20009"/>
                    </a:ext>
                  </a:extLst>
                </a:gridCol>
                <a:gridCol w="629136">
                  <a:extLst>
                    <a:ext uri="{9D8B030D-6E8A-4147-A177-3AD203B41FA5}">
                      <a16:colId xmlns:a16="http://schemas.microsoft.com/office/drawing/2014/main" val="20010"/>
                    </a:ext>
                  </a:extLst>
                </a:gridCol>
                <a:gridCol w="629136">
                  <a:extLst>
                    <a:ext uri="{9D8B030D-6E8A-4147-A177-3AD203B41FA5}">
                      <a16:colId xmlns:a16="http://schemas.microsoft.com/office/drawing/2014/main" val="20011"/>
                    </a:ext>
                  </a:extLst>
                </a:gridCol>
                <a:gridCol w="566221">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30.6.2017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30.6.2017 / 31.3.2017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5" y="4358242"/>
            <a:ext cx="15216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on kasvanut 6 000:lla tammi-kesäkuussa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tammi-kesäkuussa 22 600 henkilöä, viime vuonna kaikkiaan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4042886662"/>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syksyn 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67,3 miljardia euroa vuonna 2016. Kasvua edellisvuotisesta oli koko vuoden ajalta noin puoli prosenttia. Tammi-toukokuussa 2017 liikevaihto oli 11 % suurempi kuin viime vuonna samaan aikaan.        </a:t>
            </a:r>
          </a:p>
          <a:p>
            <a:pPr marL="285750" indent="-285750">
              <a:lnSpc>
                <a:spcPct val="90000"/>
              </a:lnSpc>
              <a:buFont typeface="Arial" panose="020B0604020202020204" pitchFamily="34" charset="0"/>
              <a:buChar char="•"/>
            </a:pPr>
            <a:r>
              <a:rPr lang="fi-FI" sz="1200" dirty="0"/>
              <a:t>Alan yritykset Suomessa saivat uusia tilauksia </a:t>
            </a:r>
            <a:r>
              <a:rPr lang="fi-FI" sz="1200" dirty="0" err="1"/>
              <a:t>huhti</a:t>
            </a:r>
            <a:r>
              <a:rPr lang="fi-FI" sz="1200" dirty="0"/>
              <a:t>-kesäkuussa euromääräisesti 25 prosenttia enemmän kuin tammi-maaliskuussa ja 47 prosenttia enemmän kuin vastaavalla ajanjaksolla vuonna 2016.     </a:t>
            </a:r>
          </a:p>
          <a:p>
            <a:pPr marL="285750" indent="-285750">
              <a:lnSpc>
                <a:spcPct val="90000"/>
              </a:lnSpc>
              <a:buFont typeface="Arial" panose="020B0604020202020204" pitchFamily="34" charset="0"/>
              <a:buChar char="•"/>
            </a:pPr>
            <a:r>
              <a:rPr lang="fi-FI" sz="1200" dirty="0"/>
              <a:t>Tilauskannan arvo oli kesäkuun lopussa 10 prosenttia suurempi kuin maaliskuun lopussa ja 18 prosenttia suurempi kuin vuoden 2016 kesäkuussa.  </a:t>
            </a:r>
          </a:p>
          <a:p>
            <a:pPr marL="285750" indent="-285750">
              <a:lnSpc>
                <a:spcPct val="90000"/>
              </a:lnSpc>
              <a:buFont typeface="Arial" panose="020B0604020202020204" pitchFamily="34" charset="0"/>
              <a:buChar char="•"/>
            </a:pPr>
            <a:r>
              <a:rPr lang="fi-FI" sz="1200" dirty="0"/>
              <a:t>Teknologiateollisuuden liikevaihto on syksyllä 2017 suurempi kuin viime vuonna vastaavaan aikaan.  </a:t>
            </a:r>
          </a:p>
          <a:p>
            <a:pPr marL="285750" indent="-285750">
              <a:lnSpc>
                <a:spcPct val="90000"/>
              </a:lnSpc>
              <a:buFont typeface="Arial" panose="020B0604020202020204" pitchFamily="34" charset="0"/>
              <a:buChar char="•"/>
            </a:pPr>
            <a:r>
              <a:rPr lang="fi-FI" sz="1200" dirty="0"/>
              <a:t>Teknologiateollisuuden henkilöstön kokonaisvahvuus Suomessa kasvoi tammi-kesäkuussa ja oli kesäkuun lopussa noin 296 000. Henkilöstöä oli kaksi prosenttia eli noin 6 000 enemmän kuin keskimäärin vuonna 2016.  </a:t>
            </a:r>
          </a:p>
          <a:p>
            <a:pPr marL="285750" indent="-285750">
              <a:lnSpc>
                <a:spcPct val="90000"/>
              </a:lnSpc>
              <a:buFont typeface="Arial" panose="020B0604020202020204" pitchFamily="34" charset="0"/>
              <a:buChar char="•"/>
            </a:pPr>
            <a:r>
              <a:rPr lang="fi-FI" sz="1200" dirty="0"/>
              <a:t>Alan yritykset rekrytoivat tammi-kesäkuussa uutta henkilöstöä yhteensä 22 600. Vuoden 2016 aikana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loka-joulukuu 2016</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palveluviennin arvo kääntyi kasvuun tammi-maaliskuussa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03440108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67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vienti on matalalla tasolla, vientituloja puuttuu edelleen yli 20 miljardia euroa vuodessa </a:t>
            </a:r>
          </a:p>
          <a:p>
            <a:pPr>
              <a:lnSpc>
                <a:spcPct val="100000"/>
              </a:lnSpc>
              <a:spcBef>
                <a:spcPts val="0"/>
              </a:spcBef>
            </a:pPr>
            <a:r>
              <a:rPr lang="fi-FI" sz="1200" b="0" dirty="0"/>
              <a:t>Teollisuus tuo 80 % Suomen vientituloista</a:t>
            </a:r>
            <a:endParaRPr lang="fi-FI" sz="120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015692080"/>
              </p:ext>
            </p:extLst>
          </p:nvPr>
        </p:nvGraphicFramePr>
        <p:xfrm>
          <a:off x="381000" y="1340531"/>
          <a:ext cx="8391525" cy="3286658"/>
        </p:xfrm>
        <a:graphic>
          <a:graphicData uri="http://schemas.openxmlformats.org/presentationml/2006/ole">
            <mc:AlternateContent xmlns:mc="http://schemas.openxmlformats.org/markup-compatibility/2006">
              <mc:Choice xmlns:v="urn:schemas-microsoft-com:vml" Requires="v">
                <p:oleObj spid="_x0000_s3615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340531"/>
                        <a:ext cx="8391525" cy="3286658"/>
                      </a:xfrm>
                      <a:prstGeom prst="rect">
                        <a:avLst/>
                      </a:prstGeom>
                    </p:spPr>
                  </p:pic>
                </p:oleObj>
              </mc:Fallback>
            </mc:AlternateContent>
          </a:graphicData>
        </a:graphic>
      </p:graphicFrame>
    </p:spTree>
    <p:extLst>
      <p:ext uri="{BB962C8B-B14F-4D97-AF65-F5344CB8AC3E}">
        <p14:creationId xmlns:p14="http://schemas.microsoft.com/office/powerpoint/2010/main" val="88853298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2107201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176"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163222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226"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toukokuu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on kasvanut tänä vuonna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048443638"/>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kasvussa, mutta pudonnut merkittävästi Suomessa 2008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8059450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19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00" cy="648000"/>
          </a:xfrm>
        </p:spPr>
        <p:txBody>
          <a:bodyPr/>
          <a:lstStyle/>
          <a:p>
            <a:pPr>
              <a:lnSpc>
                <a:spcPct val="100000"/>
              </a:lnSpc>
            </a:pPr>
            <a:r>
              <a:rPr lang="fi-FI" dirty="0"/>
              <a:t>Talouskasvua rajoittaa vientisektorin tuotanto- kapasiteetin pudotus 20 %:lla ja korkea käyttöaste </a:t>
            </a:r>
            <a:br>
              <a:rPr lang="fi-FI" dirty="0"/>
            </a:br>
            <a:r>
              <a:rPr lang="fi-FI" sz="1200" b="0" dirty="0"/>
              <a:t>Investoinnit ovat elinehto tuotannon ja viennin kasvun jatkumiselle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-21 %</a:t>
            </a:r>
          </a:p>
        </p:txBody>
      </p:sp>
    </p:spTree>
    <p:extLst>
      <p:ext uri="{BB962C8B-B14F-4D97-AF65-F5344CB8AC3E}">
        <p14:creationId xmlns:p14="http://schemas.microsoft.com/office/powerpoint/2010/main" val="3354331880"/>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06872011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9313"/>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17193" y="1534934"/>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Teollisuuden 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159351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julkiset menot,    julkinen velka ja veroaste ovat kasvaneet merkittävästi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244673609"/>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6469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865284765"/>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7822997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571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vahvaa talouskasvua ja lisää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763082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1659704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74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24.8.2017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 Palveluviennin toimialakohtaiset tiedot vuodelta 2015.</a:t>
            </a:r>
          </a:p>
          <a:p>
            <a:r>
              <a:rPr lang="fi-FI" dirty="0"/>
              <a:t>Lähde: Tullihallitus,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1082703069"/>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4152727745"/>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1748543731"/>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96515" y="1405332"/>
            <a:ext cx="6977283" cy="1165268"/>
          </a:xfrm>
        </p:spPr>
        <p:txBody>
          <a:bodyPr>
            <a:normAutofit/>
          </a:bodyPr>
          <a:lstStyle/>
          <a:p>
            <a:pPr>
              <a:lnSpc>
                <a:spcPct val="100000"/>
              </a:lnSpc>
            </a:pPr>
            <a:r>
              <a:rPr lang="fi-FI" sz="3200" dirty="0"/>
              <a:t>Suomen vientiä tukevat myös yksittäiset suurinvestoinnit</a:t>
            </a:r>
          </a:p>
          <a:p>
            <a:pPr>
              <a:lnSpc>
                <a:spcPct val="100000"/>
              </a:lnSpc>
            </a:pPr>
            <a:endParaRPr lang="fi-FI" sz="3200" dirty="0"/>
          </a:p>
          <a:p>
            <a:pPr>
              <a:lnSpc>
                <a:spcPct val="100000"/>
              </a:lnSpc>
            </a:pPr>
            <a:r>
              <a:rPr lang="fi-FI" sz="1800" dirty="0"/>
              <a:t>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24.8.2017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7342990"/>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Laskelma laivatilausten, kasvavan autontuotannon ja Äänekosken uuden sellutehtaan vaikutuksesta Suomen 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05333"/>
          <a:ext cx="8391525" cy="32396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8813" y="1534934"/>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6256826" y="2053342"/>
            <a:ext cx="2397637" cy="557451"/>
          </a:xfrm>
          <a:prstGeom prst="rect">
            <a:avLst/>
          </a:prstGeom>
          <a:noFill/>
        </p:spPr>
        <p:txBody>
          <a:bodyPr wrap="square" lIns="36000" tIns="36000" rIns="36000" bIns="36000" rtlCol="0">
            <a:spAutoFit/>
          </a:bodyPr>
          <a:lstStyle/>
          <a:p>
            <a:r>
              <a:rPr lang="fi-FI" sz="1050" spc="-40" dirty="0">
                <a:solidFill>
                  <a:srgbClr val="FF0000"/>
                </a:solidFill>
              </a:rPr>
              <a:t>Koko tavara- ja palveluvienti kasvaa </a:t>
            </a:r>
          </a:p>
          <a:p>
            <a:r>
              <a:rPr lang="fi-FI" sz="1050" spc="-40" dirty="0">
                <a:solidFill>
                  <a:srgbClr val="FF0000"/>
                </a:solidFill>
              </a:rPr>
              <a:t>4,5 %:lla eli 3,5 miljardilla eurolla, jos vienti muutoin 2016 tasolla</a:t>
            </a:r>
          </a:p>
        </p:txBody>
      </p:sp>
    </p:spTree>
    <p:extLst>
      <p:ext uri="{BB962C8B-B14F-4D97-AF65-F5344CB8AC3E}">
        <p14:creationId xmlns:p14="http://schemas.microsoft.com/office/powerpoint/2010/main" val="3840870649"/>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Laskelma laivatilausten, kasvavan autontuotannon ja Äänekosken uuden sellutehtaan vaikutuksesta Suomen tavaravientiin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120009"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0381" y="1470133"/>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6374888" y="2235295"/>
            <a:ext cx="2397637" cy="557451"/>
          </a:xfrm>
          <a:prstGeom prst="rect">
            <a:avLst/>
          </a:prstGeom>
          <a:noFill/>
        </p:spPr>
        <p:txBody>
          <a:bodyPr wrap="square" lIns="36000" tIns="36000" rIns="36000" bIns="36000" rtlCol="0">
            <a:spAutoFit/>
          </a:bodyPr>
          <a:lstStyle/>
          <a:p>
            <a:r>
              <a:rPr lang="fi-FI" sz="1050" spc="-40" dirty="0">
                <a:solidFill>
                  <a:srgbClr val="FF0000"/>
                </a:solidFill>
              </a:rPr>
              <a:t>Tavaravienti kasvaa </a:t>
            </a:r>
          </a:p>
          <a:p>
            <a:r>
              <a:rPr lang="fi-FI" sz="1050" spc="-40" dirty="0">
                <a:solidFill>
                  <a:srgbClr val="FF0000"/>
                </a:solidFill>
              </a:rPr>
              <a:t>6,5 %:lla eli 3,5 miljardilla eurolla, jos vienti muutoin 2016 tasolla</a:t>
            </a:r>
          </a:p>
        </p:txBody>
      </p:sp>
    </p:spTree>
    <p:extLst>
      <p:ext uri="{BB962C8B-B14F-4D97-AF65-F5344CB8AC3E}">
        <p14:creationId xmlns:p14="http://schemas.microsoft.com/office/powerpoint/2010/main" val="3939894233"/>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937592868"/>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24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360785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2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 Palveluviennin toimialakohtaiset tiedot vuodelta 2015. </a:t>
            </a:r>
          </a:p>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66057424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2015</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1459813"/>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77210" y="4311840"/>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a:t>
            </a:r>
            <a:br>
              <a:rPr lang="fi-FI" dirty="0">
                <a:solidFill>
                  <a:schemeClr val="tx1"/>
                </a:solidFill>
              </a:rPr>
            </a:br>
            <a:r>
              <a:rPr lang="fi-FI" dirty="0">
                <a:solidFill>
                  <a:schemeClr val="tx1"/>
                </a:solidFill>
              </a:rPr>
              <a:t>40 %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ennustettua vahvempaan kasvuun, nykyinen kehitys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June</a:t>
            </a:r>
            <a:r>
              <a:rPr lang="fi-FI" dirty="0"/>
              <a:t> 2017)</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1264076124"/>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885046630"/>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24.8.2017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6641788"/>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24.8.2017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9.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5553</TotalTime>
  <Words>6476</Words>
  <Application>Microsoft Office PowerPoint</Application>
  <PresentationFormat>Näytössä katseltava esitys (16:9)</PresentationFormat>
  <Paragraphs>1733</Paragraphs>
  <Slides>168</Slides>
  <Notes>7</Notes>
  <HiddenSlides>0</HiddenSlides>
  <MMClips>0</MMClips>
  <ScaleCrop>false</ScaleCrop>
  <HeadingPairs>
    <vt:vector size="8" baseType="variant">
      <vt:variant>
        <vt:lpstr>Käytetyt fontit</vt:lpstr>
      </vt:variant>
      <vt:variant>
        <vt:i4>10</vt:i4>
      </vt:variant>
      <vt:variant>
        <vt:lpstr>Teema</vt:lpstr>
      </vt:variant>
      <vt:variant>
        <vt:i4>10</vt:i4>
      </vt:variant>
      <vt:variant>
        <vt:lpstr>Upotetut OLE-palvelimet</vt:lpstr>
      </vt:variant>
      <vt:variant>
        <vt:i4>1</vt:i4>
      </vt:variant>
      <vt:variant>
        <vt:lpstr>Dian otsikot</vt:lpstr>
      </vt:variant>
      <vt:variant>
        <vt:i4>168</vt:i4>
      </vt:variant>
    </vt:vector>
  </HeadingPairs>
  <TitlesOfParts>
    <vt:vector size="189"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19_Teknologiateollisuus_masterdia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446</cp:revision>
  <cp:lastPrinted>2017-08-18T09:23:27Z</cp:lastPrinted>
  <dcterms:created xsi:type="dcterms:W3CDTF">2016-09-05T10:47:53Z</dcterms:created>
  <dcterms:modified xsi:type="dcterms:W3CDTF">2017-08-24T05:17:40Z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