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4" r:id="rId2"/>
    <p:sldMasterId id="2147484067" r:id="rId3"/>
    <p:sldMasterId id="2147484085" r:id="rId4"/>
    <p:sldMasterId id="2147484103" r:id="rId5"/>
    <p:sldMasterId id="2147484110" r:id="rId6"/>
    <p:sldMasterId id="2147484119" r:id="rId7"/>
  </p:sldMasterIdLst>
  <p:notesMasterIdLst>
    <p:notesMasterId r:id="rId25"/>
  </p:notesMasterIdLst>
  <p:handoutMasterIdLst>
    <p:handoutMasterId r:id="rId26"/>
  </p:handoutMasterIdLst>
  <p:sldIdLst>
    <p:sldId id="339" r:id="rId8"/>
    <p:sldId id="340" r:id="rId9"/>
    <p:sldId id="338" r:id="rId10"/>
    <p:sldId id="335" r:id="rId11"/>
    <p:sldId id="345" r:id="rId12"/>
    <p:sldId id="287" r:id="rId13"/>
    <p:sldId id="288" r:id="rId14"/>
    <p:sldId id="289" r:id="rId15"/>
    <p:sldId id="290" r:id="rId16"/>
    <p:sldId id="291" r:id="rId17"/>
    <p:sldId id="292" r:id="rId18"/>
    <p:sldId id="342" r:id="rId19"/>
    <p:sldId id="343" r:id="rId20"/>
    <p:sldId id="293" r:id="rId21"/>
    <p:sldId id="294" r:id="rId22"/>
    <p:sldId id="295" r:id="rId23"/>
    <p:sldId id="296" r:id="rId24"/>
  </p:sldIdLst>
  <p:sldSz cx="10369550" cy="6911975"/>
  <p:notesSz cx="9929813" cy="6799263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2F20EC"/>
    <a:srgbClr val="FCEE21"/>
    <a:srgbClr val="C11A4D"/>
    <a:srgbClr val="FF4770"/>
    <a:srgbClr val="9F01FF"/>
    <a:srgbClr val="0EC501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1957883550279473"/>
          <c:h val="0.74194481176450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Finland in relation to eurozone countries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102.1891</c:v>
                </c:pt>
                <c:pt idx="2">
                  <c:v>104.47150000000001</c:v>
                </c:pt>
                <c:pt idx="3">
                  <c:v>104.3647</c:v>
                </c:pt>
                <c:pt idx="4">
                  <c:v>103.93689999999999</c:v>
                </c:pt>
                <c:pt idx="5">
                  <c:v>103.4258</c:v>
                </c:pt>
                <c:pt idx="6">
                  <c:v>103.2179</c:v>
                </c:pt>
                <c:pt idx="7">
                  <c:v>104.15430000000001</c:v>
                </c:pt>
                <c:pt idx="8">
                  <c:v>102.68300000000001</c:v>
                </c:pt>
                <c:pt idx="9">
                  <c:v>101.13849999999999</c:v>
                </c:pt>
                <c:pt idx="10">
                  <c:v>101.249</c:v>
                </c:pt>
                <c:pt idx="11">
                  <c:v>99.197249999999997</c:v>
                </c:pt>
                <c:pt idx="12">
                  <c:v>100.74760000000001</c:v>
                </c:pt>
                <c:pt idx="13">
                  <c:v>100.1472</c:v>
                </c:pt>
                <c:pt idx="14">
                  <c:v>100.658</c:v>
                </c:pt>
                <c:pt idx="15">
                  <c:v>104.6799</c:v>
                </c:pt>
                <c:pt idx="16">
                  <c:v>106.66670000000001</c:v>
                </c:pt>
                <c:pt idx="17">
                  <c:v>104.9648</c:v>
                </c:pt>
                <c:pt idx="18">
                  <c:v>102.71899999999999</c:v>
                </c:pt>
                <c:pt idx="19">
                  <c:v>103.02719999999999</c:v>
                </c:pt>
                <c:pt idx="20">
                  <c:v>105.27979999999999</c:v>
                </c:pt>
                <c:pt idx="21">
                  <c:v>107.03530000000001</c:v>
                </c:pt>
                <c:pt idx="22">
                  <c:v>109.3382</c:v>
                </c:pt>
                <c:pt idx="23">
                  <c:v>107.1177</c:v>
                </c:pt>
                <c:pt idx="24">
                  <c:v>108.4524</c:v>
                </c:pt>
                <c:pt idx="25">
                  <c:v>107.62139999999999</c:v>
                </c:pt>
                <c:pt idx="26">
                  <c:v>109.9306</c:v>
                </c:pt>
                <c:pt idx="27">
                  <c:v>110.2153</c:v>
                </c:pt>
                <c:pt idx="28">
                  <c:v>112.9092</c:v>
                </c:pt>
                <c:pt idx="29">
                  <c:v>115.0652</c:v>
                </c:pt>
                <c:pt idx="30">
                  <c:v>116.8171</c:v>
                </c:pt>
                <c:pt idx="31">
                  <c:v>116.8704</c:v>
                </c:pt>
                <c:pt idx="32">
                  <c:v>113.0673</c:v>
                </c:pt>
                <c:pt idx="33">
                  <c:v>113.8685</c:v>
                </c:pt>
                <c:pt idx="34">
                  <c:v>112.7681</c:v>
                </c:pt>
                <c:pt idx="35">
                  <c:v>112.5911</c:v>
                </c:pt>
                <c:pt idx="36">
                  <c:v>111.614</c:v>
                </c:pt>
                <c:pt idx="37">
                  <c:v>111.7727</c:v>
                </c:pt>
                <c:pt idx="38">
                  <c:v>112.8685</c:v>
                </c:pt>
                <c:pt idx="39">
                  <c:v>114.59610000000001</c:v>
                </c:pt>
                <c:pt idx="40">
                  <c:v>119.5487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Down 5% in comparison with eurozone countries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119.23439999999999</c:v>
                </c:pt>
                <c:pt idx="42">
                  <c:v>118.9198</c:v>
                </c:pt>
                <c:pt idx="43">
                  <c:v>118.6052</c:v>
                </c:pt>
                <c:pt idx="44">
                  <c:v>118.2906</c:v>
                </c:pt>
                <c:pt idx="45">
                  <c:v>117.976</c:v>
                </c:pt>
                <c:pt idx="46">
                  <c:v>117.6614</c:v>
                </c:pt>
                <c:pt idx="47">
                  <c:v>117.3468</c:v>
                </c:pt>
                <c:pt idx="48">
                  <c:v>117.0322</c:v>
                </c:pt>
                <c:pt idx="49">
                  <c:v>116.7176</c:v>
                </c:pt>
                <c:pt idx="50">
                  <c:v>116.40300000000001</c:v>
                </c:pt>
                <c:pt idx="51">
                  <c:v>116.08839999999999</c:v>
                </c:pt>
                <c:pt idx="52">
                  <c:v>115.77379999999999</c:v>
                </c:pt>
                <c:pt idx="53">
                  <c:v>115.4592</c:v>
                </c:pt>
                <c:pt idx="54">
                  <c:v>115.1446</c:v>
                </c:pt>
                <c:pt idx="55">
                  <c:v>114.83</c:v>
                </c:pt>
                <c:pt idx="56">
                  <c:v>114.5154</c:v>
                </c:pt>
                <c:pt idx="57">
                  <c:v>114.2008</c:v>
                </c:pt>
                <c:pt idx="58">
                  <c:v>113.8862</c:v>
                </c:pt>
                <c:pt idx="59">
                  <c:v>113.57155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Down 10% in comparison with eurozone countries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118.9198</c:v>
                </c:pt>
                <c:pt idx="42">
                  <c:v>118.2906</c:v>
                </c:pt>
                <c:pt idx="43">
                  <c:v>117.6614</c:v>
                </c:pt>
                <c:pt idx="44">
                  <c:v>117.0322</c:v>
                </c:pt>
                <c:pt idx="45">
                  <c:v>116.40300000000001</c:v>
                </c:pt>
                <c:pt idx="46">
                  <c:v>115.77379999999999</c:v>
                </c:pt>
                <c:pt idx="47">
                  <c:v>115.1446</c:v>
                </c:pt>
                <c:pt idx="48">
                  <c:v>114.5154</c:v>
                </c:pt>
                <c:pt idx="49">
                  <c:v>113.8862</c:v>
                </c:pt>
                <c:pt idx="50">
                  <c:v>113.25700000000001</c:v>
                </c:pt>
                <c:pt idx="51">
                  <c:v>112.62779999999999</c:v>
                </c:pt>
                <c:pt idx="52">
                  <c:v>111.9986</c:v>
                </c:pt>
                <c:pt idx="53">
                  <c:v>111.3694</c:v>
                </c:pt>
                <c:pt idx="54">
                  <c:v>110.7402</c:v>
                </c:pt>
                <c:pt idx="55">
                  <c:v>110.111</c:v>
                </c:pt>
                <c:pt idx="56">
                  <c:v>109.48180000000001</c:v>
                </c:pt>
                <c:pt idx="57">
                  <c:v>108.8526</c:v>
                </c:pt>
                <c:pt idx="58">
                  <c:v>108.2234</c:v>
                </c:pt>
                <c:pt idx="59">
                  <c:v>107.5941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620824"/>
        <c:axId val="413621216"/>
      </c:lineChart>
      <c:catAx>
        <c:axId val="4136208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413621216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13621216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3620824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8162277312370452"/>
          <c:w val="0.92049346520696251"/>
          <c:h val="0.11837722687629547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3.3201946827140234E-2"/>
          <c:w val="0.70768325037565738"/>
          <c:h val="0.87943545620800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1894.8</c:v>
                </c:pt>
                <c:pt idx="2">
                  <c:v>2909</c:v>
                </c:pt>
                <c:pt idx="3">
                  <c:v>1945.2</c:v>
                </c:pt>
                <c:pt idx="4">
                  <c:v>3121.1</c:v>
                </c:pt>
                <c:pt idx="5">
                  <c:v>3246.6</c:v>
                </c:pt>
                <c:pt idx="6">
                  <c:v>2292.5</c:v>
                </c:pt>
                <c:pt idx="7">
                  <c:v>2283.6</c:v>
                </c:pt>
                <c:pt idx="8">
                  <c:v>2886.5</c:v>
                </c:pt>
                <c:pt idx="9">
                  <c:v>2965.9</c:v>
                </c:pt>
                <c:pt idx="10">
                  <c:v>4169.8999999999996</c:v>
                </c:pt>
                <c:pt idx="11">
                  <c:v>2830.7</c:v>
                </c:pt>
                <c:pt idx="12">
                  <c:v>3315.2</c:v>
                </c:pt>
                <c:pt idx="13">
                  <c:v>3853.5</c:v>
                </c:pt>
                <c:pt idx="14">
                  <c:v>3214.9</c:v>
                </c:pt>
                <c:pt idx="15">
                  <c:v>3747.7</c:v>
                </c:pt>
                <c:pt idx="16">
                  <c:v>1848.4</c:v>
                </c:pt>
                <c:pt idx="17">
                  <c:v>1553.3</c:v>
                </c:pt>
                <c:pt idx="18">
                  <c:v>1445.8</c:v>
                </c:pt>
                <c:pt idx="19">
                  <c:v>1679</c:v>
                </c:pt>
                <c:pt idx="20">
                  <c:v>2092.9</c:v>
                </c:pt>
                <c:pt idx="21">
                  <c:v>1816.1</c:v>
                </c:pt>
                <c:pt idx="22">
                  <c:v>2226.9</c:v>
                </c:pt>
                <c:pt idx="23">
                  <c:v>2053.4</c:v>
                </c:pt>
                <c:pt idx="24">
                  <c:v>2763.2</c:v>
                </c:pt>
                <c:pt idx="25">
                  <c:v>2848.9</c:v>
                </c:pt>
                <c:pt idx="26">
                  <c:v>3653.7</c:v>
                </c:pt>
                <c:pt idx="27">
                  <c:v>2748.3</c:v>
                </c:pt>
                <c:pt idx="28">
                  <c:v>3262.5</c:v>
                </c:pt>
                <c:pt idx="29">
                  <c:v>3058.4</c:v>
                </c:pt>
                <c:pt idx="30">
                  <c:v>2899.8</c:v>
                </c:pt>
                <c:pt idx="31">
                  <c:v>2655.4</c:v>
                </c:pt>
                <c:pt idx="32">
                  <c:v>3345.7</c:v>
                </c:pt>
                <c:pt idx="33">
                  <c:v>2665.2</c:v>
                </c:pt>
                <c:pt idx="34">
                  <c:v>2856.1</c:v>
                </c:pt>
                <c:pt idx="35">
                  <c:v>2693.9</c:v>
                </c:pt>
                <c:pt idx="36">
                  <c:v>2661.6</c:v>
                </c:pt>
                <c:pt idx="37">
                  <c:v>3268.1</c:v>
                </c:pt>
                <c:pt idx="38">
                  <c:v>3511.9</c:v>
                </c:pt>
                <c:pt idx="39">
                  <c:v>4096.2</c:v>
                </c:pt>
                <c:pt idx="40">
                  <c:v>3287</c:v>
                </c:pt>
                <c:pt idx="41">
                  <c:v>2978.6</c:v>
                </c:pt>
                <c:pt idx="42">
                  <c:v>4863.1000000000004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1340.2</c:v>
                </c:pt>
                <c:pt idx="2">
                  <c:v>2343.1999999999998</c:v>
                </c:pt>
                <c:pt idx="3">
                  <c:v>1498.3</c:v>
                </c:pt>
                <c:pt idx="4">
                  <c:v>2293.9</c:v>
                </c:pt>
                <c:pt idx="5">
                  <c:v>2654</c:v>
                </c:pt>
                <c:pt idx="6">
                  <c:v>1691.6</c:v>
                </c:pt>
                <c:pt idx="7">
                  <c:v>1745.8</c:v>
                </c:pt>
                <c:pt idx="8">
                  <c:v>2291.1</c:v>
                </c:pt>
                <c:pt idx="9">
                  <c:v>2373.5</c:v>
                </c:pt>
                <c:pt idx="10">
                  <c:v>3557.9</c:v>
                </c:pt>
                <c:pt idx="11">
                  <c:v>2247.5</c:v>
                </c:pt>
                <c:pt idx="12">
                  <c:v>2655</c:v>
                </c:pt>
                <c:pt idx="13">
                  <c:v>3226.6</c:v>
                </c:pt>
                <c:pt idx="14">
                  <c:v>2572.6</c:v>
                </c:pt>
                <c:pt idx="15">
                  <c:v>3199.2</c:v>
                </c:pt>
                <c:pt idx="16">
                  <c:v>1390</c:v>
                </c:pt>
                <c:pt idx="17">
                  <c:v>1188.5999999999999</c:v>
                </c:pt>
                <c:pt idx="18">
                  <c:v>1071.2</c:v>
                </c:pt>
                <c:pt idx="19">
                  <c:v>1380.2</c:v>
                </c:pt>
                <c:pt idx="20">
                  <c:v>1668.1</c:v>
                </c:pt>
                <c:pt idx="21">
                  <c:v>1445.1</c:v>
                </c:pt>
                <c:pt idx="22">
                  <c:v>1776</c:v>
                </c:pt>
                <c:pt idx="23">
                  <c:v>1730.7</c:v>
                </c:pt>
                <c:pt idx="24">
                  <c:v>2052.4</c:v>
                </c:pt>
                <c:pt idx="25">
                  <c:v>2170.1</c:v>
                </c:pt>
                <c:pt idx="26">
                  <c:v>2941.5</c:v>
                </c:pt>
                <c:pt idx="27">
                  <c:v>2247.8000000000002</c:v>
                </c:pt>
                <c:pt idx="28">
                  <c:v>2628.2</c:v>
                </c:pt>
                <c:pt idx="29">
                  <c:v>2449.4</c:v>
                </c:pt>
                <c:pt idx="30">
                  <c:v>2303.3000000000002</c:v>
                </c:pt>
                <c:pt idx="31">
                  <c:v>2130.5</c:v>
                </c:pt>
                <c:pt idx="32">
                  <c:v>2774.4</c:v>
                </c:pt>
                <c:pt idx="33">
                  <c:v>2166.5</c:v>
                </c:pt>
                <c:pt idx="34">
                  <c:v>2210.4</c:v>
                </c:pt>
                <c:pt idx="35">
                  <c:v>2207.1999999999998</c:v>
                </c:pt>
                <c:pt idx="36">
                  <c:v>2123.1</c:v>
                </c:pt>
                <c:pt idx="37">
                  <c:v>2512.9</c:v>
                </c:pt>
                <c:pt idx="38">
                  <c:v>2688.2</c:v>
                </c:pt>
                <c:pt idx="39">
                  <c:v>3034.4</c:v>
                </c:pt>
                <c:pt idx="40">
                  <c:v>2603.1</c:v>
                </c:pt>
                <c:pt idx="41">
                  <c:v>2298.8000000000002</c:v>
                </c:pt>
                <c:pt idx="42">
                  <c:v>3910.6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554.6</c:v>
                </c:pt>
                <c:pt idx="2">
                  <c:v>565.70000000000005</c:v>
                </c:pt>
                <c:pt idx="3">
                  <c:v>446.9</c:v>
                </c:pt>
                <c:pt idx="4">
                  <c:v>827.2</c:v>
                </c:pt>
                <c:pt idx="5">
                  <c:v>592.6</c:v>
                </c:pt>
                <c:pt idx="6">
                  <c:v>600.9</c:v>
                </c:pt>
                <c:pt idx="7">
                  <c:v>537.79999999999995</c:v>
                </c:pt>
                <c:pt idx="8">
                  <c:v>595.4</c:v>
                </c:pt>
                <c:pt idx="9">
                  <c:v>592.4</c:v>
                </c:pt>
                <c:pt idx="10">
                  <c:v>611.9</c:v>
                </c:pt>
                <c:pt idx="11">
                  <c:v>583.20000000000005</c:v>
                </c:pt>
                <c:pt idx="12">
                  <c:v>660.2</c:v>
                </c:pt>
                <c:pt idx="13">
                  <c:v>626.9</c:v>
                </c:pt>
                <c:pt idx="14">
                  <c:v>642.29999999999995</c:v>
                </c:pt>
                <c:pt idx="15">
                  <c:v>548.5</c:v>
                </c:pt>
                <c:pt idx="16">
                  <c:v>458.4</c:v>
                </c:pt>
                <c:pt idx="17">
                  <c:v>364.6</c:v>
                </c:pt>
                <c:pt idx="18">
                  <c:v>374.5</c:v>
                </c:pt>
                <c:pt idx="19">
                  <c:v>298.8</c:v>
                </c:pt>
                <c:pt idx="20">
                  <c:v>424.8</c:v>
                </c:pt>
                <c:pt idx="21">
                  <c:v>370.9</c:v>
                </c:pt>
                <c:pt idx="22">
                  <c:v>450.8</c:v>
                </c:pt>
                <c:pt idx="23">
                  <c:v>322.7</c:v>
                </c:pt>
                <c:pt idx="24">
                  <c:v>710.8</c:v>
                </c:pt>
                <c:pt idx="25">
                  <c:v>678.8</c:v>
                </c:pt>
                <c:pt idx="26">
                  <c:v>712.2</c:v>
                </c:pt>
                <c:pt idx="27">
                  <c:v>500.5</c:v>
                </c:pt>
                <c:pt idx="28">
                  <c:v>634.29999999999995</c:v>
                </c:pt>
                <c:pt idx="29">
                  <c:v>609</c:v>
                </c:pt>
                <c:pt idx="30">
                  <c:v>596.5</c:v>
                </c:pt>
                <c:pt idx="31">
                  <c:v>524.9</c:v>
                </c:pt>
                <c:pt idx="32">
                  <c:v>571.29999999999995</c:v>
                </c:pt>
                <c:pt idx="33">
                  <c:v>498.8</c:v>
                </c:pt>
                <c:pt idx="34">
                  <c:v>645.79999999999995</c:v>
                </c:pt>
                <c:pt idx="35">
                  <c:v>486.7</c:v>
                </c:pt>
                <c:pt idx="36">
                  <c:v>538.5</c:v>
                </c:pt>
                <c:pt idx="37">
                  <c:v>755.2</c:v>
                </c:pt>
                <c:pt idx="38">
                  <c:v>823.6</c:v>
                </c:pt>
                <c:pt idx="39">
                  <c:v>1061.7</c:v>
                </c:pt>
                <c:pt idx="40">
                  <c:v>683.9</c:v>
                </c:pt>
                <c:pt idx="41">
                  <c:v>679.8</c:v>
                </c:pt>
                <c:pt idx="42">
                  <c:v>952.5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716136"/>
        <c:axId val="420716528"/>
      </c:lineChart>
      <c:catAx>
        <c:axId val="4207161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07165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0716528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0716136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32383698889569462"/>
          <c:w val="0.17688275259661471"/>
          <c:h val="0.59131635503711588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2.7734998719037875E-2"/>
          <c:w val="0.73886010362694299"/>
          <c:h val="0.9445300025619242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1192.4000000000001</c:v>
                </c:pt>
                <c:pt idx="1">
                  <c:v>1291.3</c:v>
                </c:pt>
                <c:pt idx="2">
                  <c:v>1281</c:v>
                </c:pt>
                <c:pt idx="3">
                  <c:v>1234.9000000000001</c:v>
                </c:pt>
                <c:pt idx="4">
                  <c:v>1451.3</c:v>
                </c:pt>
                <c:pt idx="5">
                  <c:v>1508.1</c:v>
                </c:pt>
                <c:pt idx="6">
                  <c:v>1911.9</c:v>
                </c:pt>
                <c:pt idx="7">
                  <c:v>1774.7</c:v>
                </c:pt>
                <c:pt idx="8">
                  <c:v>1755</c:v>
                </c:pt>
                <c:pt idx="9">
                  <c:v>1953.2</c:v>
                </c:pt>
                <c:pt idx="10">
                  <c:v>2068.1</c:v>
                </c:pt>
                <c:pt idx="11">
                  <c:v>2258</c:v>
                </c:pt>
                <c:pt idx="12">
                  <c:v>1994.2</c:v>
                </c:pt>
                <c:pt idx="13">
                  <c:v>1859.6</c:v>
                </c:pt>
                <c:pt idx="14">
                  <c:v>1749</c:v>
                </c:pt>
                <c:pt idx="15">
                  <c:v>1729.8</c:v>
                </c:pt>
                <c:pt idx="16">
                  <c:v>1508.7</c:v>
                </c:pt>
                <c:pt idx="17">
                  <c:v>1429.3</c:v>
                </c:pt>
                <c:pt idx="18">
                  <c:v>1245.2</c:v>
                </c:pt>
                <c:pt idx="19">
                  <c:v>1198.7</c:v>
                </c:pt>
                <c:pt idx="20">
                  <c:v>1178.8</c:v>
                </c:pt>
                <c:pt idx="21">
                  <c:v>1140.5999999999999</c:v>
                </c:pt>
                <c:pt idx="22">
                  <c:v>1229.8</c:v>
                </c:pt>
                <c:pt idx="23">
                  <c:v>1067.5</c:v>
                </c:pt>
                <c:pt idx="24">
                  <c:v>1374.1</c:v>
                </c:pt>
                <c:pt idx="25">
                  <c:v>1716.3</c:v>
                </c:pt>
                <c:pt idx="26">
                  <c:v>1899.7</c:v>
                </c:pt>
                <c:pt idx="27">
                  <c:v>1843.4</c:v>
                </c:pt>
                <c:pt idx="28">
                  <c:v>1730.4</c:v>
                </c:pt>
                <c:pt idx="29">
                  <c:v>1791</c:v>
                </c:pt>
                <c:pt idx="30">
                  <c:v>2042.8</c:v>
                </c:pt>
                <c:pt idx="31">
                  <c:v>1649.3</c:v>
                </c:pt>
                <c:pt idx="32">
                  <c:v>1664.2</c:v>
                </c:pt>
                <c:pt idx="33">
                  <c:v>1448.8</c:v>
                </c:pt>
                <c:pt idx="34">
                  <c:v>1557.9</c:v>
                </c:pt>
                <c:pt idx="35">
                  <c:v>1571.8</c:v>
                </c:pt>
                <c:pt idx="36">
                  <c:v>1391.3</c:v>
                </c:pt>
                <c:pt idx="37">
                  <c:v>1587.6</c:v>
                </c:pt>
                <c:pt idx="38">
                  <c:v>1669.4</c:v>
                </c:pt>
                <c:pt idx="39">
                  <c:v>2113.9</c:v>
                </c:pt>
                <c:pt idx="40">
                  <c:v>2187.6999999999998</c:v>
                </c:pt>
                <c:pt idx="41">
                  <c:v>2287.6999999999998</c:v>
                </c:pt>
                <c:pt idx="42">
                  <c:v>2419.1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4490.2</c:v>
                </c:pt>
                <c:pt idx="1">
                  <c:v>4854.1000000000004</c:v>
                </c:pt>
                <c:pt idx="2">
                  <c:v>5961.7</c:v>
                </c:pt>
                <c:pt idx="3">
                  <c:v>6658.8</c:v>
                </c:pt>
                <c:pt idx="4">
                  <c:v>7516.7</c:v>
                </c:pt>
                <c:pt idx="5">
                  <c:v>8889.7999999999993</c:v>
                </c:pt>
                <c:pt idx="6">
                  <c:v>8164.4</c:v>
                </c:pt>
                <c:pt idx="7">
                  <c:v>8695.7999999999993</c:v>
                </c:pt>
                <c:pt idx="8">
                  <c:v>9114.6</c:v>
                </c:pt>
                <c:pt idx="9">
                  <c:v>9359.9</c:v>
                </c:pt>
                <c:pt idx="10">
                  <c:v>10658.7</c:v>
                </c:pt>
                <c:pt idx="11">
                  <c:v>10644.1</c:v>
                </c:pt>
                <c:pt idx="12">
                  <c:v>10859.3</c:v>
                </c:pt>
                <c:pt idx="13">
                  <c:v>11627.6</c:v>
                </c:pt>
                <c:pt idx="14">
                  <c:v>11427.6</c:v>
                </c:pt>
                <c:pt idx="15">
                  <c:v>12390.5</c:v>
                </c:pt>
                <c:pt idx="16">
                  <c:v>10935.4</c:v>
                </c:pt>
                <c:pt idx="17">
                  <c:v>9772.7999999999993</c:v>
                </c:pt>
                <c:pt idx="18">
                  <c:v>8518.9</c:v>
                </c:pt>
                <c:pt idx="19">
                  <c:v>8263.6</c:v>
                </c:pt>
                <c:pt idx="20">
                  <c:v>7040.6</c:v>
                </c:pt>
                <c:pt idx="21">
                  <c:v>6769.8</c:v>
                </c:pt>
                <c:pt idx="22">
                  <c:v>6776.1</c:v>
                </c:pt>
                <c:pt idx="23">
                  <c:v>6709.4</c:v>
                </c:pt>
                <c:pt idx="24">
                  <c:v>5747.3</c:v>
                </c:pt>
                <c:pt idx="25">
                  <c:v>5759.1</c:v>
                </c:pt>
                <c:pt idx="26">
                  <c:v>6490.4</c:v>
                </c:pt>
                <c:pt idx="27">
                  <c:v>6829.5</c:v>
                </c:pt>
                <c:pt idx="28">
                  <c:v>6895.3</c:v>
                </c:pt>
                <c:pt idx="29">
                  <c:v>6980.8</c:v>
                </c:pt>
                <c:pt idx="30">
                  <c:v>6635.9</c:v>
                </c:pt>
                <c:pt idx="31">
                  <c:v>6350.3</c:v>
                </c:pt>
                <c:pt idx="32">
                  <c:v>6674.6</c:v>
                </c:pt>
                <c:pt idx="33">
                  <c:v>6926.4</c:v>
                </c:pt>
                <c:pt idx="34">
                  <c:v>6677.5</c:v>
                </c:pt>
                <c:pt idx="35">
                  <c:v>6718.5</c:v>
                </c:pt>
                <c:pt idx="36">
                  <c:v>6091.4</c:v>
                </c:pt>
                <c:pt idx="37">
                  <c:v>6605.7</c:v>
                </c:pt>
                <c:pt idx="38">
                  <c:v>6621.9</c:v>
                </c:pt>
                <c:pt idx="39">
                  <c:v>7248.3</c:v>
                </c:pt>
                <c:pt idx="40">
                  <c:v>7335.2</c:v>
                </c:pt>
                <c:pt idx="41">
                  <c:v>7557.8</c:v>
                </c:pt>
                <c:pt idx="42">
                  <c:v>8547.6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Sheet1!$F$2:$F$44</c:f>
              <c:numCache>
                <c:formatCode>General</c:formatCode>
                <c:ptCount val="4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417968"/>
        <c:axId val="419757024"/>
      </c:areaChart>
      <c:catAx>
        <c:axId val="4184179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975702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975702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8417968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2612919552147"/>
          <c:y val="0.30646773103149549"/>
          <c:w val="0.16273870804478516"/>
          <c:h val="0.6728613571027470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8522378989302E-2"/>
          <c:y val="5.4731409859586806E-2"/>
          <c:w val="0.92560425770367072"/>
          <c:h val="0.867904900114492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105.9539</c:v>
                </c:pt>
                <c:pt idx="1">
                  <c:v>106.1551</c:v>
                </c:pt>
                <c:pt idx="2">
                  <c:v>110.7989</c:v>
                </c:pt>
                <c:pt idx="3">
                  <c:v>101.09690000000001</c:v>
                </c:pt>
                <c:pt idx="4">
                  <c:v>100.84139999999999</c:v>
                </c:pt>
                <c:pt idx="5">
                  <c:v>96.166079999999994</c:v>
                </c:pt>
                <c:pt idx="6">
                  <c:v>93.325069999999997</c:v>
                </c:pt>
                <c:pt idx="7">
                  <c:v>95.550529999999995</c:v>
                </c:pt>
                <c:pt idx="8">
                  <c:v>95.698949999999996</c:v>
                </c:pt>
                <c:pt idx="9">
                  <c:v>96.468710000000002</c:v>
                </c:pt>
                <c:pt idx="10">
                  <c:v>98.202960000000004</c:v>
                </c:pt>
                <c:pt idx="11">
                  <c:v>99.741500000000002</c:v>
                </c:pt>
                <c:pt idx="12">
                  <c:v>101.38809999999999</c:v>
                </c:pt>
                <c:pt idx="13">
                  <c:v>98.7941</c:v>
                </c:pt>
                <c:pt idx="14">
                  <c:v>105.3877</c:v>
                </c:pt>
                <c:pt idx="15">
                  <c:v>110.4932</c:v>
                </c:pt>
                <c:pt idx="16">
                  <c:v>116.5573</c:v>
                </c:pt>
                <c:pt idx="17">
                  <c:v>119.4973</c:v>
                </c:pt>
                <c:pt idx="18">
                  <c:v>124.85080000000001</c:v>
                </c:pt>
                <c:pt idx="19">
                  <c:v>124.6266</c:v>
                </c:pt>
                <c:pt idx="20">
                  <c:v>132.9494</c:v>
                </c:pt>
                <c:pt idx="21">
                  <c:v>144.00120000000001</c:v>
                </c:pt>
                <c:pt idx="22">
                  <c:v>145.78370000000001</c:v>
                </c:pt>
                <c:pt idx="23">
                  <c:v>148.39019999999999</c:v>
                </c:pt>
                <c:pt idx="24">
                  <c:v>150.5864</c:v>
                </c:pt>
                <c:pt idx="25">
                  <c:v>146.5677</c:v>
                </c:pt>
                <c:pt idx="26">
                  <c:v>143.35890000000001</c:v>
                </c:pt>
                <c:pt idx="27">
                  <c:v>146.8115</c:v>
                </c:pt>
                <c:pt idx="28">
                  <c:v>148.6876</c:v>
                </c:pt>
                <c:pt idx="29">
                  <c:v>134.3192</c:v>
                </c:pt>
                <c:pt idx="30">
                  <c:v>121.8856</c:v>
                </c:pt>
                <c:pt idx="31">
                  <c:v>124.44199999999999</c:v>
                </c:pt>
                <c:pt idx="32">
                  <c:v>121.7389</c:v>
                </c:pt>
                <c:pt idx="33">
                  <c:v>126.00230000000001</c:v>
                </c:pt>
                <c:pt idx="34">
                  <c:v>130.54169999999999</c:v>
                </c:pt>
                <c:pt idx="35">
                  <c:v>127.5158</c:v>
                </c:pt>
                <c:pt idx="36">
                  <c:v>141.18860000000001</c:v>
                </c:pt>
                <c:pt idx="37">
                  <c:v>147.46420000000001</c:v>
                </c:pt>
                <c:pt idx="38">
                  <c:v>141.3828</c:v>
                </c:pt>
                <c:pt idx="39">
                  <c:v>138.2654</c:v>
                </c:pt>
                <c:pt idx="40">
                  <c:v>137.87139999999999</c:v>
                </c:pt>
                <c:pt idx="41">
                  <c:v>132.67490000000001</c:v>
                </c:pt>
                <c:pt idx="42">
                  <c:v>130.17099999999999</c:v>
                </c:pt>
                <c:pt idx="43">
                  <c:v>130.02369999999999</c:v>
                </c:pt>
                <c:pt idx="44">
                  <c:v>120.69970000000001</c:v>
                </c:pt>
                <c:pt idx="45">
                  <c:v>120.38379999999999</c:v>
                </c:pt>
                <c:pt idx="46">
                  <c:v>86.406800000000004</c:v>
                </c:pt>
                <c:pt idx="47">
                  <c:v>63.708820000000003</c:v>
                </c:pt>
                <c:pt idx="48">
                  <c:v>62.678669999999997</c:v>
                </c:pt>
                <c:pt idx="49">
                  <c:v>60.787909999999997</c:v>
                </c:pt>
                <c:pt idx="50">
                  <c:v>58.643659999999997</c:v>
                </c:pt>
                <c:pt idx="51">
                  <c:v>60.661709999999999</c:v>
                </c:pt>
                <c:pt idx="52">
                  <c:v>62.243490000000001</c:v>
                </c:pt>
                <c:pt idx="53">
                  <c:v>67.786180000000002</c:v>
                </c:pt>
                <c:pt idx="54">
                  <c:v>66.119249999999994</c:v>
                </c:pt>
                <c:pt idx="55">
                  <c:v>64.304230000000004</c:v>
                </c:pt>
                <c:pt idx="56">
                  <c:v>75.699789999999993</c:v>
                </c:pt>
                <c:pt idx="57">
                  <c:v>86.06335</c:v>
                </c:pt>
                <c:pt idx="58">
                  <c:v>85.659469999999999</c:v>
                </c:pt>
                <c:pt idx="59">
                  <c:v>91.834569999999999</c:v>
                </c:pt>
                <c:pt idx="60">
                  <c:v>87.980699999999999</c:v>
                </c:pt>
                <c:pt idx="61">
                  <c:v>88.518330000000006</c:v>
                </c:pt>
                <c:pt idx="62">
                  <c:v>93.377279999999999</c:v>
                </c:pt>
                <c:pt idx="63">
                  <c:v>106.03570000000001</c:v>
                </c:pt>
                <c:pt idx="64">
                  <c:v>111.291</c:v>
                </c:pt>
                <c:pt idx="65">
                  <c:v>120.9547</c:v>
                </c:pt>
                <c:pt idx="66">
                  <c:v>115.2778</c:v>
                </c:pt>
                <c:pt idx="67">
                  <c:v>113.9879</c:v>
                </c:pt>
                <c:pt idx="68">
                  <c:v>118.672</c:v>
                </c:pt>
                <c:pt idx="69">
                  <c:v>120.2889</c:v>
                </c:pt>
                <c:pt idx="70">
                  <c:v>113.18389999999999</c:v>
                </c:pt>
                <c:pt idx="71">
                  <c:v>119.86960000000001</c:v>
                </c:pt>
                <c:pt idx="72">
                  <c:v>121.8801</c:v>
                </c:pt>
                <c:pt idx="73">
                  <c:v>123.5064</c:v>
                </c:pt>
                <c:pt idx="74">
                  <c:v>126.4342</c:v>
                </c:pt>
                <c:pt idx="75">
                  <c:v>123.78279999999999</c:v>
                </c:pt>
                <c:pt idx="76">
                  <c:v>112.2931</c:v>
                </c:pt>
                <c:pt idx="77">
                  <c:v>115.5243</c:v>
                </c:pt>
                <c:pt idx="78">
                  <c:v>127.11360000000001</c:v>
                </c:pt>
                <c:pt idx="79">
                  <c:v>129.892</c:v>
                </c:pt>
                <c:pt idx="80">
                  <c:v>132.37010000000001</c:v>
                </c:pt>
                <c:pt idx="81">
                  <c:v>110.77030000000001</c:v>
                </c:pt>
                <c:pt idx="82">
                  <c:v>116.6862</c:v>
                </c:pt>
                <c:pt idx="83">
                  <c:v>125.8827</c:v>
                </c:pt>
                <c:pt idx="84">
                  <c:v>117.5467</c:v>
                </c:pt>
                <c:pt idx="85">
                  <c:v>120.74809999999999</c:v>
                </c:pt>
                <c:pt idx="86">
                  <c:v>120.459</c:v>
                </c:pt>
                <c:pt idx="87">
                  <c:v>113.483</c:v>
                </c:pt>
                <c:pt idx="88">
                  <c:v>119.9397</c:v>
                </c:pt>
                <c:pt idx="89">
                  <c:v>119.4306</c:v>
                </c:pt>
                <c:pt idx="90">
                  <c:v>110.3407</c:v>
                </c:pt>
                <c:pt idx="91">
                  <c:v>112.9315</c:v>
                </c:pt>
                <c:pt idx="92">
                  <c:v>112.1575</c:v>
                </c:pt>
                <c:pt idx="93">
                  <c:v>111.7302</c:v>
                </c:pt>
                <c:pt idx="94">
                  <c:v>105.3429</c:v>
                </c:pt>
                <c:pt idx="95">
                  <c:v>107.47969999999999</c:v>
                </c:pt>
                <c:pt idx="96">
                  <c:v>108.078</c:v>
                </c:pt>
                <c:pt idx="97">
                  <c:v>112.4342</c:v>
                </c:pt>
                <c:pt idx="98">
                  <c:v>113.1027</c:v>
                </c:pt>
                <c:pt idx="99">
                  <c:v>106.77379999999999</c:v>
                </c:pt>
                <c:pt idx="100">
                  <c:v>98.703149999999994</c:v>
                </c:pt>
                <c:pt idx="101">
                  <c:v>102.35680000000001</c:v>
                </c:pt>
                <c:pt idx="102">
                  <c:v>114.6759</c:v>
                </c:pt>
                <c:pt idx="103">
                  <c:v>108.7248</c:v>
                </c:pt>
                <c:pt idx="104">
                  <c:v>101.4007</c:v>
                </c:pt>
                <c:pt idx="105">
                  <c:v>92.131510000000006</c:v>
                </c:pt>
                <c:pt idx="106">
                  <c:v>101.1906</c:v>
                </c:pt>
                <c:pt idx="107">
                  <c:v>115.355</c:v>
                </c:pt>
                <c:pt idx="108">
                  <c:v>104.789</c:v>
                </c:pt>
                <c:pt idx="109">
                  <c:v>108.2453</c:v>
                </c:pt>
                <c:pt idx="110">
                  <c:v>106.1228</c:v>
                </c:pt>
                <c:pt idx="111">
                  <c:v>104.87179999999999</c:v>
                </c:pt>
                <c:pt idx="112" formatCode="0.00">
                  <c:v>107.3566</c:v>
                </c:pt>
                <c:pt idx="113">
                  <c:v>104.3048</c:v>
                </c:pt>
                <c:pt idx="114">
                  <c:v>113.3117</c:v>
                </c:pt>
                <c:pt idx="115">
                  <c:v>118.37730000000001</c:v>
                </c:pt>
                <c:pt idx="116">
                  <c:v>109.5009</c:v>
                </c:pt>
                <c:pt idx="117">
                  <c:v>115.5643</c:v>
                </c:pt>
                <c:pt idx="118">
                  <c:v>109.6009</c:v>
                </c:pt>
                <c:pt idx="119">
                  <c:v>107.2754</c:v>
                </c:pt>
                <c:pt idx="120">
                  <c:v>119.2971</c:v>
                </c:pt>
                <c:pt idx="121">
                  <c:v>114.777</c:v>
                </c:pt>
                <c:pt idx="122">
                  <c:v>111.7739</c:v>
                </c:pt>
                <c:pt idx="123">
                  <c:v>120.298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188112"/>
        <c:axId val="422188504"/>
      </c:lineChart>
      <c:dateAx>
        <c:axId val="4221881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22188504"/>
        <c:crosses val="autoZero"/>
        <c:auto val="1"/>
        <c:lblOffset val="100"/>
        <c:baseTimeUnit val="months"/>
        <c:majorUnit val="1"/>
        <c:majorTimeUnit val="years"/>
      </c:dateAx>
      <c:valAx>
        <c:axId val="422188504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4.2429185159071958E-2"/>
              <c:y val="3.57078803797578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221881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92253683792365893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102.46</c:v>
                </c:pt>
                <c:pt idx="1">
                  <c:v>102.65</c:v>
                </c:pt>
                <c:pt idx="2">
                  <c:v>104.22</c:v>
                </c:pt>
                <c:pt idx="3">
                  <c:v>100.77</c:v>
                </c:pt>
                <c:pt idx="4">
                  <c:v>101.96</c:v>
                </c:pt>
                <c:pt idx="5">
                  <c:v>98.22</c:v>
                </c:pt>
                <c:pt idx="6">
                  <c:v>94.14</c:v>
                </c:pt>
                <c:pt idx="7">
                  <c:v>100.03</c:v>
                </c:pt>
                <c:pt idx="8">
                  <c:v>97.07</c:v>
                </c:pt>
                <c:pt idx="9">
                  <c:v>99.89</c:v>
                </c:pt>
                <c:pt idx="10">
                  <c:v>99.13</c:v>
                </c:pt>
                <c:pt idx="11">
                  <c:v>99.47</c:v>
                </c:pt>
                <c:pt idx="12">
                  <c:v>97.48</c:v>
                </c:pt>
                <c:pt idx="13">
                  <c:v>100.1</c:v>
                </c:pt>
                <c:pt idx="14">
                  <c:v>98.62</c:v>
                </c:pt>
                <c:pt idx="15">
                  <c:v>101.17</c:v>
                </c:pt>
                <c:pt idx="16">
                  <c:v>101.98</c:v>
                </c:pt>
                <c:pt idx="17">
                  <c:v>102.35</c:v>
                </c:pt>
                <c:pt idx="18">
                  <c:v>112.31</c:v>
                </c:pt>
                <c:pt idx="19">
                  <c:v>104.1</c:v>
                </c:pt>
                <c:pt idx="20">
                  <c:v>107.47</c:v>
                </c:pt>
                <c:pt idx="21">
                  <c:v>105.75</c:v>
                </c:pt>
                <c:pt idx="22">
                  <c:v>100.65</c:v>
                </c:pt>
                <c:pt idx="23">
                  <c:v>100.82</c:v>
                </c:pt>
                <c:pt idx="24">
                  <c:v>106.22</c:v>
                </c:pt>
                <c:pt idx="25">
                  <c:v>99.11</c:v>
                </c:pt>
                <c:pt idx="26">
                  <c:v>101.51</c:v>
                </c:pt>
                <c:pt idx="27">
                  <c:v>97.74</c:v>
                </c:pt>
                <c:pt idx="28">
                  <c:v>93.43</c:v>
                </c:pt>
                <c:pt idx="29">
                  <c:v>88.23</c:v>
                </c:pt>
                <c:pt idx="30">
                  <c:v>83.99</c:v>
                </c:pt>
                <c:pt idx="31">
                  <c:v>88.69</c:v>
                </c:pt>
                <c:pt idx="32">
                  <c:v>88.39</c:v>
                </c:pt>
                <c:pt idx="33">
                  <c:v>90.81</c:v>
                </c:pt>
                <c:pt idx="34">
                  <c:v>96.98</c:v>
                </c:pt>
                <c:pt idx="35">
                  <c:v>104.25</c:v>
                </c:pt>
                <c:pt idx="36">
                  <c:v>106.16</c:v>
                </c:pt>
                <c:pt idx="37">
                  <c:v>103.79</c:v>
                </c:pt>
                <c:pt idx="38">
                  <c:v>91.11</c:v>
                </c:pt>
                <c:pt idx="39">
                  <c:v>98.75</c:v>
                </c:pt>
                <c:pt idx="40">
                  <c:v>101.6</c:v>
                </c:pt>
                <c:pt idx="41">
                  <c:v>95.76</c:v>
                </c:pt>
                <c:pt idx="42">
                  <c:v>100.11</c:v>
                </c:pt>
                <c:pt idx="43">
                  <c:v>95.63</c:v>
                </c:pt>
                <c:pt idx="44">
                  <c:v>86.03</c:v>
                </c:pt>
                <c:pt idx="45">
                  <c:v>86.16</c:v>
                </c:pt>
                <c:pt idx="46">
                  <c:v>60.19</c:v>
                </c:pt>
                <c:pt idx="47">
                  <c:v>53.97</c:v>
                </c:pt>
                <c:pt idx="48">
                  <c:v>61.6</c:v>
                </c:pt>
                <c:pt idx="49">
                  <c:v>67.459999999999994</c:v>
                </c:pt>
                <c:pt idx="50">
                  <c:v>75.06</c:v>
                </c:pt>
                <c:pt idx="51">
                  <c:v>68.55</c:v>
                </c:pt>
                <c:pt idx="52">
                  <c:v>66.11</c:v>
                </c:pt>
                <c:pt idx="53">
                  <c:v>74.3</c:v>
                </c:pt>
                <c:pt idx="54">
                  <c:v>73.34</c:v>
                </c:pt>
                <c:pt idx="55">
                  <c:v>55.74</c:v>
                </c:pt>
                <c:pt idx="56">
                  <c:v>78.37</c:v>
                </c:pt>
                <c:pt idx="57">
                  <c:v>77.8</c:v>
                </c:pt>
                <c:pt idx="58">
                  <c:v>75.44</c:v>
                </c:pt>
                <c:pt idx="59">
                  <c:v>77.459999999999994</c:v>
                </c:pt>
                <c:pt idx="60">
                  <c:v>76.680000000000007</c:v>
                </c:pt>
                <c:pt idx="61">
                  <c:v>81.83</c:v>
                </c:pt>
                <c:pt idx="62">
                  <c:v>84.14</c:v>
                </c:pt>
                <c:pt idx="63">
                  <c:v>91.01</c:v>
                </c:pt>
                <c:pt idx="64">
                  <c:v>98.97</c:v>
                </c:pt>
                <c:pt idx="65">
                  <c:v>100.16</c:v>
                </c:pt>
                <c:pt idx="66">
                  <c:v>94.43</c:v>
                </c:pt>
                <c:pt idx="67">
                  <c:v>94.83</c:v>
                </c:pt>
                <c:pt idx="68">
                  <c:v>100.79</c:v>
                </c:pt>
                <c:pt idx="69">
                  <c:v>96.75</c:v>
                </c:pt>
                <c:pt idx="70">
                  <c:v>86.97</c:v>
                </c:pt>
                <c:pt idx="71">
                  <c:v>94.83</c:v>
                </c:pt>
                <c:pt idx="72">
                  <c:v>96.18</c:v>
                </c:pt>
                <c:pt idx="73">
                  <c:v>96.97</c:v>
                </c:pt>
                <c:pt idx="74">
                  <c:v>98.49</c:v>
                </c:pt>
                <c:pt idx="75">
                  <c:v>97.61</c:v>
                </c:pt>
                <c:pt idx="76">
                  <c:v>95.34</c:v>
                </c:pt>
                <c:pt idx="77">
                  <c:v>95.94</c:v>
                </c:pt>
                <c:pt idx="78">
                  <c:v>96.49</c:v>
                </c:pt>
                <c:pt idx="79">
                  <c:v>92.33</c:v>
                </c:pt>
                <c:pt idx="80">
                  <c:v>95.47</c:v>
                </c:pt>
                <c:pt idx="81">
                  <c:v>97.66</c:v>
                </c:pt>
                <c:pt idx="82">
                  <c:v>97.15</c:v>
                </c:pt>
                <c:pt idx="83">
                  <c:v>89.57</c:v>
                </c:pt>
                <c:pt idx="84">
                  <c:v>97.79</c:v>
                </c:pt>
                <c:pt idx="85">
                  <c:v>88.7</c:v>
                </c:pt>
                <c:pt idx="86">
                  <c:v>93.45</c:v>
                </c:pt>
                <c:pt idx="87">
                  <c:v>92.32</c:v>
                </c:pt>
                <c:pt idx="88">
                  <c:v>88.15</c:v>
                </c:pt>
                <c:pt idx="89">
                  <c:v>88.48</c:v>
                </c:pt>
                <c:pt idx="90">
                  <c:v>87.38</c:v>
                </c:pt>
                <c:pt idx="91">
                  <c:v>88.1</c:v>
                </c:pt>
                <c:pt idx="92">
                  <c:v>98.39</c:v>
                </c:pt>
                <c:pt idx="93">
                  <c:v>96</c:v>
                </c:pt>
                <c:pt idx="94">
                  <c:v>98.54</c:v>
                </c:pt>
                <c:pt idx="95">
                  <c:v>106.7</c:v>
                </c:pt>
                <c:pt idx="96">
                  <c:v>93.45</c:v>
                </c:pt>
                <c:pt idx="97">
                  <c:v>95.59</c:v>
                </c:pt>
                <c:pt idx="98">
                  <c:v>95.1</c:v>
                </c:pt>
                <c:pt idx="99">
                  <c:v>92.62</c:v>
                </c:pt>
                <c:pt idx="100">
                  <c:v>90.48</c:v>
                </c:pt>
                <c:pt idx="101">
                  <c:v>89.82</c:v>
                </c:pt>
                <c:pt idx="102">
                  <c:v>103.04</c:v>
                </c:pt>
                <c:pt idx="103">
                  <c:v>103.01</c:v>
                </c:pt>
                <c:pt idx="104">
                  <c:v>96.6</c:v>
                </c:pt>
                <c:pt idx="105">
                  <c:v>95.29</c:v>
                </c:pt>
                <c:pt idx="106">
                  <c:v>99.4</c:v>
                </c:pt>
                <c:pt idx="107">
                  <c:v>102.07</c:v>
                </c:pt>
                <c:pt idx="108">
                  <c:v>97.67</c:v>
                </c:pt>
                <c:pt idx="109">
                  <c:v>99.11</c:v>
                </c:pt>
                <c:pt idx="110">
                  <c:v>100.28</c:v>
                </c:pt>
                <c:pt idx="111">
                  <c:v>99.11</c:v>
                </c:pt>
                <c:pt idx="112">
                  <c:v>101.65</c:v>
                </c:pt>
                <c:pt idx="113">
                  <c:v>99.76</c:v>
                </c:pt>
                <c:pt idx="114">
                  <c:v>97.38</c:v>
                </c:pt>
                <c:pt idx="115">
                  <c:v>98.53</c:v>
                </c:pt>
                <c:pt idx="116">
                  <c:v>91.76</c:v>
                </c:pt>
                <c:pt idx="117">
                  <c:v>129.44</c:v>
                </c:pt>
                <c:pt idx="118">
                  <c:v>98.55</c:v>
                </c:pt>
                <c:pt idx="119">
                  <c:v>94.17</c:v>
                </c:pt>
                <c:pt idx="120">
                  <c:v>96.38</c:v>
                </c:pt>
                <c:pt idx="121">
                  <c:v>98.95</c:v>
                </c:pt>
                <c:pt idx="122">
                  <c:v>95.04</c:v>
                </c:pt>
                <c:pt idx="123">
                  <c:v>97.18</c:v>
                </c:pt>
                <c:pt idx="124">
                  <c:v>97.75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196344"/>
        <c:axId val="422196736"/>
      </c:lineChart>
      <c:dateAx>
        <c:axId val="42219634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22196736"/>
        <c:crosses val="autoZero"/>
        <c:auto val="1"/>
        <c:lblOffset val="100"/>
        <c:baseTimeUnit val="months"/>
        <c:majorUnit val="1"/>
        <c:majorTimeUnit val="years"/>
      </c:dateAx>
      <c:valAx>
        <c:axId val="422196736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22196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367552"/>
        <c:axId val="422367944"/>
      </c:lineChart>
      <c:catAx>
        <c:axId val="42236755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2367944"/>
        <c:crosses val="autoZero"/>
        <c:auto val="1"/>
        <c:lblAlgn val="ctr"/>
        <c:lblOffset val="100"/>
        <c:noMultiLvlLbl val="0"/>
      </c:catAx>
      <c:valAx>
        <c:axId val="42236794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236755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3.7442035467336827E-2"/>
          <c:w val="0.74172681859698908"/>
          <c:h val="0.88358677286990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132.5</c:v>
                </c:pt>
                <c:pt idx="2">
                  <c:v>130.6</c:v>
                </c:pt>
                <c:pt idx="3">
                  <c:v>128.6</c:v>
                </c:pt>
                <c:pt idx="4">
                  <c:v>138.4</c:v>
                </c:pt>
                <c:pt idx="5">
                  <c:v>148.1</c:v>
                </c:pt>
                <c:pt idx="6">
                  <c:v>139</c:v>
                </c:pt>
                <c:pt idx="7">
                  <c:v>129.9</c:v>
                </c:pt>
                <c:pt idx="8">
                  <c:v>140.1</c:v>
                </c:pt>
                <c:pt idx="9">
                  <c:v>150.4</c:v>
                </c:pt>
                <c:pt idx="10">
                  <c:v>145.6</c:v>
                </c:pt>
                <c:pt idx="11">
                  <c:v>140.80000000000001</c:v>
                </c:pt>
                <c:pt idx="12">
                  <c:v>149.19999999999999</c:v>
                </c:pt>
                <c:pt idx="13">
                  <c:v>157.5</c:v>
                </c:pt>
                <c:pt idx="14">
                  <c:v>147.1</c:v>
                </c:pt>
                <c:pt idx="15">
                  <c:v>136.80000000000001</c:v>
                </c:pt>
                <c:pt idx="16">
                  <c:v>129.9</c:v>
                </c:pt>
                <c:pt idx="17">
                  <c:v>123</c:v>
                </c:pt>
                <c:pt idx="18">
                  <c:v>114</c:v>
                </c:pt>
                <c:pt idx="19">
                  <c:v>105.1</c:v>
                </c:pt>
                <c:pt idx="20">
                  <c:v>109.4</c:v>
                </c:pt>
                <c:pt idx="21">
                  <c:v>113.6</c:v>
                </c:pt>
                <c:pt idx="22">
                  <c:v>116.7</c:v>
                </c:pt>
                <c:pt idx="23">
                  <c:v>119.7</c:v>
                </c:pt>
                <c:pt idx="24">
                  <c:v>171.8</c:v>
                </c:pt>
                <c:pt idx="25">
                  <c:v>198</c:v>
                </c:pt>
                <c:pt idx="26">
                  <c:v>167.3</c:v>
                </c:pt>
                <c:pt idx="27">
                  <c:v>177</c:v>
                </c:pt>
                <c:pt idx="28">
                  <c:v>222.7</c:v>
                </c:pt>
                <c:pt idx="29">
                  <c:v>226.1</c:v>
                </c:pt>
                <c:pt idx="30">
                  <c:v>255.8</c:v>
                </c:pt>
                <c:pt idx="31">
                  <c:v>164.9</c:v>
                </c:pt>
                <c:pt idx="32">
                  <c:v>187</c:v>
                </c:pt>
                <c:pt idx="33">
                  <c:v>210.6</c:v>
                </c:pt>
                <c:pt idx="34">
                  <c:v>187.4</c:v>
                </c:pt>
                <c:pt idx="35">
                  <c:v>175.5</c:v>
                </c:pt>
                <c:pt idx="36">
                  <c:v>221.9</c:v>
                </c:pt>
                <c:pt idx="37">
                  <c:v>226.9</c:v>
                </c:pt>
                <c:pt idx="38">
                  <c:v>217.5</c:v>
                </c:pt>
                <c:pt idx="39">
                  <c:v>166.1</c:v>
                </c:pt>
                <c:pt idx="40">
                  <c:v>268.89999999999998</c:v>
                </c:pt>
                <c:pt idx="41">
                  <c:v>231.3</c:v>
                </c:pt>
                <c:pt idx="42">
                  <c:v>241.4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32.5</c:v>
                </c:pt>
                <c:pt idx="2">
                  <c:v>37.299999999999997</c:v>
                </c:pt>
                <c:pt idx="3">
                  <c:v>42.1</c:v>
                </c:pt>
                <c:pt idx="4">
                  <c:v>47.4</c:v>
                </c:pt>
                <c:pt idx="5">
                  <c:v>52.6</c:v>
                </c:pt>
                <c:pt idx="6">
                  <c:v>44.1</c:v>
                </c:pt>
                <c:pt idx="7">
                  <c:v>35.6</c:v>
                </c:pt>
                <c:pt idx="8">
                  <c:v>36.200000000000003</c:v>
                </c:pt>
                <c:pt idx="9">
                  <c:v>36.799999999999997</c:v>
                </c:pt>
                <c:pt idx="10">
                  <c:v>39.200000000000003</c:v>
                </c:pt>
                <c:pt idx="11">
                  <c:v>41.7</c:v>
                </c:pt>
                <c:pt idx="12">
                  <c:v>41.9</c:v>
                </c:pt>
                <c:pt idx="13">
                  <c:v>42.1</c:v>
                </c:pt>
                <c:pt idx="14">
                  <c:v>35.5</c:v>
                </c:pt>
                <c:pt idx="15">
                  <c:v>28.9</c:v>
                </c:pt>
                <c:pt idx="16">
                  <c:v>27.9</c:v>
                </c:pt>
                <c:pt idx="17">
                  <c:v>26.8</c:v>
                </c:pt>
                <c:pt idx="18">
                  <c:v>24.9</c:v>
                </c:pt>
                <c:pt idx="19">
                  <c:v>22.9</c:v>
                </c:pt>
                <c:pt idx="20">
                  <c:v>22.7</c:v>
                </c:pt>
                <c:pt idx="21">
                  <c:v>22.4</c:v>
                </c:pt>
                <c:pt idx="22">
                  <c:v>23.4</c:v>
                </c:pt>
                <c:pt idx="23">
                  <c:v>24.4</c:v>
                </c:pt>
                <c:pt idx="24">
                  <c:v>15.9</c:v>
                </c:pt>
                <c:pt idx="25">
                  <c:v>29.1</c:v>
                </c:pt>
                <c:pt idx="26">
                  <c:v>25.1</c:v>
                </c:pt>
                <c:pt idx="27">
                  <c:v>17.5</c:v>
                </c:pt>
                <c:pt idx="28">
                  <c:v>23.7</c:v>
                </c:pt>
                <c:pt idx="29">
                  <c:v>29.6</c:v>
                </c:pt>
                <c:pt idx="30">
                  <c:v>56.4</c:v>
                </c:pt>
                <c:pt idx="31">
                  <c:v>23.5</c:v>
                </c:pt>
                <c:pt idx="32">
                  <c:v>21.1</c:v>
                </c:pt>
                <c:pt idx="33">
                  <c:v>28.3</c:v>
                </c:pt>
                <c:pt idx="34">
                  <c:v>27.4</c:v>
                </c:pt>
                <c:pt idx="35">
                  <c:v>21.2</c:v>
                </c:pt>
                <c:pt idx="36">
                  <c:v>27.5</c:v>
                </c:pt>
                <c:pt idx="37">
                  <c:v>26.7</c:v>
                </c:pt>
                <c:pt idx="38">
                  <c:v>34.5</c:v>
                </c:pt>
                <c:pt idx="39">
                  <c:v>23.1</c:v>
                </c:pt>
                <c:pt idx="40">
                  <c:v>32.200000000000003</c:v>
                </c:pt>
                <c:pt idx="41">
                  <c:v>23.2</c:v>
                </c:pt>
                <c:pt idx="42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100</c:v>
                </c:pt>
                <c:pt idx="2">
                  <c:v>93.3</c:v>
                </c:pt>
                <c:pt idx="3">
                  <c:v>86.5</c:v>
                </c:pt>
                <c:pt idx="4">
                  <c:v>91</c:v>
                </c:pt>
                <c:pt idx="5">
                  <c:v>95.5</c:v>
                </c:pt>
                <c:pt idx="6">
                  <c:v>94.9</c:v>
                </c:pt>
                <c:pt idx="7">
                  <c:v>94.3</c:v>
                </c:pt>
                <c:pt idx="8">
                  <c:v>104</c:v>
                </c:pt>
                <c:pt idx="9">
                  <c:v>113.6</c:v>
                </c:pt>
                <c:pt idx="10">
                  <c:v>106.4</c:v>
                </c:pt>
                <c:pt idx="11">
                  <c:v>99.1</c:v>
                </c:pt>
                <c:pt idx="12">
                  <c:v>107.2</c:v>
                </c:pt>
                <c:pt idx="13">
                  <c:v>115.4</c:v>
                </c:pt>
                <c:pt idx="14">
                  <c:v>111.6</c:v>
                </c:pt>
                <c:pt idx="15">
                  <c:v>107.9</c:v>
                </c:pt>
                <c:pt idx="16">
                  <c:v>102</c:v>
                </c:pt>
                <c:pt idx="17">
                  <c:v>96.1</c:v>
                </c:pt>
                <c:pt idx="18">
                  <c:v>89.1</c:v>
                </c:pt>
                <c:pt idx="19">
                  <c:v>82.2</c:v>
                </c:pt>
                <c:pt idx="20">
                  <c:v>86.7</c:v>
                </c:pt>
                <c:pt idx="21">
                  <c:v>91.2</c:v>
                </c:pt>
                <c:pt idx="22">
                  <c:v>93.3</c:v>
                </c:pt>
                <c:pt idx="23">
                  <c:v>95.3</c:v>
                </c:pt>
                <c:pt idx="24">
                  <c:v>155.80000000000001</c:v>
                </c:pt>
                <c:pt idx="25">
                  <c:v>168.9</c:v>
                </c:pt>
                <c:pt idx="26">
                  <c:v>142.19999999999999</c:v>
                </c:pt>
                <c:pt idx="27">
                  <c:v>159.5</c:v>
                </c:pt>
                <c:pt idx="28">
                  <c:v>199</c:v>
                </c:pt>
                <c:pt idx="29">
                  <c:v>196.5</c:v>
                </c:pt>
                <c:pt idx="30">
                  <c:v>199.4</c:v>
                </c:pt>
                <c:pt idx="31">
                  <c:v>141.4</c:v>
                </c:pt>
                <c:pt idx="32">
                  <c:v>165.9</c:v>
                </c:pt>
                <c:pt idx="33">
                  <c:v>182.3</c:v>
                </c:pt>
                <c:pt idx="34">
                  <c:v>160</c:v>
                </c:pt>
                <c:pt idx="35">
                  <c:v>154.30000000000001</c:v>
                </c:pt>
                <c:pt idx="36">
                  <c:v>194.3</c:v>
                </c:pt>
                <c:pt idx="37">
                  <c:v>200.3</c:v>
                </c:pt>
                <c:pt idx="38">
                  <c:v>183</c:v>
                </c:pt>
                <c:pt idx="39">
                  <c:v>143</c:v>
                </c:pt>
                <c:pt idx="40">
                  <c:v>236.7</c:v>
                </c:pt>
                <c:pt idx="41">
                  <c:v>208.1</c:v>
                </c:pt>
                <c:pt idx="4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2368728"/>
        <c:axId val="422369120"/>
      </c:lineChart>
      <c:catAx>
        <c:axId val="4223687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236912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2369120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2368728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46579016588595"/>
          <c:y val="0.32817054989990202"/>
          <c:w val="0.16760738971325739"/>
          <c:h val="0.59478581874458691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7745134157507034"/>
          <c:h val="0.89651987702571845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160.4</c:v>
                </c:pt>
                <c:pt idx="1">
                  <c:v>181.1</c:v>
                </c:pt>
                <c:pt idx="2">
                  <c:v>181.4</c:v>
                </c:pt>
                <c:pt idx="3">
                  <c:v>181.6</c:v>
                </c:pt>
                <c:pt idx="4">
                  <c:v>182.9</c:v>
                </c:pt>
                <c:pt idx="5">
                  <c:v>184.2</c:v>
                </c:pt>
                <c:pt idx="6">
                  <c:v>191.7</c:v>
                </c:pt>
                <c:pt idx="7">
                  <c:v>199.2</c:v>
                </c:pt>
                <c:pt idx="8">
                  <c:v>205.5</c:v>
                </c:pt>
                <c:pt idx="9">
                  <c:v>211.8</c:v>
                </c:pt>
                <c:pt idx="10">
                  <c:v>210.9</c:v>
                </c:pt>
                <c:pt idx="11">
                  <c:v>210</c:v>
                </c:pt>
                <c:pt idx="12">
                  <c:v>219</c:v>
                </c:pt>
                <c:pt idx="13">
                  <c:v>228</c:v>
                </c:pt>
                <c:pt idx="14">
                  <c:v>231.9</c:v>
                </c:pt>
                <c:pt idx="15">
                  <c:v>235.8</c:v>
                </c:pt>
                <c:pt idx="16">
                  <c:v>221.5</c:v>
                </c:pt>
                <c:pt idx="17">
                  <c:v>207.2</c:v>
                </c:pt>
                <c:pt idx="18">
                  <c:v>206.6</c:v>
                </c:pt>
                <c:pt idx="19">
                  <c:v>206</c:v>
                </c:pt>
                <c:pt idx="20">
                  <c:v>205</c:v>
                </c:pt>
                <c:pt idx="21">
                  <c:v>204.1</c:v>
                </c:pt>
                <c:pt idx="22">
                  <c:v>203.7</c:v>
                </c:pt>
                <c:pt idx="23">
                  <c:v>203.4</c:v>
                </c:pt>
                <c:pt idx="24">
                  <c:v>226</c:v>
                </c:pt>
                <c:pt idx="25">
                  <c:v>248.6</c:v>
                </c:pt>
                <c:pt idx="26">
                  <c:v>259.7</c:v>
                </c:pt>
                <c:pt idx="27">
                  <c:v>270.39999999999998</c:v>
                </c:pt>
                <c:pt idx="28">
                  <c:v>256.5</c:v>
                </c:pt>
                <c:pt idx="29">
                  <c:v>275.2</c:v>
                </c:pt>
                <c:pt idx="30">
                  <c:v>321.89999999999998</c:v>
                </c:pt>
                <c:pt idx="31">
                  <c:v>269.10000000000002</c:v>
                </c:pt>
                <c:pt idx="32">
                  <c:v>267.8</c:v>
                </c:pt>
                <c:pt idx="33">
                  <c:v>310.10000000000002</c:v>
                </c:pt>
                <c:pt idx="34">
                  <c:v>337.1</c:v>
                </c:pt>
                <c:pt idx="35">
                  <c:v>327.5</c:v>
                </c:pt>
                <c:pt idx="36">
                  <c:v>333.3</c:v>
                </c:pt>
                <c:pt idx="37">
                  <c:v>363.2</c:v>
                </c:pt>
                <c:pt idx="38">
                  <c:v>386.6</c:v>
                </c:pt>
                <c:pt idx="39">
                  <c:v>372.2</c:v>
                </c:pt>
                <c:pt idx="40">
                  <c:v>402.4</c:v>
                </c:pt>
                <c:pt idx="41">
                  <c:v>417</c:v>
                </c:pt>
                <c:pt idx="42">
                  <c:v>438.1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127.9</c:v>
                </c:pt>
                <c:pt idx="1">
                  <c:v>130.5</c:v>
                </c:pt>
                <c:pt idx="2">
                  <c:v>149.9</c:v>
                </c:pt>
                <c:pt idx="3">
                  <c:v>169.3</c:v>
                </c:pt>
                <c:pt idx="4">
                  <c:v>194.1</c:v>
                </c:pt>
                <c:pt idx="5">
                  <c:v>218.8</c:v>
                </c:pt>
                <c:pt idx="6">
                  <c:v>207.6</c:v>
                </c:pt>
                <c:pt idx="7">
                  <c:v>196.3</c:v>
                </c:pt>
                <c:pt idx="8">
                  <c:v>186.9</c:v>
                </c:pt>
                <c:pt idx="9">
                  <c:v>177.6</c:v>
                </c:pt>
                <c:pt idx="10">
                  <c:v>185.3</c:v>
                </c:pt>
                <c:pt idx="11">
                  <c:v>193.1</c:v>
                </c:pt>
                <c:pt idx="12">
                  <c:v>195.5</c:v>
                </c:pt>
                <c:pt idx="13">
                  <c:v>197.9</c:v>
                </c:pt>
                <c:pt idx="14">
                  <c:v>184.1</c:v>
                </c:pt>
                <c:pt idx="15">
                  <c:v>170.3</c:v>
                </c:pt>
                <c:pt idx="16">
                  <c:v>139.69999999999999</c:v>
                </c:pt>
                <c:pt idx="17">
                  <c:v>109.2</c:v>
                </c:pt>
                <c:pt idx="18">
                  <c:v>101.1</c:v>
                </c:pt>
                <c:pt idx="19">
                  <c:v>93</c:v>
                </c:pt>
                <c:pt idx="20">
                  <c:v>85.6</c:v>
                </c:pt>
                <c:pt idx="21">
                  <c:v>78.2</c:v>
                </c:pt>
                <c:pt idx="22">
                  <c:v>85.1</c:v>
                </c:pt>
                <c:pt idx="23">
                  <c:v>92</c:v>
                </c:pt>
                <c:pt idx="24">
                  <c:v>80.599999999999994</c:v>
                </c:pt>
                <c:pt idx="25">
                  <c:v>84.8</c:v>
                </c:pt>
                <c:pt idx="26">
                  <c:v>83.1</c:v>
                </c:pt>
                <c:pt idx="27">
                  <c:v>75.099999999999994</c:v>
                </c:pt>
                <c:pt idx="28">
                  <c:v>68.7</c:v>
                </c:pt>
                <c:pt idx="29">
                  <c:v>70.8</c:v>
                </c:pt>
                <c:pt idx="30">
                  <c:v>80.099999999999994</c:v>
                </c:pt>
                <c:pt idx="31">
                  <c:v>64.7</c:v>
                </c:pt>
                <c:pt idx="32">
                  <c:v>58.9</c:v>
                </c:pt>
                <c:pt idx="33">
                  <c:v>64.099999999999994</c:v>
                </c:pt>
                <c:pt idx="34">
                  <c:v>71.7</c:v>
                </c:pt>
                <c:pt idx="35">
                  <c:v>61.9</c:v>
                </c:pt>
                <c:pt idx="36">
                  <c:v>65.599999999999994</c:v>
                </c:pt>
                <c:pt idx="37">
                  <c:v>66.3</c:v>
                </c:pt>
                <c:pt idx="38">
                  <c:v>69.2</c:v>
                </c:pt>
                <c:pt idx="39">
                  <c:v>67.5</c:v>
                </c:pt>
                <c:pt idx="40">
                  <c:v>69.400000000000006</c:v>
                </c:pt>
                <c:pt idx="41">
                  <c:v>63</c:v>
                </c:pt>
                <c:pt idx="4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572736"/>
        <c:axId val="423573128"/>
      </c:areaChart>
      <c:catAx>
        <c:axId val="4235727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357312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23573128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3572736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38371798399215"/>
          <c:y val="0.36022553711733069"/>
          <c:w val="0.14961628201600782"/>
          <c:h val="0.59917285865160674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22264"/>
        <c:axId val="423322656"/>
      </c:lineChart>
      <c:catAx>
        <c:axId val="423322264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3322656"/>
        <c:crosses val="autoZero"/>
        <c:auto val="1"/>
        <c:lblAlgn val="ctr"/>
        <c:lblOffset val="100"/>
        <c:noMultiLvlLbl val="0"/>
      </c:catAx>
      <c:valAx>
        <c:axId val="42332265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3322264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2.9688283357685079E-2"/>
          <c:w val="0.79271731333410655"/>
          <c:h val="0.94062343328462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288.39999999999998</c:v>
                </c:pt>
                <c:pt idx="11">
                  <c:v>243.2</c:v>
                </c:pt>
                <c:pt idx="12">
                  <c:v>393.8</c:v>
                </c:pt>
                <c:pt idx="13">
                  <c:v>446.1</c:v>
                </c:pt>
                <c:pt idx="14">
                  <c:v>522.70000000000005</c:v>
                </c:pt>
                <c:pt idx="15">
                  <c:v>281.8</c:v>
                </c:pt>
                <c:pt idx="16">
                  <c:v>433.3</c:v>
                </c:pt>
                <c:pt idx="17">
                  <c:v>373.7</c:v>
                </c:pt>
                <c:pt idx="18">
                  <c:v>432.8</c:v>
                </c:pt>
                <c:pt idx="19">
                  <c:v>383.1</c:v>
                </c:pt>
                <c:pt idx="20">
                  <c:v>507.2</c:v>
                </c:pt>
                <c:pt idx="21">
                  <c:v>414.9</c:v>
                </c:pt>
                <c:pt idx="22">
                  <c:v>319.89999999999998</c:v>
                </c:pt>
                <c:pt idx="23">
                  <c:v>310</c:v>
                </c:pt>
                <c:pt idx="24">
                  <c:v>506.3</c:v>
                </c:pt>
                <c:pt idx="25">
                  <c:v>610.20000000000005</c:v>
                </c:pt>
                <c:pt idx="26">
                  <c:v>378.1</c:v>
                </c:pt>
                <c:pt idx="27">
                  <c:v>337.8</c:v>
                </c:pt>
                <c:pt idx="28">
                  <c:v>505</c:v>
                </c:pt>
                <c:pt idx="29">
                  <c:v>546.29999999999995</c:v>
                </c:pt>
                <c:pt idx="30">
                  <c:v>555.9</c:v>
                </c:pt>
                <c:pt idx="31">
                  <c:v>380.8</c:v>
                </c:pt>
                <c:pt idx="32">
                  <c:v>482.7</c:v>
                </c:pt>
                <c:pt idx="33">
                  <c:v>673.6</c:v>
                </c:pt>
                <c:pt idx="34">
                  <c:v>572.79999999999995</c:v>
                </c:pt>
                <c:pt idx="35">
                  <c:v>474.8</c:v>
                </c:pt>
                <c:pt idx="36">
                  <c:v>619.29999999999995</c:v>
                </c:pt>
                <c:pt idx="37">
                  <c:v>654.20000000000005</c:v>
                </c:pt>
                <c:pt idx="38">
                  <c:v>501.8</c:v>
                </c:pt>
                <c:pt idx="39">
                  <c:v>553.70000000000005</c:v>
                </c:pt>
                <c:pt idx="40">
                  <c:v>605.6</c:v>
                </c:pt>
                <c:pt idx="41">
                  <c:v>537.9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369904"/>
        <c:axId val="423571952"/>
      </c:lineChart>
      <c:catAx>
        <c:axId val="422369904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35719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23571952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2369904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12290441856187E-2"/>
          <c:y val="2.5317184962743353E-2"/>
          <c:w val="0.81264512418032442"/>
          <c:h val="0.94239788517866108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Sheet1!$A$2:$A$36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962.6</c:v>
                </c:pt>
                <c:pt idx="1">
                  <c:v>962.6</c:v>
                </c:pt>
                <c:pt idx="2">
                  <c:v>962.6</c:v>
                </c:pt>
                <c:pt idx="3">
                  <c:v>901.6</c:v>
                </c:pt>
                <c:pt idx="4">
                  <c:v>881.5</c:v>
                </c:pt>
                <c:pt idx="5">
                  <c:v>920.1</c:v>
                </c:pt>
                <c:pt idx="6">
                  <c:v>1043.3</c:v>
                </c:pt>
                <c:pt idx="7">
                  <c:v>965.4</c:v>
                </c:pt>
                <c:pt idx="8">
                  <c:v>942.5</c:v>
                </c:pt>
                <c:pt idx="9">
                  <c:v>931.9</c:v>
                </c:pt>
                <c:pt idx="10">
                  <c:v>963.2</c:v>
                </c:pt>
                <c:pt idx="11">
                  <c:v>1004.5</c:v>
                </c:pt>
                <c:pt idx="12">
                  <c:v>1088.4000000000001</c:v>
                </c:pt>
                <c:pt idx="13">
                  <c:v>1108.3</c:v>
                </c:pt>
                <c:pt idx="14">
                  <c:v>996.2</c:v>
                </c:pt>
                <c:pt idx="15">
                  <c:v>977.6</c:v>
                </c:pt>
                <c:pt idx="16">
                  <c:v>1039.0999999999999</c:v>
                </c:pt>
                <c:pt idx="17">
                  <c:v>1260.7</c:v>
                </c:pt>
                <c:pt idx="18">
                  <c:v>1228.2</c:v>
                </c:pt>
                <c:pt idx="19">
                  <c:v>1187.5999999999999</c:v>
                </c:pt>
                <c:pt idx="20">
                  <c:v>1244.8</c:v>
                </c:pt>
                <c:pt idx="21">
                  <c:v>1358.1</c:v>
                </c:pt>
                <c:pt idx="22">
                  <c:v>1488.9</c:v>
                </c:pt>
                <c:pt idx="23">
                  <c:v>1434.6</c:v>
                </c:pt>
                <c:pt idx="24">
                  <c:v>1373.5</c:v>
                </c:pt>
                <c:pt idx="25">
                  <c:v>1394</c:v>
                </c:pt>
                <c:pt idx="26">
                  <c:v>1421.6</c:v>
                </c:pt>
                <c:pt idx="27">
                  <c:v>1383.7</c:v>
                </c:pt>
                <c:pt idx="28">
                  <c:v>1355.4</c:v>
                </c:pt>
                <c:pt idx="29">
                  <c:v>1429.3</c:v>
                </c:pt>
                <c:pt idx="30">
                  <c:v>1406.3</c:v>
                </c:pt>
                <c:pt idx="31">
                  <c:v>1474.9</c:v>
                </c:pt>
                <c:pt idx="32">
                  <c:v>1528.3</c:v>
                </c:pt>
                <c:pt idx="33">
                  <c:v>1534.4</c:v>
                </c:pt>
                <c:pt idx="34">
                  <c:v>1489.1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685320"/>
        <c:axId val="424685712"/>
      </c:areaChart>
      <c:catAx>
        <c:axId val="4246853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685712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24685712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4685320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233680653988788E-2"/>
          <c:w val="0.87725631768953072"/>
          <c:h val="0.8173357940837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4264640"/>
        <c:axId val="284263856"/>
      </c:barChart>
      <c:catAx>
        <c:axId val="28426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426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263856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4264640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093232"/>
        <c:axId val="416093624"/>
      </c:lineChart>
      <c:catAx>
        <c:axId val="416093232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6093624"/>
        <c:crosses val="autoZero"/>
        <c:auto val="1"/>
        <c:lblAlgn val="ctr"/>
        <c:lblOffset val="100"/>
        <c:noMultiLvlLbl val="0"/>
      </c:catAx>
      <c:valAx>
        <c:axId val="416093624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6093232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469596735474"/>
          <c:y val="6.9397739680875523E-2"/>
          <c:w val="0.7252165384705862"/>
          <c:h val="0.8981435715572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7071</c:v>
                </c:pt>
                <c:pt idx="2">
                  <c:v>7994.2</c:v>
                </c:pt>
                <c:pt idx="3">
                  <c:v>7803.6</c:v>
                </c:pt>
                <c:pt idx="4">
                  <c:v>8477.2999999999993</c:v>
                </c:pt>
                <c:pt idx="5">
                  <c:v>8912</c:v>
                </c:pt>
                <c:pt idx="6">
                  <c:v>8359.5</c:v>
                </c:pt>
                <c:pt idx="7">
                  <c:v>8443.1</c:v>
                </c:pt>
                <c:pt idx="8">
                  <c:v>9133</c:v>
                </c:pt>
                <c:pt idx="9">
                  <c:v>9024.7000000000007</c:v>
                </c:pt>
                <c:pt idx="10">
                  <c:v>10561</c:v>
                </c:pt>
                <c:pt idx="11">
                  <c:v>9363.2999999999993</c:v>
                </c:pt>
                <c:pt idx="12">
                  <c:v>10752.2</c:v>
                </c:pt>
                <c:pt idx="13">
                  <c:v>10766</c:v>
                </c:pt>
                <c:pt idx="14">
                  <c:v>10263</c:v>
                </c:pt>
                <c:pt idx="15">
                  <c:v>10779.4</c:v>
                </c:pt>
                <c:pt idx="16">
                  <c:v>9333.2000000000007</c:v>
                </c:pt>
                <c:pt idx="17">
                  <c:v>6166</c:v>
                </c:pt>
                <c:pt idx="18">
                  <c:v>6392.1</c:v>
                </c:pt>
                <c:pt idx="19">
                  <c:v>6569.6</c:v>
                </c:pt>
                <c:pt idx="20">
                  <c:v>7610.3</c:v>
                </c:pt>
                <c:pt idx="21">
                  <c:v>6967.2</c:v>
                </c:pt>
                <c:pt idx="22">
                  <c:v>7056.3</c:v>
                </c:pt>
                <c:pt idx="23">
                  <c:v>7002.8</c:v>
                </c:pt>
                <c:pt idx="24">
                  <c:v>9173.1</c:v>
                </c:pt>
                <c:pt idx="25">
                  <c:v>8279.1</c:v>
                </c:pt>
                <c:pt idx="26">
                  <c:v>8359</c:v>
                </c:pt>
                <c:pt idx="27">
                  <c:v>7532.8</c:v>
                </c:pt>
                <c:pt idx="28">
                  <c:v>9428.2000000000007</c:v>
                </c:pt>
                <c:pt idx="29">
                  <c:v>8051.9</c:v>
                </c:pt>
                <c:pt idx="30">
                  <c:v>8448.1</c:v>
                </c:pt>
                <c:pt idx="31">
                  <c:v>7406.6</c:v>
                </c:pt>
                <c:pt idx="32">
                  <c:v>8717.6</c:v>
                </c:pt>
                <c:pt idx="33">
                  <c:v>6886.1</c:v>
                </c:pt>
                <c:pt idx="34">
                  <c:v>7228.6</c:v>
                </c:pt>
                <c:pt idx="35">
                  <c:v>6598.9</c:v>
                </c:pt>
                <c:pt idx="36">
                  <c:v>7453.8</c:v>
                </c:pt>
                <c:pt idx="37">
                  <c:v>7322.2</c:v>
                </c:pt>
                <c:pt idx="38">
                  <c:v>7461.6</c:v>
                </c:pt>
                <c:pt idx="39">
                  <c:v>8723.2000000000007</c:v>
                </c:pt>
                <c:pt idx="40">
                  <c:v>7713.2</c:v>
                </c:pt>
                <c:pt idx="41">
                  <c:v>6670.9</c:v>
                </c:pt>
                <c:pt idx="42">
                  <c:v>8528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5737.8</c:v>
                </c:pt>
                <c:pt idx="2">
                  <c:v>6788.3</c:v>
                </c:pt>
                <c:pt idx="3">
                  <c:v>6637.7</c:v>
                </c:pt>
                <c:pt idx="4">
                  <c:v>6988.6</c:v>
                </c:pt>
                <c:pt idx="5">
                  <c:v>7672.4</c:v>
                </c:pt>
                <c:pt idx="6">
                  <c:v>6806.7</c:v>
                </c:pt>
                <c:pt idx="7">
                  <c:v>6997.5</c:v>
                </c:pt>
                <c:pt idx="8">
                  <c:v>7820.9</c:v>
                </c:pt>
                <c:pt idx="9">
                  <c:v>7512.7</c:v>
                </c:pt>
                <c:pt idx="10">
                  <c:v>8887.7999999999993</c:v>
                </c:pt>
                <c:pt idx="11">
                  <c:v>7882</c:v>
                </c:pt>
                <c:pt idx="12">
                  <c:v>9022</c:v>
                </c:pt>
                <c:pt idx="13">
                  <c:v>8867.7000000000007</c:v>
                </c:pt>
                <c:pt idx="14">
                  <c:v>8113.8</c:v>
                </c:pt>
                <c:pt idx="15">
                  <c:v>8990.4</c:v>
                </c:pt>
                <c:pt idx="16">
                  <c:v>7551.6</c:v>
                </c:pt>
                <c:pt idx="17">
                  <c:v>4884.3999999999996</c:v>
                </c:pt>
                <c:pt idx="18">
                  <c:v>4910.7</c:v>
                </c:pt>
                <c:pt idx="19">
                  <c:v>5177.8</c:v>
                </c:pt>
                <c:pt idx="20">
                  <c:v>5926</c:v>
                </c:pt>
                <c:pt idx="21">
                  <c:v>5218.3</c:v>
                </c:pt>
                <c:pt idx="22">
                  <c:v>5571.4</c:v>
                </c:pt>
                <c:pt idx="23">
                  <c:v>5451.8</c:v>
                </c:pt>
                <c:pt idx="24">
                  <c:v>6842.7</c:v>
                </c:pt>
                <c:pt idx="25">
                  <c:v>5853.7</c:v>
                </c:pt>
                <c:pt idx="26">
                  <c:v>6522.4</c:v>
                </c:pt>
                <c:pt idx="27">
                  <c:v>5689</c:v>
                </c:pt>
                <c:pt idx="28">
                  <c:v>7162.6</c:v>
                </c:pt>
                <c:pt idx="29">
                  <c:v>6027</c:v>
                </c:pt>
                <c:pt idx="30">
                  <c:v>6550.5</c:v>
                </c:pt>
                <c:pt idx="31">
                  <c:v>5992.8</c:v>
                </c:pt>
                <c:pt idx="32">
                  <c:v>7025.5</c:v>
                </c:pt>
                <c:pt idx="33">
                  <c:v>5119.3999999999996</c:v>
                </c:pt>
                <c:pt idx="34">
                  <c:v>5465.9</c:v>
                </c:pt>
                <c:pt idx="35">
                  <c:v>5162.2</c:v>
                </c:pt>
                <c:pt idx="36">
                  <c:v>5841.7</c:v>
                </c:pt>
                <c:pt idx="37">
                  <c:v>5335.6</c:v>
                </c:pt>
                <c:pt idx="38">
                  <c:v>5545.1</c:v>
                </c:pt>
                <c:pt idx="39">
                  <c:v>6551</c:v>
                </c:pt>
                <c:pt idx="40">
                  <c:v>5813.3</c:v>
                </c:pt>
                <c:pt idx="41">
                  <c:v>4721.1000000000004</c:v>
                </c:pt>
                <c:pt idx="42">
                  <c:v>6302.6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1330.9</c:v>
                </c:pt>
                <c:pt idx="2">
                  <c:v>1210.3</c:v>
                </c:pt>
                <c:pt idx="3">
                  <c:v>1177</c:v>
                </c:pt>
                <c:pt idx="4">
                  <c:v>1495.4</c:v>
                </c:pt>
                <c:pt idx="5">
                  <c:v>1241.8</c:v>
                </c:pt>
                <c:pt idx="6">
                  <c:v>1555.5</c:v>
                </c:pt>
                <c:pt idx="7">
                  <c:v>1448.9</c:v>
                </c:pt>
                <c:pt idx="8">
                  <c:v>1305.8</c:v>
                </c:pt>
                <c:pt idx="9">
                  <c:v>1496</c:v>
                </c:pt>
                <c:pt idx="10">
                  <c:v>1664.5</c:v>
                </c:pt>
                <c:pt idx="11">
                  <c:v>1464.2</c:v>
                </c:pt>
                <c:pt idx="12">
                  <c:v>1730.3</c:v>
                </c:pt>
                <c:pt idx="13">
                  <c:v>1861.8</c:v>
                </c:pt>
                <c:pt idx="14">
                  <c:v>2135.1999999999998</c:v>
                </c:pt>
                <c:pt idx="15">
                  <c:v>1745.4</c:v>
                </c:pt>
                <c:pt idx="16">
                  <c:v>1757.5</c:v>
                </c:pt>
                <c:pt idx="17">
                  <c:v>1249.4000000000001</c:v>
                </c:pt>
                <c:pt idx="18">
                  <c:v>1463.1</c:v>
                </c:pt>
                <c:pt idx="19">
                  <c:v>1364.9</c:v>
                </c:pt>
                <c:pt idx="20">
                  <c:v>1670</c:v>
                </c:pt>
                <c:pt idx="21">
                  <c:v>1734.3</c:v>
                </c:pt>
                <c:pt idx="22">
                  <c:v>1464.2</c:v>
                </c:pt>
                <c:pt idx="23">
                  <c:v>1505</c:v>
                </c:pt>
                <c:pt idx="24">
                  <c:v>2252.3000000000002</c:v>
                </c:pt>
                <c:pt idx="25">
                  <c:v>2322.9</c:v>
                </c:pt>
                <c:pt idx="26">
                  <c:v>1775</c:v>
                </c:pt>
                <c:pt idx="27">
                  <c:v>1754.2</c:v>
                </c:pt>
                <c:pt idx="28">
                  <c:v>2179.6</c:v>
                </c:pt>
                <c:pt idx="29">
                  <c:v>1889</c:v>
                </c:pt>
                <c:pt idx="30">
                  <c:v>1813.4</c:v>
                </c:pt>
                <c:pt idx="31">
                  <c:v>1351.8</c:v>
                </c:pt>
                <c:pt idx="32">
                  <c:v>1626.2</c:v>
                </c:pt>
                <c:pt idx="33">
                  <c:v>1660.1</c:v>
                </c:pt>
                <c:pt idx="34">
                  <c:v>1671.1</c:v>
                </c:pt>
                <c:pt idx="35">
                  <c:v>1350.3</c:v>
                </c:pt>
                <c:pt idx="36">
                  <c:v>1518.4</c:v>
                </c:pt>
                <c:pt idx="37">
                  <c:v>1876.6</c:v>
                </c:pt>
                <c:pt idx="38">
                  <c:v>1808.8</c:v>
                </c:pt>
                <c:pt idx="39">
                  <c:v>2094.9</c:v>
                </c:pt>
                <c:pt idx="40">
                  <c:v>1753.8</c:v>
                </c:pt>
                <c:pt idx="41">
                  <c:v>1803.3</c:v>
                </c:pt>
                <c:pt idx="42">
                  <c:v>2101.9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094408"/>
        <c:axId val="416094800"/>
      </c:lineChart>
      <c:catAx>
        <c:axId val="4160944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60948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16094800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6094408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29664706432550958"/>
          <c:w val="0.1613628425665124"/>
          <c:h val="0.6453933019673148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7395850772173E-2"/>
          <c:y val="2.9791998495383294E-2"/>
          <c:w val="0.75415476711737917"/>
          <c:h val="0.83893617737105941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2787.5</c:v>
                </c:pt>
                <c:pt idx="1">
                  <c:v>3006.8</c:v>
                </c:pt>
                <c:pt idx="2">
                  <c:v>2914.3</c:v>
                </c:pt>
                <c:pt idx="3">
                  <c:v>2872.5</c:v>
                </c:pt>
                <c:pt idx="4">
                  <c:v>3195.3</c:v>
                </c:pt>
                <c:pt idx="5">
                  <c:v>3093.6</c:v>
                </c:pt>
                <c:pt idx="6">
                  <c:v>3504.9</c:v>
                </c:pt>
                <c:pt idx="7">
                  <c:v>3389.8</c:v>
                </c:pt>
                <c:pt idx="8">
                  <c:v>3220.9</c:v>
                </c:pt>
                <c:pt idx="9">
                  <c:v>3521.4</c:v>
                </c:pt>
                <c:pt idx="10">
                  <c:v>3780.9</c:v>
                </c:pt>
                <c:pt idx="11">
                  <c:v>3869.6</c:v>
                </c:pt>
                <c:pt idx="12">
                  <c:v>3603.2</c:v>
                </c:pt>
                <c:pt idx="13">
                  <c:v>3622</c:v>
                </c:pt>
                <c:pt idx="14">
                  <c:v>3871.2</c:v>
                </c:pt>
                <c:pt idx="15">
                  <c:v>3768</c:v>
                </c:pt>
                <c:pt idx="16">
                  <c:v>3550.3</c:v>
                </c:pt>
                <c:pt idx="17">
                  <c:v>3097.5</c:v>
                </c:pt>
                <c:pt idx="18">
                  <c:v>2965.2</c:v>
                </c:pt>
                <c:pt idx="19">
                  <c:v>2990.2</c:v>
                </c:pt>
                <c:pt idx="20">
                  <c:v>3078.4</c:v>
                </c:pt>
                <c:pt idx="21">
                  <c:v>3182.2</c:v>
                </c:pt>
                <c:pt idx="22">
                  <c:v>2963.5</c:v>
                </c:pt>
                <c:pt idx="23">
                  <c:v>2942.6</c:v>
                </c:pt>
                <c:pt idx="24">
                  <c:v>3328.3</c:v>
                </c:pt>
                <c:pt idx="25">
                  <c:v>3965.2</c:v>
                </c:pt>
                <c:pt idx="26">
                  <c:v>4050.2</c:v>
                </c:pt>
                <c:pt idx="27">
                  <c:v>4083.3</c:v>
                </c:pt>
                <c:pt idx="28">
                  <c:v>4036.4</c:v>
                </c:pt>
                <c:pt idx="29">
                  <c:v>3967.9</c:v>
                </c:pt>
                <c:pt idx="30">
                  <c:v>4387.5</c:v>
                </c:pt>
                <c:pt idx="31">
                  <c:v>3782.3</c:v>
                </c:pt>
                <c:pt idx="32">
                  <c:v>3794.8</c:v>
                </c:pt>
                <c:pt idx="33">
                  <c:v>3625</c:v>
                </c:pt>
                <c:pt idx="34">
                  <c:v>3703.9</c:v>
                </c:pt>
                <c:pt idx="35">
                  <c:v>3618.3</c:v>
                </c:pt>
                <c:pt idx="36">
                  <c:v>3392.3</c:v>
                </c:pt>
                <c:pt idx="37">
                  <c:v>3796.5</c:v>
                </c:pt>
                <c:pt idx="38">
                  <c:v>3921.2</c:v>
                </c:pt>
                <c:pt idx="39">
                  <c:v>4473.5</c:v>
                </c:pt>
                <c:pt idx="40">
                  <c:v>4593.2</c:v>
                </c:pt>
                <c:pt idx="41">
                  <c:v>4890.8</c:v>
                </c:pt>
                <c:pt idx="42">
                  <c:v>4884.6000000000004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9905.6</c:v>
                </c:pt>
                <c:pt idx="1">
                  <c:v>10839</c:v>
                </c:pt>
                <c:pt idx="2">
                  <c:v>12018</c:v>
                </c:pt>
                <c:pt idx="3">
                  <c:v>13619</c:v>
                </c:pt>
                <c:pt idx="4">
                  <c:v>13342</c:v>
                </c:pt>
                <c:pt idx="5">
                  <c:v>15039</c:v>
                </c:pt>
                <c:pt idx="6">
                  <c:v>14429</c:v>
                </c:pt>
                <c:pt idx="7">
                  <c:v>15235</c:v>
                </c:pt>
                <c:pt idx="8">
                  <c:v>16024</c:v>
                </c:pt>
                <c:pt idx="9">
                  <c:v>15701</c:v>
                </c:pt>
                <c:pt idx="10">
                  <c:v>17226</c:v>
                </c:pt>
                <c:pt idx="11">
                  <c:v>17578</c:v>
                </c:pt>
                <c:pt idx="12">
                  <c:v>18649</c:v>
                </c:pt>
                <c:pt idx="13">
                  <c:v>18543</c:v>
                </c:pt>
                <c:pt idx="14">
                  <c:v>18098</c:v>
                </c:pt>
                <c:pt idx="15">
                  <c:v>19423</c:v>
                </c:pt>
                <c:pt idx="16">
                  <c:v>18258</c:v>
                </c:pt>
                <c:pt idx="17">
                  <c:v>14288</c:v>
                </c:pt>
                <c:pt idx="18">
                  <c:v>13116</c:v>
                </c:pt>
                <c:pt idx="19">
                  <c:v>12761</c:v>
                </c:pt>
                <c:pt idx="20">
                  <c:v>11993</c:v>
                </c:pt>
                <c:pt idx="21">
                  <c:v>11191</c:v>
                </c:pt>
                <c:pt idx="22">
                  <c:v>11252</c:v>
                </c:pt>
                <c:pt idx="23">
                  <c:v>11125</c:v>
                </c:pt>
                <c:pt idx="24">
                  <c:v>11173</c:v>
                </c:pt>
                <c:pt idx="25">
                  <c:v>9984.7999999999993</c:v>
                </c:pt>
                <c:pt idx="26">
                  <c:v>10510</c:v>
                </c:pt>
                <c:pt idx="27">
                  <c:v>10874</c:v>
                </c:pt>
                <c:pt idx="28">
                  <c:v>11829</c:v>
                </c:pt>
                <c:pt idx="29">
                  <c:v>11038</c:v>
                </c:pt>
                <c:pt idx="30">
                  <c:v>11395</c:v>
                </c:pt>
                <c:pt idx="31">
                  <c:v>10793</c:v>
                </c:pt>
                <c:pt idx="32">
                  <c:v>11433</c:v>
                </c:pt>
                <c:pt idx="33">
                  <c:v>10385</c:v>
                </c:pt>
                <c:pt idx="34">
                  <c:v>10514</c:v>
                </c:pt>
                <c:pt idx="35">
                  <c:v>10189</c:v>
                </c:pt>
                <c:pt idx="36">
                  <c:v>10152</c:v>
                </c:pt>
                <c:pt idx="37">
                  <c:v>9831.4</c:v>
                </c:pt>
                <c:pt idx="38">
                  <c:v>9881.5</c:v>
                </c:pt>
                <c:pt idx="39">
                  <c:v>11096</c:v>
                </c:pt>
                <c:pt idx="40">
                  <c:v>11193</c:v>
                </c:pt>
                <c:pt idx="41">
                  <c:v>10759</c:v>
                </c:pt>
                <c:pt idx="42">
                  <c:v>11880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349240"/>
        <c:axId val="418349632"/>
      </c:areaChart>
      <c:catAx>
        <c:axId val="418349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8349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18349632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8349240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63712953224159"/>
          <c:y val="0.32959945548513325"/>
          <c:w val="0.12623025546181146"/>
          <c:h val="0.536366212753017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415616"/>
        <c:axId val="418416008"/>
      </c:lineChart>
      <c:catAx>
        <c:axId val="41841561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18416008"/>
        <c:crosses val="autoZero"/>
        <c:auto val="1"/>
        <c:lblAlgn val="ctr"/>
        <c:lblOffset val="100"/>
        <c:noMultiLvlLbl val="0"/>
      </c:catAx>
      <c:valAx>
        <c:axId val="41841600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841561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5.6964980633701187E-2"/>
          <c:w val="0.73742165222382694"/>
          <c:h val="0.898654245358904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4755.3</c:v>
                </c:pt>
                <c:pt idx="2">
                  <c:v>4666.2</c:v>
                </c:pt>
                <c:pt idx="3">
                  <c:v>5441.3</c:v>
                </c:pt>
                <c:pt idx="4">
                  <c:v>4929.5</c:v>
                </c:pt>
                <c:pt idx="5">
                  <c:v>5229</c:v>
                </c:pt>
                <c:pt idx="6">
                  <c:v>5639.5</c:v>
                </c:pt>
                <c:pt idx="7">
                  <c:v>5741.2</c:v>
                </c:pt>
                <c:pt idx="8">
                  <c:v>5818</c:v>
                </c:pt>
                <c:pt idx="9">
                  <c:v>5620</c:v>
                </c:pt>
                <c:pt idx="10">
                  <c:v>5957</c:v>
                </c:pt>
                <c:pt idx="11">
                  <c:v>6148.5</c:v>
                </c:pt>
                <c:pt idx="12">
                  <c:v>6894</c:v>
                </c:pt>
                <c:pt idx="13">
                  <c:v>6308.9</c:v>
                </c:pt>
                <c:pt idx="14">
                  <c:v>6378.3</c:v>
                </c:pt>
                <c:pt idx="15">
                  <c:v>6613.1</c:v>
                </c:pt>
                <c:pt idx="16">
                  <c:v>6921.7</c:v>
                </c:pt>
                <c:pt idx="17">
                  <c:v>4116.1000000000004</c:v>
                </c:pt>
                <c:pt idx="18">
                  <c:v>4399.5</c:v>
                </c:pt>
                <c:pt idx="19">
                  <c:v>4402.3999999999996</c:v>
                </c:pt>
                <c:pt idx="20">
                  <c:v>4900.8</c:v>
                </c:pt>
                <c:pt idx="21">
                  <c:v>4622.6000000000004</c:v>
                </c:pt>
                <c:pt idx="22">
                  <c:v>4393</c:v>
                </c:pt>
                <c:pt idx="23">
                  <c:v>4519.7</c:v>
                </c:pt>
                <c:pt idx="24">
                  <c:v>5731.9</c:v>
                </c:pt>
                <c:pt idx="25">
                  <c:v>4622.1000000000004</c:v>
                </c:pt>
                <c:pt idx="26">
                  <c:v>4159.8999999999996</c:v>
                </c:pt>
                <c:pt idx="27">
                  <c:v>4269.7</c:v>
                </c:pt>
                <c:pt idx="28">
                  <c:v>5438</c:v>
                </c:pt>
                <c:pt idx="29">
                  <c:v>4221.1000000000004</c:v>
                </c:pt>
                <c:pt idx="30">
                  <c:v>4736.7</c:v>
                </c:pt>
                <c:pt idx="31">
                  <c:v>4205.5</c:v>
                </c:pt>
                <c:pt idx="32">
                  <c:v>4702.2</c:v>
                </c:pt>
                <c:pt idx="33">
                  <c:v>3336.6</c:v>
                </c:pt>
                <c:pt idx="34">
                  <c:v>3612.3</c:v>
                </c:pt>
                <c:pt idx="35">
                  <c:v>3254.7</c:v>
                </c:pt>
                <c:pt idx="36">
                  <c:v>3951</c:v>
                </c:pt>
                <c:pt idx="37">
                  <c:v>3173</c:v>
                </c:pt>
                <c:pt idx="38">
                  <c:v>3230.4</c:v>
                </c:pt>
                <c:pt idx="39">
                  <c:v>3907.2</c:v>
                </c:pt>
                <c:pt idx="40">
                  <c:v>3551.7</c:v>
                </c:pt>
                <c:pt idx="41">
                  <c:v>2923.1</c:v>
                </c:pt>
                <c:pt idx="42">
                  <c:v>2848.8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4267.3999999999996</c:v>
                </c:pt>
                <c:pt idx="2">
                  <c:v>4310</c:v>
                </c:pt>
                <c:pt idx="3">
                  <c:v>4999.7</c:v>
                </c:pt>
                <c:pt idx="4">
                  <c:v>4549.7</c:v>
                </c:pt>
                <c:pt idx="5">
                  <c:v>4868.2</c:v>
                </c:pt>
                <c:pt idx="6">
                  <c:v>4973.3</c:v>
                </c:pt>
                <c:pt idx="7">
                  <c:v>5118.5</c:v>
                </c:pt>
                <c:pt idx="8">
                  <c:v>5396</c:v>
                </c:pt>
                <c:pt idx="9">
                  <c:v>5004.8</c:v>
                </c:pt>
                <c:pt idx="10">
                  <c:v>5192.8999999999996</c:v>
                </c:pt>
                <c:pt idx="11">
                  <c:v>5510.7</c:v>
                </c:pt>
                <c:pt idx="12">
                  <c:v>6217.8</c:v>
                </c:pt>
                <c:pt idx="13">
                  <c:v>5520.1</c:v>
                </c:pt>
                <c:pt idx="14">
                  <c:v>5408.1</c:v>
                </c:pt>
                <c:pt idx="15">
                  <c:v>5697.9</c:v>
                </c:pt>
                <c:pt idx="16">
                  <c:v>6055.8</c:v>
                </c:pt>
                <c:pt idx="17">
                  <c:v>3605</c:v>
                </c:pt>
                <c:pt idx="18">
                  <c:v>3743.8</c:v>
                </c:pt>
                <c:pt idx="19">
                  <c:v>3719.5</c:v>
                </c:pt>
                <c:pt idx="20">
                  <c:v>4162.8</c:v>
                </c:pt>
                <c:pt idx="21">
                  <c:v>3674.1</c:v>
                </c:pt>
                <c:pt idx="22">
                  <c:v>3699.5</c:v>
                </c:pt>
                <c:pt idx="23">
                  <c:v>3647.3</c:v>
                </c:pt>
                <c:pt idx="24">
                  <c:v>4696.6000000000004</c:v>
                </c:pt>
                <c:pt idx="25">
                  <c:v>3588.2</c:v>
                </c:pt>
                <c:pt idx="26">
                  <c:v>3475.2</c:v>
                </c:pt>
                <c:pt idx="27">
                  <c:v>3353.9</c:v>
                </c:pt>
                <c:pt idx="28">
                  <c:v>4397.6000000000004</c:v>
                </c:pt>
                <c:pt idx="29">
                  <c:v>3487.3</c:v>
                </c:pt>
                <c:pt idx="30">
                  <c:v>4075.6</c:v>
                </c:pt>
                <c:pt idx="31">
                  <c:v>3759.4</c:v>
                </c:pt>
                <c:pt idx="32">
                  <c:v>4130</c:v>
                </c:pt>
                <c:pt idx="33">
                  <c:v>2848.9</c:v>
                </c:pt>
                <c:pt idx="34">
                  <c:v>3159.7</c:v>
                </c:pt>
                <c:pt idx="35">
                  <c:v>2865.9</c:v>
                </c:pt>
                <c:pt idx="36">
                  <c:v>3590.4</c:v>
                </c:pt>
                <c:pt idx="37">
                  <c:v>2705.7</c:v>
                </c:pt>
                <c:pt idx="38">
                  <c:v>2747.1</c:v>
                </c:pt>
                <c:pt idx="39">
                  <c:v>3427.8</c:v>
                </c:pt>
                <c:pt idx="40">
                  <c:v>3087.4</c:v>
                </c:pt>
                <c:pt idx="41">
                  <c:v>2337.5</c:v>
                </c:pt>
                <c:pt idx="42">
                  <c:v>2274.1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487.9</c:v>
                </c:pt>
                <c:pt idx="2">
                  <c:v>356.2</c:v>
                </c:pt>
                <c:pt idx="3">
                  <c:v>441.6</c:v>
                </c:pt>
                <c:pt idx="4">
                  <c:v>379.8</c:v>
                </c:pt>
                <c:pt idx="5">
                  <c:v>360.8</c:v>
                </c:pt>
                <c:pt idx="6">
                  <c:v>666.2</c:v>
                </c:pt>
                <c:pt idx="7">
                  <c:v>622.6</c:v>
                </c:pt>
                <c:pt idx="8">
                  <c:v>422</c:v>
                </c:pt>
                <c:pt idx="9">
                  <c:v>615.20000000000005</c:v>
                </c:pt>
                <c:pt idx="10">
                  <c:v>764.1</c:v>
                </c:pt>
                <c:pt idx="11">
                  <c:v>637.79999999999995</c:v>
                </c:pt>
                <c:pt idx="12">
                  <c:v>676.3</c:v>
                </c:pt>
                <c:pt idx="13">
                  <c:v>788.8</c:v>
                </c:pt>
                <c:pt idx="14">
                  <c:v>970.2</c:v>
                </c:pt>
                <c:pt idx="15">
                  <c:v>915.1</c:v>
                </c:pt>
                <c:pt idx="16">
                  <c:v>865.9</c:v>
                </c:pt>
                <c:pt idx="17">
                  <c:v>511.1</c:v>
                </c:pt>
                <c:pt idx="18">
                  <c:v>655.7</c:v>
                </c:pt>
                <c:pt idx="19">
                  <c:v>682.9</c:v>
                </c:pt>
                <c:pt idx="20">
                  <c:v>738</c:v>
                </c:pt>
                <c:pt idx="21">
                  <c:v>948.5</c:v>
                </c:pt>
                <c:pt idx="22">
                  <c:v>693.5</c:v>
                </c:pt>
                <c:pt idx="23">
                  <c:v>872.4</c:v>
                </c:pt>
                <c:pt idx="24">
                  <c:v>1035.2</c:v>
                </c:pt>
                <c:pt idx="25">
                  <c:v>1033.9000000000001</c:v>
                </c:pt>
                <c:pt idx="26">
                  <c:v>684.7</c:v>
                </c:pt>
                <c:pt idx="27">
                  <c:v>915.8</c:v>
                </c:pt>
                <c:pt idx="28">
                  <c:v>1040.3</c:v>
                </c:pt>
                <c:pt idx="29">
                  <c:v>733.7</c:v>
                </c:pt>
                <c:pt idx="30">
                  <c:v>661</c:v>
                </c:pt>
                <c:pt idx="31">
                  <c:v>446.1</c:v>
                </c:pt>
                <c:pt idx="32">
                  <c:v>572.20000000000005</c:v>
                </c:pt>
                <c:pt idx="33">
                  <c:v>487.7</c:v>
                </c:pt>
                <c:pt idx="34">
                  <c:v>452.5</c:v>
                </c:pt>
                <c:pt idx="35">
                  <c:v>388.9</c:v>
                </c:pt>
                <c:pt idx="36">
                  <c:v>360.6</c:v>
                </c:pt>
                <c:pt idx="37">
                  <c:v>467.3</c:v>
                </c:pt>
                <c:pt idx="38">
                  <c:v>483.3</c:v>
                </c:pt>
                <c:pt idx="39">
                  <c:v>479.4</c:v>
                </c:pt>
                <c:pt idx="40">
                  <c:v>464.2</c:v>
                </c:pt>
                <c:pt idx="41">
                  <c:v>585.6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416792"/>
        <c:axId val="418417184"/>
      </c:lineChart>
      <c:catAx>
        <c:axId val="41841679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84171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18417184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18416792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33036899700461053"/>
          <c:w val="0.15824433859200832"/>
          <c:h val="0.62999452056942395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0.15608338235366812"/>
          <c:w val="0.74090407938257996"/>
          <c:h val="0.80589553972624406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559.4</c:v>
                </c:pt>
                <c:pt idx="1">
                  <c:v>659</c:v>
                </c:pt>
                <c:pt idx="2">
                  <c:v>576.6</c:v>
                </c:pt>
                <c:pt idx="3">
                  <c:v>580.70000000000005</c:v>
                </c:pt>
                <c:pt idx="4">
                  <c:v>685.8</c:v>
                </c:pt>
                <c:pt idx="5">
                  <c:v>526</c:v>
                </c:pt>
                <c:pt idx="6">
                  <c:v>526</c:v>
                </c:pt>
                <c:pt idx="7">
                  <c:v>540.5</c:v>
                </c:pt>
                <c:pt idx="8">
                  <c:v>385.2</c:v>
                </c:pt>
                <c:pt idx="9">
                  <c:v>481.1</c:v>
                </c:pt>
                <c:pt idx="10">
                  <c:v>626.6</c:v>
                </c:pt>
                <c:pt idx="11">
                  <c:v>577.79999999999995</c:v>
                </c:pt>
                <c:pt idx="12">
                  <c:v>593.5</c:v>
                </c:pt>
                <c:pt idx="13">
                  <c:v>660.7</c:v>
                </c:pt>
                <c:pt idx="14">
                  <c:v>914.4</c:v>
                </c:pt>
                <c:pt idx="15">
                  <c:v>885.8</c:v>
                </c:pt>
                <c:pt idx="16">
                  <c:v>902.5</c:v>
                </c:pt>
                <c:pt idx="17">
                  <c:v>560.70000000000005</c:v>
                </c:pt>
                <c:pt idx="18">
                  <c:v>574.4</c:v>
                </c:pt>
                <c:pt idx="19">
                  <c:v>601.9</c:v>
                </c:pt>
                <c:pt idx="20">
                  <c:v>624.6</c:v>
                </c:pt>
                <c:pt idx="21">
                  <c:v>775.1</c:v>
                </c:pt>
                <c:pt idx="22">
                  <c:v>574.70000000000005</c:v>
                </c:pt>
                <c:pt idx="23">
                  <c:v>725.9</c:v>
                </c:pt>
                <c:pt idx="24">
                  <c:v>723.9</c:v>
                </c:pt>
                <c:pt idx="25">
                  <c:v>779.6</c:v>
                </c:pt>
                <c:pt idx="26">
                  <c:v>712.9</c:v>
                </c:pt>
                <c:pt idx="27">
                  <c:v>823.8</c:v>
                </c:pt>
                <c:pt idx="28">
                  <c:v>881.6</c:v>
                </c:pt>
                <c:pt idx="29">
                  <c:v>611.1</c:v>
                </c:pt>
                <c:pt idx="30">
                  <c:v>634.1</c:v>
                </c:pt>
                <c:pt idx="31">
                  <c:v>521.70000000000005</c:v>
                </c:pt>
                <c:pt idx="32">
                  <c:v>586.4</c:v>
                </c:pt>
                <c:pt idx="33">
                  <c:v>573.79999999999995</c:v>
                </c:pt>
                <c:pt idx="34">
                  <c:v>476.1</c:v>
                </c:pt>
                <c:pt idx="35">
                  <c:v>409.1</c:v>
                </c:pt>
                <c:pt idx="36">
                  <c:v>391.1</c:v>
                </c:pt>
                <c:pt idx="37">
                  <c:v>475.9</c:v>
                </c:pt>
                <c:pt idx="38">
                  <c:v>515.29999999999995</c:v>
                </c:pt>
                <c:pt idx="39">
                  <c:v>567.20000000000005</c:v>
                </c:pt>
                <c:pt idx="40">
                  <c:v>548</c:v>
                </c:pt>
                <c:pt idx="41">
                  <c:v>729.8</c:v>
                </c:pt>
                <c:pt idx="42">
                  <c:v>632.79999999999995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5200.2</c:v>
                </c:pt>
                <c:pt idx="1">
                  <c:v>5767</c:v>
                </c:pt>
                <c:pt idx="2">
                  <c:v>5818.9</c:v>
                </c:pt>
                <c:pt idx="3">
                  <c:v>6703.4</c:v>
                </c:pt>
                <c:pt idx="4">
                  <c:v>5543.7</c:v>
                </c:pt>
                <c:pt idx="5">
                  <c:v>5843.1</c:v>
                </c:pt>
                <c:pt idx="6">
                  <c:v>5969.9</c:v>
                </c:pt>
                <c:pt idx="7">
                  <c:v>6255.2</c:v>
                </c:pt>
                <c:pt idx="8">
                  <c:v>6634.9</c:v>
                </c:pt>
                <c:pt idx="9">
                  <c:v>6076.3</c:v>
                </c:pt>
                <c:pt idx="10">
                  <c:v>6294.4</c:v>
                </c:pt>
                <c:pt idx="11">
                  <c:v>6663.3</c:v>
                </c:pt>
                <c:pt idx="12">
                  <c:v>7508.8</c:v>
                </c:pt>
                <c:pt idx="13">
                  <c:v>6670.8</c:v>
                </c:pt>
                <c:pt idx="14">
                  <c:v>6418.7</c:v>
                </c:pt>
                <c:pt idx="15">
                  <c:v>6812.8</c:v>
                </c:pt>
                <c:pt idx="16">
                  <c:v>7157.5</c:v>
                </c:pt>
                <c:pt idx="17">
                  <c:v>4374.7</c:v>
                </c:pt>
                <c:pt idx="18">
                  <c:v>4472.2</c:v>
                </c:pt>
                <c:pt idx="19">
                  <c:v>4383.2</c:v>
                </c:pt>
                <c:pt idx="20">
                  <c:v>4848.3</c:v>
                </c:pt>
                <c:pt idx="21">
                  <c:v>4297.5</c:v>
                </c:pt>
                <c:pt idx="22">
                  <c:v>4350.3999999999996</c:v>
                </c:pt>
                <c:pt idx="23">
                  <c:v>4292.1000000000004</c:v>
                </c:pt>
                <c:pt idx="24">
                  <c:v>5310.6</c:v>
                </c:pt>
                <c:pt idx="25">
                  <c:v>4100.8</c:v>
                </c:pt>
                <c:pt idx="26">
                  <c:v>3886.8</c:v>
                </c:pt>
                <c:pt idx="27">
                  <c:v>3927.6</c:v>
                </c:pt>
                <c:pt idx="28">
                  <c:v>4788.5</c:v>
                </c:pt>
                <c:pt idx="29">
                  <c:v>3918.9</c:v>
                </c:pt>
                <c:pt idx="30">
                  <c:v>4578.8999999999996</c:v>
                </c:pt>
                <c:pt idx="31">
                  <c:v>4284.8999999999996</c:v>
                </c:pt>
                <c:pt idx="32">
                  <c:v>4602</c:v>
                </c:pt>
                <c:pt idx="33">
                  <c:v>3292.7</c:v>
                </c:pt>
                <c:pt idx="34">
                  <c:v>3676.3</c:v>
                </c:pt>
                <c:pt idx="35">
                  <c:v>3334.4</c:v>
                </c:pt>
                <c:pt idx="36">
                  <c:v>3916</c:v>
                </c:pt>
                <c:pt idx="37">
                  <c:v>3099.9</c:v>
                </c:pt>
                <c:pt idx="38">
                  <c:v>3134</c:v>
                </c:pt>
                <c:pt idx="39">
                  <c:v>3725.7</c:v>
                </c:pt>
                <c:pt idx="40">
                  <c:v>3714.9</c:v>
                </c:pt>
                <c:pt idx="41">
                  <c:v>3060.3</c:v>
                </c:pt>
                <c:pt idx="42">
                  <c:v>3174.7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202480"/>
        <c:axId val="420202872"/>
      </c:areaChart>
      <c:catAx>
        <c:axId val="4202024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02028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20202872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020248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46317253467014935"/>
          <c:w val="0.16648291069459759"/>
          <c:h val="0.49340178055037887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714960"/>
        <c:axId val="420715352"/>
      </c:lineChart>
      <c:catAx>
        <c:axId val="4207149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20715352"/>
        <c:crosses val="autoZero"/>
        <c:auto val="1"/>
        <c:lblAlgn val="ctr"/>
        <c:lblOffset val="100"/>
        <c:noMultiLvlLbl val="0"/>
      </c:catAx>
      <c:valAx>
        <c:axId val="42071535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207149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71446" y="133482"/>
            <a:ext cx="1592117" cy="2677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4.8.2015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3" y="240568"/>
            <a:ext cx="1557727" cy="1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4.8.2015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1175" y="509588"/>
            <a:ext cx="382746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0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26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034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773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119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8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25536" y="1849594"/>
            <a:ext cx="4320646" cy="195999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25536" y="3963187"/>
            <a:ext cx="4320646" cy="19599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7461-8908-4112-AFF9-70D19CD1AB86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08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849594"/>
            <a:ext cx="8814118" cy="4073585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3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BBB0-4B7D-4C47-ABFC-7C09C72B35E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64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2064" y="553598"/>
            <a:ext cx="8814118" cy="53695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2A91-C2EB-4BAF-8901-9C6769E77435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4846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25536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C639-113E-4519-B12C-A610D9BDE9C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129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645-3E93-4B7C-94C9-F8BE905FBC9E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899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53FFF6B8-1229-417F-AEC9-D7FEB911A2E7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308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534990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1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85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3361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5539"/>
      </p:ext>
    </p:extLst>
  </p:cSld>
  <p:clrMapOvr>
    <a:masterClrMapping/>
  </p:clrMapOvr>
  <p:transition spd="med"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7341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6660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8333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95715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83440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9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1297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48086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2033589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26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5386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2714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71025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64024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1292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1352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3889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9054"/>
      </p:ext>
    </p:extLst>
  </p:cSld>
  <p:clrMapOvr>
    <a:masterClrMapping/>
  </p:clrMapOvr>
  <p:transition spd="med">
    <p:fade/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6375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0255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714741"/>
      </p:ext>
    </p:extLst>
  </p:cSld>
  <p:clrMapOvr>
    <a:masterClrMapping/>
  </p:clrMapOvr>
  <p:transition spd="med">
    <p:fade/>
  </p:transition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286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88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7402"/>
      </p:ext>
    </p:extLst>
  </p:cSld>
  <p:clrMapOvr>
    <a:masterClrMapping/>
  </p:clrMapOvr>
  <p:transition spd="med">
    <p:fade/>
  </p:transition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6477"/>
      </p:ext>
    </p:extLst>
  </p:cSld>
  <p:clrMapOvr>
    <a:masterClrMapping/>
  </p:clrMapOvr>
  <p:transition spd="med">
    <p:fade/>
  </p:transition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65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6518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6316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20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1260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02214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340847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715278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0621086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3680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844797"/>
            <a:ext cx="8814118" cy="11519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996793"/>
            <a:ext cx="8814118" cy="414718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61407" y="6374377"/>
            <a:ext cx="3283691" cy="383999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 defTabSz="921624">
              <a:defRPr/>
            </a:pPr>
            <a:r>
              <a:rPr lang="fi-FI" smtClean="0">
                <a:solidFill>
                  <a:srgbClr val="002664"/>
                </a:solidFill>
              </a:rPr>
              <a:t>Kaukonen Sini</a:t>
            </a: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4305"/>
      </p:ext>
    </p:extLst>
  </p:cSld>
  <p:clrMapOvr>
    <a:masterClrMapping/>
  </p:clrMapOvr>
  <p:transition/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84261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965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7359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3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5304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1291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57999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9869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7490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9361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475812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917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0087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1480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460891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661912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658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3890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059"/>
      </p:ext>
    </p:extLst>
  </p:cSld>
  <p:clrMapOvr>
    <a:masterClrMapping/>
  </p:clrMapOvr>
  <p:transition spd="med"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8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917CD255-A81C-4FF3-BDA5-959D13FFD1CB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9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in Finland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Fallen</a:t>
            </a:r>
            <a:r>
              <a:rPr lang="fi-FI" dirty="0" smtClean="0"/>
              <a:t> </a:t>
            </a:r>
            <a:r>
              <a:rPr lang="fi-FI" dirty="0" err="1" smtClean="0"/>
              <a:t>Behind</a:t>
            </a:r>
            <a:r>
              <a:rPr lang="fi-FI" dirty="0" smtClean="0"/>
              <a:t> the Level of </a:t>
            </a:r>
            <a:r>
              <a:rPr lang="fi-FI" dirty="0" err="1" smtClean="0"/>
              <a:t>Year</a:t>
            </a:r>
            <a:r>
              <a:rPr lang="fi-FI" dirty="0" smtClean="0"/>
              <a:t> 2009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93534"/>
            <a:ext cx="14526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</a:t>
            </a:fld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70640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558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on New Orders in the Mechanical Engineering in Finland</a:t>
            </a:r>
            <a:endParaRPr lang="en-GB" sz="3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3589"/>
              </p:ext>
            </p:extLst>
          </p:nvPr>
        </p:nvGraphicFramePr>
        <p:xfrm>
          <a:off x="360239" y="1840092"/>
          <a:ext cx="9649072" cy="365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2327" y="159568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54724"/>
              </p:ext>
            </p:extLst>
          </p:nvPr>
        </p:nvGraphicFramePr>
        <p:xfrm>
          <a:off x="1296343" y="5184179"/>
          <a:ext cx="684075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7916"/>
              </p:ext>
            </p:extLst>
          </p:nvPr>
        </p:nvGraphicFramePr>
        <p:xfrm>
          <a:off x="1296343" y="5486185"/>
          <a:ext cx="4735802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13"/>
                <a:gridCol w="1409713"/>
                <a:gridCol w="191637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+70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+40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63240"/>
            <a:ext cx="7128792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105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11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Mechanical Engineering in Finland</a:t>
            </a:r>
            <a:endParaRPr lang="en-GB" sz="3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46312"/>
              </p:ext>
            </p:extLst>
          </p:nvPr>
        </p:nvGraphicFramePr>
        <p:xfrm>
          <a:off x="360239" y="1869857"/>
          <a:ext cx="9721080" cy="34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89031" y="2519883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2327" y="1622776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81016"/>
              </p:ext>
            </p:extLst>
          </p:nvPr>
        </p:nvGraphicFramePr>
        <p:xfrm>
          <a:off x="1224335" y="5520934"/>
          <a:ext cx="529335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26"/>
                <a:gridCol w="1709959"/>
                <a:gridCol w="219636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82589"/>
              </p:ext>
            </p:extLst>
          </p:nvPr>
        </p:nvGraphicFramePr>
        <p:xfrm>
          <a:off x="1224335" y="5237454"/>
          <a:ext cx="7488835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4"/>
                <a:gridCol w="718209"/>
                <a:gridCol w="658359"/>
                <a:gridCol w="740656"/>
                <a:gridCol w="658359"/>
                <a:gridCol w="740656"/>
                <a:gridCol w="658359"/>
                <a:gridCol w="658359"/>
                <a:gridCol w="658359"/>
                <a:gridCol w="658359"/>
                <a:gridCol w="658356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5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4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12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67228" eaLnBrk="0" hangingPunct="0"/>
            <a:r>
              <a:rPr lang="fi-FI" sz="3000" kern="1200" dirty="0" err="1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Turnover</a:t>
            </a:r>
            <a:r>
              <a:rPr lang="fi-FI" sz="30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 of the </a:t>
            </a:r>
            <a:r>
              <a:rPr lang="fi-FI" sz="3000" kern="1200" dirty="0" err="1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Metals</a:t>
            </a:r>
            <a:r>
              <a:rPr lang="fi-FI" sz="3000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 Industry in Finland</a:t>
            </a:r>
            <a:endParaRPr lang="fi-FI" sz="3000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5832250"/>
          <a:ext cx="8824387" cy="30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</a:tblGrid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64695" y="1651346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err="1" smtClean="0">
                <a:solidFill>
                  <a:srgbClr val="002664"/>
                </a:solidFill>
              </a:rPr>
              <a:t>Change</a:t>
            </a:r>
            <a:r>
              <a:rPr lang="fi-FI" sz="1411" dirty="0" smtClean="0">
                <a:solidFill>
                  <a:srgbClr val="002664"/>
                </a:solidFill>
              </a:rPr>
              <a:t>: 1-4,2015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1-4,2014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368351" y="6330537"/>
            <a:ext cx="6531176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Seasonally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turnover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4/2015 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Finland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50044" y="2950911"/>
            <a:ext cx="887032" cy="3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13" b="1" dirty="0">
                <a:solidFill>
                  <a:srgbClr val="0070C0"/>
                </a:solidFill>
                <a:ea typeface="ＭＳ Ｐゴシック" pitchFamily="-128" charset="-128"/>
              </a:rPr>
              <a:t>+</a:t>
            </a:r>
            <a:r>
              <a:rPr lang="fi-FI" sz="1613" b="1" dirty="0" smtClean="0">
                <a:solidFill>
                  <a:srgbClr val="0070C0"/>
                </a:solidFill>
                <a:ea typeface="ＭＳ Ｐゴシック" pitchFamily="-128" charset="-128"/>
              </a:rPr>
              <a:t>10 </a:t>
            </a:r>
            <a:r>
              <a:rPr lang="fi-FI" sz="1613" b="1" dirty="0">
                <a:solidFill>
                  <a:srgbClr val="0070C0"/>
                </a:solidFill>
                <a:ea typeface="ＭＳ Ｐゴシック" pitchFamily="-128" charset="-128"/>
              </a:rPr>
              <a:t>%</a:t>
            </a:r>
            <a:endParaRPr lang="fi-FI" sz="1613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893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360240" y="1727200"/>
          <a:ext cx="957433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4.8.2015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13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Volume of the </a:t>
            </a:r>
            <a:r>
              <a:rPr lang="fi-FI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  <a:r>
              <a:rPr lang="fi-FI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Industry in Finland</a:t>
            </a:r>
            <a:endParaRPr lang="fi-FI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3" y="5904259"/>
          <a:ext cx="8861259" cy="291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</a:tblGrid>
              <a:tr h="291839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6703" y="1647984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err="1" smtClean="0">
                <a:solidFill>
                  <a:srgbClr val="002664"/>
                </a:solidFill>
              </a:rPr>
              <a:t>Change</a:t>
            </a:r>
            <a:r>
              <a:rPr lang="fi-FI" sz="1411" dirty="0" smtClean="0">
                <a:solidFill>
                  <a:srgbClr val="002664"/>
                </a:solidFill>
              </a:rPr>
              <a:t>: 1-5,2015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1-5,2014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163261" y="3335135"/>
            <a:ext cx="636798" cy="3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42" tIns="36283" rIns="18142" bIns="362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1" dirty="0" smtClean="0">
                <a:solidFill>
                  <a:srgbClr val="D95E16"/>
                </a:solidFill>
              </a:rPr>
              <a:t>-3 </a:t>
            </a:r>
            <a:r>
              <a:rPr lang="fi-FI" sz="1613" b="1" dirty="0">
                <a:solidFill>
                  <a:srgbClr val="D95E16"/>
                </a:solidFill>
              </a:rPr>
              <a:t>%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8351" y="6338937"/>
            <a:ext cx="4064184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Seasonally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volume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index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5/2015</a:t>
            </a:r>
          </a:p>
          <a:p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  <a:ea typeface="ＭＳ Ｐゴシック" pitchFamily="34" charset="-128"/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Finland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157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Consulting Engineering in Finland</a:t>
            </a:r>
            <a:endParaRPr lang="en-GB" sz="30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48740"/>
              </p:ext>
            </p:extLst>
          </p:nvPr>
        </p:nvGraphicFramePr>
        <p:xfrm>
          <a:off x="288231" y="1865514"/>
          <a:ext cx="9721079" cy="35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36303" y="1626167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17146"/>
              </p:ext>
            </p:extLst>
          </p:nvPr>
        </p:nvGraphicFramePr>
        <p:xfrm>
          <a:off x="1080317" y="5147470"/>
          <a:ext cx="7175982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11458"/>
              </p:ext>
            </p:extLst>
          </p:nvPr>
        </p:nvGraphicFramePr>
        <p:xfrm>
          <a:off x="1008311" y="5517421"/>
          <a:ext cx="4607805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01"/>
                <a:gridCol w="1445211"/>
                <a:gridCol w="179949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222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Consulting Engineering in Finland</a:t>
            </a:r>
            <a:endParaRPr lang="en-GB" sz="3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00817"/>
              </p:ext>
            </p:extLst>
          </p:nvPr>
        </p:nvGraphicFramePr>
        <p:xfrm>
          <a:off x="431654" y="1760254"/>
          <a:ext cx="9649665" cy="35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633047" y="2240179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36303" y="1615122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15856"/>
              </p:ext>
            </p:extLst>
          </p:nvPr>
        </p:nvGraphicFramePr>
        <p:xfrm>
          <a:off x="1080319" y="5540810"/>
          <a:ext cx="5184577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850"/>
                <a:gridCol w="1705568"/>
                <a:gridCol w="202815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95088"/>
              </p:ext>
            </p:extLst>
          </p:nvPr>
        </p:nvGraphicFramePr>
        <p:xfrm>
          <a:off x="1080316" y="5181893"/>
          <a:ext cx="7776868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6988"/>
                <a:gridCol w="756658"/>
                <a:gridCol w="664550"/>
                <a:gridCol w="747617"/>
                <a:gridCol w="747617"/>
                <a:gridCol w="747617"/>
                <a:gridCol w="664550"/>
                <a:gridCol w="747617"/>
                <a:gridCol w="664550"/>
                <a:gridCol w="664550"/>
                <a:gridCol w="664554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84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Information Technology in Finland</a:t>
            </a:r>
            <a:endParaRPr lang="en-GB" sz="3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86061"/>
              </p:ext>
            </p:extLst>
          </p:nvPr>
        </p:nvGraphicFramePr>
        <p:xfrm>
          <a:off x="288231" y="1823630"/>
          <a:ext cx="9312360" cy="37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4168" y="159896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9339" y="5962972"/>
            <a:ext cx="5700795" cy="2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74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03296"/>
              </p:ext>
            </p:extLst>
          </p:nvPr>
        </p:nvGraphicFramePr>
        <p:xfrm>
          <a:off x="1008311" y="5484203"/>
          <a:ext cx="741682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228583"/>
              </p:ext>
            </p:extLst>
          </p:nvPr>
        </p:nvGraphicFramePr>
        <p:xfrm>
          <a:off x="1008312" y="5882655"/>
          <a:ext cx="439248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049"/>
                <a:gridCol w="1394217"/>
                <a:gridCol w="172422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96343" y="6328616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616823" y="5807683"/>
            <a:ext cx="1386525" cy="50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613" dirty="0">
                <a:solidFill>
                  <a:srgbClr val="B1BEB9"/>
                </a:solidFill>
              </a:rPr>
              <a:t> </a:t>
            </a:r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97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Information Technology in Finland</a:t>
            </a:r>
            <a:endParaRPr lang="en-GB" sz="3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91844" y="1301658"/>
          <a:ext cx="6745966" cy="40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844" y="1301658"/>
                        <a:ext cx="6745966" cy="40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83313"/>
              </p:ext>
            </p:extLst>
          </p:nvPr>
        </p:nvGraphicFramePr>
        <p:xfrm>
          <a:off x="360239" y="1843807"/>
          <a:ext cx="8928991" cy="392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08311" y="1591347"/>
            <a:ext cx="438686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10837"/>
              </p:ext>
            </p:extLst>
          </p:nvPr>
        </p:nvGraphicFramePr>
        <p:xfrm>
          <a:off x="1080320" y="5635408"/>
          <a:ext cx="7632846" cy="3865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7588"/>
                <a:gridCol w="943350"/>
                <a:gridCol w="771829"/>
                <a:gridCol w="857590"/>
                <a:gridCol w="857590"/>
                <a:gridCol w="857590"/>
                <a:gridCol w="857590"/>
                <a:gridCol w="857590"/>
                <a:gridCol w="772129"/>
              </a:tblGrid>
              <a:tr h="38651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94505"/>
              </p:ext>
            </p:extLst>
          </p:nvPr>
        </p:nvGraphicFramePr>
        <p:xfrm>
          <a:off x="1080319" y="5943224"/>
          <a:ext cx="496659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84"/>
                <a:gridCol w="1727927"/>
                <a:gridCol w="1741588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96343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42501" y="5901286"/>
            <a:ext cx="1677027" cy="4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13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6692"/>
              </p:ext>
            </p:extLst>
          </p:nvPr>
        </p:nvGraphicFramePr>
        <p:xfrm>
          <a:off x="431800" y="1746250"/>
          <a:ext cx="9502775" cy="463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250"/>
                        <a:ext cx="9502775" cy="463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0" y="235395"/>
            <a:ext cx="9506249" cy="1008000"/>
          </a:xfrm>
        </p:spPr>
        <p:txBody>
          <a:bodyPr/>
          <a:lstStyle/>
          <a:p>
            <a:r>
              <a:rPr lang="fi-FI" dirty="0" smtClean="0"/>
              <a:t>The </a:t>
            </a:r>
            <a:r>
              <a:rPr lang="fi-FI" dirty="0" err="1" smtClean="0"/>
              <a:t>Number</a:t>
            </a:r>
            <a:r>
              <a:rPr lang="fi-FI" dirty="0" smtClean="0"/>
              <a:t> of Technology Industry </a:t>
            </a:r>
            <a:r>
              <a:rPr lang="fi-FI" dirty="0" err="1" smtClean="0"/>
              <a:t>Personnel</a:t>
            </a:r>
            <a:r>
              <a:rPr lang="fi-FI" dirty="0" smtClean="0"/>
              <a:t> in Finland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Declined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Almost</a:t>
            </a:r>
            <a:r>
              <a:rPr lang="fi-FI" dirty="0" smtClean="0"/>
              <a:t> 100,000 </a:t>
            </a:r>
            <a:r>
              <a:rPr lang="fi-FI" dirty="0" err="1" smtClean="0"/>
              <a:t>After</a:t>
            </a:r>
            <a:r>
              <a:rPr lang="fi-FI" dirty="0" smtClean="0"/>
              <a:t> 2008</a:t>
            </a:r>
            <a:r>
              <a:rPr lang="fi-FI" b="0" dirty="0" smtClean="0"/>
              <a:t> 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368351" y="6502585"/>
            <a:ext cx="4386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73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Source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fi-FI" sz="11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National </a:t>
            </a:r>
            <a:r>
              <a:rPr lang="fi-FI" sz="1100" dirty="0" err="1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Accounts</a:t>
            </a:r>
            <a:endParaRPr lang="fi-FI" sz="11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44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92771"/>
              </p:ext>
            </p:extLst>
          </p:nvPr>
        </p:nvGraphicFramePr>
        <p:xfrm>
          <a:off x="504255" y="1752176"/>
          <a:ext cx="8784976" cy="438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96343" y="6208924"/>
            <a:ext cx="7488832" cy="54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978" dirty="0">
                <a:solidFill>
                  <a:srgbClr val="002664"/>
                </a:solidFill>
              </a:rPr>
              <a:t>*) </a:t>
            </a:r>
            <a:r>
              <a:rPr lang="fi-FI" sz="978" dirty="0" smtClean="0">
                <a:solidFill>
                  <a:srgbClr val="002664"/>
                </a:solidFill>
              </a:rPr>
              <a:t>In the ECB </a:t>
            </a:r>
            <a:r>
              <a:rPr lang="fi-FI" sz="978" dirty="0" err="1" smtClean="0">
                <a:solidFill>
                  <a:srgbClr val="002664"/>
                </a:solidFill>
              </a:rPr>
              <a:t>Harmonised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Competitiveness</a:t>
            </a:r>
            <a:r>
              <a:rPr lang="fi-FI" sz="978" dirty="0" smtClean="0">
                <a:solidFill>
                  <a:srgbClr val="002664"/>
                </a:solidFill>
              </a:rPr>
              <a:t> Index, the </a:t>
            </a:r>
            <a:r>
              <a:rPr lang="fi-FI" sz="978" dirty="0" err="1" smtClean="0">
                <a:solidFill>
                  <a:srgbClr val="002664"/>
                </a:solidFill>
              </a:rPr>
              <a:t>average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effective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exchange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rate</a:t>
            </a:r>
            <a:r>
              <a:rPr lang="fi-FI" sz="978" dirty="0" smtClean="0">
                <a:solidFill>
                  <a:srgbClr val="002664"/>
                </a:solidFill>
              </a:rPr>
              <a:t> of </a:t>
            </a:r>
            <a:r>
              <a:rPr lang="fi-FI" sz="978" dirty="0" err="1" smtClean="0">
                <a:solidFill>
                  <a:srgbClr val="002664"/>
                </a:solidFill>
              </a:rPr>
              <a:t>each</a:t>
            </a:r>
            <a:r>
              <a:rPr lang="fi-FI" sz="978" dirty="0" smtClean="0">
                <a:solidFill>
                  <a:srgbClr val="002664"/>
                </a:solidFill>
              </a:rPr>
              <a:t> country is </a:t>
            </a:r>
            <a:r>
              <a:rPr lang="fi-FI" sz="978" dirty="0" err="1" smtClean="0">
                <a:solidFill>
                  <a:srgbClr val="002664"/>
                </a:solidFill>
              </a:rPr>
              <a:t>calculated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vis</a:t>
            </a:r>
            <a:r>
              <a:rPr lang="fi-FI" sz="978" dirty="0" smtClean="0">
                <a:solidFill>
                  <a:srgbClr val="002664"/>
                </a:solidFill>
              </a:rPr>
              <a:t>-á-</a:t>
            </a:r>
            <a:r>
              <a:rPr lang="fi-FI" sz="978" dirty="0" err="1" smtClean="0">
                <a:solidFill>
                  <a:srgbClr val="002664"/>
                </a:solidFill>
              </a:rPr>
              <a:t>vis</a:t>
            </a:r>
            <a:r>
              <a:rPr lang="fi-FI" sz="978" dirty="0" smtClean="0">
                <a:solidFill>
                  <a:srgbClr val="002664"/>
                </a:solidFill>
              </a:rPr>
              <a:t> 20 to 30 main </a:t>
            </a:r>
            <a:r>
              <a:rPr lang="fi-FI" sz="978" dirty="0" err="1" smtClean="0">
                <a:solidFill>
                  <a:srgbClr val="002664"/>
                </a:solidFill>
              </a:rPr>
              <a:t>trade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partners</a:t>
            </a:r>
            <a:r>
              <a:rPr lang="fi-FI" sz="978" dirty="0" smtClean="0">
                <a:solidFill>
                  <a:srgbClr val="002664"/>
                </a:solidFill>
              </a:rPr>
              <a:t>, as </a:t>
            </a:r>
            <a:r>
              <a:rPr lang="fi-FI" sz="978" dirty="0" err="1" smtClean="0">
                <a:solidFill>
                  <a:srgbClr val="002664"/>
                </a:solidFill>
              </a:rPr>
              <a:t>well</a:t>
            </a:r>
            <a:r>
              <a:rPr lang="fi-FI" sz="978" dirty="0" smtClean="0">
                <a:solidFill>
                  <a:srgbClr val="002664"/>
                </a:solidFill>
              </a:rPr>
              <a:t> as the </a:t>
            </a:r>
            <a:r>
              <a:rPr lang="fi-FI" sz="978" dirty="0" err="1" smtClean="0">
                <a:solidFill>
                  <a:srgbClr val="002664"/>
                </a:solidFill>
              </a:rPr>
              <a:t>development</a:t>
            </a:r>
            <a:r>
              <a:rPr lang="fi-FI" sz="978" dirty="0" smtClean="0">
                <a:solidFill>
                  <a:srgbClr val="002664"/>
                </a:solidFill>
              </a:rPr>
              <a:t> of </a:t>
            </a:r>
            <a:r>
              <a:rPr lang="fi-FI" sz="978" dirty="0" err="1" smtClean="0">
                <a:solidFill>
                  <a:srgbClr val="002664"/>
                </a:solidFill>
              </a:rPr>
              <a:t>unit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labours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costs</a:t>
            </a:r>
            <a:r>
              <a:rPr lang="fi-FI" sz="978" dirty="0" smtClean="0">
                <a:solidFill>
                  <a:srgbClr val="002664"/>
                </a:solidFill>
              </a:rPr>
              <a:t> for the </a:t>
            </a:r>
            <a:r>
              <a:rPr lang="fi-FI" sz="978" dirty="0" err="1" smtClean="0">
                <a:solidFill>
                  <a:srgbClr val="002664"/>
                </a:solidFill>
              </a:rPr>
              <a:t>total</a:t>
            </a:r>
            <a:r>
              <a:rPr lang="fi-FI" sz="978" dirty="0" smtClean="0">
                <a:solidFill>
                  <a:srgbClr val="002664"/>
                </a:solidFill>
              </a:rPr>
              <a:t> </a:t>
            </a:r>
            <a:r>
              <a:rPr lang="fi-FI" sz="978" dirty="0" err="1" smtClean="0">
                <a:solidFill>
                  <a:srgbClr val="002664"/>
                </a:solidFill>
              </a:rPr>
              <a:t>economy</a:t>
            </a:r>
            <a:r>
              <a:rPr lang="fi-FI" sz="978" dirty="0" smtClean="0">
                <a:solidFill>
                  <a:srgbClr val="002664"/>
                </a:solidFill>
              </a:rPr>
              <a:t>.</a:t>
            </a:r>
            <a:endParaRPr lang="fi-FI" sz="978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978" dirty="0" err="1" smtClean="0">
                <a:solidFill>
                  <a:srgbClr val="002060"/>
                </a:solidFill>
              </a:rPr>
              <a:t>Lates</a:t>
            </a:r>
            <a:r>
              <a:rPr lang="fi-FI" sz="978" dirty="0" smtClean="0">
                <a:solidFill>
                  <a:srgbClr val="002060"/>
                </a:solidFill>
              </a:rPr>
              <a:t> </a:t>
            </a:r>
            <a:r>
              <a:rPr lang="fi-FI" sz="978" dirty="0" err="1" smtClean="0">
                <a:solidFill>
                  <a:srgbClr val="002060"/>
                </a:solidFill>
              </a:rPr>
              <a:t>information</a:t>
            </a:r>
            <a:r>
              <a:rPr lang="fi-FI" sz="978" dirty="0" smtClean="0">
                <a:solidFill>
                  <a:srgbClr val="002060"/>
                </a:solidFill>
              </a:rPr>
              <a:t> 2015Q1, </a:t>
            </a:r>
            <a:r>
              <a:rPr lang="fi-FI" sz="978" dirty="0" err="1" smtClean="0">
                <a:solidFill>
                  <a:srgbClr val="002060"/>
                </a:solidFill>
              </a:rPr>
              <a:t>Source</a:t>
            </a:r>
            <a:r>
              <a:rPr lang="fi-FI" sz="978" dirty="0" smtClean="0">
                <a:solidFill>
                  <a:srgbClr val="002060"/>
                </a:solidFill>
              </a:rPr>
              <a:t>: European Central Bank</a:t>
            </a:r>
            <a:endParaRPr lang="fi-FI" sz="978" dirty="0">
              <a:solidFill>
                <a:srgbClr val="002060"/>
              </a:solidFill>
            </a:endParaRP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145215" y="3744019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145215" y="2519883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098118" y="2807915"/>
            <a:ext cx="1247093" cy="5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smtClean="0">
                <a:solidFill>
                  <a:srgbClr val="002060"/>
                </a:solidFill>
              </a:rPr>
              <a:t>Finland’s cost competitiveness declines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36303" y="1724210"/>
            <a:ext cx="996192" cy="2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098118" y="3860929"/>
            <a:ext cx="1264157" cy="5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smtClean="0">
                <a:solidFill>
                  <a:srgbClr val="002060"/>
                </a:solidFill>
              </a:rPr>
              <a:t>Finland’s cost competitiveness improves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Labour Costs Must be Lowered </a:t>
            </a:r>
            <a:br>
              <a:rPr lang="en-GB" dirty="0" smtClean="0"/>
            </a:br>
            <a:r>
              <a:rPr lang="en-GB" sz="2016" b="0" dirty="0" smtClean="0"/>
              <a:t>Unit labour costs for the total </a:t>
            </a:r>
            <a:r>
              <a:rPr lang="en-GB" sz="2016" b="0" dirty="0" err="1" smtClean="0"/>
              <a:t>enonomy</a:t>
            </a:r>
            <a:r>
              <a:rPr lang="en-GB" sz="2016" b="0" dirty="0" smtClean="0"/>
              <a:t> = labour costs / productivity, including the influence of effective exchange rates </a:t>
            </a:r>
            <a:endParaRPr lang="en-GB" sz="2016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99406"/>
              </p:ext>
            </p:extLst>
          </p:nvPr>
        </p:nvGraphicFramePr>
        <p:xfrm>
          <a:off x="1008000" y="5286276"/>
          <a:ext cx="8090117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7068"/>
                <a:gridCol w="567727"/>
                <a:gridCol w="567727"/>
                <a:gridCol w="567727"/>
                <a:gridCol w="496762"/>
                <a:gridCol w="567727"/>
                <a:gridCol w="496762"/>
                <a:gridCol w="567727"/>
                <a:gridCol w="496762"/>
                <a:gridCol w="567727"/>
                <a:gridCol w="567727"/>
                <a:gridCol w="496762"/>
                <a:gridCol w="567727"/>
                <a:gridCol w="535164"/>
                <a:gridCol w="529021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68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Technology </a:t>
            </a:r>
            <a:r>
              <a:rPr lang="en-GB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</a:t>
            </a: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Finland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270166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36895544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Personnel 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r>
              <a:rPr lang="fi-FI" dirty="0" smtClean="0">
                <a:ea typeface="ＭＳ Ｐゴシック" pitchFamily="34" charset="-128"/>
              </a:rPr>
              <a:t>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6984776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Statistics Finland, The Federation of Finnish Technology Industries’ labour force </a:t>
            </a:r>
            <a:r>
              <a:rPr lang="en-GB" sz="11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10,500 of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30.6.2015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791351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Technology Industry* in Finland</a:t>
            </a:r>
            <a:endParaRPr lang="en-GB" sz="3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5143" y="1364227"/>
          <a:ext cx="6255375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78069"/>
              </p:ext>
            </p:extLst>
          </p:nvPr>
        </p:nvGraphicFramePr>
        <p:xfrm>
          <a:off x="288231" y="1690303"/>
          <a:ext cx="9649671" cy="36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327" y="1590770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8791" y="5616227"/>
            <a:ext cx="1959709" cy="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metals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214803"/>
              </p:ext>
            </p:extLst>
          </p:nvPr>
        </p:nvGraphicFramePr>
        <p:xfrm>
          <a:off x="1296342" y="5196293"/>
          <a:ext cx="6959953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85239"/>
              </p:ext>
            </p:extLst>
          </p:nvPr>
        </p:nvGraphicFramePr>
        <p:xfrm>
          <a:off x="1296343" y="5544219"/>
          <a:ext cx="3896500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86"/>
                <a:gridCol w="1318280"/>
                <a:gridCol w="1734934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22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Technology Industry* in Finland</a:t>
            </a:r>
            <a:endParaRPr lang="en-GB" sz="3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92388" y="134431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83464"/>
              </p:ext>
            </p:extLst>
          </p:nvPr>
        </p:nvGraphicFramePr>
        <p:xfrm>
          <a:off x="216223" y="1824241"/>
          <a:ext cx="9865096" cy="38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0319" y="1583779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48871" y="5688235"/>
            <a:ext cx="1983916" cy="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*)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Excluding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metals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and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game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  <a:endParaRPr lang="fi-FI" sz="1074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36478" y="2639994"/>
            <a:ext cx="1032372" cy="2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5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56993"/>
              </p:ext>
            </p:extLst>
          </p:nvPr>
        </p:nvGraphicFramePr>
        <p:xfrm>
          <a:off x="1152327" y="5537733"/>
          <a:ext cx="4902264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27"/>
                <a:gridCol w="1542238"/>
                <a:gridCol w="201939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42350"/>
              </p:ext>
            </p:extLst>
          </p:nvPr>
        </p:nvGraphicFramePr>
        <p:xfrm>
          <a:off x="1224340" y="5183219"/>
          <a:ext cx="7704852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9699"/>
                <a:gridCol w="739699"/>
                <a:gridCol w="657511"/>
                <a:gridCol w="657511"/>
                <a:gridCol w="821885"/>
                <a:gridCol w="657511"/>
                <a:gridCol w="739699"/>
                <a:gridCol w="739699"/>
                <a:gridCol w="657511"/>
                <a:gridCol w="657511"/>
                <a:gridCol w="636616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8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70448"/>
              </p:ext>
            </p:extLst>
          </p:nvPr>
        </p:nvGraphicFramePr>
        <p:xfrm>
          <a:off x="288231" y="1756655"/>
          <a:ext cx="9721080" cy="357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52327" y="1665441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73091"/>
              </p:ext>
            </p:extLst>
          </p:nvPr>
        </p:nvGraphicFramePr>
        <p:xfrm>
          <a:off x="1224335" y="5184179"/>
          <a:ext cx="7200804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662152"/>
                <a:gridCol w="653782"/>
                <a:gridCol w="653782"/>
                <a:gridCol w="653782"/>
                <a:gridCol w="653782"/>
                <a:gridCol w="653782"/>
                <a:gridCol w="653782"/>
                <a:gridCol w="652106"/>
                <a:gridCol w="654618"/>
                <a:gridCol w="654618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91400"/>
              </p:ext>
            </p:extLst>
          </p:nvPr>
        </p:nvGraphicFramePr>
        <p:xfrm>
          <a:off x="1224335" y="5543831"/>
          <a:ext cx="431250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346"/>
                <a:gridCol w="1430958"/>
                <a:gridCol w="157619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056784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5806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72982" y="1344318"/>
            <a:ext cx="6141616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30378"/>
              </p:ext>
            </p:extLst>
          </p:nvPr>
        </p:nvGraphicFramePr>
        <p:xfrm>
          <a:off x="360239" y="1308769"/>
          <a:ext cx="9649072" cy="40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19471" y="2951931"/>
            <a:ext cx="1096362" cy="4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254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80319" y="1583779"/>
            <a:ext cx="5478964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98862"/>
              </p:ext>
            </p:extLst>
          </p:nvPr>
        </p:nvGraphicFramePr>
        <p:xfrm>
          <a:off x="1152327" y="5540765"/>
          <a:ext cx="4632489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40"/>
                <a:gridCol w="1705972"/>
                <a:gridCol w="182417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80450" y="6363240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55819"/>
              </p:ext>
            </p:extLst>
          </p:nvPr>
        </p:nvGraphicFramePr>
        <p:xfrm>
          <a:off x="1152325" y="5197528"/>
          <a:ext cx="7488833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8961"/>
                <a:gridCol w="639075"/>
                <a:gridCol w="699335"/>
                <a:gridCol w="740655"/>
                <a:gridCol w="658359"/>
                <a:gridCol w="570628"/>
                <a:gridCol w="746090"/>
                <a:gridCol w="740655"/>
                <a:gridCol w="658359"/>
                <a:gridCol w="658359"/>
                <a:gridCol w="658357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37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Tekno_en</Template>
  <TotalTime>1036</TotalTime>
  <Words>1073</Words>
  <Application>Microsoft Office PowerPoint</Application>
  <PresentationFormat>Mukautettu</PresentationFormat>
  <Paragraphs>370</Paragraphs>
  <Slides>17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Frutiger LT 45 Light</vt:lpstr>
      <vt:lpstr>Times</vt:lpstr>
      <vt:lpstr>Wingdings</vt:lpstr>
      <vt:lpstr>Teknologiateollisuus_template_20141218</vt:lpstr>
      <vt:lpstr>5nuolen_vaakaKANSI_SUOMI</vt:lpstr>
      <vt:lpstr>1_Teknologiateollisuus_template_20141218</vt:lpstr>
      <vt:lpstr>2_Teknologiateollisuus_template_20141218</vt:lpstr>
      <vt:lpstr>1_5nuolen_vaakaKANSI_SUOMI</vt:lpstr>
      <vt:lpstr>5_5nuolen_vaakaKANSI_SUOMI</vt:lpstr>
      <vt:lpstr>3_Teknologiateollisuus_template_20141218</vt:lpstr>
      <vt:lpstr>Macrobond document</vt:lpstr>
      <vt:lpstr>Chart</vt:lpstr>
      <vt:lpstr>Industrial Production in Finland Has Fallen Behind the Level of Year 2009</vt:lpstr>
      <vt:lpstr>The Number of Technology Industry Personnel in Finland Has Declined by Almost 100,000 After 2008 </vt:lpstr>
      <vt:lpstr>Unit Labour Costs Must be Lowered  Unit labour costs for the total enonomy = labour costs / productivity, including the influence of effective exchange rates </vt:lpstr>
      <vt:lpstr>Turnover of the Technology Industry in Finland</vt:lpstr>
      <vt:lpstr>Personnel in the Technology Industry  </vt:lpstr>
      <vt:lpstr>Value of New Orders in the Technology Industry* in Finland</vt:lpstr>
      <vt:lpstr>Value of Order Books in the Technology Industry* in Finland</vt:lpstr>
      <vt:lpstr>Value of New Orders in the Electronics and Electrotechnical Industry in Finland</vt:lpstr>
      <vt:lpstr>Value of Order Books in the Electronics and Electrotechnical Industry in Finland</vt:lpstr>
      <vt:lpstr>Value on New Orders in the Mechanical Engineering in Finland</vt:lpstr>
      <vt:lpstr>Value of Order Books in the Mechanical Engineering in Finland</vt:lpstr>
      <vt:lpstr>Turnover of the Metals Industry in Finland</vt:lpstr>
      <vt:lpstr>Production Volume of the Metals Industry in Finland</vt:lpstr>
      <vt:lpstr>Value of New Orders in the Consulting Engineering in Finland</vt:lpstr>
      <vt:lpstr>Value of Order Books in the Consulting Engineering in Finland</vt:lpstr>
      <vt:lpstr>Value of New Orders in the Information Technology in Finland</vt:lpstr>
      <vt:lpstr>Value of Order Books in the Information Technology in Finland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Kaukonen Sini</dc:creator>
  <cp:keywords/>
  <cp:lastModifiedBy>Palokangas Jukka</cp:lastModifiedBy>
  <cp:revision>84</cp:revision>
  <cp:lastPrinted>2015-06-12T12:09:08Z</cp:lastPrinted>
  <dcterms:created xsi:type="dcterms:W3CDTF">2015-05-26T08:57:01Z</dcterms:created>
  <dcterms:modified xsi:type="dcterms:W3CDTF">2015-08-04T06:08:50Z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482.23.02.004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Tekno_en.potx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Kaukonen Sini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teknologiateollisuus_en.jpg</vt:lpwstr>
  </property>
</Properties>
</file>