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64" r:id="rId3"/>
  </p:sldMasterIdLst>
  <p:notesMasterIdLst>
    <p:notesMasterId r:id="rId21"/>
  </p:notesMasterIdLst>
  <p:handoutMasterIdLst>
    <p:handoutMasterId r:id="rId22"/>
  </p:handoutMasterIdLst>
  <p:sldIdLst>
    <p:sldId id="409" r:id="rId4"/>
    <p:sldId id="410" r:id="rId5"/>
    <p:sldId id="411" r:id="rId6"/>
    <p:sldId id="280" r:id="rId7"/>
    <p:sldId id="414" r:id="rId8"/>
    <p:sldId id="281" r:id="rId9"/>
    <p:sldId id="282" r:id="rId10"/>
    <p:sldId id="284" r:id="rId11"/>
    <p:sldId id="369" r:id="rId12"/>
    <p:sldId id="286" r:id="rId13"/>
    <p:sldId id="287" r:id="rId14"/>
    <p:sldId id="412" r:id="rId15"/>
    <p:sldId id="413" r:id="rId16"/>
    <p:sldId id="288" r:id="rId17"/>
    <p:sldId id="289" r:id="rId18"/>
    <p:sldId id="290" r:id="rId19"/>
    <p:sldId id="291" r:id="rId20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501"/>
    <a:srgbClr val="FF4770"/>
    <a:srgbClr val="9F01FF"/>
    <a:srgbClr val="F0F0F0"/>
    <a:srgbClr val="2F20EC"/>
    <a:srgbClr val="FCEE21"/>
    <a:srgbClr val="C11A4D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4194481176450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102.1891</c:v>
                </c:pt>
                <c:pt idx="2">
                  <c:v>104.47150000000001</c:v>
                </c:pt>
                <c:pt idx="3">
                  <c:v>104.3647</c:v>
                </c:pt>
                <c:pt idx="4">
                  <c:v>103.93689999999999</c:v>
                </c:pt>
                <c:pt idx="5">
                  <c:v>103.4258</c:v>
                </c:pt>
                <c:pt idx="6">
                  <c:v>103.2179</c:v>
                </c:pt>
                <c:pt idx="7">
                  <c:v>104.15430000000001</c:v>
                </c:pt>
                <c:pt idx="8">
                  <c:v>102.68300000000001</c:v>
                </c:pt>
                <c:pt idx="9">
                  <c:v>101.13849999999999</c:v>
                </c:pt>
                <c:pt idx="10">
                  <c:v>101.249</c:v>
                </c:pt>
                <c:pt idx="11">
                  <c:v>99.197249999999997</c:v>
                </c:pt>
                <c:pt idx="12">
                  <c:v>100.74760000000001</c:v>
                </c:pt>
                <c:pt idx="13">
                  <c:v>100.1472</c:v>
                </c:pt>
                <c:pt idx="14">
                  <c:v>100.658</c:v>
                </c:pt>
                <c:pt idx="15">
                  <c:v>104.6799</c:v>
                </c:pt>
                <c:pt idx="16">
                  <c:v>106.66670000000001</c:v>
                </c:pt>
                <c:pt idx="17">
                  <c:v>104.9648</c:v>
                </c:pt>
                <c:pt idx="18">
                  <c:v>102.71899999999999</c:v>
                </c:pt>
                <c:pt idx="19">
                  <c:v>103.02719999999999</c:v>
                </c:pt>
                <c:pt idx="20">
                  <c:v>105.27979999999999</c:v>
                </c:pt>
                <c:pt idx="21">
                  <c:v>107.03530000000001</c:v>
                </c:pt>
                <c:pt idx="22">
                  <c:v>109.3382</c:v>
                </c:pt>
                <c:pt idx="23">
                  <c:v>107.1177</c:v>
                </c:pt>
                <c:pt idx="24">
                  <c:v>108.4524</c:v>
                </c:pt>
                <c:pt idx="25">
                  <c:v>107.62139999999999</c:v>
                </c:pt>
                <c:pt idx="26">
                  <c:v>109.9306</c:v>
                </c:pt>
                <c:pt idx="27">
                  <c:v>110.2153</c:v>
                </c:pt>
                <c:pt idx="28">
                  <c:v>112.9092</c:v>
                </c:pt>
                <c:pt idx="29">
                  <c:v>115.0652</c:v>
                </c:pt>
                <c:pt idx="30">
                  <c:v>116.8171</c:v>
                </c:pt>
                <c:pt idx="31">
                  <c:v>116.8704</c:v>
                </c:pt>
                <c:pt idx="32">
                  <c:v>113.0673</c:v>
                </c:pt>
                <c:pt idx="33">
                  <c:v>113.8685</c:v>
                </c:pt>
                <c:pt idx="34">
                  <c:v>112.7681</c:v>
                </c:pt>
                <c:pt idx="35">
                  <c:v>112.5911</c:v>
                </c:pt>
                <c:pt idx="36">
                  <c:v>111.614</c:v>
                </c:pt>
                <c:pt idx="37">
                  <c:v>111.7727</c:v>
                </c:pt>
                <c:pt idx="38">
                  <c:v>112.8685</c:v>
                </c:pt>
                <c:pt idx="39">
                  <c:v>114.59610000000001</c:v>
                </c:pt>
                <c:pt idx="40">
                  <c:v>119.5487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5 %:n alenema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119.23439999999999</c:v>
                </c:pt>
                <c:pt idx="42">
                  <c:v>118.9198</c:v>
                </c:pt>
                <c:pt idx="43">
                  <c:v>118.6052</c:v>
                </c:pt>
                <c:pt idx="44">
                  <c:v>118.2906</c:v>
                </c:pt>
                <c:pt idx="45">
                  <c:v>117.976</c:v>
                </c:pt>
                <c:pt idx="46">
                  <c:v>117.6614</c:v>
                </c:pt>
                <c:pt idx="47">
                  <c:v>117.3468</c:v>
                </c:pt>
                <c:pt idx="48">
                  <c:v>117.0322</c:v>
                </c:pt>
                <c:pt idx="49">
                  <c:v>116.7176</c:v>
                </c:pt>
                <c:pt idx="50">
                  <c:v>116.40300000000001</c:v>
                </c:pt>
                <c:pt idx="51">
                  <c:v>116.08839999999999</c:v>
                </c:pt>
                <c:pt idx="52">
                  <c:v>115.77379999999999</c:v>
                </c:pt>
                <c:pt idx="53">
                  <c:v>115.4592</c:v>
                </c:pt>
                <c:pt idx="54">
                  <c:v>115.1446</c:v>
                </c:pt>
                <c:pt idx="55">
                  <c:v>114.83</c:v>
                </c:pt>
                <c:pt idx="56">
                  <c:v>114.5154</c:v>
                </c:pt>
                <c:pt idx="57">
                  <c:v>114.2008</c:v>
                </c:pt>
                <c:pt idx="58">
                  <c:v>113.8862</c:v>
                </c:pt>
                <c:pt idx="59">
                  <c:v>113.57155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10 %:n alenema suhteessa euromaihin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118.9198</c:v>
                </c:pt>
                <c:pt idx="42">
                  <c:v>118.2906</c:v>
                </c:pt>
                <c:pt idx="43">
                  <c:v>117.6614</c:v>
                </c:pt>
                <c:pt idx="44">
                  <c:v>117.0322</c:v>
                </c:pt>
                <c:pt idx="45">
                  <c:v>116.40300000000001</c:v>
                </c:pt>
                <c:pt idx="46">
                  <c:v>115.77379999999999</c:v>
                </c:pt>
                <c:pt idx="47">
                  <c:v>115.1446</c:v>
                </c:pt>
                <c:pt idx="48">
                  <c:v>114.5154</c:v>
                </c:pt>
                <c:pt idx="49">
                  <c:v>113.8862</c:v>
                </c:pt>
                <c:pt idx="50">
                  <c:v>113.25700000000001</c:v>
                </c:pt>
                <c:pt idx="51">
                  <c:v>112.62779999999999</c:v>
                </c:pt>
                <c:pt idx="52">
                  <c:v>111.9986</c:v>
                </c:pt>
                <c:pt idx="53">
                  <c:v>111.3694</c:v>
                </c:pt>
                <c:pt idx="54">
                  <c:v>110.7402</c:v>
                </c:pt>
                <c:pt idx="55">
                  <c:v>110.111</c:v>
                </c:pt>
                <c:pt idx="56">
                  <c:v>109.48180000000001</c:v>
                </c:pt>
                <c:pt idx="57">
                  <c:v>108.8526</c:v>
                </c:pt>
                <c:pt idx="58">
                  <c:v>108.2234</c:v>
                </c:pt>
                <c:pt idx="59">
                  <c:v>107.5941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312808"/>
        <c:axId val="284152752"/>
      </c:lineChart>
      <c:catAx>
        <c:axId val="2843128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28415275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284152752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4312808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9901362394550011"/>
          <c:w val="0.8988087131627891"/>
          <c:h val="0.10098637605449992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1192.4000000000001</c:v>
                </c:pt>
                <c:pt idx="1">
                  <c:v>1291.3</c:v>
                </c:pt>
                <c:pt idx="2">
                  <c:v>1281</c:v>
                </c:pt>
                <c:pt idx="3">
                  <c:v>1234.9000000000001</c:v>
                </c:pt>
                <c:pt idx="4">
                  <c:v>1451.3</c:v>
                </c:pt>
                <c:pt idx="5">
                  <c:v>1508.1</c:v>
                </c:pt>
                <c:pt idx="6">
                  <c:v>1911.9</c:v>
                </c:pt>
                <c:pt idx="7">
                  <c:v>1774.7</c:v>
                </c:pt>
                <c:pt idx="8">
                  <c:v>1755</c:v>
                </c:pt>
                <c:pt idx="9">
                  <c:v>1953.2</c:v>
                </c:pt>
                <c:pt idx="10">
                  <c:v>2068.1</c:v>
                </c:pt>
                <c:pt idx="11">
                  <c:v>2258</c:v>
                </c:pt>
                <c:pt idx="12">
                  <c:v>1994.2</c:v>
                </c:pt>
                <c:pt idx="13">
                  <c:v>1859.6</c:v>
                </c:pt>
                <c:pt idx="14">
                  <c:v>1749</c:v>
                </c:pt>
                <c:pt idx="15">
                  <c:v>1729.8</c:v>
                </c:pt>
                <c:pt idx="16">
                  <c:v>1508.7</c:v>
                </c:pt>
                <c:pt idx="17">
                  <c:v>1429.3</c:v>
                </c:pt>
                <c:pt idx="18">
                  <c:v>1245.2</c:v>
                </c:pt>
                <c:pt idx="19">
                  <c:v>1198.7</c:v>
                </c:pt>
                <c:pt idx="20">
                  <c:v>1178.8</c:v>
                </c:pt>
                <c:pt idx="21">
                  <c:v>1140.5999999999999</c:v>
                </c:pt>
                <c:pt idx="22">
                  <c:v>1229.8</c:v>
                </c:pt>
                <c:pt idx="23">
                  <c:v>1067.5</c:v>
                </c:pt>
                <c:pt idx="24">
                  <c:v>1374.1</c:v>
                </c:pt>
                <c:pt idx="25">
                  <c:v>1716.3</c:v>
                </c:pt>
                <c:pt idx="26">
                  <c:v>1899.7</c:v>
                </c:pt>
                <c:pt idx="27">
                  <c:v>1843.4</c:v>
                </c:pt>
                <c:pt idx="28">
                  <c:v>1730.4</c:v>
                </c:pt>
                <c:pt idx="29">
                  <c:v>1791</c:v>
                </c:pt>
                <c:pt idx="30">
                  <c:v>2042.8</c:v>
                </c:pt>
                <c:pt idx="31">
                  <c:v>1649.3</c:v>
                </c:pt>
                <c:pt idx="32">
                  <c:v>1664.2</c:v>
                </c:pt>
                <c:pt idx="33">
                  <c:v>1448.8</c:v>
                </c:pt>
                <c:pt idx="34">
                  <c:v>1557.9</c:v>
                </c:pt>
                <c:pt idx="35">
                  <c:v>1571.8</c:v>
                </c:pt>
                <c:pt idx="36">
                  <c:v>1391.3</c:v>
                </c:pt>
                <c:pt idx="37">
                  <c:v>1587.6</c:v>
                </c:pt>
                <c:pt idx="38">
                  <c:v>1669.4</c:v>
                </c:pt>
                <c:pt idx="39">
                  <c:v>2113.9</c:v>
                </c:pt>
                <c:pt idx="40">
                  <c:v>2187.6999999999998</c:v>
                </c:pt>
                <c:pt idx="41">
                  <c:v>2287.6999999999998</c:v>
                </c:pt>
                <c:pt idx="42">
                  <c:v>2419.1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4490.2</c:v>
                </c:pt>
                <c:pt idx="1">
                  <c:v>4854.1000000000004</c:v>
                </c:pt>
                <c:pt idx="2">
                  <c:v>5961.7</c:v>
                </c:pt>
                <c:pt idx="3">
                  <c:v>6658.8</c:v>
                </c:pt>
                <c:pt idx="4">
                  <c:v>7516.7</c:v>
                </c:pt>
                <c:pt idx="5">
                  <c:v>8889.7999999999993</c:v>
                </c:pt>
                <c:pt idx="6">
                  <c:v>8164.4</c:v>
                </c:pt>
                <c:pt idx="7">
                  <c:v>8695.7999999999993</c:v>
                </c:pt>
                <c:pt idx="8">
                  <c:v>9114.6</c:v>
                </c:pt>
                <c:pt idx="9">
                  <c:v>9359.9</c:v>
                </c:pt>
                <c:pt idx="10">
                  <c:v>10658.7</c:v>
                </c:pt>
                <c:pt idx="11">
                  <c:v>10644.1</c:v>
                </c:pt>
                <c:pt idx="12">
                  <c:v>10859.3</c:v>
                </c:pt>
                <c:pt idx="13">
                  <c:v>11627.6</c:v>
                </c:pt>
                <c:pt idx="14">
                  <c:v>11427.6</c:v>
                </c:pt>
                <c:pt idx="15">
                  <c:v>12390.5</c:v>
                </c:pt>
                <c:pt idx="16">
                  <c:v>10935.4</c:v>
                </c:pt>
                <c:pt idx="17">
                  <c:v>9772.7999999999993</c:v>
                </c:pt>
                <c:pt idx="18">
                  <c:v>8518.9</c:v>
                </c:pt>
                <c:pt idx="19">
                  <c:v>8263.6</c:v>
                </c:pt>
                <c:pt idx="20">
                  <c:v>7040.6</c:v>
                </c:pt>
                <c:pt idx="21">
                  <c:v>6769.8</c:v>
                </c:pt>
                <c:pt idx="22">
                  <c:v>6776.1</c:v>
                </c:pt>
                <c:pt idx="23">
                  <c:v>6709.4</c:v>
                </c:pt>
                <c:pt idx="24">
                  <c:v>5747.3</c:v>
                </c:pt>
                <c:pt idx="25">
                  <c:v>5759.1</c:v>
                </c:pt>
                <c:pt idx="26">
                  <c:v>6490.4</c:v>
                </c:pt>
                <c:pt idx="27">
                  <c:v>6829.5</c:v>
                </c:pt>
                <c:pt idx="28">
                  <c:v>6895.3</c:v>
                </c:pt>
                <c:pt idx="29">
                  <c:v>6980.8</c:v>
                </c:pt>
                <c:pt idx="30">
                  <c:v>6635.9</c:v>
                </c:pt>
                <c:pt idx="31">
                  <c:v>6350.3</c:v>
                </c:pt>
                <c:pt idx="32">
                  <c:v>6674.6</c:v>
                </c:pt>
                <c:pt idx="33">
                  <c:v>6926.4</c:v>
                </c:pt>
                <c:pt idx="34">
                  <c:v>6677.5</c:v>
                </c:pt>
                <c:pt idx="35">
                  <c:v>6718.5</c:v>
                </c:pt>
                <c:pt idx="36">
                  <c:v>6091.4</c:v>
                </c:pt>
                <c:pt idx="37">
                  <c:v>6605.7</c:v>
                </c:pt>
                <c:pt idx="38">
                  <c:v>6621.9</c:v>
                </c:pt>
                <c:pt idx="39">
                  <c:v>7248.3</c:v>
                </c:pt>
                <c:pt idx="40">
                  <c:v>7335.2</c:v>
                </c:pt>
                <c:pt idx="41">
                  <c:v>7557.8</c:v>
                </c:pt>
                <c:pt idx="42">
                  <c:v>8547.6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Sheet1!$F$2:$F$44</c:f>
              <c:numCache>
                <c:formatCode>General</c:formatCode>
                <c:ptCount val="4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677912"/>
        <c:axId val="284310064"/>
      </c:areaChart>
      <c:catAx>
        <c:axId val="41267791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431006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84310064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2677912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8522378989302E-2"/>
          <c:y val="5.4731409859586806E-2"/>
          <c:w val="0.92560425770367072"/>
          <c:h val="0.8679049001144929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</c:formatCode>
                <c:ptCount val="132"/>
                <c:pt idx="0">
                  <c:v>105.9539</c:v>
                </c:pt>
                <c:pt idx="1">
                  <c:v>106.1551</c:v>
                </c:pt>
                <c:pt idx="2">
                  <c:v>110.7989</c:v>
                </c:pt>
                <c:pt idx="3">
                  <c:v>101.09690000000001</c:v>
                </c:pt>
                <c:pt idx="4">
                  <c:v>100.84139999999999</c:v>
                </c:pt>
                <c:pt idx="5">
                  <c:v>96.166079999999994</c:v>
                </c:pt>
                <c:pt idx="6">
                  <c:v>93.325069999999997</c:v>
                </c:pt>
                <c:pt idx="7">
                  <c:v>95.550529999999995</c:v>
                </c:pt>
                <c:pt idx="8">
                  <c:v>95.698949999999996</c:v>
                </c:pt>
                <c:pt idx="9">
                  <c:v>96.468710000000002</c:v>
                </c:pt>
                <c:pt idx="10">
                  <c:v>98.202960000000004</c:v>
                </c:pt>
                <c:pt idx="11">
                  <c:v>99.741500000000002</c:v>
                </c:pt>
                <c:pt idx="12">
                  <c:v>101.38809999999999</c:v>
                </c:pt>
                <c:pt idx="13">
                  <c:v>98.7941</c:v>
                </c:pt>
                <c:pt idx="14">
                  <c:v>105.3877</c:v>
                </c:pt>
                <c:pt idx="15">
                  <c:v>110.4932</c:v>
                </c:pt>
                <c:pt idx="16">
                  <c:v>116.5573</c:v>
                </c:pt>
                <c:pt idx="17">
                  <c:v>119.4973</c:v>
                </c:pt>
                <c:pt idx="18">
                  <c:v>124.85080000000001</c:v>
                </c:pt>
                <c:pt idx="19">
                  <c:v>124.6266</c:v>
                </c:pt>
                <c:pt idx="20">
                  <c:v>132.9494</c:v>
                </c:pt>
                <c:pt idx="21">
                  <c:v>144.00120000000001</c:v>
                </c:pt>
                <c:pt idx="22">
                  <c:v>145.78370000000001</c:v>
                </c:pt>
                <c:pt idx="23">
                  <c:v>148.39019999999999</c:v>
                </c:pt>
                <c:pt idx="24">
                  <c:v>150.5864</c:v>
                </c:pt>
                <c:pt idx="25">
                  <c:v>146.5677</c:v>
                </c:pt>
                <c:pt idx="26">
                  <c:v>143.35890000000001</c:v>
                </c:pt>
                <c:pt idx="27">
                  <c:v>146.8115</c:v>
                </c:pt>
                <c:pt idx="28">
                  <c:v>148.6876</c:v>
                </c:pt>
                <c:pt idx="29">
                  <c:v>134.3192</c:v>
                </c:pt>
                <c:pt idx="30">
                  <c:v>121.8856</c:v>
                </c:pt>
                <c:pt idx="31">
                  <c:v>124.44199999999999</c:v>
                </c:pt>
                <c:pt idx="32">
                  <c:v>121.7389</c:v>
                </c:pt>
                <c:pt idx="33">
                  <c:v>126.00230000000001</c:v>
                </c:pt>
                <c:pt idx="34">
                  <c:v>130.54169999999999</c:v>
                </c:pt>
                <c:pt idx="35">
                  <c:v>127.5158</c:v>
                </c:pt>
                <c:pt idx="36">
                  <c:v>141.18860000000001</c:v>
                </c:pt>
                <c:pt idx="37">
                  <c:v>147.46420000000001</c:v>
                </c:pt>
                <c:pt idx="38">
                  <c:v>141.3828</c:v>
                </c:pt>
                <c:pt idx="39">
                  <c:v>138.2654</c:v>
                </c:pt>
                <c:pt idx="40">
                  <c:v>137.87139999999999</c:v>
                </c:pt>
                <c:pt idx="41">
                  <c:v>132.67490000000001</c:v>
                </c:pt>
                <c:pt idx="42">
                  <c:v>130.17099999999999</c:v>
                </c:pt>
                <c:pt idx="43">
                  <c:v>130.02369999999999</c:v>
                </c:pt>
                <c:pt idx="44">
                  <c:v>120.69970000000001</c:v>
                </c:pt>
                <c:pt idx="45">
                  <c:v>120.38379999999999</c:v>
                </c:pt>
                <c:pt idx="46">
                  <c:v>86.406800000000004</c:v>
                </c:pt>
                <c:pt idx="47">
                  <c:v>63.708820000000003</c:v>
                </c:pt>
                <c:pt idx="48">
                  <c:v>62.678669999999997</c:v>
                </c:pt>
                <c:pt idx="49">
                  <c:v>60.787909999999997</c:v>
                </c:pt>
                <c:pt idx="50">
                  <c:v>58.643659999999997</c:v>
                </c:pt>
                <c:pt idx="51">
                  <c:v>60.661709999999999</c:v>
                </c:pt>
                <c:pt idx="52">
                  <c:v>62.243490000000001</c:v>
                </c:pt>
                <c:pt idx="53">
                  <c:v>67.786180000000002</c:v>
                </c:pt>
                <c:pt idx="54">
                  <c:v>66.119249999999994</c:v>
                </c:pt>
                <c:pt idx="55">
                  <c:v>64.304230000000004</c:v>
                </c:pt>
                <c:pt idx="56">
                  <c:v>75.699789999999993</c:v>
                </c:pt>
                <c:pt idx="57">
                  <c:v>86.06335</c:v>
                </c:pt>
                <c:pt idx="58">
                  <c:v>85.659469999999999</c:v>
                </c:pt>
                <c:pt idx="59">
                  <c:v>91.834569999999999</c:v>
                </c:pt>
                <c:pt idx="60">
                  <c:v>87.980699999999999</c:v>
                </c:pt>
                <c:pt idx="61">
                  <c:v>88.518330000000006</c:v>
                </c:pt>
                <c:pt idx="62">
                  <c:v>93.377279999999999</c:v>
                </c:pt>
                <c:pt idx="63">
                  <c:v>106.03570000000001</c:v>
                </c:pt>
                <c:pt idx="64">
                  <c:v>111.291</c:v>
                </c:pt>
                <c:pt idx="65">
                  <c:v>120.9547</c:v>
                </c:pt>
                <c:pt idx="66">
                  <c:v>115.2778</c:v>
                </c:pt>
                <c:pt idx="67">
                  <c:v>113.9879</c:v>
                </c:pt>
                <c:pt idx="68">
                  <c:v>118.672</c:v>
                </c:pt>
                <c:pt idx="69">
                  <c:v>120.2889</c:v>
                </c:pt>
                <c:pt idx="70">
                  <c:v>113.18389999999999</c:v>
                </c:pt>
                <c:pt idx="71">
                  <c:v>119.86960000000001</c:v>
                </c:pt>
                <c:pt idx="72">
                  <c:v>121.8801</c:v>
                </c:pt>
                <c:pt idx="73">
                  <c:v>123.5064</c:v>
                </c:pt>
                <c:pt idx="74">
                  <c:v>126.4342</c:v>
                </c:pt>
                <c:pt idx="75">
                  <c:v>123.78279999999999</c:v>
                </c:pt>
                <c:pt idx="76">
                  <c:v>112.2931</c:v>
                </c:pt>
                <c:pt idx="77">
                  <c:v>115.5243</c:v>
                </c:pt>
                <c:pt idx="78">
                  <c:v>127.11360000000001</c:v>
                </c:pt>
                <c:pt idx="79">
                  <c:v>129.892</c:v>
                </c:pt>
                <c:pt idx="80">
                  <c:v>132.37010000000001</c:v>
                </c:pt>
                <c:pt idx="81">
                  <c:v>110.77030000000001</c:v>
                </c:pt>
                <c:pt idx="82">
                  <c:v>116.6862</c:v>
                </c:pt>
                <c:pt idx="83">
                  <c:v>125.8827</c:v>
                </c:pt>
                <c:pt idx="84">
                  <c:v>117.5467</c:v>
                </c:pt>
                <c:pt idx="85">
                  <c:v>120.74809999999999</c:v>
                </c:pt>
                <c:pt idx="86">
                  <c:v>120.459</c:v>
                </c:pt>
                <c:pt idx="87">
                  <c:v>113.483</c:v>
                </c:pt>
                <c:pt idx="88">
                  <c:v>119.9397</c:v>
                </c:pt>
                <c:pt idx="89">
                  <c:v>119.4306</c:v>
                </c:pt>
                <c:pt idx="90">
                  <c:v>110.3407</c:v>
                </c:pt>
                <c:pt idx="91">
                  <c:v>112.9315</c:v>
                </c:pt>
                <c:pt idx="92">
                  <c:v>112.1575</c:v>
                </c:pt>
                <c:pt idx="93">
                  <c:v>111.7302</c:v>
                </c:pt>
                <c:pt idx="94">
                  <c:v>105.3429</c:v>
                </c:pt>
                <c:pt idx="95">
                  <c:v>107.47969999999999</c:v>
                </c:pt>
                <c:pt idx="96">
                  <c:v>108.078</c:v>
                </c:pt>
                <c:pt idx="97">
                  <c:v>112.4342</c:v>
                </c:pt>
                <c:pt idx="98">
                  <c:v>113.1027</c:v>
                </c:pt>
                <c:pt idx="99">
                  <c:v>106.77379999999999</c:v>
                </c:pt>
                <c:pt idx="100">
                  <c:v>98.703149999999994</c:v>
                </c:pt>
                <c:pt idx="101">
                  <c:v>102.35680000000001</c:v>
                </c:pt>
                <c:pt idx="102">
                  <c:v>114.6759</c:v>
                </c:pt>
                <c:pt idx="103">
                  <c:v>108.7248</c:v>
                </c:pt>
                <c:pt idx="104">
                  <c:v>101.4007</c:v>
                </c:pt>
                <c:pt idx="105">
                  <c:v>92.131510000000006</c:v>
                </c:pt>
                <c:pt idx="106">
                  <c:v>101.1906</c:v>
                </c:pt>
                <c:pt idx="107">
                  <c:v>115.355</c:v>
                </c:pt>
                <c:pt idx="108">
                  <c:v>104.789</c:v>
                </c:pt>
                <c:pt idx="109">
                  <c:v>108.2453</c:v>
                </c:pt>
                <c:pt idx="110">
                  <c:v>106.1228</c:v>
                </c:pt>
                <c:pt idx="111">
                  <c:v>104.87179999999999</c:v>
                </c:pt>
                <c:pt idx="112" formatCode="0.00">
                  <c:v>107.3566</c:v>
                </c:pt>
                <c:pt idx="113">
                  <c:v>104.3048</c:v>
                </c:pt>
                <c:pt idx="114">
                  <c:v>113.3117</c:v>
                </c:pt>
                <c:pt idx="115">
                  <c:v>118.37730000000001</c:v>
                </c:pt>
                <c:pt idx="116">
                  <c:v>109.5009</c:v>
                </c:pt>
                <c:pt idx="117">
                  <c:v>115.5643</c:v>
                </c:pt>
                <c:pt idx="118">
                  <c:v>109.6009</c:v>
                </c:pt>
                <c:pt idx="119">
                  <c:v>107.2754</c:v>
                </c:pt>
                <c:pt idx="120">
                  <c:v>119.2971</c:v>
                </c:pt>
                <c:pt idx="121">
                  <c:v>114.777</c:v>
                </c:pt>
                <c:pt idx="122">
                  <c:v>111.7739</c:v>
                </c:pt>
                <c:pt idx="123">
                  <c:v>120.298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09656"/>
        <c:axId val="414210048"/>
      </c:lineChart>
      <c:dateAx>
        <c:axId val="414209656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14210048"/>
        <c:crosses val="autoZero"/>
        <c:auto val="1"/>
        <c:lblOffset val="100"/>
        <c:baseTimeUnit val="months"/>
        <c:majorUnit val="1"/>
        <c:majorTimeUnit val="years"/>
      </c:dateAx>
      <c:valAx>
        <c:axId val="414210048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4.2429185159071958E-2"/>
              <c:y val="3.5707880379757818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142096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92253683792365893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0.00</c:formatCode>
                <c:ptCount val="132"/>
                <c:pt idx="0">
                  <c:v>102.46</c:v>
                </c:pt>
                <c:pt idx="1">
                  <c:v>102.65</c:v>
                </c:pt>
                <c:pt idx="2">
                  <c:v>104.22</c:v>
                </c:pt>
                <c:pt idx="3">
                  <c:v>100.77</c:v>
                </c:pt>
                <c:pt idx="4">
                  <c:v>101.96</c:v>
                </c:pt>
                <c:pt idx="5">
                  <c:v>98.22</c:v>
                </c:pt>
                <c:pt idx="6">
                  <c:v>94.14</c:v>
                </c:pt>
                <c:pt idx="7">
                  <c:v>100.03</c:v>
                </c:pt>
                <c:pt idx="8">
                  <c:v>97.07</c:v>
                </c:pt>
                <c:pt idx="9">
                  <c:v>99.89</c:v>
                </c:pt>
                <c:pt idx="10">
                  <c:v>99.13</c:v>
                </c:pt>
                <c:pt idx="11">
                  <c:v>99.47</c:v>
                </c:pt>
                <c:pt idx="12">
                  <c:v>97.48</c:v>
                </c:pt>
                <c:pt idx="13">
                  <c:v>100.1</c:v>
                </c:pt>
                <c:pt idx="14">
                  <c:v>98.62</c:v>
                </c:pt>
                <c:pt idx="15">
                  <c:v>101.17</c:v>
                </c:pt>
                <c:pt idx="16">
                  <c:v>101.98</c:v>
                </c:pt>
                <c:pt idx="17">
                  <c:v>102.35</c:v>
                </c:pt>
                <c:pt idx="18">
                  <c:v>112.31</c:v>
                </c:pt>
                <c:pt idx="19">
                  <c:v>104.1</c:v>
                </c:pt>
                <c:pt idx="20">
                  <c:v>107.47</c:v>
                </c:pt>
                <c:pt idx="21">
                  <c:v>105.75</c:v>
                </c:pt>
                <c:pt idx="22">
                  <c:v>100.65</c:v>
                </c:pt>
                <c:pt idx="23">
                  <c:v>100.82</c:v>
                </c:pt>
                <c:pt idx="24">
                  <c:v>106.22</c:v>
                </c:pt>
                <c:pt idx="25">
                  <c:v>99.11</c:v>
                </c:pt>
                <c:pt idx="26">
                  <c:v>101.51</c:v>
                </c:pt>
                <c:pt idx="27">
                  <c:v>97.74</c:v>
                </c:pt>
                <c:pt idx="28">
                  <c:v>93.43</c:v>
                </c:pt>
                <c:pt idx="29">
                  <c:v>88.23</c:v>
                </c:pt>
                <c:pt idx="30">
                  <c:v>83.99</c:v>
                </c:pt>
                <c:pt idx="31">
                  <c:v>88.69</c:v>
                </c:pt>
                <c:pt idx="32">
                  <c:v>88.39</c:v>
                </c:pt>
                <c:pt idx="33">
                  <c:v>90.81</c:v>
                </c:pt>
                <c:pt idx="34">
                  <c:v>96.98</c:v>
                </c:pt>
                <c:pt idx="35">
                  <c:v>104.25</c:v>
                </c:pt>
                <c:pt idx="36">
                  <c:v>106.16</c:v>
                </c:pt>
                <c:pt idx="37">
                  <c:v>103.79</c:v>
                </c:pt>
                <c:pt idx="38">
                  <c:v>91.11</c:v>
                </c:pt>
                <c:pt idx="39">
                  <c:v>98.75</c:v>
                </c:pt>
                <c:pt idx="40">
                  <c:v>101.6</c:v>
                </c:pt>
                <c:pt idx="41">
                  <c:v>95.76</c:v>
                </c:pt>
                <c:pt idx="42">
                  <c:v>100.11</c:v>
                </c:pt>
                <c:pt idx="43">
                  <c:v>95.63</c:v>
                </c:pt>
                <c:pt idx="44">
                  <c:v>86.03</c:v>
                </c:pt>
                <c:pt idx="45">
                  <c:v>86.16</c:v>
                </c:pt>
                <c:pt idx="46">
                  <c:v>60.19</c:v>
                </c:pt>
                <c:pt idx="47">
                  <c:v>53.97</c:v>
                </c:pt>
                <c:pt idx="48">
                  <c:v>61.6</c:v>
                </c:pt>
                <c:pt idx="49">
                  <c:v>67.459999999999994</c:v>
                </c:pt>
                <c:pt idx="50">
                  <c:v>75.06</c:v>
                </c:pt>
                <c:pt idx="51">
                  <c:v>68.55</c:v>
                </c:pt>
                <c:pt idx="52">
                  <c:v>66.11</c:v>
                </c:pt>
                <c:pt idx="53">
                  <c:v>74.3</c:v>
                </c:pt>
                <c:pt idx="54">
                  <c:v>73.34</c:v>
                </c:pt>
                <c:pt idx="55">
                  <c:v>55.74</c:v>
                </c:pt>
                <c:pt idx="56">
                  <c:v>78.37</c:v>
                </c:pt>
                <c:pt idx="57">
                  <c:v>77.8</c:v>
                </c:pt>
                <c:pt idx="58">
                  <c:v>75.44</c:v>
                </c:pt>
                <c:pt idx="59">
                  <c:v>77.459999999999994</c:v>
                </c:pt>
                <c:pt idx="60">
                  <c:v>76.680000000000007</c:v>
                </c:pt>
                <c:pt idx="61">
                  <c:v>81.83</c:v>
                </c:pt>
                <c:pt idx="62">
                  <c:v>84.14</c:v>
                </c:pt>
                <c:pt idx="63">
                  <c:v>91.01</c:v>
                </c:pt>
                <c:pt idx="64">
                  <c:v>98.97</c:v>
                </c:pt>
                <c:pt idx="65">
                  <c:v>100.16</c:v>
                </c:pt>
                <c:pt idx="66">
                  <c:v>94.43</c:v>
                </c:pt>
                <c:pt idx="67">
                  <c:v>94.83</c:v>
                </c:pt>
                <c:pt idx="68">
                  <c:v>100.79</c:v>
                </c:pt>
                <c:pt idx="69">
                  <c:v>96.75</c:v>
                </c:pt>
                <c:pt idx="70">
                  <c:v>86.97</c:v>
                </c:pt>
                <c:pt idx="71">
                  <c:v>94.83</c:v>
                </c:pt>
                <c:pt idx="72">
                  <c:v>96.18</c:v>
                </c:pt>
                <c:pt idx="73">
                  <c:v>96.97</c:v>
                </c:pt>
                <c:pt idx="74">
                  <c:v>98.49</c:v>
                </c:pt>
                <c:pt idx="75">
                  <c:v>97.61</c:v>
                </c:pt>
                <c:pt idx="76">
                  <c:v>95.34</c:v>
                </c:pt>
                <c:pt idx="77">
                  <c:v>95.94</c:v>
                </c:pt>
                <c:pt idx="78">
                  <c:v>96.49</c:v>
                </c:pt>
                <c:pt idx="79">
                  <c:v>92.33</c:v>
                </c:pt>
                <c:pt idx="80">
                  <c:v>95.47</c:v>
                </c:pt>
                <c:pt idx="81">
                  <c:v>97.66</c:v>
                </c:pt>
                <c:pt idx="82">
                  <c:v>97.15</c:v>
                </c:pt>
                <c:pt idx="83">
                  <c:v>89.57</c:v>
                </c:pt>
                <c:pt idx="84">
                  <c:v>97.79</c:v>
                </c:pt>
                <c:pt idx="85">
                  <c:v>88.7</c:v>
                </c:pt>
                <c:pt idx="86">
                  <c:v>93.45</c:v>
                </c:pt>
                <c:pt idx="87">
                  <c:v>92.32</c:v>
                </c:pt>
                <c:pt idx="88">
                  <c:v>88.15</c:v>
                </c:pt>
                <c:pt idx="89">
                  <c:v>88.48</c:v>
                </c:pt>
                <c:pt idx="90">
                  <c:v>87.38</c:v>
                </c:pt>
                <c:pt idx="91">
                  <c:v>88.1</c:v>
                </c:pt>
                <c:pt idx="92">
                  <c:v>98.39</c:v>
                </c:pt>
                <c:pt idx="93">
                  <c:v>96</c:v>
                </c:pt>
                <c:pt idx="94">
                  <c:v>98.54</c:v>
                </c:pt>
                <c:pt idx="95">
                  <c:v>106.7</c:v>
                </c:pt>
                <c:pt idx="96">
                  <c:v>93.45</c:v>
                </c:pt>
                <c:pt idx="97">
                  <c:v>95.59</c:v>
                </c:pt>
                <c:pt idx="98">
                  <c:v>95.1</c:v>
                </c:pt>
                <c:pt idx="99">
                  <c:v>92.62</c:v>
                </c:pt>
                <c:pt idx="100">
                  <c:v>90.48</c:v>
                </c:pt>
                <c:pt idx="101">
                  <c:v>89.82</c:v>
                </c:pt>
                <c:pt idx="102">
                  <c:v>103.04</c:v>
                </c:pt>
                <c:pt idx="103">
                  <c:v>103.01</c:v>
                </c:pt>
                <c:pt idx="104">
                  <c:v>96.6</c:v>
                </c:pt>
                <c:pt idx="105">
                  <c:v>95.29</c:v>
                </c:pt>
                <c:pt idx="106">
                  <c:v>99.4</c:v>
                </c:pt>
                <c:pt idx="107">
                  <c:v>102.07</c:v>
                </c:pt>
                <c:pt idx="108">
                  <c:v>97.67</c:v>
                </c:pt>
                <c:pt idx="109">
                  <c:v>99.11</c:v>
                </c:pt>
                <c:pt idx="110">
                  <c:v>100.28</c:v>
                </c:pt>
                <c:pt idx="111">
                  <c:v>99.11</c:v>
                </c:pt>
                <c:pt idx="112">
                  <c:v>101.65</c:v>
                </c:pt>
                <c:pt idx="113">
                  <c:v>99.76</c:v>
                </c:pt>
                <c:pt idx="114">
                  <c:v>97.38</c:v>
                </c:pt>
                <c:pt idx="115">
                  <c:v>98.53</c:v>
                </c:pt>
                <c:pt idx="116">
                  <c:v>91.76</c:v>
                </c:pt>
                <c:pt idx="117">
                  <c:v>129.44</c:v>
                </c:pt>
                <c:pt idx="118">
                  <c:v>98.55</c:v>
                </c:pt>
                <c:pt idx="119">
                  <c:v>94.17</c:v>
                </c:pt>
                <c:pt idx="120">
                  <c:v>96.38</c:v>
                </c:pt>
                <c:pt idx="121">
                  <c:v>98.95</c:v>
                </c:pt>
                <c:pt idx="122">
                  <c:v>95.04</c:v>
                </c:pt>
                <c:pt idx="123">
                  <c:v>97.18</c:v>
                </c:pt>
                <c:pt idx="124">
                  <c:v>97.75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10832"/>
        <c:axId val="414211224"/>
      </c:lineChart>
      <c:dateAx>
        <c:axId val="414210832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14211224"/>
        <c:crosses val="autoZero"/>
        <c:auto val="1"/>
        <c:lblOffset val="100"/>
        <c:baseTimeUnit val="months"/>
        <c:majorUnit val="1"/>
        <c:majorTimeUnit val="years"/>
      </c:dateAx>
      <c:valAx>
        <c:axId val="414211224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1421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417912"/>
        <c:axId val="413418304"/>
      </c:lineChart>
      <c:catAx>
        <c:axId val="41341791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3418304"/>
        <c:crosses val="autoZero"/>
        <c:auto val="1"/>
        <c:lblAlgn val="ctr"/>
        <c:lblOffset val="100"/>
        <c:noMultiLvlLbl val="0"/>
      </c:catAx>
      <c:valAx>
        <c:axId val="41341830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41791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132.5</c:v>
                </c:pt>
                <c:pt idx="2">
                  <c:v>130.6</c:v>
                </c:pt>
                <c:pt idx="3">
                  <c:v>128.6</c:v>
                </c:pt>
                <c:pt idx="4">
                  <c:v>138.4</c:v>
                </c:pt>
                <c:pt idx="5">
                  <c:v>148.1</c:v>
                </c:pt>
                <c:pt idx="6">
                  <c:v>139</c:v>
                </c:pt>
                <c:pt idx="7">
                  <c:v>129.9</c:v>
                </c:pt>
                <c:pt idx="8">
                  <c:v>140.1</c:v>
                </c:pt>
                <c:pt idx="9">
                  <c:v>150.4</c:v>
                </c:pt>
                <c:pt idx="10">
                  <c:v>145.6</c:v>
                </c:pt>
                <c:pt idx="11">
                  <c:v>140.80000000000001</c:v>
                </c:pt>
                <c:pt idx="12">
                  <c:v>149.19999999999999</c:v>
                </c:pt>
                <c:pt idx="13">
                  <c:v>157.5</c:v>
                </c:pt>
                <c:pt idx="14">
                  <c:v>147.1</c:v>
                </c:pt>
                <c:pt idx="15">
                  <c:v>136.80000000000001</c:v>
                </c:pt>
                <c:pt idx="16">
                  <c:v>129.9</c:v>
                </c:pt>
                <c:pt idx="17">
                  <c:v>123</c:v>
                </c:pt>
                <c:pt idx="18">
                  <c:v>114</c:v>
                </c:pt>
                <c:pt idx="19">
                  <c:v>105.1</c:v>
                </c:pt>
                <c:pt idx="20">
                  <c:v>109.4</c:v>
                </c:pt>
                <c:pt idx="21">
                  <c:v>113.6</c:v>
                </c:pt>
                <c:pt idx="22">
                  <c:v>116.7</c:v>
                </c:pt>
                <c:pt idx="23">
                  <c:v>119.7</c:v>
                </c:pt>
                <c:pt idx="24">
                  <c:v>171.8</c:v>
                </c:pt>
                <c:pt idx="25">
                  <c:v>198</c:v>
                </c:pt>
                <c:pt idx="26">
                  <c:v>167.3</c:v>
                </c:pt>
                <c:pt idx="27">
                  <c:v>177</c:v>
                </c:pt>
                <c:pt idx="28">
                  <c:v>222.7</c:v>
                </c:pt>
                <c:pt idx="29">
                  <c:v>226.1</c:v>
                </c:pt>
                <c:pt idx="30">
                  <c:v>255.8</c:v>
                </c:pt>
                <c:pt idx="31">
                  <c:v>164.9</c:v>
                </c:pt>
                <c:pt idx="32">
                  <c:v>187</c:v>
                </c:pt>
                <c:pt idx="33">
                  <c:v>210.6</c:v>
                </c:pt>
                <c:pt idx="34">
                  <c:v>187.4</c:v>
                </c:pt>
                <c:pt idx="35">
                  <c:v>175.5</c:v>
                </c:pt>
                <c:pt idx="36">
                  <c:v>221.9</c:v>
                </c:pt>
                <c:pt idx="37">
                  <c:v>226.9</c:v>
                </c:pt>
                <c:pt idx="38">
                  <c:v>217.5</c:v>
                </c:pt>
                <c:pt idx="39">
                  <c:v>166.1</c:v>
                </c:pt>
                <c:pt idx="40">
                  <c:v>268.89999999999998</c:v>
                </c:pt>
                <c:pt idx="41">
                  <c:v>231.3</c:v>
                </c:pt>
                <c:pt idx="42">
                  <c:v>241.4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32.5</c:v>
                </c:pt>
                <c:pt idx="2">
                  <c:v>37.299999999999997</c:v>
                </c:pt>
                <c:pt idx="3">
                  <c:v>42.1</c:v>
                </c:pt>
                <c:pt idx="4">
                  <c:v>47.4</c:v>
                </c:pt>
                <c:pt idx="5">
                  <c:v>52.6</c:v>
                </c:pt>
                <c:pt idx="6">
                  <c:v>44.1</c:v>
                </c:pt>
                <c:pt idx="7">
                  <c:v>35.6</c:v>
                </c:pt>
                <c:pt idx="8">
                  <c:v>36.200000000000003</c:v>
                </c:pt>
                <c:pt idx="9">
                  <c:v>36.799999999999997</c:v>
                </c:pt>
                <c:pt idx="10">
                  <c:v>39.200000000000003</c:v>
                </c:pt>
                <c:pt idx="11">
                  <c:v>41.7</c:v>
                </c:pt>
                <c:pt idx="12">
                  <c:v>41.9</c:v>
                </c:pt>
                <c:pt idx="13">
                  <c:v>42.1</c:v>
                </c:pt>
                <c:pt idx="14">
                  <c:v>35.5</c:v>
                </c:pt>
                <c:pt idx="15">
                  <c:v>28.9</c:v>
                </c:pt>
                <c:pt idx="16">
                  <c:v>27.9</c:v>
                </c:pt>
                <c:pt idx="17">
                  <c:v>26.8</c:v>
                </c:pt>
                <c:pt idx="18">
                  <c:v>24.9</c:v>
                </c:pt>
                <c:pt idx="19">
                  <c:v>22.9</c:v>
                </c:pt>
                <c:pt idx="20">
                  <c:v>22.7</c:v>
                </c:pt>
                <c:pt idx="21">
                  <c:v>22.4</c:v>
                </c:pt>
                <c:pt idx="22">
                  <c:v>23.4</c:v>
                </c:pt>
                <c:pt idx="23">
                  <c:v>24.4</c:v>
                </c:pt>
                <c:pt idx="24">
                  <c:v>15.9</c:v>
                </c:pt>
                <c:pt idx="25">
                  <c:v>29.1</c:v>
                </c:pt>
                <c:pt idx="26">
                  <c:v>25.1</c:v>
                </c:pt>
                <c:pt idx="27">
                  <c:v>17.5</c:v>
                </c:pt>
                <c:pt idx="28">
                  <c:v>23.7</c:v>
                </c:pt>
                <c:pt idx="29">
                  <c:v>29.6</c:v>
                </c:pt>
                <c:pt idx="30">
                  <c:v>56.4</c:v>
                </c:pt>
                <c:pt idx="31">
                  <c:v>23.5</c:v>
                </c:pt>
                <c:pt idx="32">
                  <c:v>21.1</c:v>
                </c:pt>
                <c:pt idx="33">
                  <c:v>28.3</c:v>
                </c:pt>
                <c:pt idx="34">
                  <c:v>27.4</c:v>
                </c:pt>
                <c:pt idx="35">
                  <c:v>21.2</c:v>
                </c:pt>
                <c:pt idx="36">
                  <c:v>27.5</c:v>
                </c:pt>
                <c:pt idx="37">
                  <c:v>26.7</c:v>
                </c:pt>
                <c:pt idx="38">
                  <c:v>34.5</c:v>
                </c:pt>
                <c:pt idx="39">
                  <c:v>23.1</c:v>
                </c:pt>
                <c:pt idx="40">
                  <c:v>32.200000000000003</c:v>
                </c:pt>
                <c:pt idx="41">
                  <c:v>23.2</c:v>
                </c:pt>
                <c:pt idx="42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100</c:v>
                </c:pt>
                <c:pt idx="2">
                  <c:v>93.3</c:v>
                </c:pt>
                <c:pt idx="3">
                  <c:v>86.5</c:v>
                </c:pt>
                <c:pt idx="4">
                  <c:v>91</c:v>
                </c:pt>
                <c:pt idx="5">
                  <c:v>95.5</c:v>
                </c:pt>
                <c:pt idx="6">
                  <c:v>94.9</c:v>
                </c:pt>
                <c:pt idx="7">
                  <c:v>94.3</c:v>
                </c:pt>
                <c:pt idx="8">
                  <c:v>104</c:v>
                </c:pt>
                <c:pt idx="9">
                  <c:v>113.6</c:v>
                </c:pt>
                <c:pt idx="10">
                  <c:v>106.4</c:v>
                </c:pt>
                <c:pt idx="11">
                  <c:v>99.1</c:v>
                </c:pt>
                <c:pt idx="12">
                  <c:v>107.2</c:v>
                </c:pt>
                <c:pt idx="13">
                  <c:v>115.4</c:v>
                </c:pt>
                <c:pt idx="14">
                  <c:v>111.6</c:v>
                </c:pt>
                <c:pt idx="15">
                  <c:v>107.9</c:v>
                </c:pt>
                <c:pt idx="16">
                  <c:v>102</c:v>
                </c:pt>
                <c:pt idx="17">
                  <c:v>96.1</c:v>
                </c:pt>
                <c:pt idx="18">
                  <c:v>89.1</c:v>
                </c:pt>
                <c:pt idx="19">
                  <c:v>82.2</c:v>
                </c:pt>
                <c:pt idx="20">
                  <c:v>86.7</c:v>
                </c:pt>
                <c:pt idx="21">
                  <c:v>91.2</c:v>
                </c:pt>
                <c:pt idx="22">
                  <c:v>93.3</c:v>
                </c:pt>
                <c:pt idx="23">
                  <c:v>95.3</c:v>
                </c:pt>
                <c:pt idx="24">
                  <c:v>155.80000000000001</c:v>
                </c:pt>
                <c:pt idx="25">
                  <c:v>168.9</c:v>
                </c:pt>
                <c:pt idx="26">
                  <c:v>142.19999999999999</c:v>
                </c:pt>
                <c:pt idx="27">
                  <c:v>159.5</c:v>
                </c:pt>
                <c:pt idx="28">
                  <c:v>199</c:v>
                </c:pt>
                <c:pt idx="29">
                  <c:v>196.5</c:v>
                </c:pt>
                <c:pt idx="30">
                  <c:v>199.4</c:v>
                </c:pt>
                <c:pt idx="31">
                  <c:v>141.4</c:v>
                </c:pt>
                <c:pt idx="32">
                  <c:v>165.9</c:v>
                </c:pt>
                <c:pt idx="33">
                  <c:v>182.3</c:v>
                </c:pt>
                <c:pt idx="34">
                  <c:v>160</c:v>
                </c:pt>
                <c:pt idx="35">
                  <c:v>154.30000000000001</c:v>
                </c:pt>
                <c:pt idx="36">
                  <c:v>194.3</c:v>
                </c:pt>
                <c:pt idx="37">
                  <c:v>200.3</c:v>
                </c:pt>
                <c:pt idx="38">
                  <c:v>183</c:v>
                </c:pt>
                <c:pt idx="39">
                  <c:v>143</c:v>
                </c:pt>
                <c:pt idx="40">
                  <c:v>236.7</c:v>
                </c:pt>
                <c:pt idx="41">
                  <c:v>208.1</c:v>
                </c:pt>
                <c:pt idx="42">
                  <c:v>209.4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419088"/>
        <c:axId val="413419480"/>
      </c:lineChart>
      <c:catAx>
        <c:axId val="413419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41948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3419480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419088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160.4</c:v>
                </c:pt>
                <c:pt idx="1">
                  <c:v>181.1</c:v>
                </c:pt>
                <c:pt idx="2">
                  <c:v>181.4</c:v>
                </c:pt>
                <c:pt idx="3">
                  <c:v>181.6</c:v>
                </c:pt>
                <c:pt idx="4">
                  <c:v>182.9</c:v>
                </c:pt>
                <c:pt idx="5">
                  <c:v>184.2</c:v>
                </c:pt>
                <c:pt idx="6">
                  <c:v>191.7</c:v>
                </c:pt>
                <c:pt idx="7">
                  <c:v>199.2</c:v>
                </c:pt>
                <c:pt idx="8">
                  <c:v>205.5</c:v>
                </c:pt>
                <c:pt idx="9">
                  <c:v>211.8</c:v>
                </c:pt>
                <c:pt idx="10">
                  <c:v>210.9</c:v>
                </c:pt>
                <c:pt idx="11">
                  <c:v>210</c:v>
                </c:pt>
                <c:pt idx="12">
                  <c:v>219</c:v>
                </c:pt>
                <c:pt idx="13">
                  <c:v>228</c:v>
                </c:pt>
                <c:pt idx="14">
                  <c:v>231.9</c:v>
                </c:pt>
                <c:pt idx="15">
                  <c:v>235.8</c:v>
                </c:pt>
                <c:pt idx="16">
                  <c:v>221.5</c:v>
                </c:pt>
                <c:pt idx="17">
                  <c:v>207.2</c:v>
                </c:pt>
                <c:pt idx="18">
                  <c:v>206.6</c:v>
                </c:pt>
                <c:pt idx="19">
                  <c:v>206</c:v>
                </c:pt>
                <c:pt idx="20">
                  <c:v>205</c:v>
                </c:pt>
                <c:pt idx="21">
                  <c:v>204.1</c:v>
                </c:pt>
                <c:pt idx="22">
                  <c:v>203.7</c:v>
                </c:pt>
                <c:pt idx="23">
                  <c:v>203.4</c:v>
                </c:pt>
                <c:pt idx="24">
                  <c:v>226</c:v>
                </c:pt>
                <c:pt idx="25">
                  <c:v>248.6</c:v>
                </c:pt>
                <c:pt idx="26">
                  <c:v>259.7</c:v>
                </c:pt>
                <c:pt idx="27">
                  <c:v>270.39999999999998</c:v>
                </c:pt>
                <c:pt idx="28">
                  <c:v>256.5</c:v>
                </c:pt>
                <c:pt idx="29">
                  <c:v>275.2</c:v>
                </c:pt>
                <c:pt idx="30">
                  <c:v>321.89999999999998</c:v>
                </c:pt>
                <c:pt idx="31">
                  <c:v>269.10000000000002</c:v>
                </c:pt>
                <c:pt idx="32">
                  <c:v>267.8</c:v>
                </c:pt>
                <c:pt idx="33">
                  <c:v>310.10000000000002</c:v>
                </c:pt>
                <c:pt idx="34">
                  <c:v>337.1</c:v>
                </c:pt>
                <c:pt idx="35">
                  <c:v>327.5</c:v>
                </c:pt>
                <c:pt idx="36">
                  <c:v>333.3</c:v>
                </c:pt>
                <c:pt idx="37">
                  <c:v>363.2</c:v>
                </c:pt>
                <c:pt idx="38">
                  <c:v>386.6</c:v>
                </c:pt>
                <c:pt idx="39">
                  <c:v>372.2</c:v>
                </c:pt>
                <c:pt idx="40">
                  <c:v>402.4</c:v>
                </c:pt>
                <c:pt idx="41">
                  <c:v>417</c:v>
                </c:pt>
                <c:pt idx="42">
                  <c:v>438.1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127.9</c:v>
                </c:pt>
                <c:pt idx="1">
                  <c:v>130.5</c:v>
                </c:pt>
                <c:pt idx="2">
                  <c:v>149.9</c:v>
                </c:pt>
                <c:pt idx="3">
                  <c:v>169.3</c:v>
                </c:pt>
                <c:pt idx="4">
                  <c:v>194.1</c:v>
                </c:pt>
                <c:pt idx="5">
                  <c:v>218.8</c:v>
                </c:pt>
                <c:pt idx="6">
                  <c:v>207.6</c:v>
                </c:pt>
                <c:pt idx="7">
                  <c:v>196.3</c:v>
                </c:pt>
                <c:pt idx="8">
                  <c:v>186.9</c:v>
                </c:pt>
                <c:pt idx="9">
                  <c:v>177.6</c:v>
                </c:pt>
                <c:pt idx="10">
                  <c:v>185.3</c:v>
                </c:pt>
                <c:pt idx="11">
                  <c:v>193.1</c:v>
                </c:pt>
                <c:pt idx="12">
                  <c:v>195.5</c:v>
                </c:pt>
                <c:pt idx="13">
                  <c:v>197.9</c:v>
                </c:pt>
                <c:pt idx="14">
                  <c:v>184.1</c:v>
                </c:pt>
                <c:pt idx="15">
                  <c:v>170.3</c:v>
                </c:pt>
                <c:pt idx="16">
                  <c:v>139.69999999999999</c:v>
                </c:pt>
                <c:pt idx="17">
                  <c:v>109.2</c:v>
                </c:pt>
                <c:pt idx="18">
                  <c:v>101.1</c:v>
                </c:pt>
                <c:pt idx="19">
                  <c:v>93</c:v>
                </c:pt>
                <c:pt idx="20">
                  <c:v>85.6</c:v>
                </c:pt>
                <c:pt idx="21">
                  <c:v>78.2</c:v>
                </c:pt>
                <c:pt idx="22">
                  <c:v>85.1</c:v>
                </c:pt>
                <c:pt idx="23">
                  <c:v>92</c:v>
                </c:pt>
                <c:pt idx="24">
                  <c:v>80.599999999999994</c:v>
                </c:pt>
                <c:pt idx="25">
                  <c:v>84.8</c:v>
                </c:pt>
                <c:pt idx="26">
                  <c:v>83.1</c:v>
                </c:pt>
                <c:pt idx="27">
                  <c:v>75.099999999999994</c:v>
                </c:pt>
                <c:pt idx="28">
                  <c:v>68.7</c:v>
                </c:pt>
                <c:pt idx="29">
                  <c:v>70.8</c:v>
                </c:pt>
                <c:pt idx="30">
                  <c:v>80.099999999999994</c:v>
                </c:pt>
                <c:pt idx="31">
                  <c:v>64.7</c:v>
                </c:pt>
                <c:pt idx="32">
                  <c:v>58.9</c:v>
                </c:pt>
                <c:pt idx="33">
                  <c:v>64.099999999999994</c:v>
                </c:pt>
                <c:pt idx="34">
                  <c:v>71.7</c:v>
                </c:pt>
                <c:pt idx="35">
                  <c:v>61.9</c:v>
                </c:pt>
                <c:pt idx="36">
                  <c:v>65.599999999999994</c:v>
                </c:pt>
                <c:pt idx="37">
                  <c:v>66.3</c:v>
                </c:pt>
                <c:pt idx="38">
                  <c:v>69.2</c:v>
                </c:pt>
                <c:pt idx="39">
                  <c:v>67.5</c:v>
                </c:pt>
                <c:pt idx="40">
                  <c:v>69.400000000000006</c:v>
                </c:pt>
                <c:pt idx="41">
                  <c:v>63</c:v>
                </c:pt>
                <c:pt idx="42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420264"/>
        <c:axId val="413420656"/>
      </c:areaChart>
      <c:catAx>
        <c:axId val="4134202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4206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3420656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420264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950056"/>
        <c:axId val="414950448"/>
      </c:lineChart>
      <c:catAx>
        <c:axId val="41495005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4950448"/>
        <c:crosses val="autoZero"/>
        <c:auto val="1"/>
        <c:lblAlgn val="ctr"/>
        <c:lblOffset val="100"/>
        <c:noMultiLvlLbl val="0"/>
      </c:catAx>
      <c:valAx>
        <c:axId val="41495044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95005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288.39999999999998</c:v>
                </c:pt>
                <c:pt idx="11">
                  <c:v>243.2</c:v>
                </c:pt>
                <c:pt idx="12">
                  <c:v>393.8</c:v>
                </c:pt>
                <c:pt idx="13">
                  <c:v>446.1</c:v>
                </c:pt>
                <c:pt idx="14">
                  <c:v>522.70000000000005</c:v>
                </c:pt>
                <c:pt idx="15">
                  <c:v>281.8</c:v>
                </c:pt>
                <c:pt idx="16">
                  <c:v>433.3</c:v>
                </c:pt>
                <c:pt idx="17">
                  <c:v>373.7</c:v>
                </c:pt>
                <c:pt idx="18">
                  <c:v>432.8</c:v>
                </c:pt>
                <c:pt idx="19">
                  <c:v>383.1</c:v>
                </c:pt>
                <c:pt idx="20">
                  <c:v>507.2</c:v>
                </c:pt>
                <c:pt idx="21">
                  <c:v>414.9</c:v>
                </c:pt>
                <c:pt idx="22">
                  <c:v>319.89999999999998</c:v>
                </c:pt>
                <c:pt idx="23">
                  <c:v>310</c:v>
                </c:pt>
                <c:pt idx="24">
                  <c:v>506.3</c:v>
                </c:pt>
                <c:pt idx="25">
                  <c:v>610.20000000000005</c:v>
                </c:pt>
                <c:pt idx="26">
                  <c:v>378.1</c:v>
                </c:pt>
                <c:pt idx="27">
                  <c:v>337.8</c:v>
                </c:pt>
                <c:pt idx="28">
                  <c:v>505</c:v>
                </c:pt>
                <c:pt idx="29">
                  <c:v>546.29999999999995</c:v>
                </c:pt>
                <c:pt idx="30">
                  <c:v>555.9</c:v>
                </c:pt>
                <c:pt idx="31">
                  <c:v>380.8</c:v>
                </c:pt>
                <c:pt idx="32">
                  <c:v>482.7</c:v>
                </c:pt>
                <c:pt idx="33">
                  <c:v>673.6</c:v>
                </c:pt>
                <c:pt idx="34">
                  <c:v>572.79999999999995</c:v>
                </c:pt>
                <c:pt idx="35">
                  <c:v>474.8</c:v>
                </c:pt>
                <c:pt idx="36">
                  <c:v>619.29999999999995</c:v>
                </c:pt>
                <c:pt idx="37">
                  <c:v>654.20000000000005</c:v>
                </c:pt>
                <c:pt idx="38">
                  <c:v>501.8</c:v>
                </c:pt>
                <c:pt idx="39">
                  <c:v>553.70000000000005</c:v>
                </c:pt>
                <c:pt idx="40">
                  <c:v>605.6</c:v>
                </c:pt>
                <c:pt idx="41">
                  <c:v>537.9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951232"/>
        <c:axId val="414951624"/>
      </c:lineChart>
      <c:catAx>
        <c:axId val="414951232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95162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4951624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951232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Sheet1!$A$2:$A$36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962.6</c:v>
                </c:pt>
                <c:pt idx="1">
                  <c:v>962.6</c:v>
                </c:pt>
                <c:pt idx="2">
                  <c:v>962.6</c:v>
                </c:pt>
                <c:pt idx="3">
                  <c:v>901.6</c:v>
                </c:pt>
                <c:pt idx="4">
                  <c:v>881.5</c:v>
                </c:pt>
                <c:pt idx="5">
                  <c:v>920.1</c:v>
                </c:pt>
                <c:pt idx="6">
                  <c:v>1043.3</c:v>
                </c:pt>
                <c:pt idx="7">
                  <c:v>965.4</c:v>
                </c:pt>
                <c:pt idx="8">
                  <c:v>942.5</c:v>
                </c:pt>
                <c:pt idx="9">
                  <c:v>931.9</c:v>
                </c:pt>
                <c:pt idx="10">
                  <c:v>963.2</c:v>
                </c:pt>
                <c:pt idx="11">
                  <c:v>1004.5</c:v>
                </c:pt>
                <c:pt idx="12">
                  <c:v>1088.4000000000001</c:v>
                </c:pt>
                <c:pt idx="13">
                  <c:v>1108.3</c:v>
                </c:pt>
                <c:pt idx="14">
                  <c:v>996.2</c:v>
                </c:pt>
                <c:pt idx="15">
                  <c:v>977.6</c:v>
                </c:pt>
                <c:pt idx="16">
                  <c:v>1039.0999999999999</c:v>
                </c:pt>
                <c:pt idx="17">
                  <c:v>1260.7</c:v>
                </c:pt>
                <c:pt idx="18">
                  <c:v>1228.2</c:v>
                </c:pt>
                <c:pt idx="19">
                  <c:v>1187.5999999999999</c:v>
                </c:pt>
                <c:pt idx="20">
                  <c:v>1244.8</c:v>
                </c:pt>
                <c:pt idx="21">
                  <c:v>1358.1</c:v>
                </c:pt>
                <c:pt idx="22">
                  <c:v>1488.9</c:v>
                </c:pt>
                <c:pt idx="23">
                  <c:v>1434.6</c:v>
                </c:pt>
                <c:pt idx="24">
                  <c:v>1373.5</c:v>
                </c:pt>
                <c:pt idx="25">
                  <c:v>1394</c:v>
                </c:pt>
                <c:pt idx="26">
                  <c:v>1421.6</c:v>
                </c:pt>
                <c:pt idx="27">
                  <c:v>1383.7</c:v>
                </c:pt>
                <c:pt idx="28">
                  <c:v>1355.4</c:v>
                </c:pt>
                <c:pt idx="29">
                  <c:v>1429.3</c:v>
                </c:pt>
                <c:pt idx="30">
                  <c:v>1406.3</c:v>
                </c:pt>
                <c:pt idx="31">
                  <c:v>1474.9</c:v>
                </c:pt>
                <c:pt idx="32">
                  <c:v>1528.3</c:v>
                </c:pt>
                <c:pt idx="33">
                  <c:v>1534.4</c:v>
                </c:pt>
                <c:pt idx="34">
                  <c:v>1489.1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952408"/>
        <c:axId val="414952800"/>
      </c:areaChart>
      <c:catAx>
        <c:axId val="4149524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952800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14952800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4952408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233680653988788E-2"/>
          <c:w val="0.87725631768953072"/>
          <c:h val="0.81733579408378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4150792"/>
        <c:axId val="279183160"/>
      </c:barChart>
      <c:catAx>
        <c:axId val="28415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79183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918316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415079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7071</c:v>
                </c:pt>
                <c:pt idx="2">
                  <c:v>7994.2</c:v>
                </c:pt>
                <c:pt idx="3">
                  <c:v>7803.6</c:v>
                </c:pt>
                <c:pt idx="4">
                  <c:v>8477.2999999999993</c:v>
                </c:pt>
                <c:pt idx="5">
                  <c:v>8912</c:v>
                </c:pt>
                <c:pt idx="6">
                  <c:v>8359.5</c:v>
                </c:pt>
                <c:pt idx="7">
                  <c:v>8443.1</c:v>
                </c:pt>
                <c:pt idx="8">
                  <c:v>9133</c:v>
                </c:pt>
                <c:pt idx="9">
                  <c:v>9024.7000000000007</c:v>
                </c:pt>
                <c:pt idx="10">
                  <c:v>10561</c:v>
                </c:pt>
                <c:pt idx="11">
                  <c:v>9363.2999999999993</c:v>
                </c:pt>
                <c:pt idx="12">
                  <c:v>10752.2</c:v>
                </c:pt>
                <c:pt idx="13">
                  <c:v>10766</c:v>
                </c:pt>
                <c:pt idx="14">
                  <c:v>10263</c:v>
                </c:pt>
                <c:pt idx="15">
                  <c:v>10779.4</c:v>
                </c:pt>
                <c:pt idx="16">
                  <c:v>9333.2000000000007</c:v>
                </c:pt>
                <c:pt idx="17">
                  <c:v>6166</c:v>
                </c:pt>
                <c:pt idx="18">
                  <c:v>6392.1</c:v>
                </c:pt>
                <c:pt idx="19">
                  <c:v>6569.6</c:v>
                </c:pt>
                <c:pt idx="20">
                  <c:v>7610.3</c:v>
                </c:pt>
                <c:pt idx="21">
                  <c:v>6967.2</c:v>
                </c:pt>
                <c:pt idx="22">
                  <c:v>7056.3</c:v>
                </c:pt>
                <c:pt idx="23">
                  <c:v>7002.8</c:v>
                </c:pt>
                <c:pt idx="24">
                  <c:v>9173.1</c:v>
                </c:pt>
                <c:pt idx="25">
                  <c:v>8279.1</c:v>
                </c:pt>
                <c:pt idx="26">
                  <c:v>8359</c:v>
                </c:pt>
                <c:pt idx="27">
                  <c:v>7532.8</c:v>
                </c:pt>
                <c:pt idx="28">
                  <c:v>9428.2000000000007</c:v>
                </c:pt>
                <c:pt idx="29">
                  <c:v>8051.9</c:v>
                </c:pt>
                <c:pt idx="30">
                  <c:v>8448.1</c:v>
                </c:pt>
                <c:pt idx="31">
                  <c:v>7406.6</c:v>
                </c:pt>
                <c:pt idx="32">
                  <c:v>8717.6</c:v>
                </c:pt>
                <c:pt idx="33">
                  <c:v>6886.1</c:v>
                </c:pt>
                <c:pt idx="34">
                  <c:v>7228.6</c:v>
                </c:pt>
                <c:pt idx="35">
                  <c:v>6598.9</c:v>
                </c:pt>
                <c:pt idx="36">
                  <c:v>7453.8</c:v>
                </c:pt>
                <c:pt idx="37">
                  <c:v>7322.2</c:v>
                </c:pt>
                <c:pt idx="38">
                  <c:v>7461.6</c:v>
                </c:pt>
                <c:pt idx="39">
                  <c:v>8723.2000000000007</c:v>
                </c:pt>
                <c:pt idx="40">
                  <c:v>7713.2</c:v>
                </c:pt>
                <c:pt idx="41">
                  <c:v>6670.9</c:v>
                </c:pt>
                <c:pt idx="42">
                  <c:v>8528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5737.8</c:v>
                </c:pt>
                <c:pt idx="2">
                  <c:v>6788.3</c:v>
                </c:pt>
                <c:pt idx="3">
                  <c:v>6637.7</c:v>
                </c:pt>
                <c:pt idx="4">
                  <c:v>6988.6</c:v>
                </c:pt>
                <c:pt idx="5">
                  <c:v>7672.4</c:v>
                </c:pt>
                <c:pt idx="6">
                  <c:v>6806.7</c:v>
                </c:pt>
                <c:pt idx="7">
                  <c:v>6997.5</c:v>
                </c:pt>
                <c:pt idx="8">
                  <c:v>7820.9</c:v>
                </c:pt>
                <c:pt idx="9">
                  <c:v>7512.7</c:v>
                </c:pt>
                <c:pt idx="10">
                  <c:v>8887.7999999999993</c:v>
                </c:pt>
                <c:pt idx="11">
                  <c:v>7882</c:v>
                </c:pt>
                <c:pt idx="12">
                  <c:v>9022</c:v>
                </c:pt>
                <c:pt idx="13">
                  <c:v>8867.7000000000007</c:v>
                </c:pt>
                <c:pt idx="14">
                  <c:v>8113.8</c:v>
                </c:pt>
                <c:pt idx="15">
                  <c:v>8990.4</c:v>
                </c:pt>
                <c:pt idx="16">
                  <c:v>7551.6</c:v>
                </c:pt>
                <c:pt idx="17">
                  <c:v>4884.3999999999996</c:v>
                </c:pt>
                <c:pt idx="18">
                  <c:v>4910.7</c:v>
                </c:pt>
                <c:pt idx="19">
                  <c:v>5177.8</c:v>
                </c:pt>
                <c:pt idx="20">
                  <c:v>5926</c:v>
                </c:pt>
                <c:pt idx="21">
                  <c:v>5218.3</c:v>
                </c:pt>
                <c:pt idx="22">
                  <c:v>5571.4</c:v>
                </c:pt>
                <c:pt idx="23">
                  <c:v>5451.8</c:v>
                </c:pt>
                <c:pt idx="24">
                  <c:v>6842.7</c:v>
                </c:pt>
                <c:pt idx="25">
                  <c:v>5853.7</c:v>
                </c:pt>
                <c:pt idx="26">
                  <c:v>6522.4</c:v>
                </c:pt>
                <c:pt idx="27">
                  <c:v>5689</c:v>
                </c:pt>
                <c:pt idx="28">
                  <c:v>7162.6</c:v>
                </c:pt>
                <c:pt idx="29">
                  <c:v>6027</c:v>
                </c:pt>
                <c:pt idx="30">
                  <c:v>6550.5</c:v>
                </c:pt>
                <c:pt idx="31">
                  <c:v>5992.8</c:v>
                </c:pt>
                <c:pt idx="32">
                  <c:v>7025.5</c:v>
                </c:pt>
                <c:pt idx="33">
                  <c:v>5119.3999999999996</c:v>
                </c:pt>
                <c:pt idx="34">
                  <c:v>5465.9</c:v>
                </c:pt>
                <c:pt idx="35">
                  <c:v>5162.2</c:v>
                </c:pt>
                <c:pt idx="36">
                  <c:v>5841.7</c:v>
                </c:pt>
                <c:pt idx="37">
                  <c:v>5335.6</c:v>
                </c:pt>
                <c:pt idx="38">
                  <c:v>5545.1</c:v>
                </c:pt>
                <c:pt idx="39">
                  <c:v>6551</c:v>
                </c:pt>
                <c:pt idx="40">
                  <c:v>5813.3</c:v>
                </c:pt>
                <c:pt idx="41">
                  <c:v>4721.1000000000004</c:v>
                </c:pt>
                <c:pt idx="42">
                  <c:v>6302.6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1330.9</c:v>
                </c:pt>
                <c:pt idx="2">
                  <c:v>1210.3</c:v>
                </c:pt>
                <c:pt idx="3">
                  <c:v>1177</c:v>
                </c:pt>
                <c:pt idx="4">
                  <c:v>1495.4</c:v>
                </c:pt>
                <c:pt idx="5">
                  <c:v>1241.8</c:v>
                </c:pt>
                <c:pt idx="6">
                  <c:v>1555.5</c:v>
                </c:pt>
                <c:pt idx="7">
                  <c:v>1448.9</c:v>
                </c:pt>
                <c:pt idx="8">
                  <c:v>1305.8</c:v>
                </c:pt>
                <c:pt idx="9">
                  <c:v>1496</c:v>
                </c:pt>
                <c:pt idx="10">
                  <c:v>1664.5</c:v>
                </c:pt>
                <c:pt idx="11">
                  <c:v>1464.2</c:v>
                </c:pt>
                <c:pt idx="12">
                  <c:v>1730.3</c:v>
                </c:pt>
                <c:pt idx="13">
                  <c:v>1861.8</c:v>
                </c:pt>
                <c:pt idx="14">
                  <c:v>2135.1999999999998</c:v>
                </c:pt>
                <c:pt idx="15">
                  <c:v>1745.4</c:v>
                </c:pt>
                <c:pt idx="16">
                  <c:v>1757.5</c:v>
                </c:pt>
                <c:pt idx="17">
                  <c:v>1249.4000000000001</c:v>
                </c:pt>
                <c:pt idx="18">
                  <c:v>1463.1</c:v>
                </c:pt>
                <c:pt idx="19">
                  <c:v>1364.9</c:v>
                </c:pt>
                <c:pt idx="20">
                  <c:v>1670</c:v>
                </c:pt>
                <c:pt idx="21">
                  <c:v>1734.3</c:v>
                </c:pt>
                <c:pt idx="22">
                  <c:v>1464.2</c:v>
                </c:pt>
                <c:pt idx="23">
                  <c:v>1505</c:v>
                </c:pt>
                <c:pt idx="24">
                  <c:v>2252.3000000000002</c:v>
                </c:pt>
                <c:pt idx="25">
                  <c:v>2322.9</c:v>
                </c:pt>
                <c:pt idx="26">
                  <c:v>1775</c:v>
                </c:pt>
                <c:pt idx="27">
                  <c:v>1754.2</c:v>
                </c:pt>
                <c:pt idx="28">
                  <c:v>2179.6</c:v>
                </c:pt>
                <c:pt idx="29">
                  <c:v>1889</c:v>
                </c:pt>
                <c:pt idx="30">
                  <c:v>1813.4</c:v>
                </c:pt>
                <c:pt idx="31">
                  <c:v>1351.8</c:v>
                </c:pt>
                <c:pt idx="32">
                  <c:v>1626.2</c:v>
                </c:pt>
                <c:pt idx="33">
                  <c:v>1660.1</c:v>
                </c:pt>
                <c:pt idx="34">
                  <c:v>1671.1</c:v>
                </c:pt>
                <c:pt idx="35">
                  <c:v>1350.3</c:v>
                </c:pt>
                <c:pt idx="36">
                  <c:v>1518.4</c:v>
                </c:pt>
                <c:pt idx="37">
                  <c:v>1876.6</c:v>
                </c:pt>
                <c:pt idx="38">
                  <c:v>1808.8</c:v>
                </c:pt>
                <c:pt idx="39">
                  <c:v>2094.9</c:v>
                </c:pt>
                <c:pt idx="40">
                  <c:v>1753.8</c:v>
                </c:pt>
                <c:pt idx="41">
                  <c:v>1803.3</c:v>
                </c:pt>
                <c:pt idx="42">
                  <c:v>2101.9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52632"/>
        <c:axId val="285608136"/>
      </c:lineChart>
      <c:catAx>
        <c:axId val="13935263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560813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8560813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39352632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2787.5</c:v>
                </c:pt>
                <c:pt idx="1">
                  <c:v>3006.8</c:v>
                </c:pt>
                <c:pt idx="2">
                  <c:v>2914.3</c:v>
                </c:pt>
                <c:pt idx="3">
                  <c:v>2872.5</c:v>
                </c:pt>
                <c:pt idx="4">
                  <c:v>3195.3</c:v>
                </c:pt>
                <c:pt idx="5">
                  <c:v>3093.6</c:v>
                </c:pt>
                <c:pt idx="6">
                  <c:v>3504.9</c:v>
                </c:pt>
                <c:pt idx="7">
                  <c:v>3389.8</c:v>
                </c:pt>
                <c:pt idx="8">
                  <c:v>3220.9</c:v>
                </c:pt>
                <c:pt idx="9">
                  <c:v>3521.4</c:v>
                </c:pt>
                <c:pt idx="10">
                  <c:v>3780.9</c:v>
                </c:pt>
                <c:pt idx="11">
                  <c:v>3869.6</c:v>
                </c:pt>
                <c:pt idx="12">
                  <c:v>3603.2</c:v>
                </c:pt>
                <c:pt idx="13">
                  <c:v>3622</c:v>
                </c:pt>
                <c:pt idx="14">
                  <c:v>3871.2</c:v>
                </c:pt>
                <c:pt idx="15">
                  <c:v>3768</c:v>
                </c:pt>
                <c:pt idx="16">
                  <c:v>3550.3</c:v>
                </c:pt>
                <c:pt idx="17">
                  <c:v>3097.5</c:v>
                </c:pt>
                <c:pt idx="18">
                  <c:v>2965.2</c:v>
                </c:pt>
                <c:pt idx="19">
                  <c:v>2990.2</c:v>
                </c:pt>
                <c:pt idx="20">
                  <c:v>3078.4</c:v>
                </c:pt>
                <c:pt idx="21">
                  <c:v>3182.2</c:v>
                </c:pt>
                <c:pt idx="22">
                  <c:v>2963.5</c:v>
                </c:pt>
                <c:pt idx="23">
                  <c:v>2942.6</c:v>
                </c:pt>
                <c:pt idx="24">
                  <c:v>3328.3</c:v>
                </c:pt>
                <c:pt idx="25">
                  <c:v>3965.2</c:v>
                </c:pt>
                <c:pt idx="26">
                  <c:v>4050.2</c:v>
                </c:pt>
                <c:pt idx="27">
                  <c:v>4083.3</c:v>
                </c:pt>
                <c:pt idx="28">
                  <c:v>4036.4</c:v>
                </c:pt>
                <c:pt idx="29">
                  <c:v>3967.9</c:v>
                </c:pt>
                <c:pt idx="30">
                  <c:v>4387.5</c:v>
                </c:pt>
                <c:pt idx="31">
                  <c:v>3782.3</c:v>
                </c:pt>
                <c:pt idx="32">
                  <c:v>3794.8</c:v>
                </c:pt>
                <c:pt idx="33">
                  <c:v>3625</c:v>
                </c:pt>
                <c:pt idx="34">
                  <c:v>3703.9</c:v>
                </c:pt>
                <c:pt idx="35">
                  <c:v>3618.3</c:v>
                </c:pt>
                <c:pt idx="36">
                  <c:v>3392.3</c:v>
                </c:pt>
                <c:pt idx="37">
                  <c:v>3796.5</c:v>
                </c:pt>
                <c:pt idx="38">
                  <c:v>3921.2</c:v>
                </c:pt>
                <c:pt idx="39">
                  <c:v>4473.5</c:v>
                </c:pt>
                <c:pt idx="40">
                  <c:v>4593.2</c:v>
                </c:pt>
                <c:pt idx="41">
                  <c:v>4890.8</c:v>
                </c:pt>
                <c:pt idx="42">
                  <c:v>4884.6000000000004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9905.6</c:v>
                </c:pt>
                <c:pt idx="1">
                  <c:v>10839</c:v>
                </c:pt>
                <c:pt idx="2">
                  <c:v>12018</c:v>
                </c:pt>
                <c:pt idx="3">
                  <c:v>13619</c:v>
                </c:pt>
                <c:pt idx="4">
                  <c:v>13342</c:v>
                </c:pt>
                <c:pt idx="5">
                  <c:v>15039</c:v>
                </c:pt>
                <c:pt idx="6">
                  <c:v>14429</c:v>
                </c:pt>
                <c:pt idx="7">
                  <c:v>15235</c:v>
                </c:pt>
                <c:pt idx="8">
                  <c:v>16024</c:v>
                </c:pt>
                <c:pt idx="9">
                  <c:v>15701</c:v>
                </c:pt>
                <c:pt idx="10">
                  <c:v>17226</c:v>
                </c:pt>
                <c:pt idx="11">
                  <c:v>17578</c:v>
                </c:pt>
                <c:pt idx="12">
                  <c:v>18649</c:v>
                </c:pt>
                <c:pt idx="13">
                  <c:v>18543</c:v>
                </c:pt>
                <c:pt idx="14">
                  <c:v>18098</c:v>
                </c:pt>
                <c:pt idx="15">
                  <c:v>19423</c:v>
                </c:pt>
                <c:pt idx="16">
                  <c:v>18258</c:v>
                </c:pt>
                <c:pt idx="17">
                  <c:v>14288</c:v>
                </c:pt>
                <c:pt idx="18">
                  <c:v>13116</c:v>
                </c:pt>
                <c:pt idx="19">
                  <c:v>12761</c:v>
                </c:pt>
                <c:pt idx="20">
                  <c:v>11993</c:v>
                </c:pt>
                <c:pt idx="21">
                  <c:v>11191</c:v>
                </c:pt>
                <c:pt idx="22">
                  <c:v>11252</c:v>
                </c:pt>
                <c:pt idx="23">
                  <c:v>11125</c:v>
                </c:pt>
                <c:pt idx="24">
                  <c:v>11173</c:v>
                </c:pt>
                <c:pt idx="25">
                  <c:v>9984.7999999999993</c:v>
                </c:pt>
                <c:pt idx="26">
                  <c:v>10510</c:v>
                </c:pt>
                <c:pt idx="27">
                  <c:v>10874</c:v>
                </c:pt>
                <c:pt idx="28">
                  <c:v>11829</c:v>
                </c:pt>
                <c:pt idx="29">
                  <c:v>11038</c:v>
                </c:pt>
                <c:pt idx="30">
                  <c:v>11395</c:v>
                </c:pt>
                <c:pt idx="31">
                  <c:v>10793</c:v>
                </c:pt>
                <c:pt idx="32">
                  <c:v>11433</c:v>
                </c:pt>
                <c:pt idx="33">
                  <c:v>10385</c:v>
                </c:pt>
                <c:pt idx="34">
                  <c:v>10514</c:v>
                </c:pt>
                <c:pt idx="35">
                  <c:v>10189</c:v>
                </c:pt>
                <c:pt idx="36">
                  <c:v>10152</c:v>
                </c:pt>
                <c:pt idx="37">
                  <c:v>9831.4</c:v>
                </c:pt>
                <c:pt idx="38">
                  <c:v>9881.5</c:v>
                </c:pt>
                <c:pt idx="39">
                  <c:v>11096</c:v>
                </c:pt>
                <c:pt idx="40">
                  <c:v>11193</c:v>
                </c:pt>
                <c:pt idx="41">
                  <c:v>10759</c:v>
                </c:pt>
                <c:pt idx="42">
                  <c:v>11880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608920"/>
        <c:axId val="285609312"/>
      </c:areaChart>
      <c:catAx>
        <c:axId val="2856089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560931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85609312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5608920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529968"/>
        <c:axId val="413530360"/>
      </c:lineChart>
      <c:catAx>
        <c:axId val="41352996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3530360"/>
        <c:crosses val="autoZero"/>
        <c:auto val="1"/>
        <c:lblAlgn val="ctr"/>
        <c:lblOffset val="100"/>
        <c:noMultiLvlLbl val="0"/>
      </c:catAx>
      <c:valAx>
        <c:axId val="41353036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52996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4755.3</c:v>
                </c:pt>
                <c:pt idx="2">
                  <c:v>4666.2</c:v>
                </c:pt>
                <c:pt idx="3">
                  <c:v>5441.3</c:v>
                </c:pt>
                <c:pt idx="4">
                  <c:v>4929.5</c:v>
                </c:pt>
                <c:pt idx="5">
                  <c:v>5229</c:v>
                </c:pt>
                <c:pt idx="6">
                  <c:v>5639.5</c:v>
                </c:pt>
                <c:pt idx="7">
                  <c:v>5741.2</c:v>
                </c:pt>
                <c:pt idx="8">
                  <c:v>5818</c:v>
                </c:pt>
                <c:pt idx="9">
                  <c:v>5620</c:v>
                </c:pt>
                <c:pt idx="10">
                  <c:v>5957</c:v>
                </c:pt>
                <c:pt idx="11">
                  <c:v>6148.5</c:v>
                </c:pt>
                <c:pt idx="12">
                  <c:v>6894</c:v>
                </c:pt>
                <c:pt idx="13">
                  <c:v>6308.9</c:v>
                </c:pt>
                <c:pt idx="14">
                  <c:v>6378.3</c:v>
                </c:pt>
                <c:pt idx="15">
                  <c:v>6613.1</c:v>
                </c:pt>
                <c:pt idx="16">
                  <c:v>6921.7</c:v>
                </c:pt>
                <c:pt idx="17">
                  <c:v>4116.1000000000004</c:v>
                </c:pt>
                <c:pt idx="18">
                  <c:v>4399.5</c:v>
                </c:pt>
                <c:pt idx="19">
                  <c:v>4402.3999999999996</c:v>
                </c:pt>
                <c:pt idx="20">
                  <c:v>4900.8</c:v>
                </c:pt>
                <c:pt idx="21">
                  <c:v>4622.6000000000004</c:v>
                </c:pt>
                <c:pt idx="22">
                  <c:v>4393</c:v>
                </c:pt>
                <c:pt idx="23">
                  <c:v>4519.7</c:v>
                </c:pt>
                <c:pt idx="24">
                  <c:v>5731.9</c:v>
                </c:pt>
                <c:pt idx="25">
                  <c:v>4622.1000000000004</c:v>
                </c:pt>
                <c:pt idx="26">
                  <c:v>4159.8999999999996</c:v>
                </c:pt>
                <c:pt idx="27">
                  <c:v>4269.7</c:v>
                </c:pt>
                <c:pt idx="28">
                  <c:v>5438</c:v>
                </c:pt>
                <c:pt idx="29">
                  <c:v>4221.1000000000004</c:v>
                </c:pt>
                <c:pt idx="30">
                  <c:v>4736.7</c:v>
                </c:pt>
                <c:pt idx="31">
                  <c:v>4205.5</c:v>
                </c:pt>
                <c:pt idx="32">
                  <c:v>4702.2</c:v>
                </c:pt>
                <c:pt idx="33">
                  <c:v>3336.6</c:v>
                </c:pt>
                <c:pt idx="34">
                  <c:v>3612.3</c:v>
                </c:pt>
                <c:pt idx="35">
                  <c:v>3254.7</c:v>
                </c:pt>
                <c:pt idx="36">
                  <c:v>3951</c:v>
                </c:pt>
                <c:pt idx="37">
                  <c:v>3173</c:v>
                </c:pt>
                <c:pt idx="38">
                  <c:v>3230.4</c:v>
                </c:pt>
                <c:pt idx="39">
                  <c:v>3907.2</c:v>
                </c:pt>
                <c:pt idx="40">
                  <c:v>3551.7</c:v>
                </c:pt>
                <c:pt idx="41">
                  <c:v>2923.1</c:v>
                </c:pt>
                <c:pt idx="42">
                  <c:v>2848.8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4267.3999999999996</c:v>
                </c:pt>
                <c:pt idx="2">
                  <c:v>4310</c:v>
                </c:pt>
                <c:pt idx="3">
                  <c:v>4999.7</c:v>
                </c:pt>
                <c:pt idx="4">
                  <c:v>4549.7</c:v>
                </c:pt>
                <c:pt idx="5">
                  <c:v>4868.2</c:v>
                </c:pt>
                <c:pt idx="6">
                  <c:v>4973.3</c:v>
                </c:pt>
                <c:pt idx="7">
                  <c:v>5118.5</c:v>
                </c:pt>
                <c:pt idx="8">
                  <c:v>5396</c:v>
                </c:pt>
                <c:pt idx="9">
                  <c:v>5004.8</c:v>
                </c:pt>
                <c:pt idx="10">
                  <c:v>5192.8999999999996</c:v>
                </c:pt>
                <c:pt idx="11">
                  <c:v>5510.7</c:v>
                </c:pt>
                <c:pt idx="12">
                  <c:v>6217.8</c:v>
                </c:pt>
                <c:pt idx="13">
                  <c:v>5520.1</c:v>
                </c:pt>
                <c:pt idx="14">
                  <c:v>5408.1</c:v>
                </c:pt>
                <c:pt idx="15">
                  <c:v>5697.9</c:v>
                </c:pt>
                <c:pt idx="16">
                  <c:v>6055.8</c:v>
                </c:pt>
                <c:pt idx="17">
                  <c:v>3605</c:v>
                </c:pt>
                <c:pt idx="18">
                  <c:v>3743.8</c:v>
                </c:pt>
                <c:pt idx="19">
                  <c:v>3719.5</c:v>
                </c:pt>
                <c:pt idx="20">
                  <c:v>4162.8</c:v>
                </c:pt>
                <c:pt idx="21">
                  <c:v>3674.1</c:v>
                </c:pt>
                <c:pt idx="22">
                  <c:v>3699.5</c:v>
                </c:pt>
                <c:pt idx="23">
                  <c:v>3647.3</c:v>
                </c:pt>
                <c:pt idx="24">
                  <c:v>4696.6000000000004</c:v>
                </c:pt>
                <c:pt idx="25">
                  <c:v>3588.2</c:v>
                </c:pt>
                <c:pt idx="26">
                  <c:v>3475.2</c:v>
                </c:pt>
                <c:pt idx="27">
                  <c:v>3353.9</c:v>
                </c:pt>
                <c:pt idx="28">
                  <c:v>4397.6000000000004</c:v>
                </c:pt>
                <c:pt idx="29">
                  <c:v>3487.3</c:v>
                </c:pt>
                <c:pt idx="30">
                  <c:v>4075.6</c:v>
                </c:pt>
                <c:pt idx="31">
                  <c:v>3759.4</c:v>
                </c:pt>
                <c:pt idx="32">
                  <c:v>4130</c:v>
                </c:pt>
                <c:pt idx="33">
                  <c:v>2848.9</c:v>
                </c:pt>
                <c:pt idx="34">
                  <c:v>3159.7</c:v>
                </c:pt>
                <c:pt idx="35">
                  <c:v>2865.9</c:v>
                </c:pt>
                <c:pt idx="36">
                  <c:v>3590.4</c:v>
                </c:pt>
                <c:pt idx="37">
                  <c:v>2705.7</c:v>
                </c:pt>
                <c:pt idx="38">
                  <c:v>2747.1</c:v>
                </c:pt>
                <c:pt idx="39">
                  <c:v>3427.8</c:v>
                </c:pt>
                <c:pt idx="40">
                  <c:v>3087.4</c:v>
                </c:pt>
                <c:pt idx="41">
                  <c:v>2337.5</c:v>
                </c:pt>
                <c:pt idx="42">
                  <c:v>2274.1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487.9</c:v>
                </c:pt>
                <c:pt idx="2">
                  <c:v>356.2</c:v>
                </c:pt>
                <c:pt idx="3">
                  <c:v>441.6</c:v>
                </c:pt>
                <c:pt idx="4">
                  <c:v>379.8</c:v>
                </c:pt>
                <c:pt idx="5">
                  <c:v>360.8</c:v>
                </c:pt>
                <c:pt idx="6">
                  <c:v>666.2</c:v>
                </c:pt>
                <c:pt idx="7">
                  <c:v>622.6</c:v>
                </c:pt>
                <c:pt idx="8">
                  <c:v>422</c:v>
                </c:pt>
                <c:pt idx="9">
                  <c:v>615.20000000000005</c:v>
                </c:pt>
                <c:pt idx="10">
                  <c:v>764.1</c:v>
                </c:pt>
                <c:pt idx="11">
                  <c:v>637.79999999999995</c:v>
                </c:pt>
                <c:pt idx="12">
                  <c:v>676.3</c:v>
                </c:pt>
                <c:pt idx="13">
                  <c:v>788.8</c:v>
                </c:pt>
                <c:pt idx="14">
                  <c:v>970.2</c:v>
                </c:pt>
                <c:pt idx="15">
                  <c:v>915.1</c:v>
                </c:pt>
                <c:pt idx="16">
                  <c:v>865.9</c:v>
                </c:pt>
                <c:pt idx="17">
                  <c:v>511.1</c:v>
                </c:pt>
                <c:pt idx="18">
                  <c:v>655.7</c:v>
                </c:pt>
                <c:pt idx="19">
                  <c:v>682.9</c:v>
                </c:pt>
                <c:pt idx="20">
                  <c:v>738</c:v>
                </c:pt>
                <c:pt idx="21">
                  <c:v>948.5</c:v>
                </c:pt>
                <c:pt idx="22">
                  <c:v>693.5</c:v>
                </c:pt>
                <c:pt idx="23">
                  <c:v>872.4</c:v>
                </c:pt>
                <c:pt idx="24">
                  <c:v>1035.2</c:v>
                </c:pt>
                <c:pt idx="25">
                  <c:v>1033.9000000000001</c:v>
                </c:pt>
                <c:pt idx="26">
                  <c:v>684.7</c:v>
                </c:pt>
                <c:pt idx="27">
                  <c:v>915.8</c:v>
                </c:pt>
                <c:pt idx="28">
                  <c:v>1040.3</c:v>
                </c:pt>
                <c:pt idx="29">
                  <c:v>733.7</c:v>
                </c:pt>
                <c:pt idx="30">
                  <c:v>661</c:v>
                </c:pt>
                <c:pt idx="31">
                  <c:v>446.1</c:v>
                </c:pt>
                <c:pt idx="32">
                  <c:v>572.20000000000005</c:v>
                </c:pt>
                <c:pt idx="33">
                  <c:v>487.7</c:v>
                </c:pt>
                <c:pt idx="34">
                  <c:v>452.5</c:v>
                </c:pt>
                <c:pt idx="35">
                  <c:v>388.9</c:v>
                </c:pt>
                <c:pt idx="36">
                  <c:v>360.6</c:v>
                </c:pt>
                <c:pt idx="37">
                  <c:v>467.3</c:v>
                </c:pt>
                <c:pt idx="38">
                  <c:v>483.3</c:v>
                </c:pt>
                <c:pt idx="39">
                  <c:v>479.4</c:v>
                </c:pt>
                <c:pt idx="40">
                  <c:v>464.2</c:v>
                </c:pt>
                <c:pt idx="41">
                  <c:v>585.6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531144"/>
        <c:axId val="413531536"/>
      </c:lineChart>
      <c:catAx>
        <c:axId val="4135311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53153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3531536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531144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559.4</c:v>
                </c:pt>
                <c:pt idx="1">
                  <c:v>659</c:v>
                </c:pt>
                <c:pt idx="2">
                  <c:v>576.6</c:v>
                </c:pt>
                <c:pt idx="3">
                  <c:v>580.70000000000005</c:v>
                </c:pt>
                <c:pt idx="4">
                  <c:v>685.8</c:v>
                </c:pt>
                <c:pt idx="5">
                  <c:v>526</c:v>
                </c:pt>
                <c:pt idx="6">
                  <c:v>526</c:v>
                </c:pt>
                <c:pt idx="7">
                  <c:v>540.5</c:v>
                </c:pt>
                <c:pt idx="8">
                  <c:v>385.2</c:v>
                </c:pt>
                <c:pt idx="9">
                  <c:v>481.1</c:v>
                </c:pt>
                <c:pt idx="10">
                  <c:v>626.6</c:v>
                </c:pt>
                <c:pt idx="11">
                  <c:v>577.79999999999995</c:v>
                </c:pt>
                <c:pt idx="12">
                  <c:v>593.5</c:v>
                </c:pt>
                <c:pt idx="13">
                  <c:v>660.7</c:v>
                </c:pt>
                <c:pt idx="14">
                  <c:v>914.4</c:v>
                </c:pt>
                <c:pt idx="15">
                  <c:v>885.8</c:v>
                </c:pt>
                <c:pt idx="16">
                  <c:v>902.5</c:v>
                </c:pt>
                <c:pt idx="17">
                  <c:v>560.70000000000005</c:v>
                </c:pt>
                <c:pt idx="18">
                  <c:v>574.4</c:v>
                </c:pt>
                <c:pt idx="19">
                  <c:v>601.9</c:v>
                </c:pt>
                <c:pt idx="20">
                  <c:v>624.6</c:v>
                </c:pt>
                <c:pt idx="21">
                  <c:v>775.1</c:v>
                </c:pt>
                <c:pt idx="22">
                  <c:v>574.70000000000005</c:v>
                </c:pt>
                <c:pt idx="23">
                  <c:v>725.9</c:v>
                </c:pt>
                <c:pt idx="24">
                  <c:v>723.9</c:v>
                </c:pt>
                <c:pt idx="25">
                  <c:v>779.6</c:v>
                </c:pt>
                <c:pt idx="26">
                  <c:v>712.9</c:v>
                </c:pt>
                <c:pt idx="27">
                  <c:v>823.8</c:v>
                </c:pt>
                <c:pt idx="28">
                  <c:v>881.6</c:v>
                </c:pt>
                <c:pt idx="29">
                  <c:v>611.1</c:v>
                </c:pt>
                <c:pt idx="30">
                  <c:v>634.1</c:v>
                </c:pt>
                <c:pt idx="31">
                  <c:v>521.70000000000005</c:v>
                </c:pt>
                <c:pt idx="32">
                  <c:v>586.4</c:v>
                </c:pt>
                <c:pt idx="33">
                  <c:v>573.79999999999995</c:v>
                </c:pt>
                <c:pt idx="34">
                  <c:v>476.1</c:v>
                </c:pt>
                <c:pt idx="35">
                  <c:v>409.1</c:v>
                </c:pt>
                <c:pt idx="36">
                  <c:v>391.1</c:v>
                </c:pt>
                <c:pt idx="37">
                  <c:v>475.9</c:v>
                </c:pt>
                <c:pt idx="38">
                  <c:v>515.29999999999995</c:v>
                </c:pt>
                <c:pt idx="39">
                  <c:v>567.20000000000005</c:v>
                </c:pt>
                <c:pt idx="40">
                  <c:v>548</c:v>
                </c:pt>
                <c:pt idx="41">
                  <c:v>729.8</c:v>
                </c:pt>
                <c:pt idx="42">
                  <c:v>632.79999999999995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5200.2</c:v>
                </c:pt>
                <c:pt idx="1">
                  <c:v>5767</c:v>
                </c:pt>
                <c:pt idx="2">
                  <c:v>5818.9</c:v>
                </c:pt>
                <c:pt idx="3">
                  <c:v>6703.4</c:v>
                </c:pt>
                <c:pt idx="4">
                  <c:v>5543.7</c:v>
                </c:pt>
                <c:pt idx="5">
                  <c:v>5843.1</c:v>
                </c:pt>
                <c:pt idx="6">
                  <c:v>5969.9</c:v>
                </c:pt>
                <c:pt idx="7">
                  <c:v>6255.2</c:v>
                </c:pt>
                <c:pt idx="8">
                  <c:v>6634.9</c:v>
                </c:pt>
                <c:pt idx="9">
                  <c:v>6076.3</c:v>
                </c:pt>
                <c:pt idx="10">
                  <c:v>6294.4</c:v>
                </c:pt>
                <c:pt idx="11">
                  <c:v>6663.3</c:v>
                </c:pt>
                <c:pt idx="12">
                  <c:v>7508.8</c:v>
                </c:pt>
                <c:pt idx="13">
                  <c:v>6670.8</c:v>
                </c:pt>
                <c:pt idx="14">
                  <c:v>6418.7</c:v>
                </c:pt>
                <c:pt idx="15">
                  <c:v>6812.8</c:v>
                </c:pt>
                <c:pt idx="16">
                  <c:v>7157.5</c:v>
                </c:pt>
                <c:pt idx="17">
                  <c:v>4374.7</c:v>
                </c:pt>
                <c:pt idx="18">
                  <c:v>4472.2</c:v>
                </c:pt>
                <c:pt idx="19">
                  <c:v>4383.2</c:v>
                </c:pt>
                <c:pt idx="20">
                  <c:v>4848.3</c:v>
                </c:pt>
                <c:pt idx="21">
                  <c:v>4297.5</c:v>
                </c:pt>
                <c:pt idx="22">
                  <c:v>4350.3999999999996</c:v>
                </c:pt>
                <c:pt idx="23">
                  <c:v>4292.1000000000004</c:v>
                </c:pt>
                <c:pt idx="24">
                  <c:v>5310.6</c:v>
                </c:pt>
                <c:pt idx="25">
                  <c:v>4100.8</c:v>
                </c:pt>
                <c:pt idx="26">
                  <c:v>3886.8</c:v>
                </c:pt>
                <c:pt idx="27">
                  <c:v>3927.6</c:v>
                </c:pt>
                <c:pt idx="28">
                  <c:v>4788.5</c:v>
                </c:pt>
                <c:pt idx="29">
                  <c:v>3918.9</c:v>
                </c:pt>
                <c:pt idx="30">
                  <c:v>4578.8999999999996</c:v>
                </c:pt>
                <c:pt idx="31">
                  <c:v>4284.8999999999996</c:v>
                </c:pt>
                <c:pt idx="32">
                  <c:v>4602</c:v>
                </c:pt>
                <c:pt idx="33">
                  <c:v>3292.7</c:v>
                </c:pt>
                <c:pt idx="34">
                  <c:v>3676.3</c:v>
                </c:pt>
                <c:pt idx="35">
                  <c:v>3334.4</c:v>
                </c:pt>
                <c:pt idx="36">
                  <c:v>3916</c:v>
                </c:pt>
                <c:pt idx="37">
                  <c:v>3099.9</c:v>
                </c:pt>
                <c:pt idx="38">
                  <c:v>3134</c:v>
                </c:pt>
                <c:pt idx="39">
                  <c:v>3725.7</c:v>
                </c:pt>
                <c:pt idx="40">
                  <c:v>3714.9</c:v>
                </c:pt>
                <c:pt idx="41">
                  <c:v>3060.3</c:v>
                </c:pt>
                <c:pt idx="42">
                  <c:v>3174.7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674776"/>
        <c:axId val="412675168"/>
      </c:areaChart>
      <c:catAx>
        <c:axId val="4126747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267516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2675168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2674776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675952"/>
        <c:axId val="412676344"/>
      </c:lineChart>
      <c:catAx>
        <c:axId val="41267595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2676344"/>
        <c:crosses val="autoZero"/>
        <c:auto val="1"/>
        <c:lblAlgn val="ctr"/>
        <c:lblOffset val="100"/>
        <c:noMultiLvlLbl val="0"/>
      </c:catAx>
      <c:valAx>
        <c:axId val="41267634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267595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1894.8</c:v>
                </c:pt>
                <c:pt idx="2">
                  <c:v>2909</c:v>
                </c:pt>
                <c:pt idx="3">
                  <c:v>1945.2</c:v>
                </c:pt>
                <c:pt idx="4">
                  <c:v>3121.1</c:v>
                </c:pt>
                <c:pt idx="5">
                  <c:v>3246.6</c:v>
                </c:pt>
                <c:pt idx="6">
                  <c:v>2292.5</c:v>
                </c:pt>
                <c:pt idx="7">
                  <c:v>2283.6</c:v>
                </c:pt>
                <c:pt idx="8">
                  <c:v>2886.5</c:v>
                </c:pt>
                <c:pt idx="9">
                  <c:v>2965.9</c:v>
                </c:pt>
                <c:pt idx="10">
                  <c:v>4169.8999999999996</c:v>
                </c:pt>
                <c:pt idx="11">
                  <c:v>2830.7</c:v>
                </c:pt>
                <c:pt idx="12">
                  <c:v>3315.2</c:v>
                </c:pt>
                <c:pt idx="13">
                  <c:v>3853.5</c:v>
                </c:pt>
                <c:pt idx="14">
                  <c:v>3214.9</c:v>
                </c:pt>
                <c:pt idx="15">
                  <c:v>3747.7</c:v>
                </c:pt>
                <c:pt idx="16">
                  <c:v>1848.4</c:v>
                </c:pt>
                <c:pt idx="17">
                  <c:v>1553.3</c:v>
                </c:pt>
                <c:pt idx="18">
                  <c:v>1445.8</c:v>
                </c:pt>
                <c:pt idx="19">
                  <c:v>1679</c:v>
                </c:pt>
                <c:pt idx="20">
                  <c:v>2092.9</c:v>
                </c:pt>
                <c:pt idx="21">
                  <c:v>1816.1</c:v>
                </c:pt>
                <c:pt idx="22">
                  <c:v>2226.9</c:v>
                </c:pt>
                <c:pt idx="23">
                  <c:v>2053.4</c:v>
                </c:pt>
                <c:pt idx="24">
                  <c:v>2763.2</c:v>
                </c:pt>
                <c:pt idx="25">
                  <c:v>2848.9</c:v>
                </c:pt>
                <c:pt idx="26">
                  <c:v>3653.7</c:v>
                </c:pt>
                <c:pt idx="27">
                  <c:v>2748.3</c:v>
                </c:pt>
                <c:pt idx="28">
                  <c:v>3262.5</c:v>
                </c:pt>
                <c:pt idx="29">
                  <c:v>3058.4</c:v>
                </c:pt>
                <c:pt idx="30">
                  <c:v>2899.8</c:v>
                </c:pt>
                <c:pt idx="31">
                  <c:v>2655.4</c:v>
                </c:pt>
                <c:pt idx="32">
                  <c:v>3345.7</c:v>
                </c:pt>
                <c:pt idx="33">
                  <c:v>2665.2</c:v>
                </c:pt>
                <c:pt idx="34">
                  <c:v>2856.1</c:v>
                </c:pt>
                <c:pt idx="35">
                  <c:v>2693.9</c:v>
                </c:pt>
                <c:pt idx="36">
                  <c:v>2661.6</c:v>
                </c:pt>
                <c:pt idx="37">
                  <c:v>3268.1</c:v>
                </c:pt>
                <c:pt idx="38">
                  <c:v>3511.9</c:v>
                </c:pt>
                <c:pt idx="39">
                  <c:v>4096.2</c:v>
                </c:pt>
                <c:pt idx="40">
                  <c:v>3287</c:v>
                </c:pt>
                <c:pt idx="41">
                  <c:v>2978.6</c:v>
                </c:pt>
                <c:pt idx="42">
                  <c:v>4863.1000000000004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1340.2</c:v>
                </c:pt>
                <c:pt idx="2">
                  <c:v>2343.1999999999998</c:v>
                </c:pt>
                <c:pt idx="3">
                  <c:v>1498.3</c:v>
                </c:pt>
                <c:pt idx="4">
                  <c:v>2293.9</c:v>
                </c:pt>
                <c:pt idx="5">
                  <c:v>2654</c:v>
                </c:pt>
                <c:pt idx="6">
                  <c:v>1691.6</c:v>
                </c:pt>
                <c:pt idx="7">
                  <c:v>1745.8</c:v>
                </c:pt>
                <c:pt idx="8">
                  <c:v>2291.1</c:v>
                </c:pt>
                <c:pt idx="9">
                  <c:v>2373.5</c:v>
                </c:pt>
                <c:pt idx="10">
                  <c:v>3557.9</c:v>
                </c:pt>
                <c:pt idx="11">
                  <c:v>2247.5</c:v>
                </c:pt>
                <c:pt idx="12">
                  <c:v>2655</c:v>
                </c:pt>
                <c:pt idx="13">
                  <c:v>3226.6</c:v>
                </c:pt>
                <c:pt idx="14">
                  <c:v>2572.6</c:v>
                </c:pt>
                <c:pt idx="15">
                  <c:v>3199.2</c:v>
                </c:pt>
                <c:pt idx="16">
                  <c:v>1390</c:v>
                </c:pt>
                <c:pt idx="17">
                  <c:v>1188.5999999999999</c:v>
                </c:pt>
                <c:pt idx="18">
                  <c:v>1071.2</c:v>
                </c:pt>
                <c:pt idx="19">
                  <c:v>1380.2</c:v>
                </c:pt>
                <c:pt idx="20">
                  <c:v>1668.1</c:v>
                </c:pt>
                <c:pt idx="21">
                  <c:v>1445.1</c:v>
                </c:pt>
                <c:pt idx="22">
                  <c:v>1776</c:v>
                </c:pt>
                <c:pt idx="23">
                  <c:v>1730.7</c:v>
                </c:pt>
                <c:pt idx="24">
                  <c:v>2052.4</c:v>
                </c:pt>
                <c:pt idx="25">
                  <c:v>2170.1</c:v>
                </c:pt>
                <c:pt idx="26">
                  <c:v>2941.5</c:v>
                </c:pt>
                <c:pt idx="27">
                  <c:v>2247.8000000000002</c:v>
                </c:pt>
                <c:pt idx="28">
                  <c:v>2628.2</c:v>
                </c:pt>
                <c:pt idx="29">
                  <c:v>2449.4</c:v>
                </c:pt>
                <c:pt idx="30">
                  <c:v>2303.3000000000002</c:v>
                </c:pt>
                <c:pt idx="31">
                  <c:v>2130.5</c:v>
                </c:pt>
                <c:pt idx="32">
                  <c:v>2774.4</c:v>
                </c:pt>
                <c:pt idx="33">
                  <c:v>2166.5</c:v>
                </c:pt>
                <c:pt idx="34">
                  <c:v>2210.4</c:v>
                </c:pt>
                <c:pt idx="35">
                  <c:v>2207.1999999999998</c:v>
                </c:pt>
                <c:pt idx="36">
                  <c:v>2123.1</c:v>
                </c:pt>
                <c:pt idx="37">
                  <c:v>2512.9</c:v>
                </c:pt>
                <c:pt idx="38">
                  <c:v>2688.2</c:v>
                </c:pt>
                <c:pt idx="39">
                  <c:v>3034.4</c:v>
                </c:pt>
                <c:pt idx="40">
                  <c:v>2603.1</c:v>
                </c:pt>
                <c:pt idx="41">
                  <c:v>2298.8000000000002</c:v>
                </c:pt>
                <c:pt idx="42">
                  <c:v>3910.6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554.6</c:v>
                </c:pt>
                <c:pt idx="2">
                  <c:v>565.70000000000005</c:v>
                </c:pt>
                <c:pt idx="3">
                  <c:v>446.9</c:v>
                </c:pt>
                <c:pt idx="4">
                  <c:v>827.2</c:v>
                </c:pt>
                <c:pt idx="5">
                  <c:v>592.6</c:v>
                </c:pt>
                <c:pt idx="6">
                  <c:v>600.9</c:v>
                </c:pt>
                <c:pt idx="7">
                  <c:v>537.79999999999995</c:v>
                </c:pt>
                <c:pt idx="8">
                  <c:v>595.4</c:v>
                </c:pt>
                <c:pt idx="9">
                  <c:v>592.4</c:v>
                </c:pt>
                <c:pt idx="10">
                  <c:v>611.9</c:v>
                </c:pt>
                <c:pt idx="11">
                  <c:v>583.20000000000005</c:v>
                </c:pt>
                <c:pt idx="12">
                  <c:v>660.2</c:v>
                </c:pt>
                <c:pt idx="13">
                  <c:v>626.9</c:v>
                </c:pt>
                <c:pt idx="14">
                  <c:v>642.29999999999995</c:v>
                </c:pt>
                <c:pt idx="15">
                  <c:v>548.5</c:v>
                </c:pt>
                <c:pt idx="16">
                  <c:v>458.4</c:v>
                </c:pt>
                <c:pt idx="17">
                  <c:v>364.6</c:v>
                </c:pt>
                <c:pt idx="18">
                  <c:v>374.5</c:v>
                </c:pt>
                <c:pt idx="19">
                  <c:v>298.8</c:v>
                </c:pt>
                <c:pt idx="20">
                  <c:v>424.8</c:v>
                </c:pt>
                <c:pt idx="21">
                  <c:v>370.9</c:v>
                </c:pt>
                <c:pt idx="22">
                  <c:v>450.8</c:v>
                </c:pt>
                <c:pt idx="23">
                  <c:v>322.7</c:v>
                </c:pt>
                <c:pt idx="24">
                  <c:v>710.8</c:v>
                </c:pt>
                <c:pt idx="25">
                  <c:v>678.8</c:v>
                </c:pt>
                <c:pt idx="26">
                  <c:v>712.2</c:v>
                </c:pt>
                <c:pt idx="27">
                  <c:v>500.5</c:v>
                </c:pt>
                <c:pt idx="28">
                  <c:v>634.29999999999995</c:v>
                </c:pt>
                <c:pt idx="29">
                  <c:v>609</c:v>
                </c:pt>
                <c:pt idx="30">
                  <c:v>596.5</c:v>
                </c:pt>
                <c:pt idx="31">
                  <c:v>524.9</c:v>
                </c:pt>
                <c:pt idx="32">
                  <c:v>571.29999999999995</c:v>
                </c:pt>
                <c:pt idx="33">
                  <c:v>498.8</c:v>
                </c:pt>
                <c:pt idx="34">
                  <c:v>645.79999999999995</c:v>
                </c:pt>
                <c:pt idx="35">
                  <c:v>486.7</c:v>
                </c:pt>
                <c:pt idx="36">
                  <c:v>538.5</c:v>
                </c:pt>
                <c:pt idx="37">
                  <c:v>755.2</c:v>
                </c:pt>
                <c:pt idx="38">
                  <c:v>823.6</c:v>
                </c:pt>
                <c:pt idx="39">
                  <c:v>1061.7</c:v>
                </c:pt>
                <c:pt idx="40">
                  <c:v>683.9</c:v>
                </c:pt>
                <c:pt idx="41">
                  <c:v>679.8</c:v>
                </c:pt>
                <c:pt idx="42">
                  <c:v>952.5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676736"/>
        <c:axId val="412677128"/>
      </c:lineChart>
      <c:catAx>
        <c:axId val="4126767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267712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2677128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2676736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4.8.2015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4.8.2015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4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141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92D11-FD84-4740-9AFA-0D2236024FDE}" type="datetime1">
              <a:rPr lang="fi-FI" smtClean="0">
                <a:solidFill>
                  <a:srgbClr val="FFFFFF"/>
                </a:solidFill>
              </a:rPr>
              <a:pPr/>
              <a:t>4.8.2015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990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AABEA-D8CB-4CDA-B9CC-99FF941BA635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2869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FE47E-592C-477D-A784-875A863BF595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3351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64190-3D74-4FB8-9D71-74616105649C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5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8764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10016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30.7.2015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2576"/>
      </p:ext>
    </p:extLst>
  </p:cSld>
  <p:clrMapOvr>
    <a:masterClrMapping/>
  </p:clrMapOvr>
  <p:transition spd="med">
    <p:fade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7026"/>
      </p:ext>
    </p:extLst>
  </p:cSld>
  <p:clrMapOvr>
    <a:masterClrMapping/>
  </p:clrMapOvr>
  <p:transition spd="med"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5648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30.7.2015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9835"/>
      </p:ext>
    </p:extLst>
  </p:cSld>
  <p:clrMapOvr>
    <a:masterClrMapping/>
  </p:clrMapOvr>
  <p:transition spd="med">
    <p:fade/>
  </p:transition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30.7.2015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3488"/>
      </p:ext>
    </p:extLst>
  </p:cSld>
  <p:clrMapOvr>
    <a:masterClrMapping/>
  </p:clrMapOvr>
  <p:transition spd="med">
    <p:fade/>
  </p:transition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37070"/>
      </p:ext>
    </p:extLst>
  </p:cSld>
  <p:clrMapOvr>
    <a:masterClrMapping/>
  </p:clrMapOvr>
  <p:transition spd="med">
    <p:fade/>
  </p:transition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473848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294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58992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218568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818341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93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50392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8552"/>
      </p:ext>
    </p:extLst>
  </p:cSld>
  <p:clrMapOvr>
    <a:masterClrMapping/>
  </p:clrMapOvr>
  <p:transition spd="med"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43540"/>
            <a:ext cx="9487730" cy="10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133596"/>
            <a:ext cx="9487730" cy="50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398A0912-61A8-484E-8D9A-222014D36B08}" type="datetime1">
              <a:rPr lang="fi-FI" smtClean="0">
                <a:solidFill>
                  <a:srgbClr val="002664"/>
                </a:solidFill>
              </a:rPr>
              <a:pPr defTabSz="921624"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FBA09BF7-F69F-4822-99D2-1243ADB2C61E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8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painunut  jopa vuoden 2009 alapuolelle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8351" y="6502585"/>
            <a:ext cx="4300816" cy="24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028"/>
            <a:r>
              <a:rPr lang="fi-FI" sz="978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978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978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701704"/>
              </p:ext>
            </p:extLst>
          </p:nvPr>
        </p:nvGraphicFramePr>
        <p:xfrm>
          <a:off x="504254" y="1714193"/>
          <a:ext cx="9433647" cy="45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254" y="1714193"/>
                        <a:ext cx="9433647" cy="45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012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97431"/>
              </p:ext>
            </p:extLst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10191"/>
              </p:ext>
            </p:extLst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69208"/>
              </p:ext>
            </p:extLst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72488"/>
              </p:ext>
            </p:extLst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806885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4991"/>
              </p:ext>
            </p:extLst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984975" y="2596833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88331"/>
              </p:ext>
            </p:extLst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38253"/>
              </p:ext>
            </p:extLst>
          </p:nvPr>
        </p:nvGraphicFramePr>
        <p:xfrm>
          <a:off x="1224336" y="5147526"/>
          <a:ext cx="7200797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7"/>
                <a:gridCol w="690584"/>
                <a:gridCol w="633039"/>
                <a:gridCol w="712165"/>
                <a:gridCol w="633039"/>
                <a:gridCol w="712165"/>
                <a:gridCol w="633039"/>
                <a:gridCol w="633039"/>
                <a:gridCol w="633039"/>
                <a:gridCol w="633039"/>
                <a:gridCol w="633032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929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963237"/>
              </p:ext>
            </p:extLst>
          </p:nvPr>
        </p:nvGraphicFramePr>
        <p:xfrm>
          <a:off x="431800" y="1727200"/>
          <a:ext cx="9502775" cy="44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12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67228" eaLnBrk="0" hangingPunct="0"/>
            <a:r>
              <a:rPr lang="fi-FI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Metallien jalostuksen liikevaihto </a:t>
            </a:r>
            <a:r>
              <a:rPr lang="fi-FI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Suomessa</a:t>
            </a:r>
            <a:endParaRPr lang="fi-FI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13009"/>
              </p:ext>
            </p:extLst>
          </p:nvPr>
        </p:nvGraphicFramePr>
        <p:xfrm>
          <a:off x="860013" y="5832250"/>
          <a:ext cx="8824387" cy="308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</a:tblGrid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64695" y="1651346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smtClean="0">
                <a:solidFill>
                  <a:srgbClr val="002664"/>
                </a:solidFill>
              </a:rPr>
              <a:t>Muutos: 1-4,2015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1-4,2014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368351" y="6330537"/>
            <a:ext cx="6531176" cy="4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Kausipuhdistettu liikevaihdon arvoindeksi, viimeisin tieto 4/2015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Tilastokeskus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950044" y="2950911"/>
            <a:ext cx="887032" cy="3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13" b="1" dirty="0">
                <a:solidFill>
                  <a:srgbClr val="0070C0"/>
                </a:solidFill>
                <a:ea typeface="ＭＳ Ｐゴシック" pitchFamily="-128" charset="-128"/>
              </a:rPr>
              <a:t>+</a:t>
            </a:r>
            <a:r>
              <a:rPr lang="fi-FI" sz="1613" b="1" dirty="0" smtClean="0">
                <a:solidFill>
                  <a:srgbClr val="0070C0"/>
                </a:solidFill>
                <a:ea typeface="ＭＳ Ｐゴシック" pitchFamily="-128" charset="-128"/>
              </a:rPr>
              <a:t>10 </a:t>
            </a:r>
            <a:r>
              <a:rPr lang="fi-FI" sz="1613" b="1" dirty="0">
                <a:solidFill>
                  <a:srgbClr val="0070C0"/>
                </a:solidFill>
                <a:ea typeface="ＭＳ Ｐゴシック" pitchFamily="-128" charset="-128"/>
              </a:rPr>
              <a:t>%</a:t>
            </a:r>
            <a:endParaRPr lang="fi-FI" sz="1613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855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649366"/>
              </p:ext>
            </p:extLst>
          </p:nvPr>
        </p:nvGraphicFramePr>
        <p:xfrm>
          <a:off x="360240" y="1727200"/>
          <a:ext cx="957433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13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Metallien jalostuksen tuotannon määrä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Suomessa</a:t>
            </a:r>
            <a:endParaRPr lang="fi-FI" sz="2016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30706"/>
              </p:ext>
            </p:extLst>
          </p:nvPr>
        </p:nvGraphicFramePr>
        <p:xfrm>
          <a:off x="860013" y="5904259"/>
          <a:ext cx="8861259" cy="291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</a:tblGrid>
              <a:tr h="291839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36703" y="1647984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smtClean="0">
                <a:solidFill>
                  <a:srgbClr val="002664"/>
                </a:solidFill>
              </a:rPr>
              <a:t>Muutos: 1-5,2015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1-5,2014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163261" y="3335135"/>
            <a:ext cx="636798" cy="3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142" tIns="36283" rIns="18142" bIns="362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1" dirty="0" smtClean="0">
                <a:solidFill>
                  <a:srgbClr val="D95E16"/>
                </a:solidFill>
              </a:rPr>
              <a:t>-3 </a:t>
            </a:r>
            <a:r>
              <a:rPr lang="fi-FI" sz="1613" b="1" dirty="0">
                <a:solidFill>
                  <a:srgbClr val="D95E16"/>
                </a:solidFill>
              </a:rPr>
              <a:t>%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68351" y="6338937"/>
            <a:ext cx="4064184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Kausipuhdistettu volyymi-indeksi, viimeisin tieto 5/2015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Tilastokeskus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807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201591"/>
              </p:ext>
            </p:extLst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351770"/>
              </p:ext>
            </p:extLst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74535"/>
              </p:ext>
            </p:extLst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33517"/>
              </p:ext>
            </p:extLst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3513037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52723"/>
              </p:ext>
            </p:extLst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064756" y="2076136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5929"/>
              </p:ext>
            </p:extLst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92290"/>
              </p:ext>
            </p:extLst>
          </p:nvPr>
        </p:nvGraphicFramePr>
        <p:xfrm>
          <a:off x="1152330" y="5055260"/>
          <a:ext cx="7200800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700607"/>
                <a:gridCol w="615323"/>
                <a:gridCol w="692239"/>
                <a:gridCol w="692239"/>
                <a:gridCol w="692239"/>
                <a:gridCol w="615323"/>
                <a:gridCol w="692239"/>
                <a:gridCol w="615323"/>
                <a:gridCol w="615323"/>
                <a:gridCol w="615327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98115"/>
              </p:ext>
            </p:extLst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64573"/>
              </p:ext>
            </p:extLst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11525"/>
              </p:ext>
            </p:extLst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61763"/>
              </p:ext>
            </p:extLst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7553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31418"/>
              </p:ext>
            </p:extLst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Chart" r:id="rId3" imgW="8029702" imgH="4771980" progId="MSGraph.Chart.8">
                  <p:embed followColorScheme="full"/>
                </p:oleObj>
              </mc:Choice>
              <mc:Fallback>
                <p:oleObj name="Chart" r:id="rId3" imgW="8029702" imgH="47719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21294"/>
              </p:ext>
            </p:extLst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3125"/>
              </p:ext>
            </p:extLst>
          </p:nvPr>
        </p:nvGraphicFramePr>
        <p:xfrm>
          <a:off x="1224334" y="5436548"/>
          <a:ext cx="7272807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7135"/>
                <a:gridCol w="898852"/>
                <a:gridCol w="735424"/>
                <a:gridCol w="817138"/>
                <a:gridCol w="817138"/>
                <a:gridCol w="817138"/>
                <a:gridCol w="857816"/>
                <a:gridCol w="792088"/>
                <a:gridCol w="720078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54757"/>
              </p:ext>
            </p:extLst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839706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701763"/>
              </p:ext>
            </p:extLst>
          </p:nvPr>
        </p:nvGraphicFramePr>
        <p:xfrm>
          <a:off x="431800" y="1746250"/>
          <a:ext cx="9502775" cy="463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250"/>
                        <a:ext cx="9502775" cy="463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0" y="235395"/>
            <a:ext cx="9506249" cy="1008000"/>
          </a:xfrm>
        </p:spPr>
        <p:txBody>
          <a:bodyPr/>
          <a:lstStyle/>
          <a:p>
            <a:r>
              <a:rPr lang="fi-FI" dirty="0"/>
              <a:t>Teollisuuden työpaikat Suomessa ovat vähentyneet lähes 100 000:lla vuoden 2008 </a:t>
            </a:r>
            <a:r>
              <a:rPr lang="fi-FI" dirty="0" smtClean="0"/>
              <a:t>jälkeen</a:t>
            </a:r>
            <a:r>
              <a:rPr lang="fi-FI" b="0" dirty="0" smtClean="0"/>
              <a:t>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368351" y="6502585"/>
            <a:ext cx="4386068" cy="24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73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978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978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978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978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978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477085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53746"/>
              </p:ext>
            </p:extLst>
          </p:nvPr>
        </p:nvGraphicFramePr>
        <p:xfrm>
          <a:off x="504255" y="1752176"/>
          <a:ext cx="8784976" cy="438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96343" y="6208924"/>
            <a:ext cx="7488832" cy="54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978" dirty="0">
                <a:solidFill>
                  <a:srgbClr val="002664"/>
                </a:solidFill>
              </a:rPr>
              <a:t>*) EKP:n harmonisoidussa kustannuskilpailukykymittarissa kunkin maan keskimääräinen efektiivinen valuuttakurssi 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978" dirty="0">
                <a:solidFill>
                  <a:srgbClr val="002060"/>
                </a:solidFill>
              </a:rPr>
              <a:t>Viimeisin tieto </a:t>
            </a:r>
            <a:r>
              <a:rPr lang="fi-FI" sz="978" dirty="0" smtClean="0">
                <a:solidFill>
                  <a:srgbClr val="002060"/>
                </a:solidFill>
              </a:rPr>
              <a:t>tammi-maaliskuu 2015, </a:t>
            </a:r>
            <a:r>
              <a:rPr lang="fi-FI" sz="978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09930" y="3649380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4355" y="2498962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314355" y="2795291"/>
            <a:ext cx="1247093" cy="73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Suomen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36303" y="1724210"/>
            <a:ext cx="996192" cy="2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326990" y="3649380"/>
            <a:ext cx="1264157" cy="73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Suomen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Yksikkötyökustannuksia</a:t>
            </a:r>
            <a:r>
              <a:rPr lang="en-GB" dirty="0"/>
              <a:t> on </a:t>
            </a:r>
            <a:r>
              <a:rPr lang="en-GB" dirty="0" err="1" smtClean="0"/>
              <a:t>kyettävä</a:t>
            </a:r>
            <a:r>
              <a:rPr lang="en-GB" dirty="0" smtClean="0"/>
              <a:t> </a:t>
            </a:r>
            <a:r>
              <a:rPr lang="en-GB" dirty="0" err="1" smtClean="0"/>
              <a:t>alentamaan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16" b="0" dirty="0" smtClean="0"/>
              <a:t>Koko </a:t>
            </a:r>
            <a:r>
              <a:rPr lang="en-GB" sz="2016" b="0" dirty="0" err="1" smtClean="0"/>
              <a:t>kansantalouden</a:t>
            </a:r>
            <a:r>
              <a:rPr lang="en-GB" sz="2016" b="0" dirty="0" smtClean="0"/>
              <a:t> </a:t>
            </a:r>
            <a:r>
              <a:rPr lang="en-GB" sz="2016" b="0" dirty="0" err="1" smtClean="0"/>
              <a:t>yksikkötyökustannukset</a:t>
            </a:r>
            <a:r>
              <a:rPr lang="en-GB" sz="2016" b="0" dirty="0" smtClean="0"/>
              <a:t> </a:t>
            </a:r>
            <a:r>
              <a:rPr lang="en-GB" sz="2016" b="0" dirty="0"/>
              <a:t>= </a:t>
            </a:r>
            <a:r>
              <a:rPr lang="en-GB" sz="2016" b="0" dirty="0" err="1"/>
              <a:t>työvoimakustannukset</a:t>
            </a:r>
            <a:r>
              <a:rPr lang="en-GB" sz="2016" b="0" dirty="0"/>
              <a:t> / </a:t>
            </a:r>
            <a:r>
              <a:rPr lang="en-GB" sz="2016" b="0" dirty="0" err="1"/>
              <a:t>tuottavuus</a:t>
            </a:r>
            <a:r>
              <a:rPr lang="en-GB" sz="2016" b="0" dirty="0"/>
              <a:t>, ml. </a:t>
            </a:r>
            <a:r>
              <a:rPr lang="en-GB" sz="2016" b="0" dirty="0" err="1"/>
              <a:t>kunkin</a:t>
            </a:r>
            <a:r>
              <a:rPr lang="en-GB" sz="2016" b="0" dirty="0"/>
              <a:t> </a:t>
            </a:r>
            <a:r>
              <a:rPr lang="en-GB" sz="2016" b="0" dirty="0" err="1"/>
              <a:t>maan</a:t>
            </a:r>
            <a:r>
              <a:rPr lang="en-GB" sz="2016" b="0" dirty="0"/>
              <a:t> </a:t>
            </a:r>
            <a:r>
              <a:rPr lang="en-GB" sz="2016" b="0" dirty="0" err="1"/>
              <a:t>efektiiviset</a:t>
            </a:r>
            <a:r>
              <a:rPr lang="en-GB" sz="2016" b="0" dirty="0"/>
              <a:t> </a:t>
            </a:r>
            <a:r>
              <a:rPr lang="en-GB" sz="2016" b="0" dirty="0" err="1"/>
              <a:t>valuuttakurssit</a:t>
            </a:r>
            <a:endParaRPr lang="en-GB" sz="2016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15170"/>
              </p:ext>
            </p:extLst>
          </p:nvPr>
        </p:nvGraphicFramePr>
        <p:xfrm>
          <a:off x="1008000" y="5286276"/>
          <a:ext cx="8208914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367"/>
                <a:gridCol w="576064"/>
                <a:gridCol w="576064"/>
                <a:gridCol w="576064"/>
                <a:gridCol w="504056"/>
                <a:gridCol w="576064"/>
                <a:gridCol w="504056"/>
                <a:gridCol w="576064"/>
                <a:gridCol w="504056"/>
                <a:gridCol w="576064"/>
                <a:gridCol w="576064"/>
                <a:gridCol w="504056"/>
                <a:gridCol w="576064"/>
                <a:gridCol w="543022"/>
                <a:gridCol w="536789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6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 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179857"/>
            <a:ext cx="67494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2014: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40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23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tietotekniikka-ala 15 %,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8 %.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165562"/>
              </p:ext>
            </p:extLst>
          </p:nvPr>
        </p:nvGraphicFramePr>
        <p:xfrm>
          <a:off x="431800" y="1746334"/>
          <a:ext cx="9502775" cy="443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43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876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5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500795"/>
            <a:ext cx="5481327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10 500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30.6.2015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5888738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82981"/>
              </p:ext>
            </p:extLst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</a:rPr>
              <a:t>-kesäkuu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49945"/>
              </p:ext>
            </p:extLst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00481"/>
              </p:ext>
            </p:extLst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51117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506249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 </a:t>
            </a:r>
            <a:endParaRPr lang="fi-FI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09360"/>
              </p:ext>
            </p:extLst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30.6.2015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55113"/>
              </p:ext>
            </p:extLst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71184"/>
              </p:ext>
            </p:extLst>
          </p:nvPr>
        </p:nvGraphicFramePr>
        <p:xfrm>
          <a:off x="1152326" y="5192090"/>
          <a:ext cx="7272807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1164"/>
                <a:gridCol w="711064"/>
                <a:gridCol w="624224"/>
                <a:gridCol w="713021"/>
                <a:gridCol w="641717"/>
                <a:gridCol w="713021"/>
                <a:gridCol w="641717"/>
                <a:gridCol w="713021"/>
                <a:gridCol w="570416"/>
                <a:gridCol w="713021"/>
                <a:gridCol w="570421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913672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8</a:t>
            </a:fld>
            <a:endParaRPr lang="fi-FI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53144"/>
              </p:ext>
            </p:extLst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97398"/>
              </p:ext>
            </p:extLst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10707"/>
              </p:ext>
            </p:extLst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73845"/>
              </p:ext>
            </p:extLst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380900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386730"/>
              </p:ext>
            </p:extLst>
          </p:nvPr>
        </p:nvGraphicFramePr>
        <p:xfrm>
          <a:off x="432247" y="1714194"/>
          <a:ext cx="8346094" cy="348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76148" y="3021269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93584"/>
              </p:ext>
            </p:extLst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33240"/>
              </p:ext>
            </p:extLst>
          </p:nvPr>
        </p:nvGraphicFramePr>
        <p:xfrm>
          <a:off x="1085420" y="5052631"/>
          <a:ext cx="6475618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687"/>
                <a:gridCol w="552611"/>
                <a:gridCol w="604717"/>
                <a:gridCol w="640447"/>
                <a:gridCol w="569285"/>
                <a:gridCol w="569285"/>
                <a:gridCol w="569285"/>
                <a:gridCol w="640447"/>
                <a:gridCol w="569285"/>
                <a:gridCol w="569285"/>
                <a:gridCol w="569284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1973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1257</TotalTime>
  <Words>904</Words>
  <Application>Microsoft Office PowerPoint</Application>
  <PresentationFormat>Mukautettu</PresentationFormat>
  <Paragraphs>374</Paragraphs>
  <Slides>17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30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5nuolen_vaakaKANSI_SUOMI</vt:lpstr>
      <vt:lpstr>1_Teknologiateollisuus_template_20141218</vt:lpstr>
      <vt:lpstr>Macrobond document</vt:lpstr>
      <vt:lpstr>Chart</vt:lpstr>
      <vt:lpstr>Teollisuustuotanto Suomessa on painunut  jopa vuoden 2009 alapuolelle</vt:lpstr>
      <vt:lpstr>Teollisuuden työpaikat Suomessa ovat vähentyneet lähes 100 000:lla vuoden 2008 jälkeen </vt:lpstr>
      <vt:lpstr>Yksikkötyökustannuksia on kyettävä alentamaan  Koko kansantalouden yksikkötyökustannukset = työvoimakustannukset / tuottavuus, ml. kunkin maan efektiiviset valuuttakurssit</vt:lpstr>
      <vt:lpstr>Teknologiateollisuuden liikevaihto Suomessa </vt:lpstr>
      <vt:lpstr>Teknologiateollisuuden henkilöstö  </vt:lpstr>
      <vt:lpstr>Teknologiateollisuuden* uudet tilaukset Suomessa</vt:lpstr>
      <vt:lpstr>Teknologiateollisuuden* tilauskanta Suomessa </vt:lpstr>
      <vt:lpstr>PowerPoint-esitys</vt:lpstr>
      <vt:lpstr>Elektroniikka- ja sähköteollisuuden tilauskanta Suomessa </vt:lpstr>
      <vt:lpstr>PowerPoint-esitys</vt:lpstr>
      <vt:lpstr>PowerPoint-esitys</vt:lpstr>
      <vt:lpstr>Metallien jalostuksen liikevaihto Suomessa</vt:lpstr>
      <vt:lpstr>Metallien jalostuksen tuotannon määrä Suomessa</vt:lpstr>
      <vt:lpstr>PowerPoint-esitys</vt:lpstr>
      <vt:lpstr>PowerPoint-esitys</vt:lpstr>
      <vt:lpstr>PowerPoint-esitys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124</cp:revision>
  <cp:lastPrinted>2015-07-31T05:20:58Z</cp:lastPrinted>
  <dcterms:created xsi:type="dcterms:W3CDTF">2015-06-10T08:56:30Z</dcterms:created>
  <dcterms:modified xsi:type="dcterms:W3CDTF">2015-08-04T06:08:07Z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