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90" d="100"/>
          <a:sy n="90" d="100"/>
        </p:scale>
        <p:origin x="508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Toimihenkilöiden ansiokehitys 2000-2017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4916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Kaikki 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3637142"/>
              </p:ext>
            </p:extLst>
          </p:nvPr>
        </p:nvGraphicFramePr>
        <p:xfrm>
          <a:off x="273501" y="843558"/>
          <a:ext cx="8385941" cy="390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245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2000-2001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2001-2002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2002-2003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131838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8950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49274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Ylemmät 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205390"/>
              </p:ext>
            </p:extLst>
          </p:nvPr>
        </p:nvGraphicFramePr>
        <p:xfrm>
          <a:off x="273501" y="843558"/>
          <a:ext cx="8385941" cy="390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245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2000-2001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2001-2002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2002-2003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263106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5999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82977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3.4.2018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7425938"/>
              </p:ext>
            </p:extLst>
          </p:nvPr>
        </p:nvGraphicFramePr>
        <p:xfrm>
          <a:off x="273501" y="843558"/>
          <a:ext cx="8385941" cy="390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245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2000-2001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2001-2002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2002-2003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2003-2004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7113017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6059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4767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</TotalTime>
  <Words>557</Words>
  <Application>Microsoft Office PowerPoint</Application>
  <PresentationFormat>Näytössä katseltava esitys (16:9)</PresentationFormat>
  <Paragraphs>421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6</cp:revision>
  <cp:lastPrinted>2016-06-09T07:47:11Z</cp:lastPrinted>
  <dcterms:created xsi:type="dcterms:W3CDTF">2016-09-05T07:19:58Z</dcterms:created>
  <dcterms:modified xsi:type="dcterms:W3CDTF">2018-04-03T09:40:28Z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