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0" r:id="rId3"/>
    <p:sldId id="461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6" d="100"/>
          <a:sy n="86" d="100"/>
        </p:scale>
        <p:origin x="55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10551.92</c:v>
                </c:pt>
                <c:pt idx="2">
                  <c:v>9911.2999999999993</c:v>
                </c:pt>
                <c:pt idx="3">
                  <c:v>10526.37</c:v>
                </c:pt>
                <c:pt idx="4">
                  <c:v>8873.41</c:v>
                </c:pt>
                <c:pt idx="5">
                  <c:v>5886.76</c:v>
                </c:pt>
                <c:pt idx="6">
                  <c:v>6050.75</c:v>
                </c:pt>
                <c:pt idx="7">
                  <c:v>6284.07</c:v>
                </c:pt>
                <c:pt idx="8">
                  <c:v>7278.93</c:v>
                </c:pt>
                <c:pt idx="9">
                  <c:v>6613.13</c:v>
                </c:pt>
                <c:pt idx="10">
                  <c:v>6804.94</c:v>
                </c:pt>
                <c:pt idx="11">
                  <c:v>6733.41</c:v>
                </c:pt>
                <c:pt idx="12">
                  <c:v>8779.4</c:v>
                </c:pt>
                <c:pt idx="13">
                  <c:v>7917.68</c:v>
                </c:pt>
                <c:pt idx="14">
                  <c:v>8212.92</c:v>
                </c:pt>
                <c:pt idx="15">
                  <c:v>7275.01</c:v>
                </c:pt>
                <c:pt idx="16">
                  <c:v>9027.7900000000009</c:v>
                </c:pt>
                <c:pt idx="17">
                  <c:v>7782.08</c:v>
                </c:pt>
                <c:pt idx="18">
                  <c:v>8140.9</c:v>
                </c:pt>
                <c:pt idx="19">
                  <c:v>7207.69</c:v>
                </c:pt>
                <c:pt idx="20">
                  <c:v>8458.01</c:v>
                </c:pt>
                <c:pt idx="21">
                  <c:v>6653.26</c:v>
                </c:pt>
                <c:pt idx="22">
                  <c:v>7021.71</c:v>
                </c:pt>
                <c:pt idx="23">
                  <c:v>6434.52</c:v>
                </c:pt>
                <c:pt idx="24">
                  <c:v>7206.96</c:v>
                </c:pt>
                <c:pt idx="25">
                  <c:v>7130.6</c:v>
                </c:pt>
                <c:pt idx="26">
                  <c:v>7269.04</c:v>
                </c:pt>
                <c:pt idx="27">
                  <c:v>8477.07</c:v>
                </c:pt>
                <c:pt idx="28">
                  <c:v>7501.09</c:v>
                </c:pt>
                <c:pt idx="29">
                  <c:v>6450.22</c:v>
                </c:pt>
                <c:pt idx="30">
                  <c:v>8252.39</c:v>
                </c:pt>
                <c:pt idx="31">
                  <c:v>6827.02</c:v>
                </c:pt>
                <c:pt idx="32">
                  <c:v>7672.34</c:v>
                </c:pt>
                <c:pt idx="33">
                  <c:v>6454.22</c:v>
                </c:pt>
                <c:pt idx="34">
                  <c:v>6152.09</c:v>
                </c:pt>
                <c:pt idx="35">
                  <c:v>6195.83</c:v>
                </c:pt>
                <c:pt idx="36">
                  <c:v>7604.24</c:v>
                </c:pt>
                <c:pt idx="37">
                  <c:v>7303.5</c:v>
                </c:pt>
                <c:pt idx="38">
                  <c:v>9269.9699999999993</c:v>
                </c:pt>
                <c:pt idx="39">
                  <c:v>6963.83</c:v>
                </c:pt>
                <c:pt idx="40">
                  <c:v>10742.57</c:v>
                </c:pt>
                <c:pt idx="41">
                  <c:v>8570.74</c:v>
                </c:pt>
                <c:pt idx="42">
                  <c:v>8465.2000000000007</c:v>
                </c:pt>
                <c:pt idx="43">
                  <c:v>8471.02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8965.16</c:v>
                </c:pt>
                <c:pt idx="2">
                  <c:v>8120.86</c:v>
                </c:pt>
                <c:pt idx="3">
                  <c:v>9042.16</c:v>
                </c:pt>
                <c:pt idx="4">
                  <c:v>7403.02</c:v>
                </c:pt>
                <c:pt idx="5">
                  <c:v>4826.43</c:v>
                </c:pt>
                <c:pt idx="6">
                  <c:v>4827.63</c:v>
                </c:pt>
                <c:pt idx="7">
                  <c:v>5143.08</c:v>
                </c:pt>
                <c:pt idx="8">
                  <c:v>5883.78</c:v>
                </c:pt>
                <c:pt idx="9">
                  <c:v>5180.41</c:v>
                </c:pt>
                <c:pt idx="10">
                  <c:v>5572.06</c:v>
                </c:pt>
                <c:pt idx="11">
                  <c:v>5468.77</c:v>
                </c:pt>
                <c:pt idx="12">
                  <c:v>6832.18</c:v>
                </c:pt>
                <c:pt idx="13">
                  <c:v>5910.26</c:v>
                </c:pt>
                <c:pt idx="14">
                  <c:v>6668.84</c:v>
                </c:pt>
                <c:pt idx="15">
                  <c:v>5764.47</c:v>
                </c:pt>
                <c:pt idx="16">
                  <c:v>7161.92</c:v>
                </c:pt>
                <c:pt idx="17">
                  <c:v>6109.81</c:v>
                </c:pt>
                <c:pt idx="18">
                  <c:v>6574.08</c:v>
                </c:pt>
                <c:pt idx="19">
                  <c:v>6027.28</c:v>
                </c:pt>
                <c:pt idx="20">
                  <c:v>7052.1</c:v>
                </c:pt>
                <c:pt idx="21">
                  <c:v>5196.74</c:v>
                </c:pt>
                <c:pt idx="22">
                  <c:v>5543.5</c:v>
                </c:pt>
                <c:pt idx="23">
                  <c:v>5241.17</c:v>
                </c:pt>
                <c:pt idx="24">
                  <c:v>5871.59</c:v>
                </c:pt>
                <c:pt idx="25">
                  <c:v>5458.4</c:v>
                </c:pt>
                <c:pt idx="26">
                  <c:v>5648.66</c:v>
                </c:pt>
                <c:pt idx="27">
                  <c:v>6606.22</c:v>
                </c:pt>
                <c:pt idx="28">
                  <c:v>5924.04</c:v>
                </c:pt>
                <c:pt idx="29">
                  <c:v>4826.71</c:v>
                </c:pt>
                <c:pt idx="30">
                  <c:v>6421.64</c:v>
                </c:pt>
                <c:pt idx="31">
                  <c:v>5484.48</c:v>
                </c:pt>
                <c:pt idx="32">
                  <c:v>5768.32</c:v>
                </c:pt>
                <c:pt idx="33">
                  <c:v>4806.63</c:v>
                </c:pt>
                <c:pt idx="34">
                  <c:v>4612.7</c:v>
                </c:pt>
                <c:pt idx="35">
                  <c:v>4701.88</c:v>
                </c:pt>
                <c:pt idx="36">
                  <c:v>5650.76</c:v>
                </c:pt>
                <c:pt idx="37">
                  <c:v>5674.99</c:v>
                </c:pt>
                <c:pt idx="38">
                  <c:v>7524.2</c:v>
                </c:pt>
                <c:pt idx="39">
                  <c:v>5241.29</c:v>
                </c:pt>
                <c:pt idx="40">
                  <c:v>8331.6299999999992</c:v>
                </c:pt>
                <c:pt idx="41">
                  <c:v>6053.88</c:v>
                </c:pt>
                <c:pt idx="42">
                  <c:v>6402.39</c:v>
                </c:pt>
                <c:pt idx="43">
                  <c:v>6643.33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1547.46</c:v>
                </c:pt>
                <c:pt idx="2">
                  <c:v>1759.58</c:v>
                </c:pt>
                <c:pt idx="3">
                  <c:v>1444.24</c:v>
                </c:pt>
                <c:pt idx="4">
                  <c:v>1438.37</c:v>
                </c:pt>
                <c:pt idx="5">
                  <c:v>1026.97</c:v>
                </c:pt>
                <c:pt idx="6">
                  <c:v>1196.04</c:v>
                </c:pt>
                <c:pt idx="7">
                  <c:v>1112.6600000000001</c:v>
                </c:pt>
                <c:pt idx="8">
                  <c:v>1370.05</c:v>
                </c:pt>
                <c:pt idx="9">
                  <c:v>1406.44</c:v>
                </c:pt>
                <c:pt idx="10">
                  <c:v>1204.07</c:v>
                </c:pt>
                <c:pt idx="11">
                  <c:v>1226.8399999999999</c:v>
                </c:pt>
                <c:pt idx="12">
                  <c:v>1884.37</c:v>
                </c:pt>
                <c:pt idx="13">
                  <c:v>1933.28</c:v>
                </c:pt>
                <c:pt idx="14">
                  <c:v>1489.98</c:v>
                </c:pt>
                <c:pt idx="15">
                  <c:v>1442.91</c:v>
                </c:pt>
                <c:pt idx="16">
                  <c:v>1790.25</c:v>
                </c:pt>
                <c:pt idx="17">
                  <c:v>1580.34</c:v>
                </c:pt>
                <c:pt idx="18">
                  <c:v>1491.74</c:v>
                </c:pt>
                <c:pt idx="19">
                  <c:v>1126.3900000000001</c:v>
                </c:pt>
                <c:pt idx="20">
                  <c:v>1344.81</c:v>
                </c:pt>
                <c:pt idx="21">
                  <c:v>1377.86</c:v>
                </c:pt>
                <c:pt idx="22">
                  <c:v>1409.82</c:v>
                </c:pt>
                <c:pt idx="23">
                  <c:v>1128.08</c:v>
                </c:pt>
                <c:pt idx="24">
                  <c:v>1258.27</c:v>
                </c:pt>
                <c:pt idx="25">
                  <c:v>1588.2</c:v>
                </c:pt>
                <c:pt idx="26">
                  <c:v>1541.13</c:v>
                </c:pt>
                <c:pt idx="27">
                  <c:v>1811.26</c:v>
                </c:pt>
                <c:pt idx="28">
                  <c:v>1472.3</c:v>
                </c:pt>
                <c:pt idx="29">
                  <c:v>1525.31</c:v>
                </c:pt>
                <c:pt idx="30">
                  <c:v>1729.11</c:v>
                </c:pt>
                <c:pt idx="31">
                  <c:v>1265.75</c:v>
                </c:pt>
                <c:pt idx="32">
                  <c:v>1814.63</c:v>
                </c:pt>
                <c:pt idx="33">
                  <c:v>1539.81</c:v>
                </c:pt>
                <c:pt idx="34">
                  <c:v>1431.01</c:v>
                </c:pt>
                <c:pt idx="35">
                  <c:v>1401.14</c:v>
                </c:pt>
                <c:pt idx="36">
                  <c:v>1845.67</c:v>
                </c:pt>
                <c:pt idx="37">
                  <c:v>1504.75</c:v>
                </c:pt>
                <c:pt idx="38">
                  <c:v>1620.79</c:v>
                </c:pt>
                <c:pt idx="39">
                  <c:v>1623.16</c:v>
                </c:pt>
                <c:pt idx="40">
                  <c:v>2269.29</c:v>
                </c:pt>
                <c:pt idx="41">
                  <c:v>2308.2399999999998</c:v>
                </c:pt>
                <c:pt idx="42">
                  <c:v>1872.74</c:v>
                </c:pt>
                <c:pt idx="43">
                  <c:v>1679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3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Sheet1!$A$2:$A$45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958.5</c:v>
                </c:pt>
                <c:pt idx="1">
                  <c:v>1021</c:v>
                </c:pt>
                <c:pt idx="2">
                  <c:v>1150.5</c:v>
                </c:pt>
                <c:pt idx="3">
                  <c:v>1071.0999999999999</c:v>
                </c:pt>
                <c:pt idx="4">
                  <c:v>1056.7</c:v>
                </c:pt>
                <c:pt idx="5">
                  <c:v>1041.5</c:v>
                </c:pt>
                <c:pt idx="6">
                  <c:v>1080.5</c:v>
                </c:pt>
                <c:pt idx="7">
                  <c:v>1128.9000000000001</c:v>
                </c:pt>
                <c:pt idx="8">
                  <c:v>1225.3</c:v>
                </c:pt>
                <c:pt idx="9">
                  <c:v>1234.7</c:v>
                </c:pt>
                <c:pt idx="10">
                  <c:v>1109.9000000000001</c:v>
                </c:pt>
                <c:pt idx="11">
                  <c:v>1093.2</c:v>
                </c:pt>
                <c:pt idx="12">
                  <c:v>1161.5</c:v>
                </c:pt>
                <c:pt idx="13">
                  <c:v>1410.3</c:v>
                </c:pt>
                <c:pt idx="14">
                  <c:v>1368.5</c:v>
                </c:pt>
                <c:pt idx="15">
                  <c:v>1326.5</c:v>
                </c:pt>
                <c:pt idx="16">
                  <c:v>1374.4</c:v>
                </c:pt>
                <c:pt idx="17">
                  <c:v>1507.4</c:v>
                </c:pt>
                <c:pt idx="18">
                  <c:v>1639.9</c:v>
                </c:pt>
                <c:pt idx="19">
                  <c:v>1582.1</c:v>
                </c:pt>
                <c:pt idx="20">
                  <c:v>1510.6</c:v>
                </c:pt>
                <c:pt idx="21">
                  <c:v>1531.6</c:v>
                </c:pt>
                <c:pt idx="22">
                  <c:v>1569.1</c:v>
                </c:pt>
                <c:pt idx="23">
                  <c:v>1533.5</c:v>
                </c:pt>
                <c:pt idx="24">
                  <c:v>1498.9</c:v>
                </c:pt>
                <c:pt idx="25">
                  <c:v>1592</c:v>
                </c:pt>
                <c:pt idx="26">
                  <c:v>1567.4</c:v>
                </c:pt>
                <c:pt idx="27">
                  <c:v>1646</c:v>
                </c:pt>
                <c:pt idx="28">
                  <c:v>1697.7</c:v>
                </c:pt>
                <c:pt idx="29">
                  <c:v>1702.2</c:v>
                </c:pt>
                <c:pt idx="30">
                  <c:v>1646.6</c:v>
                </c:pt>
                <c:pt idx="31">
                  <c:v>1766.2</c:v>
                </c:pt>
                <c:pt idx="32">
                  <c:v>1857.6</c:v>
                </c:pt>
                <c:pt idx="33">
                  <c:v>1744.9</c:v>
                </c:pt>
                <c:pt idx="34">
                  <c:v>1670.6</c:v>
                </c:pt>
                <c:pt idx="35">
                  <c:v>1662.1</c:v>
                </c:pt>
                <c:pt idx="36">
                  <c:v>1742.1</c:v>
                </c:pt>
                <c:pt idx="37">
                  <c:v>1729.7</c:v>
                </c:pt>
                <c:pt idx="38">
                  <c:v>1639.8</c:v>
                </c:pt>
                <c:pt idx="39">
                  <c:v>1575.9</c:v>
                </c:pt>
                <c:pt idx="40">
                  <c:v>1539.5</c:v>
                </c:pt>
                <c:pt idx="41">
                  <c:v>1799.3</c:v>
                </c:pt>
                <c:pt idx="42">
                  <c:v>1680.9</c:v>
                </c:pt>
                <c:pt idx="43">
                  <c:v>1586.7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Sheet1!$A$2:$A$45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3723.8</c:v>
                </c:pt>
                <c:pt idx="1">
                  <c:v>3743.3</c:v>
                </c:pt>
                <c:pt idx="2">
                  <c:v>3995.3</c:v>
                </c:pt>
                <c:pt idx="3">
                  <c:v>3881.1</c:v>
                </c:pt>
                <c:pt idx="4">
                  <c:v>3657.9</c:v>
                </c:pt>
                <c:pt idx="5">
                  <c:v>3212.3</c:v>
                </c:pt>
                <c:pt idx="6">
                  <c:v>3079.8</c:v>
                </c:pt>
                <c:pt idx="7">
                  <c:v>3107.5</c:v>
                </c:pt>
                <c:pt idx="8">
                  <c:v>3206.2</c:v>
                </c:pt>
                <c:pt idx="9">
                  <c:v>3303.7</c:v>
                </c:pt>
                <c:pt idx="10">
                  <c:v>3080.4</c:v>
                </c:pt>
                <c:pt idx="11">
                  <c:v>3048.2</c:v>
                </c:pt>
                <c:pt idx="12">
                  <c:v>3439.1</c:v>
                </c:pt>
                <c:pt idx="13">
                  <c:v>4112</c:v>
                </c:pt>
                <c:pt idx="14">
                  <c:v>4197.8999999999996</c:v>
                </c:pt>
                <c:pt idx="15">
                  <c:v>4219</c:v>
                </c:pt>
                <c:pt idx="16">
                  <c:v>4167.7</c:v>
                </c:pt>
                <c:pt idx="17">
                  <c:v>4120.5</c:v>
                </c:pt>
                <c:pt idx="18">
                  <c:v>4553.5</c:v>
                </c:pt>
                <c:pt idx="19">
                  <c:v>3939.8</c:v>
                </c:pt>
                <c:pt idx="20">
                  <c:v>3941.5</c:v>
                </c:pt>
                <c:pt idx="21">
                  <c:v>3767.2</c:v>
                </c:pt>
                <c:pt idx="22">
                  <c:v>3851.9</c:v>
                </c:pt>
                <c:pt idx="23">
                  <c:v>3767.3</c:v>
                </c:pt>
                <c:pt idx="24">
                  <c:v>3528.9</c:v>
                </c:pt>
                <c:pt idx="25">
                  <c:v>3940.6</c:v>
                </c:pt>
                <c:pt idx="26">
                  <c:v>4065.2</c:v>
                </c:pt>
                <c:pt idx="27">
                  <c:v>4648.2</c:v>
                </c:pt>
                <c:pt idx="28">
                  <c:v>4767.8999999999996</c:v>
                </c:pt>
                <c:pt idx="29">
                  <c:v>5058.8</c:v>
                </c:pt>
                <c:pt idx="30">
                  <c:v>5060.5</c:v>
                </c:pt>
                <c:pt idx="31">
                  <c:v>4902.2</c:v>
                </c:pt>
                <c:pt idx="32">
                  <c:v>5273.7</c:v>
                </c:pt>
                <c:pt idx="33">
                  <c:v>5223.8</c:v>
                </c:pt>
                <c:pt idx="34">
                  <c:v>5042</c:v>
                </c:pt>
                <c:pt idx="35">
                  <c:v>4867.3</c:v>
                </c:pt>
                <c:pt idx="36">
                  <c:v>4915.8999999999996</c:v>
                </c:pt>
                <c:pt idx="37">
                  <c:v>4914.6000000000004</c:v>
                </c:pt>
                <c:pt idx="38">
                  <c:v>5017.8</c:v>
                </c:pt>
                <c:pt idx="39">
                  <c:v>4830</c:v>
                </c:pt>
                <c:pt idx="40">
                  <c:v>5115.8</c:v>
                </c:pt>
                <c:pt idx="41">
                  <c:v>5725.3</c:v>
                </c:pt>
                <c:pt idx="42">
                  <c:v>5436.5</c:v>
                </c:pt>
                <c:pt idx="43">
                  <c:v>5372.9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Sheet1!$A$2:$A$45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18846.400000000001</c:v>
                </c:pt>
                <c:pt idx="1">
                  <c:v>18862.900000000001</c:v>
                </c:pt>
                <c:pt idx="2">
                  <c:v>18443.5</c:v>
                </c:pt>
                <c:pt idx="3">
                  <c:v>19788.5</c:v>
                </c:pt>
                <c:pt idx="4">
                  <c:v>18499.8</c:v>
                </c:pt>
                <c:pt idx="5">
                  <c:v>14589.9</c:v>
                </c:pt>
                <c:pt idx="6">
                  <c:v>13345.6</c:v>
                </c:pt>
                <c:pt idx="7">
                  <c:v>12973.1</c:v>
                </c:pt>
                <c:pt idx="8">
                  <c:v>12157.3</c:v>
                </c:pt>
                <c:pt idx="9">
                  <c:v>11354.4</c:v>
                </c:pt>
                <c:pt idx="10">
                  <c:v>11415.5</c:v>
                </c:pt>
                <c:pt idx="11">
                  <c:v>11291.2</c:v>
                </c:pt>
                <c:pt idx="12">
                  <c:v>11284.8</c:v>
                </c:pt>
                <c:pt idx="13">
                  <c:v>10171.299999999999</c:v>
                </c:pt>
                <c:pt idx="14">
                  <c:v>10757.3</c:v>
                </c:pt>
                <c:pt idx="15">
                  <c:v>11143.1</c:v>
                </c:pt>
                <c:pt idx="16">
                  <c:v>12016.6</c:v>
                </c:pt>
                <c:pt idx="17">
                  <c:v>11283.9</c:v>
                </c:pt>
                <c:pt idx="18">
                  <c:v>11573.3</c:v>
                </c:pt>
                <c:pt idx="19">
                  <c:v>10975.2</c:v>
                </c:pt>
                <c:pt idx="20">
                  <c:v>11582.4</c:v>
                </c:pt>
                <c:pt idx="21">
                  <c:v>10611.5</c:v>
                </c:pt>
                <c:pt idx="22">
                  <c:v>10722.5</c:v>
                </c:pt>
                <c:pt idx="23">
                  <c:v>10412.200000000001</c:v>
                </c:pt>
                <c:pt idx="24">
                  <c:v>10299.299999999999</c:v>
                </c:pt>
                <c:pt idx="25">
                  <c:v>10067.5</c:v>
                </c:pt>
                <c:pt idx="26">
                  <c:v>10131.299999999999</c:v>
                </c:pt>
                <c:pt idx="27">
                  <c:v>11292.5</c:v>
                </c:pt>
                <c:pt idx="28">
                  <c:v>11387.6</c:v>
                </c:pt>
                <c:pt idx="29">
                  <c:v>10984.7</c:v>
                </c:pt>
                <c:pt idx="30">
                  <c:v>12053.3</c:v>
                </c:pt>
                <c:pt idx="31">
                  <c:v>12899.5</c:v>
                </c:pt>
                <c:pt idx="32">
                  <c:v>13780</c:v>
                </c:pt>
                <c:pt idx="33">
                  <c:v>13519.9</c:v>
                </c:pt>
                <c:pt idx="34">
                  <c:v>12633.7</c:v>
                </c:pt>
                <c:pt idx="35">
                  <c:v>13104.9</c:v>
                </c:pt>
                <c:pt idx="36">
                  <c:v>13363.3</c:v>
                </c:pt>
                <c:pt idx="37">
                  <c:v>13929.7</c:v>
                </c:pt>
                <c:pt idx="38">
                  <c:v>15817.8</c:v>
                </c:pt>
                <c:pt idx="39">
                  <c:v>15741.7</c:v>
                </c:pt>
                <c:pt idx="40">
                  <c:v>17947.8</c:v>
                </c:pt>
                <c:pt idx="41">
                  <c:v>18226.5</c:v>
                </c:pt>
                <c:pt idx="42">
                  <c:v>17913.5</c:v>
                </c:pt>
                <c:pt idx="43">
                  <c:v>19264.3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8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6254158034728167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5903.54</c:v>
                </c:pt>
                <c:pt idx="2">
                  <c:v>5939.55</c:v>
                </c:pt>
                <c:pt idx="3">
                  <c:v>6173.36</c:v>
                </c:pt>
                <c:pt idx="4">
                  <c:v>6476.81</c:v>
                </c:pt>
                <c:pt idx="5">
                  <c:v>3852.23</c:v>
                </c:pt>
                <c:pt idx="6">
                  <c:v>4099.1499999999996</c:v>
                </c:pt>
                <c:pt idx="7">
                  <c:v>4097.3500000000004</c:v>
                </c:pt>
                <c:pt idx="8">
                  <c:v>4564.95</c:v>
                </c:pt>
                <c:pt idx="9">
                  <c:v>4263.57</c:v>
                </c:pt>
                <c:pt idx="10">
                  <c:v>4086.56</c:v>
                </c:pt>
                <c:pt idx="11">
                  <c:v>4177.8500000000004</c:v>
                </c:pt>
                <c:pt idx="12">
                  <c:v>5310.27</c:v>
                </c:pt>
                <c:pt idx="13">
                  <c:v>4248.8500000000004</c:v>
                </c:pt>
                <c:pt idx="14">
                  <c:v>3865.1</c:v>
                </c:pt>
                <c:pt idx="15">
                  <c:v>3931.45</c:v>
                </c:pt>
                <c:pt idx="16">
                  <c:v>5028.26</c:v>
                </c:pt>
                <c:pt idx="17">
                  <c:v>3915.39</c:v>
                </c:pt>
                <c:pt idx="18">
                  <c:v>4420.8</c:v>
                </c:pt>
                <c:pt idx="19">
                  <c:v>3948.6</c:v>
                </c:pt>
                <c:pt idx="20">
                  <c:v>4402.6899999999996</c:v>
                </c:pt>
                <c:pt idx="21">
                  <c:v>3110.42</c:v>
                </c:pt>
                <c:pt idx="22">
                  <c:v>3380</c:v>
                </c:pt>
                <c:pt idx="23">
                  <c:v>3048.62</c:v>
                </c:pt>
                <c:pt idx="24">
                  <c:v>3719.42</c:v>
                </c:pt>
                <c:pt idx="25">
                  <c:v>2957.29</c:v>
                </c:pt>
                <c:pt idx="26">
                  <c:v>3009.54</c:v>
                </c:pt>
                <c:pt idx="27">
                  <c:v>3657.68</c:v>
                </c:pt>
                <c:pt idx="28">
                  <c:v>3320.09</c:v>
                </c:pt>
                <c:pt idx="29">
                  <c:v>2698.45</c:v>
                </c:pt>
                <c:pt idx="30">
                  <c:v>2646.73</c:v>
                </c:pt>
                <c:pt idx="31">
                  <c:v>2367.84</c:v>
                </c:pt>
                <c:pt idx="32">
                  <c:v>3442.62</c:v>
                </c:pt>
                <c:pt idx="33">
                  <c:v>2769.1</c:v>
                </c:pt>
                <c:pt idx="34">
                  <c:v>2710.07</c:v>
                </c:pt>
                <c:pt idx="35">
                  <c:v>2827.27</c:v>
                </c:pt>
                <c:pt idx="36">
                  <c:v>3167.08</c:v>
                </c:pt>
                <c:pt idx="37">
                  <c:v>2916.82</c:v>
                </c:pt>
                <c:pt idx="38">
                  <c:v>3161.65</c:v>
                </c:pt>
                <c:pt idx="39">
                  <c:v>2996</c:v>
                </c:pt>
                <c:pt idx="40">
                  <c:v>3393.8</c:v>
                </c:pt>
                <c:pt idx="41">
                  <c:v>3303.84</c:v>
                </c:pt>
                <c:pt idx="42">
                  <c:v>3265.3</c:v>
                </c:pt>
                <c:pt idx="43">
                  <c:v>3313.99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5280.86</c:v>
                </c:pt>
                <c:pt idx="2">
                  <c:v>5173.6499999999996</c:v>
                </c:pt>
                <c:pt idx="3">
                  <c:v>5450.96</c:v>
                </c:pt>
                <c:pt idx="4">
                  <c:v>5793.28</c:v>
                </c:pt>
                <c:pt idx="5">
                  <c:v>3448.74</c:v>
                </c:pt>
                <c:pt idx="6">
                  <c:v>3581.52</c:v>
                </c:pt>
                <c:pt idx="7">
                  <c:v>3558.24</c:v>
                </c:pt>
                <c:pt idx="8">
                  <c:v>3982.38</c:v>
                </c:pt>
                <c:pt idx="9">
                  <c:v>3514.85</c:v>
                </c:pt>
                <c:pt idx="10">
                  <c:v>3539.1</c:v>
                </c:pt>
                <c:pt idx="11">
                  <c:v>3489.2</c:v>
                </c:pt>
                <c:pt idx="12">
                  <c:v>4493.04</c:v>
                </c:pt>
                <c:pt idx="13">
                  <c:v>3432.68</c:v>
                </c:pt>
                <c:pt idx="14">
                  <c:v>3324.55</c:v>
                </c:pt>
                <c:pt idx="15">
                  <c:v>3208.53</c:v>
                </c:pt>
                <c:pt idx="16">
                  <c:v>4207.0200000000004</c:v>
                </c:pt>
                <c:pt idx="17">
                  <c:v>3336.17</c:v>
                </c:pt>
                <c:pt idx="18">
                  <c:v>3898.98</c:v>
                </c:pt>
                <c:pt idx="19">
                  <c:v>3596.42</c:v>
                </c:pt>
                <c:pt idx="20">
                  <c:v>3951.03</c:v>
                </c:pt>
                <c:pt idx="21">
                  <c:v>2725.42</c:v>
                </c:pt>
                <c:pt idx="22">
                  <c:v>3022.76</c:v>
                </c:pt>
                <c:pt idx="23">
                  <c:v>2741.64</c:v>
                </c:pt>
                <c:pt idx="24">
                  <c:v>3434.73</c:v>
                </c:pt>
                <c:pt idx="25">
                  <c:v>2588.41</c:v>
                </c:pt>
                <c:pt idx="26">
                  <c:v>2628.02</c:v>
                </c:pt>
                <c:pt idx="27">
                  <c:v>3279.24</c:v>
                </c:pt>
                <c:pt idx="28">
                  <c:v>2953.61</c:v>
                </c:pt>
                <c:pt idx="29">
                  <c:v>2236.1799999999998</c:v>
                </c:pt>
                <c:pt idx="30">
                  <c:v>2230.59</c:v>
                </c:pt>
                <c:pt idx="31">
                  <c:v>2022.03</c:v>
                </c:pt>
                <c:pt idx="32">
                  <c:v>2860.97</c:v>
                </c:pt>
                <c:pt idx="33">
                  <c:v>2321.1</c:v>
                </c:pt>
                <c:pt idx="34">
                  <c:v>2279.3200000000002</c:v>
                </c:pt>
                <c:pt idx="35">
                  <c:v>2324.6799999999998</c:v>
                </c:pt>
                <c:pt idx="36">
                  <c:v>2706.86</c:v>
                </c:pt>
                <c:pt idx="37">
                  <c:v>2439.15</c:v>
                </c:pt>
                <c:pt idx="38">
                  <c:v>2543.79</c:v>
                </c:pt>
                <c:pt idx="39">
                  <c:v>2254.56</c:v>
                </c:pt>
                <c:pt idx="40">
                  <c:v>2599.06</c:v>
                </c:pt>
                <c:pt idx="41">
                  <c:v>2650</c:v>
                </c:pt>
                <c:pt idx="42">
                  <c:v>2608.13</c:v>
                </c:pt>
                <c:pt idx="43">
                  <c:v>2649.45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622.67999999999995</c:v>
                </c:pt>
                <c:pt idx="2">
                  <c:v>765.9</c:v>
                </c:pt>
                <c:pt idx="3">
                  <c:v>722.39</c:v>
                </c:pt>
                <c:pt idx="4">
                  <c:v>683.53</c:v>
                </c:pt>
                <c:pt idx="5">
                  <c:v>403.49</c:v>
                </c:pt>
                <c:pt idx="6">
                  <c:v>517.63</c:v>
                </c:pt>
                <c:pt idx="7">
                  <c:v>539.12</c:v>
                </c:pt>
                <c:pt idx="8">
                  <c:v>582.57000000000005</c:v>
                </c:pt>
                <c:pt idx="9">
                  <c:v>748.72</c:v>
                </c:pt>
                <c:pt idx="10">
                  <c:v>547.46</c:v>
                </c:pt>
                <c:pt idx="11">
                  <c:v>688.65</c:v>
                </c:pt>
                <c:pt idx="12">
                  <c:v>817.22</c:v>
                </c:pt>
                <c:pt idx="13">
                  <c:v>816.16</c:v>
                </c:pt>
                <c:pt idx="14">
                  <c:v>540.54</c:v>
                </c:pt>
                <c:pt idx="15">
                  <c:v>722.92</c:v>
                </c:pt>
                <c:pt idx="16">
                  <c:v>821.24</c:v>
                </c:pt>
                <c:pt idx="17">
                  <c:v>579.22</c:v>
                </c:pt>
                <c:pt idx="18">
                  <c:v>521.82000000000005</c:v>
                </c:pt>
                <c:pt idx="19">
                  <c:v>352.18</c:v>
                </c:pt>
                <c:pt idx="20">
                  <c:v>451.67</c:v>
                </c:pt>
                <c:pt idx="21">
                  <c:v>385</c:v>
                </c:pt>
                <c:pt idx="22">
                  <c:v>357.24</c:v>
                </c:pt>
                <c:pt idx="23">
                  <c:v>306.98</c:v>
                </c:pt>
                <c:pt idx="24">
                  <c:v>284.69</c:v>
                </c:pt>
                <c:pt idx="25">
                  <c:v>368.87</c:v>
                </c:pt>
                <c:pt idx="26">
                  <c:v>381.53</c:v>
                </c:pt>
                <c:pt idx="27">
                  <c:v>378.44</c:v>
                </c:pt>
                <c:pt idx="28">
                  <c:v>366.48</c:v>
                </c:pt>
                <c:pt idx="29">
                  <c:v>462.28</c:v>
                </c:pt>
                <c:pt idx="30">
                  <c:v>416.14</c:v>
                </c:pt>
                <c:pt idx="31">
                  <c:v>345.81</c:v>
                </c:pt>
                <c:pt idx="32">
                  <c:v>581.66</c:v>
                </c:pt>
                <c:pt idx="33">
                  <c:v>447.99</c:v>
                </c:pt>
                <c:pt idx="34">
                  <c:v>430.74</c:v>
                </c:pt>
                <c:pt idx="35">
                  <c:v>502.59</c:v>
                </c:pt>
                <c:pt idx="36">
                  <c:v>460.22</c:v>
                </c:pt>
                <c:pt idx="37">
                  <c:v>477.67</c:v>
                </c:pt>
                <c:pt idx="38">
                  <c:v>617.86</c:v>
                </c:pt>
                <c:pt idx="39">
                  <c:v>741.43</c:v>
                </c:pt>
                <c:pt idx="40">
                  <c:v>794.74</c:v>
                </c:pt>
                <c:pt idx="41">
                  <c:v>653.84</c:v>
                </c:pt>
                <c:pt idx="42">
                  <c:v>657.17</c:v>
                </c:pt>
                <c:pt idx="43">
                  <c:v>664.54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5091952892948544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Sheet1!$A$2:$A$45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577.20000000000005</c:v>
                </c:pt>
                <c:pt idx="1">
                  <c:v>642.5</c:v>
                </c:pt>
                <c:pt idx="2">
                  <c:v>889.3</c:v>
                </c:pt>
                <c:pt idx="3">
                  <c:v>861.5</c:v>
                </c:pt>
                <c:pt idx="4">
                  <c:v>877.7</c:v>
                </c:pt>
                <c:pt idx="5">
                  <c:v>545.29999999999995</c:v>
                </c:pt>
                <c:pt idx="6">
                  <c:v>558.6</c:v>
                </c:pt>
                <c:pt idx="7">
                  <c:v>585.4</c:v>
                </c:pt>
                <c:pt idx="8">
                  <c:v>607.5</c:v>
                </c:pt>
                <c:pt idx="9">
                  <c:v>753.8</c:v>
                </c:pt>
                <c:pt idx="10">
                  <c:v>558.9</c:v>
                </c:pt>
                <c:pt idx="11">
                  <c:v>706</c:v>
                </c:pt>
                <c:pt idx="12">
                  <c:v>704</c:v>
                </c:pt>
                <c:pt idx="13">
                  <c:v>758.1</c:v>
                </c:pt>
                <c:pt idx="14">
                  <c:v>693.3</c:v>
                </c:pt>
                <c:pt idx="15">
                  <c:v>801.1</c:v>
                </c:pt>
                <c:pt idx="16">
                  <c:v>857.4</c:v>
                </c:pt>
                <c:pt idx="17">
                  <c:v>594.29999999999995</c:v>
                </c:pt>
                <c:pt idx="18">
                  <c:v>616.70000000000005</c:v>
                </c:pt>
                <c:pt idx="19">
                  <c:v>507.4</c:v>
                </c:pt>
                <c:pt idx="20">
                  <c:v>570.29999999999995</c:v>
                </c:pt>
                <c:pt idx="21">
                  <c:v>558.1</c:v>
                </c:pt>
                <c:pt idx="22">
                  <c:v>463</c:v>
                </c:pt>
                <c:pt idx="23">
                  <c:v>397.9</c:v>
                </c:pt>
                <c:pt idx="24">
                  <c:v>380.4</c:v>
                </c:pt>
                <c:pt idx="25">
                  <c:v>462.9</c:v>
                </c:pt>
                <c:pt idx="26">
                  <c:v>501.2</c:v>
                </c:pt>
                <c:pt idx="27">
                  <c:v>551.6</c:v>
                </c:pt>
                <c:pt idx="28">
                  <c:v>533</c:v>
                </c:pt>
                <c:pt idx="29">
                  <c:v>709.8</c:v>
                </c:pt>
                <c:pt idx="30">
                  <c:v>617.9</c:v>
                </c:pt>
                <c:pt idx="31">
                  <c:v>542.4</c:v>
                </c:pt>
                <c:pt idx="32">
                  <c:v>793.9</c:v>
                </c:pt>
                <c:pt idx="33">
                  <c:v>693.1</c:v>
                </c:pt>
                <c:pt idx="34">
                  <c:v>690.3</c:v>
                </c:pt>
                <c:pt idx="35">
                  <c:v>800.8</c:v>
                </c:pt>
                <c:pt idx="36">
                  <c:v>677.3</c:v>
                </c:pt>
                <c:pt idx="37">
                  <c:v>686.5</c:v>
                </c:pt>
                <c:pt idx="38">
                  <c:v>867.4</c:v>
                </c:pt>
                <c:pt idx="39">
                  <c:v>943</c:v>
                </c:pt>
                <c:pt idx="40">
                  <c:v>999.1</c:v>
                </c:pt>
                <c:pt idx="41">
                  <c:v>848.7</c:v>
                </c:pt>
                <c:pt idx="42">
                  <c:v>853.1</c:v>
                </c:pt>
                <c:pt idx="43">
                  <c:v>872.1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Sheet1!$A$2:$A$45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7115.2</c:v>
                </c:pt>
                <c:pt idx="1">
                  <c:v>6321.2</c:v>
                </c:pt>
                <c:pt idx="2">
                  <c:v>6082.2</c:v>
                </c:pt>
                <c:pt idx="3">
                  <c:v>6455.7</c:v>
                </c:pt>
                <c:pt idx="4">
                  <c:v>6782.3</c:v>
                </c:pt>
                <c:pt idx="5">
                  <c:v>4145.3999999999996</c:v>
                </c:pt>
                <c:pt idx="6">
                  <c:v>4237.8</c:v>
                </c:pt>
                <c:pt idx="7">
                  <c:v>4153.5</c:v>
                </c:pt>
                <c:pt idx="8">
                  <c:v>4594.1000000000004</c:v>
                </c:pt>
                <c:pt idx="9">
                  <c:v>4072.3</c:v>
                </c:pt>
                <c:pt idx="10">
                  <c:v>4122.3</c:v>
                </c:pt>
                <c:pt idx="11">
                  <c:v>4067.1</c:v>
                </c:pt>
                <c:pt idx="12">
                  <c:v>5032.2</c:v>
                </c:pt>
                <c:pt idx="13">
                  <c:v>3885.9</c:v>
                </c:pt>
                <c:pt idx="14">
                  <c:v>3683</c:v>
                </c:pt>
                <c:pt idx="15">
                  <c:v>3721.7</c:v>
                </c:pt>
                <c:pt idx="16">
                  <c:v>4537.5</c:v>
                </c:pt>
                <c:pt idx="17">
                  <c:v>3713.5</c:v>
                </c:pt>
                <c:pt idx="18">
                  <c:v>4338.8999999999996</c:v>
                </c:pt>
                <c:pt idx="19">
                  <c:v>4060.3</c:v>
                </c:pt>
                <c:pt idx="20">
                  <c:v>4360.8</c:v>
                </c:pt>
                <c:pt idx="21">
                  <c:v>3120.1</c:v>
                </c:pt>
                <c:pt idx="22">
                  <c:v>3483.6</c:v>
                </c:pt>
                <c:pt idx="23">
                  <c:v>3159.6</c:v>
                </c:pt>
                <c:pt idx="24">
                  <c:v>3710.7</c:v>
                </c:pt>
                <c:pt idx="25">
                  <c:v>2937.4</c:v>
                </c:pt>
                <c:pt idx="26">
                  <c:v>2969.7</c:v>
                </c:pt>
                <c:pt idx="27">
                  <c:v>3530.4</c:v>
                </c:pt>
                <c:pt idx="28">
                  <c:v>3520.1</c:v>
                </c:pt>
                <c:pt idx="29">
                  <c:v>2899.9</c:v>
                </c:pt>
                <c:pt idx="30">
                  <c:v>3012.1</c:v>
                </c:pt>
                <c:pt idx="31">
                  <c:v>2863.6</c:v>
                </c:pt>
                <c:pt idx="32">
                  <c:v>3622.2</c:v>
                </c:pt>
                <c:pt idx="33">
                  <c:v>3179.2</c:v>
                </c:pt>
                <c:pt idx="34">
                  <c:v>3228.5</c:v>
                </c:pt>
                <c:pt idx="35">
                  <c:v>3267.9</c:v>
                </c:pt>
                <c:pt idx="36">
                  <c:v>3548.6</c:v>
                </c:pt>
                <c:pt idx="37">
                  <c:v>3360.5</c:v>
                </c:pt>
                <c:pt idx="38">
                  <c:v>3496.9</c:v>
                </c:pt>
                <c:pt idx="39">
                  <c:v>3153.9</c:v>
                </c:pt>
                <c:pt idx="40">
                  <c:v>3415</c:v>
                </c:pt>
                <c:pt idx="41">
                  <c:v>3417.1</c:v>
                </c:pt>
                <c:pt idx="42">
                  <c:v>3406.5</c:v>
                </c:pt>
                <c:pt idx="43">
                  <c:v>3518.9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014976419661503"/>
          <c:y val="0.2495533379956586"/>
          <c:w val="0.14286699974080994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4210.3100000000004</c:v>
                </c:pt>
                <c:pt idx="2">
                  <c:v>3488.27</c:v>
                </c:pt>
                <c:pt idx="3">
                  <c:v>4061</c:v>
                </c:pt>
                <c:pt idx="4">
                  <c:v>1990.45</c:v>
                </c:pt>
                <c:pt idx="5">
                  <c:v>1675.24</c:v>
                </c:pt>
                <c:pt idx="6">
                  <c:v>1552.7</c:v>
                </c:pt>
                <c:pt idx="7">
                  <c:v>1827.27</c:v>
                </c:pt>
                <c:pt idx="8">
                  <c:v>2258</c:v>
                </c:pt>
                <c:pt idx="9">
                  <c:v>1969.59</c:v>
                </c:pt>
                <c:pt idx="10">
                  <c:v>2412.8200000000002</c:v>
                </c:pt>
                <c:pt idx="11">
                  <c:v>2244.69</c:v>
                </c:pt>
                <c:pt idx="12">
                  <c:v>2983.7</c:v>
                </c:pt>
                <c:pt idx="13">
                  <c:v>3071.4</c:v>
                </c:pt>
                <c:pt idx="14">
                  <c:v>3968.37</c:v>
                </c:pt>
                <c:pt idx="15">
                  <c:v>2989.76</c:v>
                </c:pt>
                <c:pt idx="16">
                  <c:v>3499.98</c:v>
                </c:pt>
                <c:pt idx="17">
                  <c:v>3302.86</c:v>
                </c:pt>
                <c:pt idx="18">
                  <c:v>3146.76</c:v>
                </c:pt>
                <c:pt idx="19">
                  <c:v>2878.92</c:v>
                </c:pt>
                <c:pt idx="20">
                  <c:v>3589.32</c:v>
                </c:pt>
                <c:pt idx="21">
                  <c:v>2890.73</c:v>
                </c:pt>
                <c:pt idx="22">
                  <c:v>3083</c:v>
                </c:pt>
                <c:pt idx="23">
                  <c:v>2917.33</c:v>
                </c:pt>
                <c:pt idx="24">
                  <c:v>2886.39</c:v>
                </c:pt>
                <c:pt idx="25">
                  <c:v>3535.72</c:v>
                </c:pt>
                <c:pt idx="26">
                  <c:v>3742.49</c:v>
                </c:pt>
                <c:pt idx="27">
                  <c:v>4289.08</c:v>
                </c:pt>
                <c:pt idx="28">
                  <c:v>3557.29</c:v>
                </c:pt>
                <c:pt idx="29">
                  <c:v>3195.18</c:v>
                </c:pt>
                <c:pt idx="30">
                  <c:v>5011.03</c:v>
                </c:pt>
                <c:pt idx="31">
                  <c:v>3921.04</c:v>
                </c:pt>
                <c:pt idx="32">
                  <c:v>3583.26</c:v>
                </c:pt>
                <c:pt idx="33">
                  <c:v>3177.96</c:v>
                </c:pt>
                <c:pt idx="34">
                  <c:v>2947.63</c:v>
                </c:pt>
                <c:pt idx="35">
                  <c:v>2856.76</c:v>
                </c:pt>
                <c:pt idx="36">
                  <c:v>3778.32</c:v>
                </c:pt>
                <c:pt idx="37">
                  <c:v>3821.56</c:v>
                </c:pt>
                <c:pt idx="38">
                  <c:v>5607.36</c:v>
                </c:pt>
                <c:pt idx="39">
                  <c:v>3535.48</c:v>
                </c:pt>
                <c:pt idx="40">
                  <c:v>6739.38</c:v>
                </c:pt>
                <c:pt idx="41">
                  <c:v>4318.8599999999997</c:v>
                </c:pt>
                <c:pt idx="42">
                  <c:v>4465.63</c:v>
                </c:pt>
                <c:pt idx="43">
                  <c:v>4553.26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3615.66</c:v>
                </c:pt>
                <c:pt idx="2">
                  <c:v>2878.83</c:v>
                </c:pt>
                <c:pt idx="3">
                  <c:v>3540.65</c:v>
                </c:pt>
                <c:pt idx="4">
                  <c:v>1555.63</c:v>
                </c:pt>
                <c:pt idx="5">
                  <c:v>1329.32</c:v>
                </c:pt>
                <c:pt idx="6">
                  <c:v>1197.4000000000001</c:v>
                </c:pt>
                <c:pt idx="7">
                  <c:v>1543.32</c:v>
                </c:pt>
                <c:pt idx="8">
                  <c:v>1854.32</c:v>
                </c:pt>
                <c:pt idx="9">
                  <c:v>1617.33</c:v>
                </c:pt>
                <c:pt idx="10">
                  <c:v>1985.1</c:v>
                </c:pt>
                <c:pt idx="11">
                  <c:v>1938.54</c:v>
                </c:pt>
                <c:pt idx="12">
                  <c:v>2296.98</c:v>
                </c:pt>
                <c:pt idx="13">
                  <c:v>2426.13</c:v>
                </c:pt>
                <c:pt idx="14">
                  <c:v>3292.02</c:v>
                </c:pt>
                <c:pt idx="15">
                  <c:v>2514.88</c:v>
                </c:pt>
                <c:pt idx="16">
                  <c:v>2893.07</c:v>
                </c:pt>
                <c:pt idx="17">
                  <c:v>2723.63</c:v>
                </c:pt>
                <c:pt idx="18">
                  <c:v>2579.96</c:v>
                </c:pt>
                <c:pt idx="19">
                  <c:v>2380.6</c:v>
                </c:pt>
                <c:pt idx="20">
                  <c:v>3046.27</c:v>
                </c:pt>
                <c:pt idx="21">
                  <c:v>2417.52</c:v>
                </c:pt>
                <c:pt idx="22">
                  <c:v>2470.3200000000002</c:v>
                </c:pt>
                <c:pt idx="23">
                  <c:v>2455.4299999999998</c:v>
                </c:pt>
                <c:pt idx="24">
                  <c:v>2375.38</c:v>
                </c:pt>
                <c:pt idx="25">
                  <c:v>2812.86</c:v>
                </c:pt>
                <c:pt idx="26">
                  <c:v>2960.85</c:v>
                </c:pt>
                <c:pt idx="27">
                  <c:v>3281.77</c:v>
                </c:pt>
                <c:pt idx="28">
                  <c:v>2907.71</c:v>
                </c:pt>
                <c:pt idx="29">
                  <c:v>2546.58</c:v>
                </c:pt>
                <c:pt idx="30">
                  <c:v>4130.53</c:v>
                </c:pt>
                <c:pt idx="31">
                  <c:v>3425.21</c:v>
                </c:pt>
                <c:pt idx="32">
                  <c:v>2852.9</c:v>
                </c:pt>
                <c:pt idx="33">
                  <c:v>2433.5</c:v>
                </c:pt>
                <c:pt idx="34">
                  <c:v>2289.09</c:v>
                </c:pt>
                <c:pt idx="35">
                  <c:v>2286.0300000000002</c:v>
                </c:pt>
                <c:pt idx="36">
                  <c:v>2890.21</c:v>
                </c:pt>
                <c:pt idx="37">
                  <c:v>3185.34</c:v>
                </c:pt>
                <c:pt idx="38">
                  <c:v>4944.68</c:v>
                </c:pt>
                <c:pt idx="39">
                  <c:v>2951.67</c:v>
                </c:pt>
                <c:pt idx="40">
                  <c:v>5686.77</c:v>
                </c:pt>
                <c:pt idx="41">
                  <c:v>3347.19</c:v>
                </c:pt>
                <c:pt idx="42">
                  <c:v>3756.5</c:v>
                </c:pt>
                <c:pt idx="43">
                  <c:v>3942.45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594.65</c:v>
                </c:pt>
                <c:pt idx="2">
                  <c:v>609.44000000000005</c:v>
                </c:pt>
                <c:pt idx="3">
                  <c:v>520.36</c:v>
                </c:pt>
                <c:pt idx="4">
                  <c:v>434.82</c:v>
                </c:pt>
                <c:pt idx="5">
                  <c:v>345.92</c:v>
                </c:pt>
                <c:pt idx="6">
                  <c:v>355.3</c:v>
                </c:pt>
                <c:pt idx="7">
                  <c:v>283.95</c:v>
                </c:pt>
                <c:pt idx="8">
                  <c:v>403.67</c:v>
                </c:pt>
                <c:pt idx="9">
                  <c:v>352.26</c:v>
                </c:pt>
                <c:pt idx="10">
                  <c:v>427.73</c:v>
                </c:pt>
                <c:pt idx="11">
                  <c:v>306.14999999999998</c:v>
                </c:pt>
                <c:pt idx="12">
                  <c:v>686.72</c:v>
                </c:pt>
                <c:pt idx="13">
                  <c:v>645.27</c:v>
                </c:pt>
                <c:pt idx="14">
                  <c:v>676.35</c:v>
                </c:pt>
                <c:pt idx="15">
                  <c:v>474.88</c:v>
                </c:pt>
                <c:pt idx="16">
                  <c:v>606.91</c:v>
                </c:pt>
                <c:pt idx="17">
                  <c:v>579.24</c:v>
                </c:pt>
                <c:pt idx="18">
                  <c:v>566.79999999999995</c:v>
                </c:pt>
                <c:pt idx="19">
                  <c:v>498.32</c:v>
                </c:pt>
                <c:pt idx="20">
                  <c:v>543.05999999999995</c:v>
                </c:pt>
                <c:pt idx="21">
                  <c:v>473.21</c:v>
                </c:pt>
                <c:pt idx="22">
                  <c:v>612.67999999999995</c:v>
                </c:pt>
                <c:pt idx="23">
                  <c:v>461.91</c:v>
                </c:pt>
                <c:pt idx="24">
                  <c:v>511.01</c:v>
                </c:pt>
                <c:pt idx="25">
                  <c:v>722.86</c:v>
                </c:pt>
                <c:pt idx="26">
                  <c:v>781.65</c:v>
                </c:pt>
                <c:pt idx="27">
                  <c:v>1007.31</c:v>
                </c:pt>
                <c:pt idx="28">
                  <c:v>649.58000000000004</c:v>
                </c:pt>
                <c:pt idx="29">
                  <c:v>648.6</c:v>
                </c:pt>
                <c:pt idx="30">
                  <c:v>880.5</c:v>
                </c:pt>
                <c:pt idx="31">
                  <c:v>495.83</c:v>
                </c:pt>
                <c:pt idx="32">
                  <c:v>730.35</c:v>
                </c:pt>
                <c:pt idx="33">
                  <c:v>744.47</c:v>
                </c:pt>
                <c:pt idx="34">
                  <c:v>658.53</c:v>
                </c:pt>
                <c:pt idx="35">
                  <c:v>570.73</c:v>
                </c:pt>
                <c:pt idx="36">
                  <c:v>888.11</c:v>
                </c:pt>
                <c:pt idx="37">
                  <c:v>636.22</c:v>
                </c:pt>
                <c:pt idx="38">
                  <c:v>662.69</c:v>
                </c:pt>
                <c:pt idx="39">
                  <c:v>583.80999999999995</c:v>
                </c:pt>
                <c:pt idx="40">
                  <c:v>1052.6099999999999</c:v>
                </c:pt>
                <c:pt idx="41">
                  <c:v>971.67</c:v>
                </c:pt>
                <c:pt idx="42">
                  <c:v>709.13</c:v>
                </c:pt>
                <c:pt idx="43">
                  <c:v>610.80999999999995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Sheet1!$A$2:$A$45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2074.1</c:v>
                </c:pt>
                <c:pt idx="1">
                  <c:v>1933.7</c:v>
                </c:pt>
                <c:pt idx="2">
                  <c:v>1820.1</c:v>
                </c:pt>
                <c:pt idx="3">
                  <c:v>1798</c:v>
                </c:pt>
                <c:pt idx="4">
                  <c:v>1568.4</c:v>
                </c:pt>
                <c:pt idx="5">
                  <c:v>1486</c:v>
                </c:pt>
                <c:pt idx="6">
                  <c:v>1296.7</c:v>
                </c:pt>
                <c:pt idx="7">
                  <c:v>1247.5</c:v>
                </c:pt>
                <c:pt idx="8">
                  <c:v>1226.9000000000001</c:v>
                </c:pt>
                <c:pt idx="9">
                  <c:v>1187.4000000000001</c:v>
                </c:pt>
                <c:pt idx="10">
                  <c:v>1280.7</c:v>
                </c:pt>
                <c:pt idx="11">
                  <c:v>1112.5999999999999</c:v>
                </c:pt>
                <c:pt idx="12">
                  <c:v>1421.5</c:v>
                </c:pt>
                <c:pt idx="13">
                  <c:v>1777.4</c:v>
                </c:pt>
                <c:pt idx="14">
                  <c:v>1968.1</c:v>
                </c:pt>
                <c:pt idx="15">
                  <c:v>1909.5</c:v>
                </c:pt>
                <c:pt idx="16">
                  <c:v>1787.6</c:v>
                </c:pt>
                <c:pt idx="17">
                  <c:v>1849.8</c:v>
                </c:pt>
                <c:pt idx="18">
                  <c:v>2113.3000000000002</c:v>
                </c:pt>
                <c:pt idx="19">
                  <c:v>1702.4</c:v>
                </c:pt>
                <c:pt idx="20">
                  <c:v>1716.9</c:v>
                </c:pt>
                <c:pt idx="21">
                  <c:v>1504.1</c:v>
                </c:pt>
                <c:pt idx="22">
                  <c:v>1617</c:v>
                </c:pt>
                <c:pt idx="23">
                  <c:v>1630.8</c:v>
                </c:pt>
                <c:pt idx="24">
                  <c:v>1443.3</c:v>
                </c:pt>
                <c:pt idx="25">
                  <c:v>1643.7</c:v>
                </c:pt>
                <c:pt idx="26">
                  <c:v>1734.4</c:v>
                </c:pt>
                <c:pt idx="27">
                  <c:v>2198.4</c:v>
                </c:pt>
                <c:pt idx="28">
                  <c:v>2273.8000000000002</c:v>
                </c:pt>
                <c:pt idx="29">
                  <c:v>2375.3000000000002</c:v>
                </c:pt>
                <c:pt idx="30">
                  <c:v>2502.5</c:v>
                </c:pt>
                <c:pt idx="31">
                  <c:v>2282.6999999999998</c:v>
                </c:pt>
                <c:pt idx="32">
                  <c:v>2301.6999999999998</c:v>
                </c:pt>
                <c:pt idx="33">
                  <c:v>2440.4</c:v>
                </c:pt>
                <c:pt idx="34">
                  <c:v>2344.5</c:v>
                </c:pt>
                <c:pt idx="35">
                  <c:v>2062.1</c:v>
                </c:pt>
                <c:pt idx="36">
                  <c:v>2154.1</c:v>
                </c:pt>
                <c:pt idx="37">
                  <c:v>2145.4</c:v>
                </c:pt>
                <c:pt idx="38">
                  <c:v>2144.8000000000002</c:v>
                </c:pt>
                <c:pt idx="39">
                  <c:v>1939.2</c:v>
                </c:pt>
                <c:pt idx="40">
                  <c:v>2155.4</c:v>
                </c:pt>
                <c:pt idx="41">
                  <c:v>2562.6999999999998</c:v>
                </c:pt>
                <c:pt idx="42">
                  <c:v>2409.6999999999998</c:v>
                </c:pt>
                <c:pt idx="43">
                  <c:v>2356.6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Sheet1!$A$2:$A$45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11417.3</c:v>
                </c:pt>
                <c:pt idx="1">
                  <c:v>12249.9</c:v>
                </c:pt>
                <c:pt idx="2">
                  <c:v>12074.1</c:v>
                </c:pt>
                <c:pt idx="3">
                  <c:v>13075.8</c:v>
                </c:pt>
                <c:pt idx="4">
                  <c:v>11516.6</c:v>
                </c:pt>
                <c:pt idx="5">
                  <c:v>10279.6</c:v>
                </c:pt>
                <c:pt idx="6">
                  <c:v>8958.2999999999993</c:v>
                </c:pt>
                <c:pt idx="7">
                  <c:v>8683</c:v>
                </c:pt>
                <c:pt idx="8">
                  <c:v>7438</c:v>
                </c:pt>
                <c:pt idx="9">
                  <c:v>7148.9</c:v>
                </c:pt>
                <c:pt idx="10">
                  <c:v>7154</c:v>
                </c:pt>
                <c:pt idx="11">
                  <c:v>7081.7</c:v>
                </c:pt>
                <c:pt idx="12">
                  <c:v>6123.4</c:v>
                </c:pt>
                <c:pt idx="13">
                  <c:v>6147.3</c:v>
                </c:pt>
                <c:pt idx="14">
                  <c:v>6931.7</c:v>
                </c:pt>
                <c:pt idx="15">
                  <c:v>7294.8</c:v>
                </c:pt>
                <c:pt idx="16">
                  <c:v>7338.1</c:v>
                </c:pt>
                <c:pt idx="17">
                  <c:v>7432.9</c:v>
                </c:pt>
                <c:pt idx="18">
                  <c:v>7063.1</c:v>
                </c:pt>
                <c:pt idx="19">
                  <c:v>6769</c:v>
                </c:pt>
                <c:pt idx="20">
                  <c:v>7080.5</c:v>
                </c:pt>
                <c:pt idx="21">
                  <c:v>7340.3</c:v>
                </c:pt>
                <c:pt idx="22">
                  <c:v>7086.2</c:v>
                </c:pt>
                <c:pt idx="23">
                  <c:v>7122.6</c:v>
                </c:pt>
                <c:pt idx="24">
                  <c:v>6450.6</c:v>
                </c:pt>
                <c:pt idx="25">
                  <c:v>7003.7</c:v>
                </c:pt>
                <c:pt idx="26">
                  <c:v>7033.4</c:v>
                </c:pt>
                <c:pt idx="27">
                  <c:v>7637.3</c:v>
                </c:pt>
                <c:pt idx="28">
                  <c:v>7728.1</c:v>
                </c:pt>
                <c:pt idx="29">
                  <c:v>7950.6</c:v>
                </c:pt>
                <c:pt idx="30">
                  <c:v>8898.2000000000007</c:v>
                </c:pt>
                <c:pt idx="31">
                  <c:v>9902.7999999999993</c:v>
                </c:pt>
                <c:pt idx="32">
                  <c:v>10026.1</c:v>
                </c:pt>
                <c:pt idx="33">
                  <c:v>10203.9</c:v>
                </c:pt>
                <c:pt idx="34">
                  <c:v>9268.7000000000007</c:v>
                </c:pt>
                <c:pt idx="35">
                  <c:v>9663.7999999999993</c:v>
                </c:pt>
                <c:pt idx="36">
                  <c:v>9639.6</c:v>
                </c:pt>
                <c:pt idx="37">
                  <c:v>10380.700000000001</c:v>
                </c:pt>
                <c:pt idx="38">
                  <c:v>12137.5</c:v>
                </c:pt>
                <c:pt idx="39">
                  <c:v>12412.1</c:v>
                </c:pt>
                <c:pt idx="40">
                  <c:v>14365.7</c:v>
                </c:pt>
                <c:pt idx="41">
                  <c:v>14638.8</c:v>
                </c:pt>
                <c:pt idx="42">
                  <c:v>14346.8</c:v>
                </c:pt>
                <c:pt idx="43">
                  <c:v>15581.7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5535770873475608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107.95</c:v>
                </c:pt>
                <c:pt idx="2">
                  <c:v>99.24</c:v>
                </c:pt>
                <c:pt idx="3">
                  <c:v>90.53</c:v>
                </c:pt>
                <c:pt idx="4">
                  <c:v>86.13</c:v>
                </c:pt>
                <c:pt idx="5">
                  <c:v>81.73</c:v>
                </c:pt>
                <c:pt idx="6">
                  <c:v>75.790000000000006</c:v>
                </c:pt>
                <c:pt idx="7">
                  <c:v>69.849999999999994</c:v>
                </c:pt>
                <c:pt idx="8">
                  <c:v>72.180000000000007</c:v>
                </c:pt>
                <c:pt idx="9">
                  <c:v>74.510000000000005</c:v>
                </c:pt>
                <c:pt idx="10">
                  <c:v>76.67</c:v>
                </c:pt>
                <c:pt idx="11">
                  <c:v>78.83</c:v>
                </c:pt>
                <c:pt idx="12">
                  <c:v>105.01</c:v>
                </c:pt>
                <c:pt idx="13">
                  <c:v>125.59</c:v>
                </c:pt>
                <c:pt idx="14">
                  <c:v>106.37</c:v>
                </c:pt>
                <c:pt idx="15">
                  <c:v>108.69</c:v>
                </c:pt>
                <c:pt idx="16">
                  <c:v>137.44999999999999</c:v>
                </c:pt>
                <c:pt idx="17">
                  <c:v>141.94</c:v>
                </c:pt>
                <c:pt idx="18">
                  <c:v>170.23</c:v>
                </c:pt>
                <c:pt idx="19">
                  <c:v>104.28</c:v>
                </c:pt>
                <c:pt idx="20">
                  <c:v>115.9</c:v>
                </c:pt>
                <c:pt idx="21">
                  <c:v>132.44999999999999</c:v>
                </c:pt>
                <c:pt idx="22">
                  <c:v>118.81</c:v>
                </c:pt>
                <c:pt idx="23">
                  <c:v>109.37</c:v>
                </c:pt>
                <c:pt idx="24">
                  <c:v>138.57</c:v>
                </c:pt>
                <c:pt idx="25">
                  <c:v>141.12</c:v>
                </c:pt>
                <c:pt idx="26">
                  <c:v>139.05000000000001</c:v>
                </c:pt>
                <c:pt idx="27">
                  <c:v>104.8</c:v>
                </c:pt>
                <c:pt idx="28">
                  <c:v>167.47</c:v>
                </c:pt>
                <c:pt idx="29">
                  <c:v>142.15</c:v>
                </c:pt>
                <c:pt idx="30">
                  <c:v>162.16</c:v>
                </c:pt>
                <c:pt idx="31">
                  <c:v>114.03</c:v>
                </c:pt>
                <c:pt idx="32">
                  <c:v>143.84</c:v>
                </c:pt>
                <c:pt idx="33">
                  <c:v>159.81</c:v>
                </c:pt>
                <c:pt idx="34">
                  <c:v>152.66</c:v>
                </c:pt>
                <c:pt idx="35">
                  <c:v>183.98</c:v>
                </c:pt>
                <c:pt idx="36">
                  <c:v>161.5</c:v>
                </c:pt>
                <c:pt idx="37">
                  <c:v>174.26</c:v>
                </c:pt>
                <c:pt idx="38">
                  <c:v>160.71</c:v>
                </c:pt>
                <c:pt idx="39">
                  <c:v>134.44</c:v>
                </c:pt>
                <c:pt idx="40">
                  <c:v>187.46</c:v>
                </c:pt>
                <c:pt idx="41">
                  <c:v>265.32</c:v>
                </c:pt>
                <c:pt idx="42">
                  <c:v>227.83</c:v>
                </c:pt>
                <c:pt idx="43">
                  <c:v>200.12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41.97</c:v>
                </c:pt>
                <c:pt idx="2">
                  <c:v>35.380000000000003</c:v>
                </c:pt>
                <c:pt idx="3">
                  <c:v>28.8</c:v>
                </c:pt>
                <c:pt idx="4">
                  <c:v>27.78</c:v>
                </c:pt>
                <c:pt idx="5">
                  <c:v>26.75</c:v>
                </c:pt>
                <c:pt idx="6">
                  <c:v>24.8</c:v>
                </c:pt>
                <c:pt idx="7">
                  <c:v>22.84</c:v>
                </c:pt>
                <c:pt idx="8">
                  <c:v>22.59</c:v>
                </c:pt>
                <c:pt idx="9">
                  <c:v>22.33</c:v>
                </c:pt>
                <c:pt idx="10">
                  <c:v>23.33</c:v>
                </c:pt>
                <c:pt idx="11">
                  <c:v>24.32</c:v>
                </c:pt>
                <c:pt idx="12">
                  <c:v>15.9</c:v>
                </c:pt>
                <c:pt idx="13">
                  <c:v>29.01</c:v>
                </c:pt>
                <c:pt idx="14">
                  <c:v>25.02</c:v>
                </c:pt>
                <c:pt idx="15">
                  <c:v>17.48</c:v>
                </c:pt>
                <c:pt idx="16">
                  <c:v>23.61</c:v>
                </c:pt>
                <c:pt idx="17">
                  <c:v>29.54</c:v>
                </c:pt>
                <c:pt idx="18">
                  <c:v>56.19</c:v>
                </c:pt>
                <c:pt idx="19">
                  <c:v>23.42</c:v>
                </c:pt>
                <c:pt idx="20">
                  <c:v>21.02</c:v>
                </c:pt>
                <c:pt idx="21">
                  <c:v>28.16</c:v>
                </c:pt>
                <c:pt idx="22">
                  <c:v>27.28</c:v>
                </c:pt>
                <c:pt idx="23">
                  <c:v>21.14</c:v>
                </c:pt>
                <c:pt idx="24">
                  <c:v>27.42</c:v>
                </c:pt>
                <c:pt idx="25">
                  <c:v>26.57</c:v>
                </c:pt>
                <c:pt idx="26">
                  <c:v>34.36</c:v>
                </c:pt>
                <c:pt idx="27">
                  <c:v>23</c:v>
                </c:pt>
                <c:pt idx="28">
                  <c:v>32.090000000000003</c:v>
                </c:pt>
                <c:pt idx="29">
                  <c:v>23.12</c:v>
                </c:pt>
                <c:pt idx="30">
                  <c:v>31.82</c:v>
                </c:pt>
                <c:pt idx="31">
                  <c:v>16.77</c:v>
                </c:pt>
                <c:pt idx="32">
                  <c:v>25.63</c:v>
                </c:pt>
                <c:pt idx="33">
                  <c:v>30.7</c:v>
                </c:pt>
                <c:pt idx="34">
                  <c:v>23.06</c:v>
                </c:pt>
                <c:pt idx="35">
                  <c:v>74.27</c:v>
                </c:pt>
                <c:pt idx="36">
                  <c:v>28.03</c:v>
                </c:pt>
                <c:pt idx="37">
                  <c:v>30.75</c:v>
                </c:pt>
                <c:pt idx="38">
                  <c:v>16.21</c:v>
                </c:pt>
                <c:pt idx="39">
                  <c:v>14.92</c:v>
                </c:pt>
                <c:pt idx="40">
                  <c:v>17.3</c:v>
                </c:pt>
                <c:pt idx="41">
                  <c:v>32.1</c:v>
                </c:pt>
                <c:pt idx="42">
                  <c:v>17.75</c:v>
                </c:pt>
                <c:pt idx="43">
                  <c:v>31.33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65.98</c:v>
                </c:pt>
                <c:pt idx="2">
                  <c:v>63.86</c:v>
                </c:pt>
                <c:pt idx="3">
                  <c:v>61.73</c:v>
                </c:pt>
                <c:pt idx="4">
                  <c:v>58.35</c:v>
                </c:pt>
                <c:pt idx="5">
                  <c:v>54.98</c:v>
                </c:pt>
                <c:pt idx="6">
                  <c:v>50.99</c:v>
                </c:pt>
                <c:pt idx="7">
                  <c:v>47</c:v>
                </c:pt>
                <c:pt idx="8">
                  <c:v>49.59</c:v>
                </c:pt>
                <c:pt idx="9">
                  <c:v>52.18</c:v>
                </c:pt>
                <c:pt idx="10">
                  <c:v>53.34</c:v>
                </c:pt>
                <c:pt idx="11">
                  <c:v>54.51</c:v>
                </c:pt>
                <c:pt idx="12">
                  <c:v>89.12</c:v>
                </c:pt>
                <c:pt idx="13">
                  <c:v>96.58</c:v>
                </c:pt>
                <c:pt idx="14">
                  <c:v>81.349999999999994</c:v>
                </c:pt>
                <c:pt idx="15">
                  <c:v>91.21</c:v>
                </c:pt>
                <c:pt idx="16">
                  <c:v>113.84</c:v>
                </c:pt>
                <c:pt idx="17">
                  <c:v>112.39</c:v>
                </c:pt>
                <c:pt idx="18">
                  <c:v>114.04</c:v>
                </c:pt>
                <c:pt idx="19">
                  <c:v>80.86</c:v>
                </c:pt>
                <c:pt idx="20">
                  <c:v>94.88</c:v>
                </c:pt>
                <c:pt idx="21">
                  <c:v>104.29</c:v>
                </c:pt>
                <c:pt idx="22">
                  <c:v>91.52</c:v>
                </c:pt>
                <c:pt idx="23">
                  <c:v>88.23</c:v>
                </c:pt>
                <c:pt idx="24">
                  <c:v>111.16</c:v>
                </c:pt>
                <c:pt idx="25">
                  <c:v>114.55</c:v>
                </c:pt>
                <c:pt idx="26">
                  <c:v>104.7</c:v>
                </c:pt>
                <c:pt idx="27">
                  <c:v>81.8</c:v>
                </c:pt>
                <c:pt idx="28">
                  <c:v>135.38</c:v>
                </c:pt>
                <c:pt idx="29">
                  <c:v>119.03</c:v>
                </c:pt>
                <c:pt idx="30">
                  <c:v>130.35</c:v>
                </c:pt>
                <c:pt idx="31">
                  <c:v>97.26</c:v>
                </c:pt>
                <c:pt idx="32">
                  <c:v>118.21</c:v>
                </c:pt>
                <c:pt idx="33">
                  <c:v>129.11000000000001</c:v>
                </c:pt>
                <c:pt idx="34">
                  <c:v>129.6</c:v>
                </c:pt>
                <c:pt idx="35">
                  <c:v>109.71</c:v>
                </c:pt>
                <c:pt idx="36">
                  <c:v>133.47</c:v>
                </c:pt>
                <c:pt idx="37">
                  <c:v>143.51</c:v>
                </c:pt>
                <c:pt idx="38">
                  <c:v>144.5</c:v>
                </c:pt>
                <c:pt idx="39">
                  <c:v>119.52</c:v>
                </c:pt>
                <c:pt idx="40">
                  <c:v>170.16</c:v>
                </c:pt>
                <c:pt idx="41">
                  <c:v>233.21</c:v>
                </c:pt>
                <c:pt idx="42">
                  <c:v>210.08</c:v>
                </c:pt>
                <c:pt idx="43">
                  <c:v>168.79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Sheet1!$A$2:$A$45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169.4</c:v>
                </c:pt>
                <c:pt idx="1">
                  <c:v>176.3</c:v>
                </c:pt>
                <c:pt idx="2">
                  <c:v>179.3</c:v>
                </c:pt>
                <c:pt idx="3">
                  <c:v>182.4</c:v>
                </c:pt>
                <c:pt idx="4">
                  <c:v>171.3</c:v>
                </c:pt>
                <c:pt idx="5">
                  <c:v>160.19999999999999</c:v>
                </c:pt>
                <c:pt idx="6">
                  <c:v>159.80000000000001</c:v>
                </c:pt>
                <c:pt idx="7">
                  <c:v>159.30000000000001</c:v>
                </c:pt>
                <c:pt idx="8">
                  <c:v>158.5</c:v>
                </c:pt>
                <c:pt idx="9">
                  <c:v>157.80000000000001</c:v>
                </c:pt>
                <c:pt idx="10">
                  <c:v>157.5</c:v>
                </c:pt>
                <c:pt idx="11">
                  <c:v>157.30000000000001</c:v>
                </c:pt>
                <c:pt idx="12">
                  <c:v>174.8</c:v>
                </c:pt>
                <c:pt idx="13">
                  <c:v>192.2</c:v>
                </c:pt>
                <c:pt idx="14">
                  <c:v>200.8</c:v>
                </c:pt>
                <c:pt idx="15">
                  <c:v>209.1</c:v>
                </c:pt>
                <c:pt idx="16">
                  <c:v>198.4</c:v>
                </c:pt>
                <c:pt idx="17">
                  <c:v>212.8</c:v>
                </c:pt>
                <c:pt idx="18">
                  <c:v>248.9</c:v>
                </c:pt>
                <c:pt idx="19">
                  <c:v>208.1</c:v>
                </c:pt>
                <c:pt idx="20">
                  <c:v>207</c:v>
                </c:pt>
                <c:pt idx="21">
                  <c:v>239.8</c:v>
                </c:pt>
                <c:pt idx="22">
                  <c:v>260.7</c:v>
                </c:pt>
                <c:pt idx="23">
                  <c:v>253.2</c:v>
                </c:pt>
                <c:pt idx="24">
                  <c:v>257.8</c:v>
                </c:pt>
                <c:pt idx="25">
                  <c:v>280.8</c:v>
                </c:pt>
                <c:pt idx="26">
                  <c:v>298.89999999999998</c:v>
                </c:pt>
                <c:pt idx="27">
                  <c:v>287.8</c:v>
                </c:pt>
                <c:pt idx="28">
                  <c:v>311.2</c:v>
                </c:pt>
                <c:pt idx="29">
                  <c:v>322.39999999999998</c:v>
                </c:pt>
                <c:pt idx="30">
                  <c:v>353.7</c:v>
                </c:pt>
                <c:pt idx="31">
                  <c:v>362.6</c:v>
                </c:pt>
                <c:pt idx="32">
                  <c:v>378.2</c:v>
                </c:pt>
                <c:pt idx="33">
                  <c:v>400.8</c:v>
                </c:pt>
                <c:pt idx="34">
                  <c:v>394.4</c:v>
                </c:pt>
                <c:pt idx="35">
                  <c:v>390.6</c:v>
                </c:pt>
                <c:pt idx="36">
                  <c:v>394</c:v>
                </c:pt>
                <c:pt idx="37">
                  <c:v>403.5</c:v>
                </c:pt>
                <c:pt idx="38">
                  <c:v>409.6</c:v>
                </c:pt>
                <c:pt idx="39">
                  <c:v>414.9</c:v>
                </c:pt>
                <c:pt idx="40">
                  <c:v>467.4</c:v>
                </c:pt>
                <c:pt idx="41">
                  <c:v>565.20000000000005</c:v>
                </c:pt>
                <c:pt idx="42">
                  <c:v>546.29999999999995</c:v>
                </c:pt>
                <c:pt idx="43">
                  <c:v>607.29999999999995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Sheet1!$A$2:$A$45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Sheet1!$C$2:$C$45</c:f>
              <c:numCache>
                <c:formatCode>0.0</c:formatCode>
                <c:ptCount val="44"/>
                <c:pt idx="0">
                  <c:v>258.5</c:v>
                </c:pt>
                <c:pt idx="1">
                  <c:v>261.7</c:v>
                </c:pt>
                <c:pt idx="2">
                  <c:v>243.4</c:v>
                </c:pt>
                <c:pt idx="3">
                  <c:v>225.1</c:v>
                </c:pt>
                <c:pt idx="4">
                  <c:v>184.7</c:v>
                </c:pt>
                <c:pt idx="5">
                  <c:v>144.4</c:v>
                </c:pt>
                <c:pt idx="6">
                  <c:v>133.69999999999999</c:v>
                </c:pt>
                <c:pt idx="7">
                  <c:v>123</c:v>
                </c:pt>
                <c:pt idx="8">
                  <c:v>113.2</c:v>
                </c:pt>
                <c:pt idx="9">
                  <c:v>103.3</c:v>
                </c:pt>
                <c:pt idx="10">
                  <c:v>112.4</c:v>
                </c:pt>
                <c:pt idx="11">
                  <c:v>121.6</c:v>
                </c:pt>
                <c:pt idx="12">
                  <c:v>106.6</c:v>
                </c:pt>
                <c:pt idx="13">
                  <c:v>112</c:v>
                </c:pt>
                <c:pt idx="14">
                  <c:v>109.8</c:v>
                </c:pt>
                <c:pt idx="15">
                  <c:v>99.3</c:v>
                </c:pt>
                <c:pt idx="16">
                  <c:v>90.9</c:v>
                </c:pt>
                <c:pt idx="17">
                  <c:v>93.6</c:v>
                </c:pt>
                <c:pt idx="18">
                  <c:v>105.9</c:v>
                </c:pt>
                <c:pt idx="19">
                  <c:v>85.6</c:v>
                </c:pt>
                <c:pt idx="20">
                  <c:v>77.900000000000006</c:v>
                </c:pt>
                <c:pt idx="21">
                  <c:v>84.7</c:v>
                </c:pt>
                <c:pt idx="22">
                  <c:v>94.8</c:v>
                </c:pt>
                <c:pt idx="23">
                  <c:v>81.900000000000006</c:v>
                </c:pt>
                <c:pt idx="24">
                  <c:v>86.7</c:v>
                </c:pt>
                <c:pt idx="25">
                  <c:v>87.6</c:v>
                </c:pt>
                <c:pt idx="26">
                  <c:v>91.5</c:v>
                </c:pt>
                <c:pt idx="27">
                  <c:v>89.2</c:v>
                </c:pt>
                <c:pt idx="28">
                  <c:v>91.7</c:v>
                </c:pt>
                <c:pt idx="29">
                  <c:v>83.3</c:v>
                </c:pt>
                <c:pt idx="30">
                  <c:v>82.8</c:v>
                </c:pt>
                <c:pt idx="31">
                  <c:v>81.3</c:v>
                </c:pt>
                <c:pt idx="32">
                  <c:v>74</c:v>
                </c:pt>
                <c:pt idx="33">
                  <c:v>81.400000000000006</c:v>
                </c:pt>
                <c:pt idx="34">
                  <c:v>78.7</c:v>
                </c:pt>
                <c:pt idx="35">
                  <c:v>125</c:v>
                </c:pt>
                <c:pt idx="36">
                  <c:v>123.6</c:v>
                </c:pt>
                <c:pt idx="37">
                  <c:v>137.9</c:v>
                </c:pt>
                <c:pt idx="38" formatCode="General">
                  <c:v>139.6</c:v>
                </c:pt>
                <c:pt idx="39" formatCode="General">
                  <c:v>132.6</c:v>
                </c:pt>
                <c:pt idx="40" formatCode="General">
                  <c:v>121.5</c:v>
                </c:pt>
                <c:pt idx="41" formatCode="General">
                  <c:v>120.1</c:v>
                </c:pt>
                <c:pt idx="42" formatCode="General">
                  <c:v>106.7</c:v>
                </c:pt>
                <c:pt idx="43" formatCode="General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1765608274844237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330.13</c:v>
                </c:pt>
                <c:pt idx="2">
                  <c:v>384.24</c:v>
                </c:pt>
                <c:pt idx="3">
                  <c:v>201.48</c:v>
                </c:pt>
                <c:pt idx="4">
                  <c:v>320.02</c:v>
                </c:pt>
                <c:pt idx="5">
                  <c:v>277.56</c:v>
                </c:pt>
                <c:pt idx="6">
                  <c:v>323.11</c:v>
                </c:pt>
                <c:pt idx="7">
                  <c:v>289.60000000000002</c:v>
                </c:pt>
                <c:pt idx="8">
                  <c:v>383.81</c:v>
                </c:pt>
                <c:pt idx="9">
                  <c:v>305.45999999999998</c:v>
                </c:pt>
                <c:pt idx="10">
                  <c:v>228.89</c:v>
                </c:pt>
                <c:pt idx="11">
                  <c:v>232.03</c:v>
                </c:pt>
                <c:pt idx="12">
                  <c:v>380.42</c:v>
                </c:pt>
                <c:pt idx="13">
                  <c:v>471.85</c:v>
                </c:pt>
                <c:pt idx="14">
                  <c:v>273.08</c:v>
                </c:pt>
                <c:pt idx="15">
                  <c:v>245.11</c:v>
                </c:pt>
                <c:pt idx="16">
                  <c:v>362.1</c:v>
                </c:pt>
                <c:pt idx="17">
                  <c:v>421.89</c:v>
                </c:pt>
                <c:pt idx="18">
                  <c:v>403.12</c:v>
                </c:pt>
                <c:pt idx="19">
                  <c:v>275.89</c:v>
                </c:pt>
                <c:pt idx="20">
                  <c:v>350.09</c:v>
                </c:pt>
                <c:pt idx="21">
                  <c:v>519.66</c:v>
                </c:pt>
                <c:pt idx="22">
                  <c:v>439.9</c:v>
                </c:pt>
                <c:pt idx="23">
                  <c:v>359.2</c:v>
                </c:pt>
                <c:pt idx="24">
                  <c:v>462.57</c:v>
                </c:pt>
                <c:pt idx="25">
                  <c:v>496.47</c:v>
                </c:pt>
                <c:pt idx="26">
                  <c:v>377.95</c:v>
                </c:pt>
                <c:pt idx="27">
                  <c:v>425.52</c:v>
                </c:pt>
                <c:pt idx="28">
                  <c:v>456.25</c:v>
                </c:pt>
                <c:pt idx="29">
                  <c:v>414.43</c:v>
                </c:pt>
                <c:pt idx="30">
                  <c:v>432.47</c:v>
                </c:pt>
                <c:pt idx="31">
                  <c:v>424.11</c:v>
                </c:pt>
                <c:pt idx="32">
                  <c:v>502.62</c:v>
                </c:pt>
                <c:pt idx="33">
                  <c:v>347.35</c:v>
                </c:pt>
                <c:pt idx="34">
                  <c:v>341.73</c:v>
                </c:pt>
                <c:pt idx="35">
                  <c:v>327.82</c:v>
                </c:pt>
                <c:pt idx="36">
                  <c:v>497.33</c:v>
                </c:pt>
                <c:pt idx="37">
                  <c:v>390.86</c:v>
                </c:pt>
                <c:pt idx="38">
                  <c:v>340.24</c:v>
                </c:pt>
                <c:pt idx="39">
                  <c:v>297.91000000000003</c:v>
                </c:pt>
                <c:pt idx="40">
                  <c:v>421.94</c:v>
                </c:pt>
                <c:pt idx="41">
                  <c:v>682.73</c:v>
                </c:pt>
                <c:pt idx="42">
                  <c:v>506.44</c:v>
                </c:pt>
                <c:pt idx="43">
                  <c:v>403.65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273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Uudet tilaukset ja tilauskanta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70282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342281548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48" y="3653915"/>
          <a:ext cx="6415297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0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7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9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0561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  <a:gridCol w="560563">
                  <a:extLst>
                    <a:ext uri="{9D8B030D-6E8A-4147-A177-3AD203B41FA5}">
                      <a16:colId xmlns:a16="http://schemas.microsoft.com/office/drawing/2014/main" val="1858174444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30.9.2017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30.6.2018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374488468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1193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</a:t>
            </a:r>
          </a:p>
        </p:txBody>
      </p:sp>
    </p:spTree>
    <p:extLst>
      <p:ext uri="{BB962C8B-B14F-4D97-AF65-F5344CB8AC3E}">
        <p14:creationId xmlns:p14="http://schemas.microsoft.com/office/powerpoint/2010/main" val="372493978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26.10.2018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8000" y="3653915"/>
          <a:ext cx="6480048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2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1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435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77435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641594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30.9.2017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30.6.2018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150981184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 18 / III,2017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09709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30.9.2017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30.6.2018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54360" y="2001201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/>
          </p:nvPr>
        </p:nvGraphicFramePr>
        <p:xfrm>
          <a:off x="1007943" y="3628739"/>
          <a:ext cx="6518432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5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5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28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5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95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8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9572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  <a:gridCol w="632858">
                  <a:extLst>
                    <a:ext uri="{9D8B030D-6E8A-4147-A177-3AD203B41FA5}">
                      <a16:colId xmlns:a16="http://schemas.microsoft.com/office/drawing/2014/main" val="828707075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71343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35374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30.9.2017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30.6.2018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1007946" y="3628739"/>
          <a:ext cx="6480101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6458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86457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649297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31412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603314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66222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629137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66222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66222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629137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66223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15953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504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9871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26.10.2018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50" y="3653915"/>
          <a:ext cx="6480097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8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7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1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5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84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0637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  <a:gridCol w="566221">
                  <a:extLst>
                    <a:ext uri="{9D8B030D-6E8A-4147-A177-3AD203B41FA5}">
                      <a16:colId xmlns:a16="http://schemas.microsoft.com/office/drawing/2014/main" val="210274074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30.9.2017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30.9.2018 / 30.6.2018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36481006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</TotalTime>
  <Words>750</Words>
  <Application>Microsoft Office PowerPoint</Application>
  <PresentationFormat>Näytössä katseltava esitys (16:9)</PresentationFormat>
  <Paragraphs>303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ＭＳ Ｐゴシック</vt:lpstr>
      <vt:lpstr>Adobe Fan Heiti Std B</vt:lpstr>
      <vt:lpstr>Adobe Hebrew</vt:lpstr>
      <vt:lpstr>Arial</vt:lpstr>
      <vt:lpstr>Arial Unicode MS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12</cp:revision>
  <cp:lastPrinted>2016-06-09T07:47:11Z</cp:lastPrinted>
  <dcterms:created xsi:type="dcterms:W3CDTF">2016-09-22T11:56:56Z</dcterms:created>
  <dcterms:modified xsi:type="dcterms:W3CDTF">2018-10-26T09:09:58Z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