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5" r:id="rId5"/>
    <p:sldId id="286" r:id="rId6"/>
    <p:sldId id="89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0909" autoAdjust="0"/>
  </p:normalViewPr>
  <p:slideViewPr>
    <p:cSldViewPr showGuides="1">
      <p:cViewPr varScale="1">
        <p:scale>
          <a:sx n="107" d="100"/>
          <a:sy n="107" d="100"/>
        </p:scale>
        <p:origin x="102" y="7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Venäjälle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979807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581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246776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155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3027400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192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853036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149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74173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85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metallituoteteollisuuden*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0980109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07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870706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96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9045464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919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8707148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21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348774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30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Kausipuhdistettu volyymi-indeksi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19950689"/>
              </p:ext>
            </p:extLst>
          </p:nvPr>
        </p:nvGraphicFramePr>
        <p:xfrm>
          <a:off x="384175" y="1103313"/>
          <a:ext cx="838517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175" y="1103313"/>
                        <a:ext cx="8385175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070145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474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325219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1996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396585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025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7064921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97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1863363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271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1003999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1209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620872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35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372736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Koko Suomen ja 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B48671E-2E56-4727-B509-A9FA651C5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41668"/>
              </p:ext>
            </p:extLst>
          </p:nvPr>
        </p:nvGraphicFramePr>
        <p:xfrm>
          <a:off x="388504" y="107158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04" y="107158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D276A2B-7A65-44EB-8DAC-33D81D05D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69920"/>
              </p:ext>
            </p:extLst>
          </p:nvPr>
        </p:nvGraphicFramePr>
        <p:xfrm>
          <a:off x="408357" y="1131590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57" y="1131590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77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 dirty="0"/>
              <a:t>*) Tavaraviennin lisäksi alan yrityksillä oli palveluvientiä alustavien tietojen mukaan noin 13 miljardia euroa.</a:t>
            </a:r>
          </a:p>
          <a:p>
            <a:r>
              <a:rPr lang="fi-FI" dirty="0"/>
              <a:t>Lähde: Tullihallitus, Tilastokeskus 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Teknologiateollisuuden tavaravienti Suomesta alueittain 2018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Tavaravienti yhteensä 32,5 mrd. euroa*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3,04 mrd. €</a:t>
            </a:r>
          </a:p>
          <a:p>
            <a:r>
              <a:rPr lang="fi-FI" sz="1050" b="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9,4 %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17,51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53,9 %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0,89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2,7 %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5,06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1,5 %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5,04 mrd. €</a:t>
            </a:r>
          </a:p>
          <a:p>
            <a:r>
              <a:rPr lang="fi-FI" sz="1050" dirty="0">
                <a:solidFill>
                  <a:schemeClr val="tx2"/>
                </a:solidFill>
                <a:ea typeface="ＭＳ Ｐゴシック" pitchFamily="34" charset="-128"/>
              </a:rPr>
              <a:t>15,5 %</a:t>
            </a:r>
          </a:p>
        </p:txBody>
      </p:sp>
    </p:spTree>
    <p:extLst>
      <p:ext uri="{BB962C8B-B14F-4D97-AF65-F5344CB8AC3E}">
        <p14:creationId xmlns:p14="http://schemas.microsoft.com/office/powerpoint/2010/main" val="19116209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Pl. henkilöautojen kauttakulkukauppa</a:t>
            </a:r>
          </a:p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945279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76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154249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4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30.4.2019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Tulli,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144970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05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466</TotalTime>
  <Words>427</Words>
  <Application>Microsoft Office PowerPoint</Application>
  <PresentationFormat>Näytössä katseltava esitys (16:9)</PresentationFormat>
  <Paragraphs>157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4" baseType="lpstr">
      <vt:lpstr>ＭＳ Ｐゴシック</vt:lpstr>
      <vt:lpstr>Adobe Fan Heiti Std B</vt:lpstr>
      <vt:lpstr>Adobe Hebrew</vt:lpstr>
      <vt:lpstr>Arial</vt:lpstr>
      <vt:lpstr>Arial Unicode MS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59</cp:revision>
  <cp:lastPrinted>2016-06-09T07:47:11Z</cp:lastPrinted>
  <dcterms:created xsi:type="dcterms:W3CDTF">2016-09-02T07:24:08Z</dcterms:created>
  <dcterms:modified xsi:type="dcterms:W3CDTF">2019-04-30T07:49:58Z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