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5" r:id="rId8"/>
    <p:sldId id="286" r:id="rId9"/>
    <p:sldId id="89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16337-CDF6-4EBC-8EE6-039BA6631196}" v="24" dt="2019-06-03T10:51:44.22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0909" autoAdjust="0"/>
  </p:normalViewPr>
  <p:slideViewPr>
    <p:cSldViewPr showGuides="1">
      <p:cViewPr varScale="1">
        <p:scale>
          <a:sx n="77" d="100"/>
          <a:sy n="77" d="100"/>
        </p:scale>
        <p:origin x="31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ina Emaus" userId="e28635f8-d800-42ff-a913-92d375f1fb60" providerId="ADAL" clId="{F7D16337-CDF6-4EBC-8EE6-039BA6631196}"/>
    <pc:docChg chg="modSld">
      <pc:chgData name="Katriina Emaus" userId="e28635f8-d800-42ff-a913-92d375f1fb60" providerId="ADAL" clId="{F7D16337-CDF6-4EBC-8EE6-039BA6631196}" dt="2019-06-03T10:51:44.229" v="23"/>
      <pc:docMkLst>
        <pc:docMk/>
      </pc:docMkLst>
      <pc:sldChg chg="modSp">
        <pc:chgData name="Katriina Emaus" userId="e28635f8-d800-42ff-a913-92d375f1fb60" providerId="ADAL" clId="{F7D16337-CDF6-4EBC-8EE6-039BA6631196}" dt="2019-06-03T10:51:11.403" v="0"/>
        <pc:sldMkLst>
          <pc:docMk/>
          <pc:sldMk cId="1700235827" sldId="257"/>
        </pc:sldMkLst>
        <pc:graphicFrameChg chg="mod">
          <ac:chgData name="Katriina Emaus" userId="e28635f8-d800-42ff-a913-92d375f1fb60" providerId="ADAL" clId="{F7D16337-CDF6-4EBC-8EE6-039BA6631196}" dt="2019-06-03T10:51:11.403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11.770" v="1"/>
        <pc:sldMkLst>
          <pc:docMk/>
          <pc:sldMk cId="1208937540" sldId="258"/>
        </pc:sldMkLst>
        <pc:graphicFrameChg chg="mod">
          <ac:chgData name="Katriina Emaus" userId="e28635f8-d800-42ff-a913-92d375f1fb60" providerId="ADAL" clId="{F7D16337-CDF6-4EBC-8EE6-039BA6631196}" dt="2019-06-03T10:51:11.77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19.782" v="4"/>
        <pc:sldMkLst>
          <pc:docMk/>
          <pc:sldMk cId="2491027659" sldId="262"/>
        </pc:sldMkLst>
        <pc:graphicFrameChg chg="mod">
          <ac:chgData name="Katriina Emaus" userId="e28635f8-d800-42ff-a913-92d375f1fb60" providerId="ADAL" clId="{F7D16337-CDF6-4EBC-8EE6-039BA6631196}" dt="2019-06-03T10:51:19.782" v="4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20.580" v="5"/>
        <pc:sldMkLst>
          <pc:docMk/>
          <pc:sldMk cId="1063244001" sldId="263"/>
        </pc:sldMkLst>
        <pc:graphicFrameChg chg="mod">
          <ac:chgData name="Katriina Emaus" userId="e28635f8-d800-42ff-a913-92d375f1fb60" providerId="ADAL" clId="{F7D16337-CDF6-4EBC-8EE6-039BA6631196}" dt="2019-06-03T10:51:20.580" v="5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21.527" v="6"/>
        <pc:sldMkLst>
          <pc:docMk/>
          <pc:sldMk cId="2413105531" sldId="264"/>
        </pc:sldMkLst>
        <pc:graphicFrameChg chg="mod">
          <ac:chgData name="Katriina Emaus" userId="e28635f8-d800-42ff-a913-92d375f1fb60" providerId="ADAL" clId="{F7D16337-CDF6-4EBC-8EE6-039BA6631196}" dt="2019-06-03T10:51:21.527" v="6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22.614" v="7"/>
        <pc:sldMkLst>
          <pc:docMk/>
          <pc:sldMk cId="1990558153" sldId="265"/>
        </pc:sldMkLst>
        <pc:graphicFrameChg chg="mod">
          <ac:chgData name="Katriina Emaus" userId="e28635f8-d800-42ff-a913-92d375f1fb60" providerId="ADAL" clId="{F7D16337-CDF6-4EBC-8EE6-039BA6631196}" dt="2019-06-03T10:51:22.614" v="7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23.507" v="8"/>
        <pc:sldMkLst>
          <pc:docMk/>
          <pc:sldMk cId="2205515539" sldId="266"/>
        </pc:sldMkLst>
        <pc:graphicFrameChg chg="mod">
          <ac:chgData name="Katriina Emaus" userId="e28635f8-d800-42ff-a913-92d375f1fb60" providerId="ADAL" clId="{F7D16337-CDF6-4EBC-8EE6-039BA6631196}" dt="2019-06-03T10:51:23.507" v="8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24.550" v="9"/>
        <pc:sldMkLst>
          <pc:docMk/>
          <pc:sldMk cId="3738192957" sldId="267"/>
        </pc:sldMkLst>
        <pc:graphicFrameChg chg="mod">
          <ac:chgData name="Katriina Emaus" userId="e28635f8-d800-42ff-a913-92d375f1fb60" providerId="ADAL" clId="{F7D16337-CDF6-4EBC-8EE6-039BA6631196}" dt="2019-06-03T10:51:24.550" v="9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25.622" v="10"/>
        <pc:sldMkLst>
          <pc:docMk/>
          <pc:sldMk cId="2146149628" sldId="268"/>
        </pc:sldMkLst>
        <pc:graphicFrameChg chg="mod">
          <ac:chgData name="Katriina Emaus" userId="e28635f8-d800-42ff-a913-92d375f1fb60" providerId="ADAL" clId="{F7D16337-CDF6-4EBC-8EE6-039BA6631196}" dt="2019-06-03T10:51:25.622" v="10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26.586" v="11"/>
        <pc:sldMkLst>
          <pc:docMk/>
          <pc:sldMk cId="779385240" sldId="269"/>
        </pc:sldMkLst>
        <pc:graphicFrameChg chg="mod">
          <ac:chgData name="Katriina Emaus" userId="e28635f8-d800-42ff-a913-92d375f1fb60" providerId="ADAL" clId="{F7D16337-CDF6-4EBC-8EE6-039BA6631196}" dt="2019-06-03T10:51:26.586" v="11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27.557" v="12"/>
        <pc:sldMkLst>
          <pc:docMk/>
          <pc:sldMk cId="4251107466" sldId="270"/>
        </pc:sldMkLst>
        <pc:graphicFrameChg chg="mod">
          <ac:chgData name="Katriina Emaus" userId="e28635f8-d800-42ff-a913-92d375f1fb60" providerId="ADAL" clId="{F7D16337-CDF6-4EBC-8EE6-039BA6631196}" dt="2019-06-03T10:51:27.557" v="12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28.586" v="13"/>
        <pc:sldMkLst>
          <pc:docMk/>
          <pc:sldMk cId="3252329630" sldId="271"/>
        </pc:sldMkLst>
        <pc:graphicFrameChg chg="mod">
          <ac:chgData name="Katriina Emaus" userId="e28635f8-d800-42ff-a913-92d375f1fb60" providerId="ADAL" clId="{F7D16337-CDF6-4EBC-8EE6-039BA6631196}" dt="2019-06-03T10:51:28.586" v="13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30.429" v="14"/>
        <pc:sldMkLst>
          <pc:docMk/>
          <pc:sldMk cId="4124291960" sldId="272"/>
        </pc:sldMkLst>
        <pc:graphicFrameChg chg="mod">
          <ac:chgData name="Katriina Emaus" userId="e28635f8-d800-42ff-a913-92d375f1fb60" providerId="ADAL" clId="{F7D16337-CDF6-4EBC-8EE6-039BA6631196}" dt="2019-06-03T10:51:30.429" v="14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33.312" v="15"/>
        <pc:sldMkLst>
          <pc:docMk/>
          <pc:sldMk cId="194921791" sldId="273"/>
        </pc:sldMkLst>
        <pc:graphicFrameChg chg="mod">
          <ac:chgData name="Katriina Emaus" userId="e28635f8-d800-42ff-a913-92d375f1fb60" providerId="ADAL" clId="{F7D16337-CDF6-4EBC-8EE6-039BA6631196}" dt="2019-06-03T10:51:33.312" v="15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35.101" v="16"/>
        <pc:sldMkLst>
          <pc:docMk/>
          <pc:sldMk cId="2440930599" sldId="274"/>
        </pc:sldMkLst>
        <pc:graphicFrameChg chg="mod">
          <ac:chgData name="Katriina Emaus" userId="e28635f8-d800-42ff-a913-92d375f1fb60" providerId="ADAL" clId="{F7D16337-CDF6-4EBC-8EE6-039BA6631196}" dt="2019-06-03T10:51:35.101" v="16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36.312" v="17"/>
        <pc:sldMkLst>
          <pc:docMk/>
          <pc:sldMk cId="4112047484" sldId="275"/>
        </pc:sldMkLst>
        <pc:graphicFrameChg chg="mod">
          <ac:chgData name="Katriina Emaus" userId="e28635f8-d800-42ff-a913-92d375f1fb60" providerId="ADAL" clId="{F7D16337-CDF6-4EBC-8EE6-039BA6631196}" dt="2019-06-03T10:51:36.312" v="17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37.689" v="18"/>
        <pc:sldMkLst>
          <pc:docMk/>
          <pc:sldMk cId="1902199691" sldId="276"/>
        </pc:sldMkLst>
        <pc:graphicFrameChg chg="mod">
          <ac:chgData name="Katriina Emaus" userId="e28635f8-d800-42ff-a913-92d375f1fb60" providerId="ADAL" clId="{F7D16337-CDF6-4EBC-8EE6-039BA6631196}" dt="2019-06-03T10:51:37.689" v="18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39.355" v="19"/>
        <pc:sldMkLst>
          <pc:docMk/>
          <pc:sldMk cId="3552560255" sldId="277"/>
        </pc:sldMkLst>
        <pc:graphicFrameChg chg="mod">
          <ac:chgData name="Katriina Emaus" userId="e28635f8-d800-42ff-a913-92d375f1fb60" providerId="ADAL" clId="{F7D16337-CDF6-4EBC-8EE6-039BA6631196}" dt="2019-06-03T10:51:39.355" v="19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40.940" v="20"/>
        <pc:sldMkLst>
          <pc:docMk/>
          <pc:sldMk cId="2711397566" sldId="278"/>
        </pc:sldMkLst>
        <pc:graphicFrameChg chg="mod">
          <ac:chgData name="Katriina Emaus" userId="e28635f8-d800-42ff-a913-92d375f1fb60" providerId="ADAL" clId="{F7D16337-CDF6-4EBC-8EE6-039BA6631196}" dt="2019-06-03T10:51:40.940" v="20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41.939" v="21"/>
        <pc:sldMkLst>
          <pc:docMk/>
          <pc:sldMk cId="3860627173" sldId="279"/>
        </pc:sldMkLst>
        <pc:graphicFrameChg chg="mod">
          <ac:chgData name="Katriina Emaus" userId="e28635f8-d800-42ff-a913-92d375f1fb60" providerId="ADAL" clId="{F7D16337-CDF6-4EBC-8EE6-039BA6631196}" dt="2019-06-03T10:51:41.939" v="21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43.087" v="22"/>
        <pc:sldMkLst>
          <pc:docMk/>
          <pc:sldMk cId="665120906" sldId="280"/>
        </pc:sldMkLst>
        <pc:graphicFrameChg chg="mod">
          <ac:chgData name="Katriina Emaus" userId="e28635f8-d800-42ff-a913-92d375f1fb60" providerId="ADAL" clId="{F7D16337-CDF6-4EBC-8EE6-039BA6631196}" dt="2019-06-03T10:51:43.087" v="22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44.229" v="23"/>
        <pc:sldMkLst>
          <pc:docMk/>
          <pc:sldMk cId="274083529" sldId="281"/>
        </pc:sldMkLst>
        <pc:graphicFrameChg chg="mod">
          <ac:chgData name="Katriina Emaus" userId="e28635f8-d800-42ff-a913-92d375f1fb60" providerId="ADAL" clId="{F7D16337-CDF6-4EBC-8EE6-039BA6631196}" dt="2019-06-03T10:51:44.229" v="23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17.365" v="2"/>
        <pc:sldMkLst>
          <pc:docMk/>
          <pc:sldMk cId="1946663332" sldId="285"/>
        </pc:sldMkLst>
        <pc:graphicFrameChg chg="mod">
          <ac:chgData name="Katriina Emaus" userId="e28635f8-d800-42ff-a913-92d375f1fb60" providerId="ADAL" clId="{F7D16337-CDF6-4EBC-8EE6-039BA6631196}" dt="2019-06-03T10:51:17.365" v="2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Katriina Emaus" userId="e28635f8-d800-42ff-a913-92d375f1fb60" providerId="ADAL" clId="{F7D16337-CDF6-4EBC-8EE6-039BA6631196}" dt="2019-06-03T10:51:18.515" v="3"/>
        <pc:sldMkLst>
          <pc:docMk/>
          <pc:sldMk cId="2139217781" sldId="286"/>
        </pc:sldMkLst>
        <pc:graphicFrameChg chg="mod">
          <ac:chgData name="Katriina Emaus" userId="e28635f8-d800-42ff-a913-92d375f1fb60" providerId="ADAL" clId="{F7D16337-CDF6-4EBC-8EE6-039BA6631196}" dt="2019-06-03T10:51:18.515" v="3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5351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Venäjälle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1181130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55815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9840110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5155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6375594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1929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9462479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1496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080970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8524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metallituoteteollisuuden*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7143334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1074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3212864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32963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1409594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29196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008512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217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4381381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9305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Tavara- palveluvienti Suomesta ja EU-maista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Kausipuhdistettu volyymi-indeksi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69776297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358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9286523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04748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207795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19969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501381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56025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7224626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39756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4679314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62717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2107857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1209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r>
              <a:rPr lang="fi-FI" dirty="0"/>
              <a:t>.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5243341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35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Tavara- ja palveluviennin osuus bruttokansantuotteesta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562269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375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Koko Suomen ja 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B48671E-2E56-4727-B509-A9FA651C5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391892"/>
              </p:ext>
            </p:extLst>
          </p:nvPr>
        </p:nvGraphicFramePr>
        <p:xfrm>
          <a:off x="388504" y="107158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B48671E-2E56-4727-B509-A9FA651C5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504" y="107158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6633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D276A2B-7A65-44EB-8DAC-33D81D05D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639699"/>
              </p:ext>
            </p:extLst>
          </p:nvPr>
        </p:nvGraphicFramePr>
        <p:xfrm>
          <a:off x="408357" y="113159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D276A2B-7A65-44EB-8DAC-33D81D05D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357" y="113159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2177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 dirty="0"/>
              <a:t>*) Tavaraviennin lisäksi alan yrityksillä oli palveluvientiä alustavien tietojen mukaan noin 13 miljardia euroa.</a:t>
            </a:r>
          </a:p>
          <a:p>
            <a:r>
              <a:rPr lang="fi-FI" dirty="0"/>
              <a:t>Lähde: Tullihallitus, Tilastokeskus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tavaravienti Suomesta alueittain 2018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 yhteensä 32,5 mrd. euroa*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3,04 mrd. €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9,4 %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17,51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53,9 %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0,89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2,7 %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856653" y="1894526"/>
            <a:ext cx="1763529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Keski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Itä-Eurooppa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5,06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Lähi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Keski-Itä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5,04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</p:spTree>
    <p:extLst>
      <p:ext uri="{BB962C8B-B14F-4D97-AF65-F5344CB8AC3E}">
        <p14:creationId xmlns:p14="http://schemas.microsoft.com/office/powerpoint/2010/main" val="19116209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047609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0276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3404606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2440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361953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1055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0" ma:contentTypeDescription="Luo uusi asiakirja." ma:contentTypeScope="" ma:versionID="4b46e0f7f58acc334f9883efbc88f8b0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da9e91b3d82a27d3ca3eba85054a809f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8E9F5-2336-45C8-9311-89FC10BC3CE9}">
  <ds:schemaRefs>
    <ds:schemaRef ds:uri="http://schemas.microsoft.com/office/2006/metadata/properties"/>
    <ds:schemaRef ds:uri="http://schemas.microsoft.com/office/2006/documentManagement/types"/>
    <ds:schemaRef ds:uri="c296724d-1a81-4a23-b6dd-dca7fd62c6f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b057f711-7d93-472c-a8f6-94be0080575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F13C55-DD7B-45E8-BC42-9A2D847B5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25D408-2D11-46A3-A9E3-F21AEEE1F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467</TotalTime>
  <Words>427</Words>
  <Application>Microsoft Office PowerPoint</Application>
  <PresentationFormat>Näytössä katseltava esitys (16:9)</PresentationFormat>
  <Paragraphs>157</Paragraphs>
  <Slides>26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4" baseType="lpstr">
      <vt:lpstr>ＭＳ Ｐゴシック</vt:lpstr>
      <vt:lpstr>Adobe Fan Heiti Std B</vt:lpstr>
      <vt:lpstr>Adobe Hebrew</vt:lpstr>
      <vt:lpstr>Arial</vt:lpstr>
      <vt:lpstr>Arial Unicode MS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59</cp:revision>
  <cp:lastPrinted>2016-06-09T07:47:11Z</cp:lastPrinted>
  <dcterms:created xsi:type="dcterms:W3CDTF">2016-09-02T07:24:08Z</dcterms:created>
  <dcterms:modified xsi:type="dcterms:W3CDTF">2019-06-03T10:51:46Z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</Properties>
</file>