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335" r:id="rId6"/>
    <p:sldId id="338" r:id="rId7"/>
    <p:sldId id="293" r:id="rId8"/>
    <p:sldId id="332" r:id="rId9"/>
    <p:sldId id="337"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69D92-5EFF-4B31-BA1E-27EEDBE3426F}" v="14" dt="2024-01-30T12:39:04.570"/>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14" y="108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nen Hanne" userId="5a557d90-2fc0-4583-be01-62766ce855fb" providerId="ADAL" clId="{5C837A49-B9E3-4B17-9239-867938C739C4}"/>
    <pc:docChg chg="modSld">
      <pc:chgData name="Mikkonen Hanne" userId="5a557d90-2fc0-4583-be01-62766ce855fb" providerId="ADAL" clId="{5C837A49-B9E3-4B17-9239-867938C739C4}" dt="2024-01-03T13:30:17.411" v="321" actId="207"/>
      <pc:docMkLst>
        <pc:docMk/>
      </pc:docMkLst>
      <pc:sldChg chg="modSp mod">
        <pc:chgData name="Mikkonen Hanne" userId="5a557d90-2fc0-4583-be01-62766ce855fb" providerId="ADAL" clId="{5C837A49-B9E3-4B17-9239-867938C739C4}" dt="2024-01-03T12:09:14.928" v="6" actId="20577"/>
        <pc:sldMkLst>
          <pc:docMk/>
          <pc:sldMk cId="2990267714" sldId="256"/>
        </pc:sldMkLst>
        <pc:spChg chg="mod">
          <ac:chgData name="Mikkonen Hanne" userId="5a557d90-2fc0-4583-be01-62766ce855fb" providerId="ADAL" clId="{5C837A49-B9E3-4B17-9239-867938C739C4}" dt="2024-01-03T12:09:14.928" v="6" actId="20577"/>
          <ac:spMkLst>
            <pc:docMk/>
            <pc:sldMk cId="2990267714" sldId="256"/>
            <ac:spMk id="2" creationId="{00000000-0000-0000-0000-000000000000}"/>
          </ac:spMkLst>
        </pc:spChg>
      </pc:sldChg>
      <pc:sldChg chg="modSp mod">
        <pc:chgData name="Mikkonen Hanne" userId="5a557d90-2fc0-4583-be01-62766ce855fb" providerId="ADAL" clId="{5C837A49-B9E3-4B17-9239-867938C739C4}" dt="2024-01-03T13:02:16.989" v="96"/>
        <pc:sldMkLst>
          <pc:docMk/>
          <pc:sldMk cId="3393189023" sldId="259"/>
        </pc:sldMkLst>
        <pc:spChg chg="mod">
          <ac:chgData name="Mikkonen Hanne" userId="5a557d90-2fc0-4583-be01-62766ce855fb" providerId="ADAL" clId="{5C837A49-B9E3-4B17-9239-867938C739C4}" dt="2024-01-03T13:02:16.989" v="96"/>
          <ac:spMkLst>
            <pc:docMk/>
            <pc:sldMk cId="3393189023" sldId="259"/>
            <ac:spMk id="2" creationId="{00000000-0000-0000-0000-000000000000}"/>
          </ac:spMkLst>
        </pc:spChg>
      </pc:sldChg>
      <pc:sldChg chg="modSp mod">
        <pc:chgData name="Mikkonen Hanne" userId="5a557d90-2fc0-4583-be01-62766ce855fb" providerId="ADAL" clId="{5C837A49-B9E3-4B17-9239-867938C739C4}" dt="2024-01-03T13:02:05.025" v="94"/>
        <pc:sldMkLst>
          <pc:docMk/>
          <pc:sldMk cId="256332957" sldId="293"/>
        </pc:sldMkLst>
        <pc:spChg chg="mod">
          <ac:chgData name="Mikkonen Hanne" userId="5a557d90-2fc0-4583-be01-62766ce855fb" providerId="ADAL" clId="{5C837A49-B9E3-4B17-9239-867938C739C4}" dt="2024-01-03T13:02:05.025" v="94"/>
          <ac:spMkLst>
            <pc:docMk/>
            <pc:sldMk cId="256332957" sldId="293"/>
            <ac:spMk id="2" creationId="{00000000-0000-0000-0000-000000000000}"/>
          </ac:spMkLst>
        </pc:spChg>
      </pc:sldChg>
      <pc:sldChg chg="modSp mod">
        <pc:chgData name="Mikkonen Hanne" userId="5a557d90-2fc0-4583-be01-62766ce855fb" providerId="ADAL" clId="{5C837A49-B9E3-4B17-9239-867938C739C4}" dt="2024-01-03T13:01:46.853" v="91" actId="207"/>
        <pc:sldMkLst>
          <pc:docMk/>
          <pc:sldMk cId="842250481" sldId="295"/>
        </pc:sldMkLst>
        <pc:spChg chg="mod">
          <ac:chgData name="Mikkonen Hanne" userId="5a557d90-2fc0-4583-be01-62766ce855fb" providerId="ADAL" clId="{5C837A49-B9E3-4B17-9239-867938C739C4}" dt="2024-01-03T13:01:46.853" v="91" actId="207"/>
          <ac:spMkLst>
            <pc:docMk/>
            <pc:sldMk cId="842250481" sldId="295"/>
            <ac:spMk id="2" creationId="{00000000-0000-0000-0000-000000000000}"/>
          </ac:spMkLst>
        </pc:spChg>
        <pc:graphicFrameChg chg="mod">
          <ac:chgData name="Mikkonen Hanne" userId="5a557d90-2fc0-4583-be01-62766ce855fb" providerId="ADAL" clId="{5C837A49-B9E3-4B17-9239-867938C739C4}" dt="2024-01-03T13:00:40.202" v="87"/>
          <ac:graphicFrameMkLst>
            <pc:docMk/>
            <pc:sldMk cId="842250481" sldId="295"/>
            <ac:graphicFrameMk id="12" creationId="{00000000-0000-0000-0000-000000000000}"/>
          </ac:graphicFrameMkLst>
        </pc:graphicFrameChg>
      </pc:sldChg>
      <pc:sldChg chg="modSp mod">
        <pc:chgData name="Mikkonen Hanne" userId="5a557d90-2fc0-4583-be01-62766ce855fb" providerId="ADAL" clId="{5C837A49-B9E3-4B17-9239-867938C739C4}" dt="2024-01-03T13:03:36.438" v="160" actId="207"/>
        <pc:sldMkLst>
          <pc:docMk/>
          <pc:sldMk cId="1771681211" sldId="296"/>
        </pc:sldMkLst>
        <pc:spChg chg="mod">
          <ac:chgData name="Mikkonen Hanne" userId="5a557d90-2fc0-4583-be01-62766ce855fb" providerId="ADAL" clId="{5C837A49-B9E3-4B17-9239-867938C739C4}" dt="2024-01-03T13:03:36.438" v="160" actId="207"/>
          <ac:spMkLst>
            <pc:docMk/>
            <pc:sldMk cId="1771681211" sldId="296"/>
            <ac:spMk id="2" creationId="{00000000-0000-0000-0000-000000000000}"/>
          </ac:spMkLst>
        </pc:spChg>
        <pc:graphicFrameChg chg="mod modGraphic">
          <ac:chgData name="Mikkonen Hanne" userId="5a557d90-2fc0-4583-be01-62766ce855fb" providerId="ADAL" clId="{5C837A49-B9E3-4B17-9239-867938C739C4}" dt="2024-01-03T13:03:11.698" v="101" actId="13926"/>
          <ac:graphicFrameMkLst>
            <pc:docMk/>
            <pc:sldMk cId="1771681211" sldId="296"/>
            <ac:graphicFrameMk id="12" creationId="{00000000-0000-0000-0000-000000000000}"/>
          </ac:graphicFrameMkLst>
        </pc:graphicFrameChg>
      </pc:sldChg>
      <pc:sldChg chg="modSp">
        <pc:chgData name="Mikkonen Hanne" userId="5a557d90-2fc0-4583-be01-62766ce855fb" providerId="ADAL" clId="{5C837A49-B9E3-4B17-9239-867938C739C4}" dt="2024-01-03T12:16:51.315" v="8"/>
        <pc:sldMkLst>
          <pc:docMk/>
          <pc:sldMk cId="4173300650" sldId="312"/>
        </pc:sldMkLst>
        <pc:graphicFrameChg chg="mod">
          <ac:chgData name="Mikkonen Hanne" userId="5a557d90-2fc0-4583-be01-62766ce855fb" providerId="ADAL" clId="{5C837A49-B9E3-4B17-9239-867938C739C4}" dt="2024-01-03T12:16:51.315" v="8"/>
          <ac:graphicFrameMkLst>
            <pc:docMk/>
            <pc:sldMk cId="4173300650" sldId="312"/>
            <ac:graphicFrameMk id="10" creationId="{31015168-3B54-9057-0D3C-488B43203BDD}"/>
          </ac:graphicFrameMkLst>
        </pc:graphicFrameChg>
      </pc:sldChg>
      <pc:sldChg chg="modSp">
        <pc:chgData name="Mikkonen Hanne" userId="5a557d90-2fc0-4583-be01-62766ce855fb" providerId="ADAL" clId="{5C837A49-B9E3-4B17-9239-867938C739C4}" dt="2024-01-03T12:16:51.623" v="9"/>
        <pc:sldMkLst>
          <pc:docMk/>
          <pc:sldMk cId="1577087571" sldId="313"/>
        </pc:sldMkLst>
        <pc:graphicFrameChg chg="mod">
          <ac:chgData name="Mikkonen Hanne" userId="5a557d90-2fc0-4583-be01-62766ce855fb" providerId="ADAL" clId="{5C837A49-B9E3-4B17-9239-867938C739C4}" dt="2024-01-03T12:16:51.623" v="9"/>
          <ac:graphicFrameMkLst>
            <pc:docMk/>
            <pc:sldMk cId="1577087571" sldId="313"/>
            <ac:graphicFrameMk id="10" creationId="{AD17BEDA-62AB-4276-2598-47626DEB5D31}"/>
          </ac:graphicFrameMkLst>
        </pc:graphicFrameChg>
      </pc:sldChg>
      <pc:sldChg chg="modSp">
        <pc:chgData name="Mikkonen Hanne" userId="5a557d90-2fc0-4583-be01-62766ce855fb" providerId="ADAL" clId="{5C837A49-B9E3-4B17-9239-867938C739C4}" dt="2024-01-03T12:16:51.949" v="10"/>
        <pc:sldMkLst>
          <pc:docMk/>
          <pc:sldMk cId="4073917404" sldId="314"/>
        </pc:sldMkLst>
        <pc:graphicFrameChg chg="mod">
          <ac:chgData name="Mikkonen Hanne" userId="5a557d90-2fc0-4583-be01-62766ce855fb" providerId="ADAL" clId="{5C837A49-B9E3-4B17-9239-867938C739C4}" dt="2024-01-03T12:16:51.949" v="10"/>
          <ac:graphicFrameMkLst>
            <pc:docMk/>
            <pc:sldMk cId="4073917404" sldId="314"/>
            <ac:graphicFrameMk id="10" creationId="{4017A210-DE17-9E07-3163-573C5C4F7377}"/>
          </ac:graphicFrameMkLst>
        </pc:graphicFrameChg>
      </pc:sldChg>
      <pc:sldChg chg="modSp">
        <pc:chgData name="Mikkonen Hanne" userId="5a557d90-2fc0-4583-be01-62766ce855fb" providerId="ADAL" clId="{5C837A49-B9E3-4B17-9239-867938C739C4}" dt="2024-01-03T12:16:52.251" v="11"/>
        <pc:sldMkLst>
          <pc:docMk/>
          <pc:sldMk cId="3071498469" sldId="315"/>
        </pc:sldMkLst>
        <pc:graphicFrameChg chg="mod">
          <ac:chgData name="Mikkonen Hanne" userId="5a557d90-2fc0-4583-be01-62766ce855fb" providerId="ADAL" clId="{5C837A49-B9E3-4B17-9239-867938C739C4}" dt="2024-01-03T12:16:52.251" v="11"/>
          <ac:graphicFrameMkLst>
            <pc:docMk/>
            <pc:sldMk cId="3071498469" sldId="315"/>
            <ac:graphicFrameMk id="10" creationId="{7C1F7ACA-6E48-E102-7CB8-7F0D4FA33604}"/>
          </ac:graphicFrameMkLst>
        </pc:graphicFrameChg>
      </pc:sldChg>
      <pc:sldChg chg="modSp">
        <pc:chgData name="Mikkonen Hanne" userId="5a557d90-2fc0-4583-be01-62766ce855fb" providerId="ADAL" clId="{5C837A49-B9E3-4B17-9239-867938C739C4}" dt="2024-01-03T12:16:52.597" v="12"/>
        <pc:sldMkLst>
          <pc:docMk/>
          <pc:sldMk cId="4276321020" sldId="316"/>
        </pc:sldMkLst>
        <pc:graphicFrameChg chg="mod">
          <ac:chgData name="Mikkonen Hanne" userId="5a557d90-2fc0-4583-be01-62766ce855fb" providerId="ADAL" clId="{5C837A49-B9E3-4B17-9239-867938C739C4}" dt="2024-01-03T12:16:52.597" v="12"/>
          <ac:graphicFrameMkLst>
            <pc:docMk/>
            <pc:sldMk cId="4276321020" sldId="316"/>
            <ac:graphicFrameMk id="10" creationId="{CEAB3441-D16A-D980-8500-89E44B0A2D80}"/>
          </ac:graphicFrameMkLst>
        </pc:graphicFrameChg>
      </pc:sldChg>
      <pc:sldChg chg="modSp">
        <pc:chgData name="Mikkonen Hanne" userId="5a557d90-2fc0-4583-be01-62766ce855fb" providerId="ADAL" clId="{5C837A49-B9E3-4B17-9239-867938C739C4}" dt="2024-01-03T12:16:52.905" v="13"/>
        <pc:sldMkLst>
          <pc:docMk/>
          <pc:sldMk cId="812514303" sldId="317"/>
        </pc:sldMkLst>
        <pc:graphicFrameChg chg="mod">
          <ac:chgData name="Mikkonen Hanne" userId="5a557d90-2fc0-4583-be01-62766ce855fb" providerId="ADAL" clId="{5C837A49-B9E3-4B17-9239-867938C739C4}" dt="2024-01-03T12:16:52.905" v="13"/>
          <ac:graphicFrameMkLst>
            <pc:docMk/>
            <pc:sldMk cId="812514303" sldId="317"/>
            <ac:graphicFrameMk id="10" creationId="{DEF6AB4D-CCF0-9D0C-E5F2-502C0D0EF33B}"/>
          </ac:graphicFrameMkLst>
        </pc:graphicFrameChg>
      </pc:sldChg>
      <pc:sldChg chg="modSp">
        <pc:chgData name="Mikkonen Hanne" userId="5a557d90-2fc0-4583-be01-62766ce855fb" providerId="ADAL" clId="{5C837A49-B9E3-4B17-9239-867938C739C4}" dt="2024-01-03T12:16:53.233" v="14"/>
        <pc:sldMkLst>
          <pc:docMk/>
          <pc:sldMk cId="1723456984" sldId="318"/>
        </pc:sldMkLst>
        <pc:graphicFrameChg chg="mod">
          <ac:chgData name="Mikkonen Hanne" userId="5a557d90-2fc0-4583-be01-62766ce855fb" providerId="ADAL" clId="{5C837A49-B9E3-4B17-9239-867938C739C4}" dt="2024-01-03T12:16:53.233" v="14"/>
          <ac:graphicFrameMkLst>
            <pc:docMk/>
            <pc:sldMk cId="1723456984" sldId="318"/>
            <ac:graphicFrameMk id="10" creationId="{5C283159-302D-32F2-1BB0-918E2C4CEDA3}"/>
          </ac:graphicFrameMkLst>
        </pc:graphicFrameChg>
      </pc:sldChg>
      <pc:sldChg chg="modSp">
        <pc:chgData name="Mikkonen Hanne" userId="5a557d90-2fc0-4583-be01-62766ce855fb" providerId="ADAL" clId="{5C837A49-B9E3-4B17-9239-867938C739C4}" dt="2024-01-03T12:16:53.537" v="15"/>
        <pc:sldMkLst>
          <pc:docMk/>
          <pc:sldMk cId="306528166" sldId="319"/>
        </pc:sldMkLst>
        <pc:graphicFrameChg chg="mod">
          <ac:chgData name="Mikkonen Hanne" userId="5a557d90-2fc0-4583-be01-62766ce855fb" providerId="ADAL" clId="{5C837A49-B9E3-4B17-9239-867938C739C4}" dt="2024-01-03T12:16:53.537" v="15"/>
          <ac:graphicFrameMkLst>
            <pc:docMk/>
            <pc:sldMk cId="306528166" sldId="319"/>
            <ac:graphicFrameMk id="10" creationId="{EFB865C2-C6B2-923A-EFFA-46F502F406B7}"/>
          </ac:graphicFrameMkLst>
        </pc:graphicFrameChg>
      </pc:sldChg>
      <pc:sldChg chg="modSp">
        <pc:chgData name="Mikkonen Hanne" userId="5a557d90-2fc0-4583-be01-62766ce855fb" providerId="ADAL" clId="{5C837A49-B9E3-4B17-9239-867938C739C4}" dt="2024-01-03T12:16:53.909" v="16"/>
        <pc:sldMkLst>
          <pc:docMk/>
          <pc:sldMk cId="898908919" sldId="320"/>
        </pc:sldMkLst>
        <pc:graphicFrameChg chg="mod">
          <ac:chgData name="Mikkonen Hanne" userId="5a557d90-2fc0-4583-be01-62766ce855fb" providerId="ADAL" clId="{5C837A49-B9E3-4B17-9239-867938C739C4}" dt="2024-01-03T12:16:53.909" v="16"/>
          <ac:graphicFrameMkLst>
            <pc:docMk/>
            <pc:sldMk cId="898908919" sldId="320"/>
            <ac:graphicFrameMk id="10" creationId="{8D5238D4-C97C-E925-233C-57BD2F3B4E67}"/>
          </ac:graphicFrameMkLst>
        </pc:graphicFrameChg>
      </pc:sldChg>
      <pc:sldChg chg="modSp">
        <pc:chgData name="Mikkonen Hanne" userId="5a557d90-2fc0-4583-be01-62766ce855fb" providerId="ADAL" clId="{5C837A49-B9E3-4B17-9239-867938C739C4}" dt="2024-01-03T12:16:54.339" v="17"/>
        <pc:sldMkLst>
          <pc:docMk/>
          <pc:sldMk cId="2378820786" sldId="321"/>
        </pc:sldMkLst>
        <pc:graphicFrameChg chg="mod">
          <ac:chgData name="Mikkonen Hanne" userId="5a557d90-2fc0-4583-be01-62766ce855fb" providerId="ADAL" clId="{5C837A49-B9E3-4B17-9239-867938C739C4}" dt="2024-01-03T12:16:54.339" v="17"/>
          <ac:graphicFrameMkLst>
            <pc:docMk/>
            <pc:sldMk cId="2378820786" sldId="321"/>
            <ac:graphicFrameMk id="10" creationId="{709FA856-5531-4262-D67D-5E3A76A6392D}"/>
          </ac:graphicFrameMkLst>
        </pc:graphicFrameChg>
      </pc:sldChg>
      <pc:sldChg chg="modSp">
        <pc:chgData name="Mikkonen Hanne" userId="5a557d90-2fc0-4583-be01-62766ce855fb" providerId="ADAL" clId="{5C837A49-B9E3-4B17-9239-867938C739C4}" dt="2024-01-03T12:16:56.113" v="18"/>
        <pc:sldMkLst>
          <pc:docMk/>
          <pc:sldMk cId="3156155292" sldId="322"/>
        </pc:sldMkLst>
        <pc:graphicFrameChg chg="mod">
          <ac:chgData name="Mikkonen Hanne" userId="5a557d90-2fc0-4583-be01-62766ce855fb" providerId="ADAL" clId="{5C837A49-B9E3-4B17-9239-867938C739C4}" dt="2024-01-03T12:16:56.113" v="18"/>
          <ac:graphicFrameMkLst>
            <pc:docMk/>
            <pc:sldMk cId="3156155292" sldId="322"/>
            <ac:graphicFrameMk id="10" creationId="{0D281C45-6E81-EA23-567E-E09BDFEC63B4}"/>
          </ac:graphicFrameMkLst>
        </pc:graphicFrameChg>
      </pc:sldChg>
      <pc:sldChg chg="modSp">
        <pc:chgData name="Mikkonen Hanne" userId="5a557d90-2fc0-4583-be01-62766ce855fb" providerId="ADAL" clId="{5C837A49-B9E3-4B17-9239-867938C739C4}" dt="2024-01-03T12:16:57.871" v="19"/>
        <pc:sldMkLst>
          <pc:docMk/>
          <pc:sldMk cId="2625046603" sldId="323"/>
        </pc:sldMkLst>
        <pc:graphicFrameChg chg="mod">
          <ac:chgData name="Mikkonen Hanne" userId="5a557d90-2fc0-4583-be01-62766ce855fb" providerId="ADAL" clId="{5C837A49-B9E3-4B17-9239-867938C739C4}" dt="2024-01-03T12:16:57.871" v="19"/>
          <ac:graphicFrameMkLst>
            <pc:docMk/>
            <pc:sldMk cId="2625046603" sldId="323"/>
            <ac:graphicFrameMk id="10" creationId="{F96D1488-FF56-CA85-DA95-3B7CBF4A7579}"/>
          </ac:graphicFrameMkLst>
        </pc:graphicFrameChg>
      </pc:sldChg>
      <pc:sldChg chg="modSp">
        <pc:chgData name="Mikkonen Hanne" userId="5a557d90-2fc0-4583-be01-62766ce855fb" providerId="ADAL" clId="{5C837A49-B9E3-4B17-9239-867938C739C4}" dt="2024-01-03T12:16:58.212" v="20"/>
        <pc:sldMkLst>
          <pc:docMk/>
          <pc:sldMk cId="4249250928" sldId="324"/>
        </pc:sldMkLst>
        <pc:graphicFrameChg chg="mod">
          <ac:chgData name="Mikkonen Hanne" userId="5a557d90-2fc0-4583-be01-62766ce855fb" providerId="ADAL" clId="{5C837A49-B9E3-4B17-9239-867938C739C4}" dt="2024-01-03T12:16:58.212" v="20"/>
          <ac:graphicFrameMkLst>
            <pc:docMk/>
            <pc:sldMk cId="4249250928" sldId="324"/>
            <ac:graphicFrameMk id="10" creationId="{B0D70078-8D27-FA4E-1345-D8FB1B522302}"/>
          </ac:graphicFrameMkLst>
        </pc:graphicFrameChg>
      </pc:sldChg>
      <pc:sldChg chg="modSp">
        <pc:chgData name="Mikkonen Hanne" userId="5a557d90-2fc0-4583-be01-62766ce855fb" providerId="ADAL" clId="{5C837A49-B9E3-4B17-9239-867938C739C4}" dt="2024-01-03T12:16:58.571" v="21"/>
        <pc:sldMkLst>
          <pc:docMk/>
          <pc:sldMk cId="2966646190" sldId="325"/>
        </pc:sldMkLst>
        <pc:graphicFrameChg chg="mod">
          <ac:chgData name="Mikkonen Hanne" userId="5a557d90-2fc0-4583-be01-62766ce855fb" providerId="ADAL" clId="{5C837A49-B9E3-4B17-9239-867938C739C4}" dt="2024-01-03T12:16:58.571" v="21"/>
          <ac:graphicFrameMkLst>
            <pc:docMk/>
            <pc:sldMk cId="2966646190" sldId="325"/>
            <ac:graphicFrameMk id="10" creationId="{2E9DB225-A42D-BC4A-9936-3C600C5FFC4F}"/>
          </ac:graphicFrameMkLst>
        </pc:graphicFrameChg>
      </pc:sldChg>
      <pc:sldChg chg="modSp">
        <pc:chgData name="Mikkonen Hanne" userId="5a557d90-2fc0-4583-be01-62766ce855fb" providerId="ADAL" clId="{5C837A49-B9E3-4B17-9239-867938C739C4}" dt="2024-01-03T12:16:59.181" v="22"/>
        <pc:sldMkLst>
          <pc:docMk/>
          <pc:sldMk cId="1243919645" sldId="326"/>
        </pc:sldMkLst>
        <pc:graphicFrameChg chg="mod">
          <ac:chgData name="Mikkonen Hanne" userId="5a557d90-2fc0-4583-be01-62766ce855fb" providerId="ADAL" clId="{5C837A49-B9E3-4B17-9239-867938C739C4}" dt="2024-01-03T12:16:59.181" v="22"/>
          <ac:graphicFrameMkLst>
            <pc:docMk/>
            <pc:sldMk cId="1243919645" sldId="326"/>
            <ac:graphicFrameMk id="10" creationId="{BA3F03C4-1AE8-BA04-2C4B-515EB2FAEF44}"/>
          </ac:graphicFrameMkLst>
        </pc:graphicFrameChg>
      </pc:sldChg>
      <pc:sldChg chg="modSp mod">
        <pc:chgData name="Mikkonen Hanne" userId="5a557d90-2fc0-4583-be01-62766ce855fb" providerId="ADAL" clId="{5C837A49-B9E3-4B17-9239-867938C739C4}" dt="2024-01-03T12:59:40.873" v="84" actId="20577"/>
        <pc:sldMkLst>
          <pc:docMk/>
          <pc:sldMk cId="2948034354" sldId="332"/>
        </pc:sldMkLst>
        <pc:spChg chg="mod">
          <ac:chgData name="Mikkonen Hanne" userId="5a557d90-2fc0-4583-be01-62766ce855fb" providerId="ADAL" clId="{5C837A49-B9E3-4B17-9239-867938C739C4}" dt="2024-01-03T12:59:40.873" v="84" actId="20577"/>
          <ac:spMkLst>
            <pc:docMk/>
            <pc:sldMk cId="2948034354" sldId="332"/>
            <ac:spMk id="2" creationId="{00000000-0000-0000-0000-000000000000}"/>
          </ac:spMkLst>
        </pc:spChg>
      </pc:sldChg>
      <pc:sldChg chg="modSp">
        <pc:chgData name="Mikkonen Hanne" userId="5a557d90-2fc0-4583-be01-62766ce855fb" providerId="ADAL" clId="{5C837A49-B9E3-4B17-9239-867938C739C4}" dt="2024-01-03T12:16:51.017" v="7"/>
        <pc:sldMkLst>
          <pc:docMk/>
          <pc:sldMk cId="1535896550" sldId="334"/>
        </pc:sldMkLst>
        <pc:graphicFrameChg chg="mod">
          <ac:chgData name="Mikkonen Hanne" userId="5a557d90-2fc0-4583-be01-62766ce855fb" providerId="ADAL" clId="{5C837A49-B9E3-4B17-9239-867938C739C4}" dt="2024-01-03T12:16:51.017" v="7"/>
          <ac:graphicFrameMkLst>
            <pc:docMk/>
            <pc:sldMk cId="1535896550" sldId="334"/>
            <ac:graphicFrameMk id="10" creationId="{D3C513D1-AFFB-34BE-2842-2264138975B0}"/>
          </ac:graphicFrameMkLst>
        </pc:graphicFrameChg>
      </pc:sldChg>
      <pc:sldChg chg="modSp mod">
        <pc:chgData name="Mikkonen Hanne" userId="5a557d90-2fc0-4583-be01-62766ce855fb" providerId="ADAL" clId="{5C837A49-B9E3-4B17-9239-867938C739C4}" dt="2024-01-03T13:30:17.411" v="321" actId="207"/>
        <pc:sldMkLst>
          <pc:docMk/>
          <pc:sldMk cId="476969766" sldId="335"/>
        </pc:sldMkLst>
        <pc:spChg chg="mod">
          <ac:chgData name="Mikkonen Hanne" userId="5a557d90-2fc0-4583-be01-62766ce855fb" providerId="ADAL" clId="{5C837A49-B9E3-4B17-9239-867938C739C4}" dt="2024-01-03T13:30:17.411" v="321" actId="207"/>
          <ac:spMkLst>
            <pc:docMk/>
            <pc:sldMk cId="476969766" sldId="335"/>
            <ac:spMk id="6" creationId="{4B4EBBC5-0BE4-4914-88D0-14756726525D}"/>
          </ac:spMkLst>
        </pc:spChg>
      </pc:sldChg>
      <pc:sldChg chg="modSp mod">
        <pc:chgData name="Mikkonen Hanne" userId="5a557d90-2fc0-4583-be01-62766ce855fb" providerId="ADAL" clId="{5C837A49-B9E3-4B17-9239-867938C739C4}" dt="2024-01-03T13:01:39.280" v="88" actId="207"/>
        <pc:sldMkLst>
          <pc:docMk/>
          <pc:sldMk cId="2505097318" sldId="337"/>
        </pc:sldMkLst>
        <pc:spChg chg="mod">
          <ac:chgData name="Mikkonen Hanne" userId="5a557d90-2fc0-4583-be01-62766ce855fb" providerId="ADAL" clId="{5C837A49-B9E3-4B17-9239-867938C739C4}" dt="2024-01-03T13:01:39.280" v="88" actId="207"/>
          <ac:spMkLst>
            <pc:docMk/>
            <pc:sldMk cId="2505097318" sldId="337"/>
            <ac:spMk id="2" creationId="{00000000-0000-0000-0000-000000000000}"/>
          </ac:spMkLst>
        </pc:spChg>
      </pc:sldChg>
      <pc:sldChg chg="modSp mod modNotesTx">
        <pc:chgData name="Mikkonen Hanne" userId="5a557d90-2fc0-4583-be01-62766ce855fb" providerId="ADAL" clId="{5C837A49-B9E3-4B17-9239-867938C739C4}" dt="2024-01-03T13:01:54.491" v="92" actId="207"/>
        <pc:sldMkLst>
          <pc:docMk/>
          <pc:sldMk cId="1865613655" sldId="338"/>
        </pc:sldMkLst>
        <pc:spChg chg="mod">
          <ac:chgData name="Mikkonen Hanne" userId="5a557d90-2fc0-4583-be01-62766ce855fb" providerId="ADAL" clId="{5C837A49-B9E3-4B17-9239-867938C739C4}" dt="2024-01-03T13:01:54.491" v="92" actId="207"/>
          <ac:spMkLst>
            <pc:docMk/>
            <pc:sldMk cId="1865613655" sldId="338"/>
            <ac:spMk id="2" creationId="{00000000-0000-0000-0000-000000000000}"/>
          </ac:spMkLst>
        </pc:spChg>
        <pc:graphicFrameChg chg="mod">
          <ac:chgData name="Mikkonen Hanne" userId="5a557d90-2fc0-4583-be01-62766ce855fb" providerId="ADAL" clId="{5C837A49-B9E3-4B17-9239-867938C739C4}" dt="2024-01-03T12:51:39.473" v="49" actId="207"/>
          <ac:graphicFrameMkLst>
            <pc:docMk/>
            <pc:sldMk cId="1865613655" sldId="338"/>
            <ac:graphicFrameMk id="11" creationId="{2AA4A714-C8F3-4C05-0CDC-D648948E119C}"/>
          </ac:graphicFrameMkLst>
        </pc:graphicFrameChg>
      </pc:sldChg>
    </pc:docChg>
  </pc:docChgLst>
  <pc:docChgLst>
    <pc:chgData name="Mikkonen Hanne" userId="5a557d90-2fc0-4583-be01-62766ce855fb" providerId="ADAL" clId="{7B869D92-5EFF-4B31-BA1E-27EEDBE3426F}"/>
    <pc:docChg chg="undo custSel delSld modSld">
      <pc:chgData name="Mikkonen Hanne" userId="5a557d90-2fc0-4583-be01-62766ce855fb" providerId="ADAL" clId="{7B869D92-5EFF-4B31-BA1E-27EEDBE3426F}" dt="2024-02-01T11:17:52.407" v="378" actId="207"/>
      <pc:docMkLst>
        <pc:docMk/>
      </pc:docMkLst>
      <pc:sldChg chg="modSp mod">
        <pc:chgData name="Mikkonen Hanne" userId="5a557d90-2fc0-4583-be01-62766ce855fb" providerId="ADAL" clId="{7B869D92-5EFF-4B31-BA1E-27EEDBE3426F}" dt="2024-02-01T11:12:22.946" v="281" actId="207"/>
        <pc:sldMkLst>
          <pc:docMk/>
          <pc:sldMk cId="3393189023" sldId="259"/>
        </pc:sldMkLst>
        <pc:spChg chg="mod">
          <ac:chgData name="Mikkonen Hanne" userId="5a557d90-2fc0-4583-be01-62766ce855fb" providerId="ADAL" clId="{7B869D92-5EFF-4B31-BA1E-27EEDBE3426F}" dt="2024-02-01T11:12:22.946" v="281" actId="207"/>
          <ac:spMkLst>
            <pc:docMk/>
            <pc:sldMk cId="3393189023" sldId="259"/>
            <ac:spMk id="2" creationId="{00000000-0000-0000-0000-000000000000}"/>
          </ac:spMkLst>
        </pc:spChg>
        <pc:graphicFrameChg chg="mod">
          <ac:chgData name="Mikkonen Hanne" userId="5a557d90-2fc0-4583-be01-62766ce855fb" providerId="ADAL" clId="{7B869D92-5EFF-4B31-BA1E-27EEDBE3426F}" dt="2024-01-30T12:39:04.570" v="174"/>
          <ac:graphicFrameMkLst>
            <pc:docMk/>
            <pc:sldMk cId="3393189023" sldId="259"/>
            <ac:graphicFrameMk id="12" creationId="{00000000-0000-0000-0000-000000000000}"/>
          </ac:graphicFrameMkLst>
        </pc:graphicFrameChg>
      </pc:sldChg>
      <pc:sldChg chg="addSp delSp modSp mod">
        <pc:chgData name="Mikkonen Hanne" userId="5a557d90-2fc0-4583-be01-62766ce855fb" providerId="ADAL" clId="{7B869D92-5EFF-4B31-BA1E-27EEDBE3426F}" dt="2024-01-30T12:40:09.586" v="180" actId="20577"/>
        <pc:sldMkLst>
          <pc:docMk/>
          <pc:sldMk cId="2390948734" sldId="262"/>
        </pc:sldMkLst>
        <pc:spChg chg="add del mod">
          <ac:chgData name="Mikkonen Hanne" userId="5a557d90-2fc0-4583-be01-62766ce855fb" providerId="ADAL" clId="{7B869D92-5EFF-4B31-BA1E-27EEDBE3426F}" dt="2024-01-30T12:39:57.196" v="178" actId="478"/>
          <ac:spMkLst>
            <pc:docMk/>
            <pc:sldMk cId="2390948734" sldId="262"/>
            <ac:spMk id="6" creationId="{E74538FC-88E5-E2F4-024D-F104609D1C00}"/>
          </ac:spMkLst>
        </pc:spChg>
        <pc:graphicFrameChg chg="modGraphic">
          <ac:chgData name="Mikkonen Hanne" userId="5a557d90-2fc0-4583-be01-62766ce855fb" providerId="ADAL" clId="{7B869D92-5EFF-4B31-BA1E-27EEDBE3426F}" dt="2024-01-30T12:40:09.586" v="180" actId="20577"/>
          <ac:graphicFrameMkLst>
            <pc:docMk/>
            <pc:sldMk cId="2390948734" sldId="262"/>
            <ac:graphicFrameMk id="12" creationId="{00000000-0000-0000-0000-000000000000}"/>
          </ac:graphicFrameMkLst>
        </pc:graphicFrameChg>
      </pc:sldChg>
      <pc:sldChg chg="modSp mod">
        <pc:chgData name="Mikkonen Hanne" userId="5a557d90-2fc0-4583-be01-62766ce855fb" providerId="ADAL" clId="{7B869D92-5EFF-4B31-BA1E-27EEDBE3426F}" dt="2024-02-01T11:12:07.666" v="279" actId="207"/>
        <pc:sldMkLst>
          <pc:docMk/>
          <pc:sldMk cId="256332957" sldId="293"/>
        </pc:sldMkLst>
        <pc:spChg chg="mod">
          <ac:chgData name="Mikkonen Hanne" userId="5a557d90-2fc0-4583-be01-62766ce855fb" providerId="ADAL" clId="{7B869D92-5EFF-4B31-BA1E-27EEDBE3426F}" dt="2024-02-01T11:12:07.666" v="279" actId="207"/>
          <ac:spMkLst>
            <pc:docMk/>
            <pc:sldMk cId="256332957" sldId="293"/>
            <ac:spMk id="2" creationId="{00000000-0000-0000-0000-000000000000}"/>
          </ac:spMkLst>
        </pc:spChg>
        <pc:graphicFrameChg chg="mod">
          <ac:chgData name="Mikkonen Hanne" userId="5a557d90-2fc0-4583-be01-62766ce855fb" providerId="ADAL" clId="{7B869D92-5EFF-4B31-BA1E-27EEDBE3426F}" dt="2024-01-30T08:28:03.685" v="1" actId="1076"/>
          <ac:graphicFrameMkLst>
            <pc:docMk/>
            <pc:sldMk cId="256332957" sldId="293"/>
            <ac:graphicFrameMk id="8" creationId="{00000000-0000-0000-0000-000000000000}"/>
          </ac:graphicFrameMkLst>
        </pc:graphicFrameChg>
      </pc:sldChg>
      <pc:sldChg chg="modSp mod">
        <pc:chgData name="Mikkonen Hanne" userId="5a557d90-2fc0-4583-be01-62766ce855fb" providerId="ADAL" clId="{7B869D92-5EFF-4B31-BA1E-27EEDBE3426F}" dt="2024-02-01T11:12:31.661" v="283" actId="207"/>
        <pc:sldMkLst>
          <pc:docMk/>
          <pc:sldMk cId="842250481" sldId="295"/>
        </pc:sldMkLst>
        <pc:spChg chg="mod">
          <ac:chgData name="Mikkonen Hanne" userId="5a557d90-2fc0-4583-be01-62766ce855fb" providerId="ADAL" clId="{7B869D92-5EFF-4B31-BA1E-27EEDBE3426F}" dt="2024-02-01T11:12:31.661" v="283" actId="207"/>
          <ac:spMkLst>
            <pc:docMk/>
            <pc:sldMk cId="842250481" sldId="295"/>
            <ac:spMk id="2" creationId="{00000000-0000-0000-0000-000000000000}"/>
          </ac:spMkLst>
        </pc:spChg>
      </pc:sldChg>
      <pc:sldChg chg="modSp del mod modNotesTx">
        <pc:chgData name="Mikkonen Hanne" userId="5a557d90-2fc0-4583-be01-62766ce855fb" providerId="ADAL" clId="{7B869D92-5EFF-4B31-BA1E-27EEDBE3426F}" dt="2024-02-01T10:56:29.299" v="273" actId="47"/>
        <pc:sldMkLst>
          <pc:docMk/>
          <pc:sldMk cId="1771681211" sldId="296"/>
        </pc:sldMkLst>
        <pc:graphicFrameChg chg="modGraphic">
          <ac:chgData name="Mikkonen Hanne" userId="5a557d90-2fc0-4583-be01-62766ce855fb" providerId="ADAL" clId="{7B869D92-5EFF-4B31-BA1E-27EEDBE3426F}" dt="2024-01-30T12:43:51.292" v="247" actId="2166"/>
          <ac:graphicFrameMkLst>
            <pc:docMk/>
            <pc:sldMk cId="1771681211" sldId="296"/>
            <ac:graphicFrameMk id="12" creationId="{00000000-0000-0000-0000-000000000000}"/>
          </ac:graphicFrameMkLst>
        </pc:graphicFrameChg>
      </pc:sldChg>
      <pc:sldChg chg="modSp mod">
        <pc:chgData name="Mikkonen Hanne" userId="5a557d90-2fc0-4583-be01-62766ce855fb" providerId="ADAL" clId="{7B869D92-5EFF-4B31-BA1E-27EEDBE3426F}" dt="2024-01-30T12:40:25.402" v="182" actId="20577"/>
        <pc:sldMkLst>
          <pc:docMk/>
          <pc:sldMk cId="1746970912" sldId="298"/>
        </pc:sldMkLst>
        <pc:graphicFrameChg chg="modGraphic">
          <ac:chgData name="Mikkonen Hanne" userId="5a557d90-2fc0-4583-be01-62766ce855fb" providerId="ADAL" clId="{7B869D92-5EFF-4B31-BA1E-27EEDBE3426F}" dt="2024-01-30T12:40:25.402" v="182" actId="20577"/>
          <ac:graphicFrameMkLst>
            <pc:docMk/>
            <pc:sldMk cId="1746970912" sldId="298"/>
            <ac:graphicFrameMk id="12" creationId="{00000000-0000-0000-0000-000000000000}"/>
          </ac:graphicFrameMkLst>
        </pc:graphicFrameChg>
      </pc:sldChg>
      <pc:sldChg chg="modSp mod">
        <pc:chgData name="Mikkonen Hanne" userId="5a557d90-2fc0-4583-be01-62766ce855fb" providerId="ADAL" clId="{7B869D92-5EFF-4B31-BA1E-27EEDBE3426F}" dt="2024-01-30T12:40:46.403" v="186" actId="20577"/>
        <pc:sldMkLst>
          <pc:docMk/>
          <pc:sldMk cId="2339375399" sldId="299"/>
        </pc:sldMkLst>
        <pc:graphicFrameChg chg="modGraphic">
          <ac:chgData name="Mikkonen Hanne" userId="5a557d90-2fc0-4583-be01-62766ce855fb" providerId="ADAL" clId="{7B869D92-5EFF-4B31-BA1E-27EEDBE3426F}" dt="2024-01-30T12:40:46.403" v="186" actId="20577"/>
          <ac:graphicFrameMkLst>
            <pc:docMk/>
            <pc:sldMk cId="2339375399" sldId="299"/>
            <ac:graphicFrameMk id="12" creationId="{00000000-0000-0000-0000-000000000000}"/>
          </ac:graphicFrameMkLst>
        </pc:graphicFrameChg>
      </pc:sldChg>
      <pc:sldChg chg="modSp mod">
        <pc:chgData name="Mikkonen Hanne" userId="5a557d90-2fc0-4583-be01-62766ce855fb" providerId="ADAL" clId="{7B869D92-5EFF-4B31-BA1E-27EEDBE3426F}" dt="2024-01-30T12:41:11.438" v="194" actId="20577"/>
        <pc:sldMkLst>
          <pc:docMk/>
          <pc:sldMk cId="3603584777" sldId="300"/>
        </pc:sldMkLst>
        <pc:graphicFrameChg chg="modGraphic">
          <ac:chgData name="Mikkonen Hanne" userId="5a557d90-2fc0-4583-be01-62766ce855fb" providerId="ADAL" clId="{7B869D92-5EFF-4B31-BA1E-27EEDBE3426F}" dt="2024-01-30T12:41:11.438" v="194" actId="20577"/>
          <ac:graphicFrameMkLst>
            <pc:docMk/>
            <pc:sldMk cId="3603584777" sldId="300"/>
            <ac:graphicFrameMk id="12" creationId="{00000000-0000-0000-0000-000000000000}"/>
          </ac:graphicFrameMkLst>
        </pc:graphicFrameChg>
      </pc:sldChg>
      <pc:sldChg chg="modSp mod">
        <pc:chgData name="Mikkonen Hanne" userId="5a557d90-2fc0-4583-be01-62766ce855fb" providerId="ADAL" clId="{7B869D92-5EFF-4B31-BA1E-27EEDBE3426F}" dt="2024-01-30T12:41:46.466" v="206" actId="20577"/>
        <pc:sldMkLst>
          <pc:docMk/>
          <pc:sldMk cId="2533507209" sldId="302"/>
        </pc:sldMkLst>
        <pc:graphicFrameChg chg="modGraphic">
          <ac:chgData name="Mikkonen Hanne" userId="5a557d90-2fc0-4583-be01-62766ce855fb" providerId="ADAL" clId="{7B869D92-5EFF-4B31-BA1E-27EEDBE3426F}" dt="2024-01-30T12:41:46.466" v="206" actId="20577"/>
          <ac:graphicFrameMkLst>
            <pc:docMk/>
            <pc:sldMk cId="2533507209" sldId="302"/>
            <ac:graphicFrameMk id="12" creationId="{00000000-0000-0000-0000-000000000000}"/>
          </ac:graphicFrameMkLst>
        </pc:graphicFrameChg>
      </pc:sldChg>
      <pc:sldChg chg="modSp mod">
        <pc:chgData name="Mikkonen Hanne" userId="5a557d90-2fc0-4583-be01-62766ce855fb" providerId="ADAL" clId="{7B869D92-5EFF-4B31-BA1E-27EEDBE3426F}" dt="2024-01-30T12:41:58.897" v="210" actId="20577"/>
        <pc:sldMkLst>
          <pc:docMk/>
          <pc:sldMk cId="1958463701" sldId="303"/>
        </pc:sldMkLst>
        <pc:graphicFrameChg chg="modGraphic">
          <ac:chgData name="Mikkonen Hanne" userId="5a557d90-2fc0-4583-be01-62766ce855fb" providerId="ADAL" clId="{7B869D92-5EFF-4B31-BA1E-27EEDBE3426F}" dt="2024-01-30T12:41:58.897" v="210" actId="20577"/>
          <ac:graphicFrameMkLst>
            <pc:docMk/>
            <pc:sldMk cId="1958463701" sldId="303"/>
            <ac:graphicFrameMk id="12" creationId="{00000000-0000-0000-0000-000000000000}"/>
          </ac:graphicFrameMkLst>
        </pc:graphicFrameChg>
      </pc:sldChg>
      <pc:sldChg chg="modSp mod">
        <pc:chgData name="Mikkonen Hanne" userId="5a557d90-2fc0-4583-be01-62766ce855fb" providerId="ADAL" clId="{7B869D92-5EFF-4B31-BA1E-27EEDBE3426F}" dt="2024-01-30T12:42:17.249" v="214" actId="20577"/>
        <pc:sldMkLst>
          <pc:docMk/>
          <pc:sldMk cId="2423371311" sldId="304"/>
        </pc:sldMkLst>
        <pc:graphicFrameChg chg="modGraphic">
          <ac:chgData name="Mikkonen Hanne" userId="5a557d90-2fc0-4583-be01-62766ce855fb" providerId="ADAL" clId="{7B869D92-5EFF-4B31-BA1E-27EEDBE3426F}" dt="2024-01-30T12:42:17.249" v="214" actId="20577"/>
          <ac:graphicFrameMkLst>
            <pc:docMk/>
            <pc:sldMk cId="2423371311" sldId="304"/>
            <ac:graphicFrameMk id="12" creationId="{00000000-0000-0000-0000-000000000000}"/>
          </ac:graphicFrameMkLst>
        </pc:graphicFrameChg>
      </pc:sldChg>
      <pc:sldChg chg="modSp mod">
        <pc:chgData name="Mikkonen Hanne" userId="5a557d90-2fc0-4583-be01-62766ce855fb" providerId="ADAL" clId="{7B869D92-5EFF-4B31-BA1E-27EEDBE3426F}" dt="2024-01-30T12:42:29.089" v="220" actId="20577"/>
        <pc:sldMkLst>
          <pc:docMk/>
          <pc:sldMk cId="1011854673" sldId="305"/>
        </pc:sldMkLst>
        <pc:graphicFrameChg chg="modGraphic">
          <ac:chgData name="Mikkonen Hanne" userId="5a557d90-2fc0-4583-be01-62766ce855fb" providerId="ADAL" clId="{7B869D92-5EFF-4B31-BA1E-27EEDBE3426F}" dt="2024-01-30T12:42:29.089" v="220" actId="20577"/>
          <ac:graphicFrameMkLst>
            <pc:docMk/>
            <pc:sldMk cId="1011854673" sldId="305"/>
            <ac:graphicFrameMk id="12" creationId="{00000000-0000-0000-0000-000000000000}"/>
          </ac:graphicFrameMkLst>
        </pc:graphicFrameChg>
      </pc:sldChg>
      <pc:sldChg chg="modSp mod">
        <pc:chgData name="Mikkonen Hanne" userId="5a557d90-2fc0-4583-be01-62766ce855fb" providerId="ADAL" clId="{7B869D92-5EFF-4B31-BA1E-27EEDBE3426F}" dt="2024-01-30T12:42:40.298" v="222" actId="20577"/>
        <pc:sldMkLst>
          <pc:docMk/>
          <pc:sldMk cId="2867472548" sldId="306"/>
        </pc:sldMkLst>
        <pc:graphicFrameChg chg="modGraphic">
          <ac:chgData name="Mikkonen Hanne" userId="5a557d90-2fc0-4583-be01-62766ce855fb" providerId="ADAL" clId="{7B869D92-5EFF-4B31-BA1E-27EEDBE3426F}" dt="2024-01-30T12:42:40.298" v="222" actId="20577"/>
          <ac:graphicFrameMkLst>
            <pc:docMk/>
            <pc:sldMk cId="2867472548" sldId="306"/>
            <ac:graphicFrameMk id="12" creationId="{00000000-0000-0000-0000-000000000000}"/>
          </ac:graphicFrameMkLst>
        </pc:graphicFrameChg>
      </pc:sldChg>
      <pc:sldChg chg="modSp mod">
        <pc:chgData name="Mikkonen Hanne" userId="5a557d90-2fc0-4583-be01-62766ce855fb" providerId="ADAL" clId="{7B869D92-5EFF-4B31-BA1E-27EEDBE3426F}" dt="2024-01-30T12:42:46.552" v="224" actId="20577"/>
        <pc:sldMkLst>
          <pc:docMk/>
          <pc:sldMk cId="2984300583" sldId="307"/>
        </pc:sldMkLst>
        <pc:graphicFrameChg chg="modGraphic">
          <ac:chgData name="Mikkonen Hanne" userId="5a557d90-2fc0-4583-be01-62766ce855fb" providerId="ADAL" clId="{7B869D92-5EFF-4B31-BA1E-27EEDBE3426F}" dt="2024-01-30T12:42:46.552" v="224" actId="20577"/>
          <ac:graphicFrameMkLst>
            <pc:docMk/>
            <pc:sldMk cId="2984300583" sldId="307"/>
            <ac:graphicFrameMk id="12" creationId="{00000000-0000-0000-0000-000000000000}"/>
          </ac:graphicFrameMkLst>
        </pc:graphicFrameChg>
      </pc:sldChg>
      <pc:sldChg chg="modSp mod">
        <pc:chgData name="Mikkonen Hanne" userId="5a557d90-2fc0-4583-be01-62766ce855fb" providerId="ADAL" clId="{7B869D92-5EFF-4B31-BA1E-27EEDBE3426F}" dt="2024-01-30T12:43:00.837" v="232" actId="20577"/>
        <pc:sldMkLst>
          <pc:docMk/>
          <pc:sldMk cId="4200882757" sldId="308"/>
        </pc:sldMkLst>
        <pc:graphicFrameChg chg="modGraphic">
          <ac:chgData name="Mikkonen Hanne" userId="5a557d90-2fc0-4583-be01-62766ce855fb" providerId="ADAL" clId="{7B869D92-5EFF-4B31-BA1E-27EEDBE3426F}" dt="2024-01-30T12:43:00.837" v="232" actId="20577"/>
          <ac:graphicFrameMkLst>
            <pc:docMk/>
            <pc:sldMk cId="4200882757" sldId="308"/>
            <ac:graphicFrameMk id="12" creationId="{00000000-0000-0000-0000-000000000000}"/>
          </ac:graphicFrameMkLst>
        </pc:graphicFrameChg>
      </pc:sldChg>
      <pc:sldChg chg="modSp mod">
        <pc:chgData name="Mikkonen Hanne" userId="5a557d90-2fc0-4583-be01-62766ce855fb" providerId="ADAL" clId="{7B869D92-5EFF-4B31-BA1E-27EEDBE3426F}" dt="2024-01-30T12:43:14.711" v="238" actId="20577"/>
        <pc:sldMkLst>
          <pc:docMk/>
          <pc:sldMk cId="48845647" sldId="309"/>
        </pc:sldMkLst>
        <pc:graphicFrameChg chg="modGraphic">
          <ac:chgData name="Mikkonen Hanne" userId="5a557d90-2fc0-4583-be01-62766ce855fb" providerId="ADAL" clId="{7B869D92-5EFF-4B31-BA1E-27EEDBE3426F}" dt="2024-01-30T12:43:14.711" v="238" actId="20577"/>
          <ac:graphicFrameMkLst>
            <pc:docMk/>
            <pc:sldMk cId="48845647" sldId="309"/>
            <ac:graphicFrameMk id="12" creationId="{00000000-0000-0000-0000-000000000000}"/>
          </ac:graphicFrameMkLst>
        </pc:graphicFrameChg>
      </pc:sldChg>
      <pc:sldChg chg="modSp mod">
        <pc:chgData name="Mikkonen Hanne" userId="5a557d90-2fc0-4583-be01-62766ce855fb" providerId="ADAL" clId="{7B869D92-5EFF-4B31-BA1E-27EEDBE3426F}" dt="2024-01-30T12:43:26.258" v="246" actId="20577"/>
        <pc:sldMkLst>
          <pc:docMk/>
          <pc:sldMk cId="1159390883" sldId="310"/>
        </pc:sldMkLst>
        <pc:graphicFrameChg chg="modGraphic">
          <ac:chgData name="Mikkonen Hanne" userId="5a557d90-2fc0-4583-be01-62766ce855fb" providerId="ADAL" clId="{7B869D92-5EFF-4B31-BA1E-27EEDBE3426F}" dt="2024-01-30T12:43:26.258" v="246" actId="20577"/>
          <ac:graphicFrameMkLst>
            <pc:docMk/>
            <pc:sldMk cId="1159390883" sldId="310"/>
            <ac:graphicFrameMk id="12" creationId="{00000000-0000-0000-0000-000000000000}"/>
          </ac:graphicFrameMkLst>
        </pc:graphicFrameChg>
      </pc:sldChg>
      <pc:sldChg chg="addSp delSp modSp mod">
        <pc:chgData name="Mikkonen Hanne" userId="5a557d90-2fc0-4583-be01-62766ce855fb" providerId="ADAL" clId="{7B869D92-5EFF-4B31-BA1E-27EEDBE3426F}" dt="2024-02-01T11:12:04.020" v="278" actId="207"/>
        <pc:sldMkLst>
          <pc:docMk/>
          <pc:sldMk cId="2948034354" sldId="332"/>
        </pc:sldMkLst>
        <pc:spChg chg="mod">
          <ac:chgData name="Mikkonen Hanne" userId="5a557d90-2fc0-4583-be01-62766ce855fb" providerId="ADAL" clId="{7B869D92-5EFF-4B31-BA1E-27EEDBE3426F}" dt="2024-02-01T11:12:04.020" v="278" actId="207"/>
          <ac:spMkLst>
            <pc:docMk/>
            <pc:sldMk cId="2948034354" sldId="332"/>
            <ac:spMk id="2" creationId="{00000000-0000-0000-0000-000000000000}"/>
          </ac:spMkLst>
        </pc:spChg>
        <pc:spChg chg="add del mod">
          <ac:chgData name="Mikkonen Hanne" userId="5a557d90-2fc0-4583-be01-62766ce855fb" providerId="ADAL" clId="{7B869D92-5EFF-4B31-BA1E-27EEDBE3426F}" dt="2024-02-01T11:12:00.587" v="277" actId="478"/>
          <ac:spMkLst>
            <pc:docMk/>
            <pc:sldMk cId="2948034354" sldId="332"/>
            <ac:spMk id="6" creationId="{0B35C3F4-C8D7-8D16-27B7-7225D7067F00}"/>
          </ac:spMkLst>
        </pc:spChg>
      </pc:sldChg>
      <pc:sldChg chg="modSp mod">
        <pc:chgData name="Mikkonen Hanne" userId="5a557d90-2fc0-4583-be01-62766ce855fb" providerId="ADAL" clId="{7B869D92-5EFF-4B31-BA1E-27EEDBE3426F}" dt="2024-02-01T11:17:52.407" v="378" actId="207"/>
        <pc:sldMkLst>
          <pc:docMk/>
          <pc:sldMk cId="476969766" sldId="335"/>
        </pc:sldMkLst>
        <pc:spChg chg="mod">
          <ac:chgData name="Mikkonen Hanne" userId="5a557d90-2fc0-4583-be01-62766ce855fb" providerId="ADAL" clId="{7B869D92-5EFF-4B31-BA1E-27EEDBE3426F}" dt="2024-01-30T13:20:12.805" v="255" actId="20577"/>
          <ac:spMkLst>
            <pc:docMk/>
            <pc:sldMk cId="476969766" sldId="335"/>
            <ac:spMk id="2" creationId="{AFF46846-6019-4A97-9B81-047703C41449}"/>
          </ac:spMkLst>
        </pc:spChg>
        <pc:spChg chg="mod">
          <ac:chgData name="Mikkonen Hanne" userId="5a557d90-2fc0-4583-be01-62766ce855fb" providerId="ADAL" clId="{7B869D92-5EFF-4B31-BA1E-27EEDBE3426F}" dt="2024-02-01T11:17:52.407" v="378" actId="207"/>
          <ac:spMkLst>
            <pc:docMk/>
            <pc:sldMk cId="476969766" sldId="335"/>
            <ac:spMk id="6" creationId="{4B4EBBC5-0BE4-4914-88D0-14756726525D}"/>
          </ac:spMkLst>
        </pc:spChg>
      </pc:sldChg>
      <pc:sldChg chg="modSp mod">
        <pc:chgData name="Mikkonen Hanne" userId="5a557d90-2fc0-4583-be01-62766ce855fb" providerId="ADAL" clId="{7B869D92-5EFF-4B31-BA1E-27EEDBE3426F}" dt="2024-02-01T11:12:27.173" v="282" actId="207"/>
        <pc:sldMkLst>
          <pc:docMk/>
          <pc:sldMk cId="2505097318" sldId="337"/>
        </pc:sldMkLst>
        <pc:spChg chg="mod">
          <ac:chgData name="Mikkonen Hanne" userId="5a557d90-2fc0-4583-be01-62766ce855fb" providerId="ADAL" clId="{7B869D92-5EFF-4B31-BA1E-27EEDBE3426F}" dt="2024-02-01T11:12:27.173" v="282" actId="207"/>
          <ac:spMkLst>
            <pc:docMk/>
            <pc:sldMk cId="2505097318" sldId="337"/>
            <ac:spMk id="2" creationId="{00000000-0000-0000-0000-000000000000}"/>
          </ac:spMkLst>
        </pc:spChg>
      </pc:sldChg>
      <pc:sldChg chg="modSp mod">
        <pc:chgData name="Mikkonen Hanne" userId="5a557d90-2fc0-4583-be01-62766ce855fb" providerId="ADAL" clId="{7B869D92-5EFF-4B31-BA1E-27EEDBE3426F}" dt="2024-02-01T11:12:13.232" v="280" actId="207"/>
        <pc:sldMkLst>
          <pc:docMk/>
          <pc:sldMk cId="1865613655" sldId="338"/>
        </pc:sldMkLst>
        <pc:spChg chg="mod">
          <ac:chgData name="Mikkonen Hanne" userId="5a557d90-2fc0-4583-be01-62766ce855fb" providerId="ADAL" clId="{7B869D92-5EFF-4B31-BA1E-27EEDBE3426F}" dt="2024-02-01T11:12:13.232" v="280" actId="207"/>
          <ac:spMkLst>
            <pc:docMk/>
            <pc:sldMk cId="1865613655" sldId="338"/>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3Q23 vs. 2Q23</c:v>
                </c:pt>
              </c:strCache>
            </c:strRef>
          </c:tx>
          <c:spPr>
            <a:solidFill>
              <a:schemeClr val="accent3"/>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6-F038-415A-9CE0-45ADFC809E1C}"/>
              </c:ext>
            </c:extLst>
          </c:dPt>
          <c:dLbls>
            <c:dLbl>
              <c:idx val="0"/>
              <c:layout>
                <c:manualLayout>
                  <c:x val="-0.24063564131668558"/>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38-415A-9CE0-45ADFC809E1C}"/>
                </c:ext>
              </c:extLst>
            </c:dLbl>
            <c:dLbl>
              <c:idx val="1"/>
              <c:layout>
                <c:manualLayout>
                  <c:x val="-0.21642073401437761"/>
                  <c:y val="3.5858364542344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38-415A-9CE0-45ADFC809E1C}"/>
                </c:ext>
              </c:extLst>
            </c:dLbl>
            <c:dLbl>
              <c:idx val="2"/>
              <c:layout>
                <c:manualLayout>
                  <c:x val="-0.2103670071888006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38-415A-9CE0-45ADFC809E1C}"/>
                </c:ext>
              </c:extLst>
            </c:dLbl>
            <c:dLbl>
              <c:idx val="3"/>
              <c:layout>
                <c:manualLayout>
                  <c:x val="-0.1695043511161558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38-415A-9CE0-45ADFC809E1C}"/>
                </c:ext>
              </c:extLst>
            </c:dLbl>
            <c:dLbl>
              <c:idx val="4"/>
              <c:layout>
                <c:manualLayout>
                  <c:x val="-0.1543700340522133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38-415A-9CE0-45ADFC809E1C}"/>
                </c:ext>
              </c:extLst>
            </c:dLbl>
            <c:dLbl>
              <c:idx val="5"/>
              <c:layout>
                <c:manualLayout>
                  <c:x val="-0.1392357169882708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38-415A-9CE0-45ADFC809E1C}"/>
                </c:ext>
              </c:extLst>
            </c:dLbl>
            <c:dLbl>
              <c:idx val="6"/>
              <c:layout>
                <c:manualLayout>
                  <c:x val="-0.12864169504351117"/>
                  <c:y val="3.5858364542344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029133560348089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Etelä-Savo</c:v>
                </c:pt>
                <c:pt idx="1">
                  <c:v>Pohjois-Pohjanmaa</c:v>
                </c:pt>
                <c:pt idx="2">
                  <c:v>Kaakkois-Suomi</c:v>
                </c:pt>
                <c:pt idx="3">
                  <c:v>Etelä-Pohjanmaa</c:v>
                </c:pt>
                <c:pt idx="4">
                  <c:v>Pirkanmaa</c:v>
                </c:pt>
                <c:pt idx="5">
                  <c:v>Uusimaa</c:v>
                </c:pt>
                <c:pt idx="6">
                  <c:v>Lappi</c:v>
                </c:pt>
                <c:pt idx="7">
                  <c:v>Koko maa</c:v>
                </c:pt>
                <c:pt idx="8">
                  <c:v>Satakunta</c:v>
                </c:pt>
                <c:pt idx="9">
                  <c:v>Varsinais-Suomi</c:v>
                </c:pt>
                <c:pt idx="10">
                  <c:v>Häme</c:v>
                </c:pt>
                <c:pt idx="11">
                  <c:v>Pohjois-Karjala</c:v>
                </c:pt>
                <c:pt idx="12">
                  <c:v>Pohjanmaa</c:v>
                </c:pt>
                <c:pt idx="13">
                  <c:v>Pohjois-Savo</c:v>
                </c:pt>
                <c:pt idx="14">
                  <c:v>Keski-Suomi</c:v>
                </c:pt>
                <c:pt idx="15">
                  <c:v>Kainuu</c:v>
                </c:pt>
              </c:strCache>
            </c:strRef>
          </c:cat>
          <c:val>
            <c:numRef>
              <c:f>Taul1!$B$2:$B$17</c:f>
              <c:numCache>
                <c:formatCode>0.00%</c:formatCode>
                <c:ptCount val="16"/>
                <c:pt idx="0">
                  <c:v>-7.0000000000000007E-2</c:v>
                </c:pt>
                <c:pt idx="1">
                  <c:v>-0.06</c:v>
                </c:pt>
                <c:pt idx="2">
                  <c:v>-5.6000000000000001E-2</c:v>
                </c:pt>
                <c:pt idx="3">
                  <c:v>-3.9E-2</c:v>
                </c:pt>
                <c:pt idx="4">
                  <c:v>-3.2000000000000001E-2</c:v>
                </c:pt>
                <c:pt idx="5">
                  <c:v>-2.9000000000000001E-2</c:v>
                </c:pt>
                <c:pt idx="6">
                  <c:v>-2.3E-2</c:v>
                </c:pt>
                <c:pt idx="7">
                  <c:v>-1.0999999999999999E-2</c:v>
                </c:pt>
                <c:pt idx="8">
                  <c:v>2E-3</c:v>
                </c:pt>
                <c:pt idx="9">
                  <c:v>0.01</c:v>
                </c:pt>
                <c:pt idx="10">
                  <c:v>1.4E-2</c:v>
                </c:pt>
                <c:pt idx="11">
                  <c:v>2.1999999999999999E-2</c:v>
                </c:pt>
                <c:pt idx="12">
                  <c:v>2.7E-2</c:v>
                </c:pt>
                <c:pt idx="13">
                  <c:v>2.8000000000000001E-2</c:v>
                </c:pt>
                <c:pt idx="14">
                  <c:v>3.7999999999999999E-2</c:v>
                </c:pt>
                <c:pt idx="15">
                  <c:v>0.255</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0.9</c:v>
                </c:pt>
                <c:pt idx="2">
                  <c:v>1.5</c:v>
                </c:pt>
                <c:pt idx="3">
                  <c:v>2.4</c:v>
                </c:pt>
                <c:pt idx="4">
                  <c:v>2.5</c:v>
                </c:pt>
                <c:pt idx="5">
                  <c:v>2.6</c:v>
                </c:pt>
                <c:pt idx="6">
                  <c:v>3.2</c:v>
                </c:pt>
                <c:pt idx="7">
                  <c:v>4.9000000000000004</c:v>
                </c:pt>
                <c:pt idx="8">
                  <c:v>6.3</c:v>
                </c:pt>
                <c:pt idx="9">
                  <c:v>6.3</c:v>
                </c:pt>
                <c:pt idx="10">
                  <c:v>6.9</c:v>
                </c:pt>
                <c:pt idx="11">
                  <c:v>7.9</c:v>
                </c:pt>
                <c:pt idx="12">
                  <c:v>8.9</c:v>
                </c:pt>
                <c:pt idx="13">
                  <c:v>10.1</c:v>
                </c:pt>
                <c:pt idx="14">
                  <c:v>35</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Taul1!$C$2:$C$16</c:f>
              <c:numCache>
                <c:formatCode>General</c:formatCode>
                <c:ptCount val="15"/>
                <c:pt idx="0">
                  <c:v>1</c:v>
                </c:pt>
                <c:pt idx="1">
                  <c:v>1.3</c:v>
                </c:pt>
                <c:pt idx="2">
                  <c:v>2.1</c:v>
                </c:pt>
                <c:pt idx="3">
                  <c:v>2.9</c:v>
                </c:pt>
                <c:pt idx="4">
                  <c:v>3.4</c:v>
                </c:pt>
                <c:pt idx="5">
                  <c:v>3</c:v>
                </c:pt>
                <c:pt idx="6">
                  <c:v>5</c:v>
                </c:pt>
                <c:pt idx="7">
                  <c:v>5.2</c:v>
                </c:pt>
                <c:pt idx="8">
                  <c:v>5.9</c:v>
                </c:pt>
                <c:pt idx="9">
                  <c:v>4</c:v>
                </c:pt>
                <c:pt idx="10">
                  <c:v>2.4</c:v>
                </c:pt>
                <c:pt idx="11">
                  <c:v>9.5</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7.2.2024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35519482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0,9</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 </a:t>
                      </a:r>
                      <a:r>
                        <a:rPr lang="fi-FI" sz="1050" b="0" kern="1200" baseline="0">
                          <a:solidFill>
                            <a:srgbClr val="000000"/>
                          </a:solidFill>
                          <a:latin typeface="+mn-lt"/>
                          <a:ea typeface="ＭＳ Ｐゴシック" pitchFamily="34" charset="-128"/>
                        </a:rPr>
                        <a:t>4</a:t>
                      </a:r>
                      <a:r>
                        <a:rPr lang="fi-FI" sz="1050" kern="120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0879009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5,1</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lähes viidennes Kaakkois-Suomen kaikista työllisistä. Alalla työskentelee suoraan 10 500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99195724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3 200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7590463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2044749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3,3</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a:t>
                      </a:r>
                      <a:r>
                        <a:rPr lang="fi-FI" sz="1050" b="0" baseline="0">
                          <a:solidFill>
                            <a:srgbClr val="000000"/>
                          </a:solidFill>
                          <a:latin typeface="+mn-lt"/>
                          <a:ea typeface="ＭＳ Ｐゴシック" pitchFamily="34" charset="-128"/>
                        </a:rPr>
                        <a:t> 500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63207697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7 900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80 000 työpaikkaa eli lähes kolmannes Pirkanmaan kaikista työllisistä. Alalla työskentelee suoraan 38 100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2650473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38 800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42 000 työpaikkaa eli kolmannes Pohjanmaan kaikista työllisistä. Alalla työskentelee suoraan 19 800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4884854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32095155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7 000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1119617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26 200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t>Teknologiateollisuus alueittain 7.2.2024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kasvoi vuonna 2022 kaikilla ELY-alueilla. </a:t>
            </a:r>
            <a:endParaRPr lang="fi-FI" sz="1050" dirty="0"/>
          </a:p>
          <a:p>
            <a:pPr marL="757082" lvl="1" indent="-285750">
              <a:lnSpc>
                <a:spcPct val="100000"/>
              </a:lnSpc>
              <a:buFont typeface="Arial" panose="020B0604020202020204" pitchFamily="34" charset="0"/>
              <a:buChar char="•"/>
            </a:pPr>
            <a:r>
              <a:rPr lang="fi-FI" sz="900" dirty="0">
                <a:effectLst/>
                <a:latin typeface="Verdana" panose="020B0604030504040204" pitchFamily="34" charset="0"/>
                <a:ea typeface="Verdana" panose="020B0604030504040204" pitchFamily="34" charset="0"/>
                <a:cs typeface="Verdana" panose="020B0604030504040204" pitchFamily="34" charset="0"/>
              </a:rPr>
              <a:t>Voimakka</a:t>
            </a:r>
            <a:r>
              <a:rPr lang="fi-FI" sz="900" dirty="0"/>
              <a:t>inta kasvu oli Satakunnassa, jossa liikevaihto kasvoi peräti 38 prosenttia. Seuraavaksi eniten liikevaihto kasvoi Lapissa, +23 %, Uudellamaalla +20 % ja Pohjanmaalla, +18 %. Pienintä liikevaihdon kasvu oli Keski-Suomessa +4 % ja Pohjois-Karjalassa, +7 %. *</a:t>
            </a:r>
          </a:p>
          <a:p>
            <a:pPr marL="285750" indent="-285750">
              <a:lnSpc>
                <a:spcPct val="100000"/>
              </a:lnSpc>
              <a:buFont typeface="Arial" panose="020B0604020202020204" pitchFamily="34" charset="0"/>
              <a:buChar char="•"/>
            </a:pPr>
            <a:r>
              <a:rPr lang="fi-FI" sz="1050" dirty="0"/>
              <a:t>Teknologiayritysten liikevaihto kehittyi epäyhtenäisesti eri alueilla vuoden kolmannella vuosineljänneksellä edelliseen neljännekseen verrattuna. Nopeinta liikevaihdon kasvu oli huhti-kesäkuussa Kainuussa (+25,5 %), Keski-Suomessa (+3,8 %) ja Pohjois-Savossa (+2,8 %). Liikevaihto supistui eniten Etelä-Savossa (-7 %), Pohjois-Pohjanmaalla (-6,0 %) ja Kaakkois-Suomessa (-5,6 %). Koko maassa liikevaihto laski vuoden toisella vuosineljänneksellä edelliseen vuosineljännekseen verrattuna 1,1 %.</a:t>
            </a:r>
            <a:endParaRPr lang="fi-FI" sz="100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(6 %) ja Pohjanmaa (6 %). Seuraavaksi eniten liikevaihtoa kertyy </a:t>
            </a:r>
            <a:r>
              <a:rPr lang="fi-FI" sz="1050" dirty="0"/>
              <a:t>Satakunnassa</a:t>
            </a:r>
            <a:r>
              <a:rPr lang="fi-FI" sz="1050" dirty="0">
                <a:effectLst/>
                <a:latin typeface="Verdana" panose="020B0604030504040204" pitchFamily="34" charset="0"/>
                <a:ea typeface="Verdana" panose="020B0604030504040204" pitchFamily="34" charset="0"/>
                <a:cs typeface="Verdana" panose="020B0604030504040204" pitchFamily="34" charset="0"/>
              </a:rPr>
              <a:t>, Hämeessä ja Keski-Suomessa. Alan henkilöstö jakaantuu Suomessa alueellisesti suunnilleen liikevaihdon mukaisessa suhteessa.</a:t>
            </a: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7696976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0181146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11 200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739129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238 000 työpaikkaa eli noin neljännes Uudenmaan kaikista työllisistä. Alalla työskentelee suoraan 111 800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7265637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36,6</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113 200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66 000 työpaikkaa eli reilu neljännes Varsinais-Suomen kaikista työllisistä. Alalla työskentelee suoraan 31 600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1612997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657456278"/>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410869066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2443718068"/>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425089473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339724821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312354914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3Q2023 vs. 2Q2023*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28783" y="4569557"/>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1690474346"/>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3133623097"/>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394314213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2245486521"/>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1246594021"/>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337301935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450338769"/>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80386428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2297512839"/>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67557849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255465870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2022</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4829606" cy="165163"/>
          </a:xfrm>
        </p:spPr>
        <p:txBody>
          <a:bodyPr/>
          <a:lstStyle/>
          <a:p>
            <a:r>
              <a:rPr lang="fi-FI"/>
              <a:t>Lähde: Tilastokeskus; Aluetilinpito, Liikevaihdon alueittaiset arvoindeksit, Yritysten rakenne- ja tilinpäätöstilasto / Teknologiateollisuus ry:n henkilöstötiedustelu</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762308727"/>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liikevaihdosta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98743940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toimipaikkojen henkilöstöstä 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02426329"/>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198271312"/>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2022</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3,2</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6,9</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3003530697"/>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2022</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9,5</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1.2.2024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26432831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2,5</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9 700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7B2A1-A39B-49C6-9D33-BB474F8035BD}">
  <ds:schemaRefs>
    <ds:schemaRef ds:uri="http://purl.org/dc/terms/"/>
    <ds:schemaRef ds:uri="c296724d-1a81-4a23-b6dd-dca7fd62c6ff"/>
    <ds:schemaRef ds:uri="b057f711-7d93-472c-a8f6-94be00805750"/>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D98B5D26-78F3-4913-8886-54C1A97D2A8B}">
  <ds:schemaRefs>
    <ds:schemaRef ds:uri="http://schemas.microsoft.com/sharepoint/v3/contenttype/forms"/>
  </ds:schemaRefs>
</ds:datastoreItem>
</file>

<file path=customXml/itemProps3.xml><?xml version="1.0" encoding="utf-8"?>
<ds:datastoreItem xmlns:ds="http://schemas.openxmlformats.org/officeDocument/2006/customXml" ds:itemID="{9458F7EF-8DCF-43CE-9EB5-4C99E9B8B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780</TotalTime>
  <Words>2289</Words>
  <Application>Microsoft Office PowerPoint</Application>
  <PresentationFormat>Näytössä katseltava esitys (16:9)</PresentationFormat>
  <Paragraphs>734</Paragraphs>
  <Slides>39</Slides>
  <Notes>1</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39</vt:i4>
      </vt:variant>
    </vt:vector>
  </HeadingPairs>
  <TitlesOfParts>
    <vt:vector size="43"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3</cp:revision>
  <cp:lastPrinted>2016-06-09T07:47:11Z</cp:lastPrinted>
  <dcterms:created xsi:type="dcterms:W3CDTF">2016-09-06T05:42:13Z</dcterms:created>
  <dcterms:modified xsi:type="dcterms:W3CDTF">2024-02-01T11:17:59Z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