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9" r:id="rId7"/>
    <p:sldId id="262" r:id="rId8"/>
    <p:sldId id="264" r:id="rId9"/>
    <p:sldId id="261" r:id="rId10"/>
    <p:sldId id="263" r:id="rId11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C05AD4-0AEC-41BE-B629-2F8709090C27}" v="6" dt="2019-09-17T11:14:03.703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0909" autoAdjust="0"/>
  </p:normalViewPr>
  <p:slideViewPr>
    <p:cSldViewPr showGuides="1">
      <p:cViewPr varScale="1">
        <p:scale>
          <a:sx n="198" d="100"/>
          <a:sy n="198" d="100"/>
        </p:scale>
        <p:origin x="216" y="1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1DC05AD4-0AEC-41BE-B629-2F8709090C27}"/>
    <pc:docChg chg="modSld">
      <pc:chgData name="Rautaporras Petteri" userId="81ae4bc9-51ec-4b09-af2d-f08f9486593f" providerId="ADAL" clId="{1DC05AD4-0AEC-41BE-B629-2F8709090C27}" dt="2019-09-17T11:14:16.377" v="11" actId="20577"/>
      <pc:docMkLst>
        <pc:docMk/>
      </pc:docMkLst>
      <pc:sldChg chg="modSp">
        <pc:chgData name="Rautaporras Petteri" userId="81ae4bc9-51ec-4b09-af2d-f08f9486593f" providerId="ADAL" clId="{1DC05AD4-0AEC-41BE-B629-2F8709090C27}" dt="2019-09-17T11:14:16.377" v="11" actId="20577"/>
        <pc:sldMkLst>
          <pc:docMk/>
          <pc:sldMk cId="3270858534" sldId="257"/>
        </pc:sldMkLst>
        <pc:spChg chg="mod">
          <ac:chgData name="Rautaporras Petteri" userId="81ae4bc9-51ec-4b09-af2d-f08f9486593f" providerId="ADAL" clId="{1DC05AD4-0AEC-41BE-B629-2F8709090C27}" dt="2019-09-17T11:14:16.377" v="11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1DC05AD4-0AEC-41BE-B629-2F8709090C27}" dt="2019-09-17T11:13:40.326" v="0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1DC05AD4-0AEC-41BE-B629-2F8709090C27}" dt="2019-09-17T11:14:01.986" v="1"/>
        <pc:sldMkLst>
          <pc:docMk/>
          <pc:sldMk cId="32259066" sldId="259"/>
        </pc:sldMkLst>
        <pc:graphicFrameChg chg="mod">
          <ac:chgData name="Rautaporras Petteri" userId="81ae4bc9-51ec-4b09-af2d-f08f9486593f" providerId="ADAL" clId="{1DC05AD4-0AEC-41BE-B629-2F8709090C27}" dt="2019-09-17T11:14:01.986" v="1"/>
          <ac:graphicFrameMkLst>
            <pc:docMk/>
            <pc:sldMk cId="32259066" sldId="259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1DC05AD4-0AEC-41BE-B629-2F8709090C27}" dt="2019-09-17T11:14:03.240" v="4"/>
        <pc:sldMkLst>
          <pc:docMk/>
          <pc:sldMk cId="760800958" sldId="261"/>
        </pc:sldMkLst>
        <pc:graphicFrameChg chg="mod">
          <ac:chgData name="Rautaporras Petteri" userId="81ae4bc9-51ec-4b09-af2d-f08f9486593f" providerId="ADAL" clId="{1DC05AD4-0AEC-41BE-B629-2F8709090C27}" dt="2019-09-17T11:14:03.240" v="4"/>
          <ac:graphicFrameMkLst>
            <pc:docMk/>
            <pc:sldMk cId="760800958" sldId="261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1DC05AD4-0AEC-41BE-B629-2F8709090C27}" dt="2019-09-17T11:14:02.424" v="2"/>
        <pc:sldMkLst>
          <pc:docMk/>
          <pc:sldMk cId="2656549666" sldId="262"/>
        </pc:sldMkLst>
        <pc:graphicFrameChg chg="mod">
          <ac:chgData name="Rautaporras Petteri" userId="81ae4bc9-51ec-4b09-af2d-f08f9486593f" providerId="ADAL" clId="{1DC05AD4-0AEC-41BE-B629-2F8709090C27}" dt="2019-09-17T11:14:02.424" v="2"/>
          <ac:graphicFrameMkLst>
            <pc:docMk/>
            <pc:sldMk cId="2656549666" sldId="262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1DC05AD4-0AEC-41BE-B629-2F8709090C27}" dt="2019-09-17T11:14:03.703" v="5"/>
        <pc:sldMkLst>
          <pc:docMk/>
          <pc:sldMk cId="370776633" sldId="263"/>
        </pc:sldMkLst>
        <pc:graphicFrameChg chg="mod">
          <ac:chgData name="Rautaporras Petteri" userId="81ae4bc9-51ec-4b09-af2d-f08f9486593f" providerId="ADAL" clId="{1DC05AD4-0AEC-41BE-B629-2F8709090C27}" dt="2019-09-17T11:14:03.703" v="5"/>
          <ac:graphicFrameMkLst>
            <pc:docMk/>
            <pc:sldMk cId="370776633" sldId="263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1DC05AD4-0AEC-41BE-B629-2F8709090C27}" dt="2019-09-17T11:14:02.809" v="3"/>
        <pc:sldMkLst>
          <pc:docMk/>
          <pc:sldMk cId="1942246452" sldId="264"/>
        </pc:sldMkLst>
        <pc:graphicFrameChg chg="mod">
          <ac:chgData name="Rautaporras Petteri" userId="81ae4bc9-51ec-4b09-af2d-f08f9486593f" providerId="ADAL" clId="{1DC05AD4-0AEC-41BE-B629-2F8709090C27}" dt="2019-09-17T11:14:02.809" v="3"/>
          <ac:graphicFrameMkLst>
            <pc:docMk/>
            <pc:sldMk cId="1942246452" sldId="264"/>
            <ac:graphicFrameMk id="11" creationId="{2FC55EF9-2255-4B1D-BA0F-1252556B8A7A}"/>
          </ac:graphicFrameMkLst>
        </pc:graphicFrameChg>
      </pc:sldChg>
    </pc:docChg>
  </pc:docChgLst>
  <pc:docChgLst>
    <pc:chgData name="Petteri Rautaporras" userId="81ae4bc9-51ec-4b09-af2d-f08f9486593f" providerId="ADAL" clId="{B8BFC016-1021-47C6-B472-0AADEEE5E725}"/>
    <pc:docChg chg="modSld">
      <pc:chgData name="Petteri Rautaporras" userId="81ae4bc9-51ec-4b09-af2d-f08f9486593f" providerId="ADAL" clId="{B8BFC016-1021-47C6-B472-0AADEEE5E725}" dt="2019-07-29T09:11:19.131" v="11" actId="20577"/>
      <pc:docMkLst>
        <pc:docMk/>
      </pc:docMkLst>
      <pc:sldChg chg="modSp">
        <pc:chgData name="Petteri Rautaporras" userId="81ae4bc9-51ec-4b09-af2d-f08f9486593f" providerId="ADAL" clId="{B8BFC016-1021-47C6-B472-0AADEEE5E725}" dt="2019-07-29T09:11:19.131" v="11" actId="20577"/>
        <pc:sldMkLst>
          <pc:docMk/>
          <pc:sldMk cId="3270858534" sldId="257"/>
        </pc:sldMkLst>
        <pc:spChg chg="mod">
          <ac:chgData name="Petteri Rautaporras" userId="81ae4bc9-51ec-4b09-af2d-f08f9486593f" providerId="ADAL" clId="{B8BFC016-1021-47C6-B472-0AADEEE5E725}" dt="2019-07-29T09:11:19.131" v="11" actId="20577"/>
          <ac:spMkLst>
            <pc:docMk/>
            <pc:sldMk cId="3270858534" sldId="257"/>
            <ac:spMk id="7" creationId="{00000000-0000-0000-0000-000000000000}"/>
          </ac:spMkLst>
        </pc:spChg>
        <pc:graphicFrameChg chg="mod">
          <ac:chgData name="Petteri Rautaporras" userId="81ae4bc9-51ec-4b09-af2d-f08f9486593f" providerId="ADAL" clId="{B8BFC016-1021-47C6-B472-0AADEEE5E725}" dt="2019-07-29T09:11:02.365" v="5"/>
          <ac:graphicFrameMkLst>
            <pc:docMk/>
            <pc:sldMk cId="3270858534" sldId="257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B8BFC016-1021-47C6-B472-0AADEEE5E725}" dt="2019-07-29T07:54:43.591" v="0"/>
        <pc:sldMkLst>
          <pc:docMk/>
          <pc:sldMk cId="32259066" sldId="259"/>
        </pc:sldMkLst>
        <pc:graphicFrameChg chg="mod">
          <ac:chgData name="Petteri Rautaporras" userId="81ae4bc9-51ec-4b09-af2d-f08f9486593f" providerId="ADAL" clId="{B8BFC016-1021-47C6-B472-0AADEEE5E725}" dt="2019-07-29T07:54:43.591" v="0"/>
          <ac:graphicFrameMkLst>
            <pc:docMk/>
            <pc:sldMk cId="32259066" sldId="259"/>
            <ac:graphicFrameMk id="12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B8BFC016-1021-47C6-B472-0AADEEE5E725}" dt="2019-07-29T07:54:44.467" v="3"/>
        <pc:sldMkLst>
          <pc:docMk/>
          <pc:sldMk cId="760800958" sldId="261"/>
        </pc:sldMkLst>
        <pc:graphicFrameChg chg="mod">
          <ac:chgData name="Petteri Rautaporras" userId="81ae4bc9-51ec-4b09-af2d-f08f9486593f" providerId="ADAL" clId="{B8BFC016-1021-47C6-B472-0AADEEE5E725}" dt="2019-07-29T07:54:44.467" v="3"/>
          <ac:graphicFrameMkLst>
            <pc:docMk/>
            <pc:sldMk cId="760800958" sldId="261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B8BFC016-1021-47C6-B472-0AADEEE5E725}" dt="2019-07-29T07:54:43.901" v="1"/>
        <pc:sldMkLst>
          <pc:docMk/>
          <pc:sldMk cId="2656549666" sldId="262"/>
        </pc:sldMkLst>
        <pc:graphicFrameChg chg="mod">
          <ac:chgData name="Petteri Rautaporras" userId="81ae4bc9-51ec-4b09-af2d-f08f9486593f" providerId="ADAL" clId="{B8BFC016-1021-47C6-B472-0AADEEE5E725}" dt="2019-07-29T07:54:43.901" v="1"/>
          <ac:graphicFrameMkLst>
            <pc:docMk/>
            <pc:sldMk cId="2656549666" sldId="262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B8BFC016-1021-47C6-B472-0AADEEE5E725}" dt="2019-07-29T07:54:44.771" v="4"/>
        <pc:sldMkLst>
          <pc:docMk/>
          <pc:sldMk cId="370776633" sldId="263"/>
        </pc:sldMkLst>
        <pc:graphicFrameChg chg="mod">
          <ac:chgData name="Petteri Rautaporras" userId="81ae4bc9-51ec-4b09-af2d-f08f9486593f" providerId="ADAL" clId="{B8BFC016-1021-47C6-B472-0AADEEE5E725}" dt="2019-07-29T07:54:44.771" v="4"/>
          <ac:graphicFrameMkLst>
            <pc:docMk/>
            <pc:sldMk cId="370776633" sldId="263"/>
            <ac:graphicFrameMk id="9" creationId="{00000000-0000-0000-0000-000000000000}"/>
          </ac:graphicFrameMkLst>
        </pc:graphicFrameChg>
      </pc:sldChg>
      <pc:sldChg chg="modSp">
        <pc:chgData name="Petteri Rautaporras" userId="81ae4bc9-51ec-4b09-af2d-f08f9486593f" providerId="ADAL" clId="{B8BFC016-1021-47C6-B472-0AADEEE5E725}" dt="2019-07-29T07:54:44.191" v="2"/>
        <pc:sldMkLst>
          <pc:docMk/>
          <pc:sldMk cId="1942246452" sldId="264"/>
        </pc:sldMkLst>
        <pc:graphicFrameChg chg="mod">
          <ac:chgData name="Petteri Rautaporras" userId="81ae4bc9-51ec-4b09-af2d-f08f9486593f" providerId="ADAL" clId="{B8BFC016-1021-47C6-B472-0AADEEE5E725}" dt="2019-07-29T07:54:44.191" v="2"/>
          <ac:graphicFrameMkLst>
            <pc:docMk/>
            <pc:sldMk cId="1942246452" sldId="264"/>
            <ac:graphicFrameMk id="11" creationId="{2FC55EF9-2255-4B1D-BA0F-1252556B8A7A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Development of the World and the Finnish Economy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/>
              <a:t>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528862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Economic Forecasts for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3047977" y="4727574"/>
            <a:ext cx="5412455" cy="415926"/>
          </a:xfrm>
        </p:spPr>
        <p:txBody>
          <a:bodyPr/>
          <a:lstStyle/>
          <a:p>
            <a:r>
              <a:rPr lang="en-US" dirty="0"/>
              <a:t>*) European commission and IMF report Harmonized Index of Consumer Prices</a:t>
            </a:r>
          </a:p>
          <a:p>
            <a:r>
              <a:rPr lang="en-US"/>
              <a:t>Updated 17.9.2019</a:t>
            </a:r>
            <a:endParaRPr lang="en-US" dirty="0"/>
          </a:p>
        </p:txBody>
      </p:sp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945623"/>
              </p:ext>
            </p:extLst>
          </p:nvPr>
        </p:nvGraphicFramePr>
        <p:xfrm>
          <a:off x="219481" y="977775"/>
          <a:ext cx="8640961" cy="345399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79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76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02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9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81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2243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8162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81373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Forecaster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Date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GDP, %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</a:t>
                      </a:r>
                      <a:r>
                        <a:rPr lang="en-US" sz="900" b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private</a:t>
                      </a:r>
                    </a:p>
                    <a:p>
                      <a:pPr algn="ctr" fontAlgn="ctr"/>
                      <a:r>
                        <a:rPr lang="en-US" sz="9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Consumption, %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Exports, %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Change in Investments,</a:t>
                      </a:r>
                      <a:r>
                        <a:rPr lang="en-US" sz="900" b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%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Inflation, % *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tc gridSpan="2"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ctr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Unemployment </a:t>
                      </a:r>
                      <a:r>
                        <a:rPr lang="en-US" sz="900" b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rate</a:t>
                      </a:r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%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fi-FI" sz="7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163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Danske Bank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17.6.2019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486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Nordea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4.9.2019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88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OP-</a:t>
                      </a:r>
                      <a:r>
                        <a:rPr lang="en-US" sz="900" b="1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Pohjola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19.8.2019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779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163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Ministry</a:t>
                      </a:r>
                      <a:r>
                        <a:rPr lang="en-US" sz="9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Finance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17.6.2019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14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Bank</a:t>
                      </a:r>
                      <a:r>
                        <a:rPr lang="en-US" sz="900" b="1" i="0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of Finland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ETLA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16.9.2019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PTT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PT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17.9.2019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53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European</a:t>
                      </a:r>
                      <a:r>
                        <a:rPr lang="en-US" sz="900" b="1" u="none" strike="noStrike" baseline="0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commission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2.7.2019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IMF</a:t>
                      </a:r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9.4.2019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en-US" sz="9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012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9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</a:t>
                      </a:r>
                    </a:p>
                  </a:txBody>
                  <a:tcPr marL="6926" marR="6926" marT="6926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i-FI" sz="900" b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1,3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806052" rtl="0" eaLnBrk="1" fontAlgn="ctr" latinLnBrk="0" hangingPunct="1"/>
                      <a:r>
                        <a:rPr lang="fi-FI" sz="900" b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</a:t>
                      </a:r>
                    </a:p>
                  </a:txBody>
                  <a:tcPr marL="6350" marR="6350" marT="6350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D001B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85853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Sales and Construction of new one-family houses in the USA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Seasonally adjusted information</a:t>
            </a:r>
          </a:p>
          <a:p>
            <a:r>
              <a:rPr lang="en-US" dirty="0"/>
              <a:t>Source: </a:t>
            </a:r>
            <a:r>
              <a:rPr lang="en-US" dirty="0" err="1"/>
              <a:t>Macrobond</a:t>
            </a:r>
            <a:endParaRPr lang="en-US" dirty="0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97128486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5906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Consumer Confidence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Seasonally adjusted information</a:t>
            </a:r>
          </a:p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Statistics Finland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72435347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654966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Consumer Confidence in Eurozone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Seasonally adjusted information</a:t>
            </a:r>
          </a:p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European Commission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2FC55EF9-2255-4B1D-BA0F-1252556B8A7A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1199539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2FC55EF9-2255-4B1D-BA0F-1252556B8A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224645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Consumer Confidence in USA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Seasonally adjusted information</a:t>
            </a:r>
          </a:p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Conference Board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29059834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080095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Manufacturing Purchasing Managers’ Index in USA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7DC44-C376-4F45-AAD9-CF0021B2BA36}" type="datetime1">
              <a:rPr lang="en-US" smtClean="0"/>
              <a:t>9/17/2019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Macrobond</a:t>
            </a:r>
            <a:r>
              <a:rPr lang="en-US" dirty="0"/>
              <a:t>, ISM</a:t>
            </a:r>
          </a:p>
          <a:p>
            <a:r>
              <a:rPr lang="en-US" dirty="0"/>
              <a:t>Reading over 50 = situation is better than in previous month</a:t>
            </a:r>
          </a:p>
          <a:p>
            <a:r>
              <a:rPr lang="en-US" dirty="0"/>
              <a:t>Reading under 50= situation is worse than in previous month</a:t>
            </a:r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7080443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776633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DA672DBA335C34DBBA9A53594FD77F6" ma:contentTypeVersion="9" ma:contentTypeDescription="Luo uusi asiakirja." ma:contentTypeScope="" ma:versionID="f99623d2a742417cab531e4610bb3d21">
  <xsd:schema xmlns:xsd="http://www.w3.org/2001/XMLSchema" xmlns:xs="http://www.w3.org/2001/XMLSchema" xmlns:p="http://schemas.microsoft.com/office/2006/metadata/properties" xmlns:ns2="a5c4f9c2-84a2-48d3-9942-8e0fea0a10bc" xmlns:ns3="31fc0bb4-b62d-4044-8569-b8da76fe5ed6" targetNamespace="http://schemas.microsoft.com/office/2006/metadata/properties" ma:root="true" ma:fieldsID="8b585e86e4723be97b351f2479de5d94" ns2:_="" ns3:_="">
    <xsd:import namespace="a5c4f9c2-84a2-48d3-9942-8e0fea0a10bc"/>
    <xsd:import namespace="31fc0bb4-b62d-4044-8569-b8da76fe5e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4f9c2-84a2-48d3-9942-8e0fea0a1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c0bb4-b62d-4044-8569-b8da76fe5ed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647FBC-0070-4433-86CE-BBF81D1510A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F0BD64-8F07-4D4B-B6DC-8FA708ACB2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c4f9c2-84a2-48d3-9942-8e0fea0a10bc"/>
    <ds:schemaRef ds:uri="31fc0bb4-b62d-4044-8569-b8da76fe5e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90C7032-EE8C-4520-91B4-F3D5AC89EF5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1fc0bb4-b62d-4044-8569-b8da76fe5ed6"/>
    <ds:schemaRef ds:uri="http://purl.org/dc/elements/1.1/"/>
    <ds:schemaRef ds:uri="a5c4f9c2-84a2-48d3-9942-8e0fea0a10b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65</TotalTime>
  <Words>361</Words>
  <Application>Microsoft Office PowerPoint</Application>
  <PresentationFormat>Näytössä katseltava esitys (16:9)</PresentationFormat>
  <Paragraphs>239</Paragraphs>
  <Slides>7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26</cp:revision>
  <cp:lastPrinted>2016-06-09T07:47:11Z</cp:lastPrinted>
  <dcterms:created xsi:type="dcterms:W3CDTF">2016-09-08T08:05:32Z</dcterms:created>
  <dcterms:modified xsi:type="dcterms:W3CDTF">2019-09-17T11:14:19Z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0x010100EDA672DBA335C34DBBA9A53594FD77F6</vt:lpwstr>
  </property>
  <property fmtid="{D5CDD505-2E9C-101B-9397-08002B2CF9AE}" pid="28" name="Order">
    <vt:r8>831500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