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1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.xml" ContentType="application/vnd.openxmlformats-officedocument.presentationml.notesSlide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3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4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5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7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8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9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20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21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22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5.xml" ContentType="application/vnd.openxmlformats-officedocument.drawingml.chartshapes+xml"/>
  <Override PartName="/ppt/charts/chart23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6.xml" ContentType="application/vnd.openxmlformats-officedocument.drawingml.chartshapes+xml"/>
  <Override PartName="/ppt/charts/chart24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drawings/drawing7.xml" ContentType="application/vnd.openxmlformats-officedocument.drawingml.chartshapes+xml"/>
  <Override PartName="/ppt/charts/chart25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262" r:id="rId5"/>
    <p:sldId id="2147373731" r:id="rId6"/>
    <p:sldId id="259" r:id="rId7"/>
    <p:sldId id="260" r:id="rId8"/>
    <p:sldId id="261" r:id="rId9"/>
    <p:sldId id="2145706919" r:id="rId10"/>
    <p:sldId id="2145706920" r:id="rId11"/>
    <p:sldId id="2147373710" r:id="rId12"/>
    <p:sldId id="2147373709" r:id="rId13"/>
    <p:sldId id="2147373730" r:id="rId14"/>
    <p:sldId id="2147373704" r:id="rId15"/>
    <p:sldId id="2147373705" r:id="rId16"/>
    <p:sldId id="2147373706" r:id="rId17"/>
    <p:sldId id="2145706924" r:id="rId18"/>
    <p:sldId id="2147373715" r:id="rId19"/>
    <p:sldId id="2147373725" r:id="rId20"/>
    <p:sldId id="2147373726" r:id="rId21"/>
    <p:sldId id="2147373711" r:id="rId22"/>
    <p:sldId id="2147373712" r:id="rId23"/>
    <p:sldId id="2147373713" r:id="rId24"/>
    <p:sldId id="2147373714" r:id="rId25"/>
    <p:sldId id="2147373717" r:id="rId26"/>
    <p:sldId id="2147373728" r:id="rId27"/>
    <p:sldId id="2147373729" r:id="rId28"/>
    <p:sldId id="2147373718" r:id="rId29"/>
    <p:sldId id="2147373719" r:id="rId30"/>
    <p:sldId id="2147373720" r:id="rId31"/>
    <p:sldId id="2147373722" r:id="rId32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927886-9222-4182-9F0D-600F03C44A98}" v="2" dt="2023-11-24T08:50:50.739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909" autoAdjust="0"/>
  </p:normalViewPr>
  <p:slideViewPr>
    <p:cSldViewPr showGuides="1">
      <p:cViewPr varScale="1">
        <p:scale>
          <a:sx n="214" d="100"/>
          <a:sy n="214" d="100"/>
        </p:scale>
        <p:origin x="2802" y="1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5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6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chartUserShapes" Target="../drawings/drawing7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522020729247656E-2"/>
          <c:y val="4.1689995447136627E-2"/>
          <c:w val="0.79600561280577731"/>
          <c:h val="0.87969532626865443"/>
        </c:manualLayout>
      </c:layout>
      <c:lineChart>
        <c:grouping val="standard"/>
        <c:varyColors val="0"/>
        <c:ser>
          <c:idx val="2"/>
          <c:order val="0"/>
          <c:tx>
            <c:strRef>
              <c:f>Taul1!$B$1</c:f>
              <c:strCache>
                <c:ptCount val="1"/>
                <c:pt idx="0">
                  <c:v>Mediaani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2C-4F54-947B-62F5708909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n-lt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Taul1!$A$2:$A$18</c:f>
              <c:numCache>
                <c:formatCode>General</c:formatCod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Taul1!$B$2:$B$18</c:f>
              <c:numCache>
                <c:formatCode>General</c:formatCode>
                <c:ptCount val="17"/>
                <c:pt idx="0">
                  <c:v>6.9</c:v>
                </c:pt>
                <c:pt idx="1">
                  <c:v>7.4</c:v>
                </c:pt>
                <c:pt idx="2">
                  <c:v>6.8</c:v>
                </c:pt>
                <c:pt idx="3">
                  <c:v>4.2</c:v>
                </c:pt>
                <c:pt idx="4">
                  <c:v>3.4</c:v>
                </c:pt>
                <c:pt idx="5">
                  <c:v>4.3</c:v>
                </c:pt>
                <c:pt idx="6">
                  <c:v>4</c:v>
                </c:pt>
                <c:pt idx="7">
                  <c:v>2.2000000000000002</c:v>
                </c:pt>
                <c:pt idx="8">
                  <c:v>2.1</c:v>
                </c:pt>
                <c:pt idx="9">
                  <c:v>1.6</c:v>
                </c:pt>
                <c:pt idx="10">
                  <c:v>3.8</c:v>
                </c:pt>
                <c:pt idx="11">
                  <c:v>5.0999999999999996</c:v>
                </c:pt>
                <c:pt idx="12">
                  <c:v>5.5</c:v>
                </c:pt>
                <c:pt idx="13">
                  <c:v>3.4</c:v>
                </c:pt>
                <c:pt idx="14">
                  <c:v>5.4</c:v>
                </c:pt>
                <c:pt idx="15">
                  <c:v>4.8</c:v>
                </c:pt>
                <c:pt idx="16">
                  <c:v>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60-4F7F-A352-B5022905814C}"/>
            </c:ext>
          </c:extLst>
        </c:ser>
        <c:ser>
          <c:idx val="0"/>
          <c:order val="1"/>
          <c:tx>
            <c:strRef>
              <c:f>Taul1!$C$1</c:f>
              <c:strCache>
                <c:ptCount val="1"/>
                <c:pt idx="0">
                  <c:v>Keskiarvo</c:v>
                </c:pt>
              </c:strCache>
            </c:strRef>
          </c:tx>
          <c:marker>
            <c:symbol val="none"/>
          </c:marker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2C-4F54-947B-62F5708909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n-lt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Taul1!$A$2:$A$18</c:f>
              <c:numCache>
                <c:formatCode>General</c:formatCod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Taul1!$C$2:$C$18</c:f>
              <c:numCache>
                <c:formatCode>General</c:formatCode>
                <c:ptCount val="17"/>
                <c:pt idx="0">
                  <c:v>8.3000000000000007</c:v>
                </c:pt>
                <c:pt idx="1">
                  <c:v>10.4</c:v>
                </c:pt>
                <c:pt idx="2">
                  <c:v>7.3</c:v>
                </c:pt>
                <c:pt idx="3">
                  <c:v>0.3</c:v>
                </c:pt>
                <c:pt idx="4">
                  <c:v>3.6</c:v>
                </c:pt>
                <c:pt idx="5">
                  <c:v>3</c:v>
                </c:pt>
                <c:pt idx="6">
                  <c:v>-0.2</c:v>
                </c:pt>
                <c:pt idx="7">
                  <c:v>0.8</c:v>
                </c:pt>
                <c:pt idx="8">
                  <c:v>2.1</c:v>
                </c:pt>
                <c:pt idx="9">
                  <c:v>1.8</c:v>
                </c:pt>
                <c:pt idx="10">
                  <c:v>4.5999999999999996</c:v>
                </c:pt>
                <c:pt idx="11">
                  <c:v>6.1</c:v>
                </c:pt>
                <c:pt idx="12">
                  <c:v>3.4</c:v>
                </c:pt>
                <c:pt idx="13">
                  <c:v>2</c:v>
                </c:pt>
                <c:pt idx="14">
                  <c:v>3.8</c:v>
                </c:pt>
                <c:pt idx="15">
                  <c:v>5.2</c:v>
                </c:pt>
                <c:pt idx="16">
                  <c:v>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B1-4395-9581-FBF16029BC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0355848"/>
        <c:axId val="410356240"/>
      </c:lineChart>
      <c:catAx>
        <c:axId val="410355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10356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0356240"/>
        <c:scaling>
          <c:orientation val="minMax"/>
          <c:max val="11"/>
          <c:min val="-1"/>
        </c:scaling>
        <c:delete val="0"/>
        <c:axPos val="l"/>
        <c:majorGridlines>
          <c:spPr>
            <a:ln w="3175">
              <a:prstDash val="dash"/>
            </a:ln>
          </c:spPr>
        </c:majorGridlines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10355848"/>
        <c:crosses val="autoZero"/>
        <c:crossBetween val="between"/>
        <c:majorUnit val="1"/>
        <c:minorUnit val="0.5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86181796514936204"/>
          <c:y val="0.46477647098499897"/>
          <c:w val="0.12329963862349215"/>
          <c:h val="0.1352603406159141"/>
        </c:manualLayout>
      </c:layout>
      <c:overlay val="0"/>
      <c:txPr>
        <a:bodyPr/>
        <a:lstStyle/>
        <a:p>
          <a:pPr>
            <a:defRPr sz="1050" b="0" i="0" baseline="0">
              <a:solidFill>
                <a:schemeClr val="tx2"/>
              </a:solidFill>
              <a:latin typeface="Verdana" panose="020B0604030504040204" pitchFamily="34" charset="0"/>
              <a:cs typeface="Arial" panose="020B0604020202020204" pitchFamily="34" charset="0"/>
            </a:defRPr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000">
          <a:latin typeface="Arial Narrow" pitchFamily="34" charset="0"/>
        </a:defRPr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Liiketulos-%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Teknologiateollisuus yhteensä</c:v>
                </c:pt>
                <c:pt idx="1">
                  <c:v>Tietotekniikka</c:v>
                </c:pt>
                <c:pt idx="2">
                  <c:v>Suunnittelu ja konsultointi</c:v>
                </c:pt>
                <c:pt idx="3">
                  <c:v>Metallien jalostus</c:v>
                </c:pt>
                <c:pt idx="4">
                  <c:v>Kone- ja metallituoteteollisuus</c:v>
                </c:pt>
                <c:pt idx="5">
                  <c:v>Elektroniikka- ja sähköteollisuus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4.5999999999999996</c:v>
                </c:pt>
                <c:pt idx="1">
                  <c:v>5.3</c:v>
                </c:pt>
                <c:pt idx="2">
                  <c:v>6.8</c:v>
                </c:pt>
                <c:pt idx="3">
                  <c:v>4.0999999999999996</c:v>
                </c:pt>
                <c:pt idx="4">
                  <c:v>4.5999999999999996</c:v>
                </c:pt>
                <c:pt idx="5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4F-43DD-927C-BA0BE07E2F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14569216"/>
        <c:axId val="1735117296"/>
      </c:barChart>
      <c:catAx>
        <c:axId val="1214569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735117296"/>
        <c:crosses val="autoZero"/>
        <c:auto val="1"/>
        <c:lblAlgn val="ctr"/>
        <c:lblOffset val="100"/>
        <c:noMultiLvlLbl val="0"/>
      </c:catAx>
      <c:valAx>
        <c:axId val="173511729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dirty="0"/>
                  <a:t>liiketulos</a:t>
                </a:r>
                <a:r>
                  <a:rPr lang="fi-FI" baseline="0" dirty="0"/>
                  <a:t>-%, mediaani</a:t>
                </a:r>
                <a:endParaRPr lang="fi-FI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crossAx val="1214569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Nettotulos-%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Teknologiateollisuus yhteensä</c:v>
                </c:pt>
                <c:pt idx="1">
                  <c:v>Tietotekniikka</c:v>
                </c:pt>
                <c:pt idx="2">
                  <c:v>Suunnittelu ja konsultointi</c:v>
                </c:pt>
                <c:pt idx="3">
                  <c:v>Metallien jalostus</c:v>
                </c:pt>
                <c:pt idx="4">
                  <c:v>Kone- ja metallituoteteollisuus</c:v>
                </c:pt>
                <c:pt idx="5">
                  <c:v>Elektroniikka- ja sähköteollisuus</c:v>
                </c:pt>
              </c:strCache>
            </c:strRef>
          </c:cat>
          <c:val>
            <c:numRef>
              <c:f>Taul1!$B$2:$B$7</c:f>
              <c:numCache>
                <c:formatCode>_-* #\ ##0.0_-;\-* #\ ##0.0_-;_-* "-"??_-;_-@_-</c:formatCode>
                <c:ptCount val="6"/>
                <c:pt idx="0" formatCode="General">
                  <c:v>3.9</c:v>
                </c:pt>
                <c:pt idx="1">
                  <c:v>4.4000000000000004</c:v>
                </c:pt>
                <c:pt idx="2">
                  <c:v>6</c:v>
                </c:pt>
                <c:pt idx="3">
                  <c:v>3.2</c:v>
                </c:pt>
                <c:pt idx="4">
                  <c:v>3.8</c:v>
                </c:pt>
                <c:pt idx="5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DE-42AA-87ED-6AA348AD35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5621263"/>
        <c:axId val="1845766304"/>
      </c:barChart>
      <c:catAx>
        <c:axId val="1156212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845766304"/>
        <c:crosses val="autoZero"/>
        <c:auto val="1"/>
        <c:lblAlgn val="ctr"/>
        <c:lblOffset val="100"/>
        <c:noMultiLvlLbl val="0"/>
      </c:catAx>
      <c:valAx>
        <c:axId val="184576630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dirty="0"/>
                  <a:t>nettotulos-%, mediaani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crossAx val="115621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Sijoitetun pääoman tuotto-%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Teknologiateollisuus yhteensä</c:v>
                </c:pt>
                <c:pt idx="1">
                  <c:v>Tietotekniikka</c:v>
                </c:pt>
                <c:pt idx="2">
                  <c:v>Suunnittelu ja konsultointi</c:v>
                </c:pt>
                <c:pt idx="3">
                  <c:v>Metallien jalostus</c:v>
                </c:pt>
                <c:pt idx="4">
                  <c:v>Kone- ja metallituoteteollisuus</c:v>
                </c:pt>
                <c:pt idx="5">
                  <c:v>Elektroniikka- ja sähköteollisuus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10.8</c:v>
                </c:pt>
                <c:pt idx="1">
                  <c:v>12.3</c:v>
                </c:pt>
                <c:pt idx="2">
                  <c:v>15.7</c:v>
                </c:pt>
                <c:pt idx="3">
                  <c:v>9.4</c:v>
                </c:pt>
                <c:pt idx="4">
                  <c:v>10.6</c:v>
                </c:pt>
                <c:pt idx="5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4F-43DD-927C-BA0BE07E2F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14569216"/>
        <c:axId val="1735117296"/>
      </c:barChart>
      <c:catAx>
        <c:axId val="1214569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735117296"/>
        <c:crosses val="autoZero"/>
        <c:auto val="1"/>
        <c:lblAlgn val="ctr"/>
        <c:lblOffset val="100"/>
        <c:noMultiLvlLbl val="0"/>
      </c:catAx>
      <c:valAx>
        <c:axId val="173511729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dirty="0"/>
                  <a:t>sijoitetun pääoman tuotto-%, </a:t>
                </a:r>
              </a:p>
              <a:p>
                <a:pPr>
                  <a:defRPr/>
                </a:pPr>
                <a:r>
                  <a:rPr lang="fi-FI" dirty="0"/>
                  <a:t>mediaani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crossAx val="1214569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Omavaraisuusaste-%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Teknologiateollisuus yhteensä</c:v>
                </c:pt>
                <c:pt idx="1">
                  <c:v>Tietotekniikka</c:v>
                </c:pt>
                <c:pt idx="2">
                  <c:v>Suunnittelu ja konsultointi</c:v>
                </c:pt>
                <c:pt idx="3">
                  <c:v>Metallien jalostus</c:v>
                </c:pt>
                <c:pt idx="4">
                  <c:v>Kone- ja metallituoteteollisuus</c:v>
                </c:pt>
                <c:pt idx="5">
                  <c:v>Elektroniikka- ja sähköteollisuus</c:v>
                </c:pt>
              </c:strCache>
            </c:strRef>
          </c:cat>
          <c:val>
            <c:numRef>
              <c:f>Taul1!$B$2:$B$7</c:f>
              <c:numCache>
                <c:formatCode>_-* #\ ##0.0_-;\-* #\ ##0.0_-;_-* "-"??_-;_-@_-</c:formatCode>
                <c:ptCount val="6"/>
                <c:pt idx="0" formatCode="General">
                  <c:v>42.3</c:v>
                </c:pt>
                <c:pt idx="1">
                  <c:v>41.8</c:v>
                </c:pt>
                <c:pt idx="2">
                  <c:v>51</c:v>
                </c:pt>
                <c:pt idx="3">
                  <c:v>39.799999999999997</c:v>
                </c:pt>
                <c:pt idx="4">
                  <c:v>41.7</c:v>
                </c:pt>
                <c:pt idx="5">
                  <c:v>44.3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DE-42AA-87ED-6AA348AD35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5621263"/>
        <c:axId val="1845766304"/>
      </c:barChart>
      <c:catAx>
        <c:axId val="1156212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845766304"/>
        <c:crosses val="autoZero"/>
        <c:auto val="1"/>
        <c:lblAlgn val="ctr"/>
        <c:lblOffset val="100"/>
        <c:noMultiLvlLbl val="0"/>
      </c:catAx>
      <c:valAx>
        <c:axId val="184576630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dirty="0"/>
                  <a:t>omavaraisuusaste-%, </a:t>
                </a:r>
              </a:p>
              <a:p>
                <a:pPr>
                  <a:defRPr/>
                </a:pPr>
                <a:r>
                  <a:rPr lang="fi-FI" dirty="0"/>
                  <a:t>mediaani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crossAx val="115621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Hyvä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Tietotekniikka</c:v>
                </c:pt>
                <c:pt idx="1">
                  <c:v>Suunnittelu ja konsultointi</c:v>
                </c:pt>
                <c:pt idx="2">
                  <c:v>Metallien jalostus</c:v>
                </c:pt>
                <c:pt idx="3">
                  <c:v>Kone- ja metallituoteteollisuus</c:v>
                </c:pt>
                <c:pt idx="4">
                  <c:v>Elektroniikka- ja sähköteollisuus</c:v>
                </c:pt>
              </c:strCache>
            </c:strRef>
          </c:cat>
          <c:val>
            <c:numRef>
              <c:f>Taul1!$B$2:$B$6</c:f>
              <c:numCache>
                <c:formatCode>0%</c:formatCode>
                <c:ptCount val="5"/>
                <c:pt idx="0">
                  <c:v>0.28999999999999998</c:v>
                </c:pt>
                <c:pt idx="1">
                  <c:v>0.33</c:v>
                </c:pt>
                <c:pt idx="2">
                  <c:v>0.31</c:v>
                </c:pt>
                <c:pt idx="3">
                  <c:v>0.26</c:v>
                </c:pt>
                <c:pt idx="4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E0-4368-B29E-E04F73D5F2A7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Tyydyttävä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Tietotekniikka</c:v>
                </c:pt>
                <c:pt idx="1">
                  <c:v>Suunnittelu ja konsultointi</c:v>
                </c:pt>
                <c:pt idx="2">
                  <c:v>Metallien jalostus</c:v>
                </c:pt>
                <c:pt idx="3">
                  <c:v>Kone- ja metallituoteteollisuus</c:v>
                </c:pt>
                <c:pt idx="4">
                  <c:v>Elektroniikka- ja sähköteollisuus</c:v>
                </c:pt>
              </c:strCache>
            </c:strRef>
          </c:cat>
          <c:val>
            <c:numRef>
              <c:f>Taul1!$C$2:$C$6</c:f>
              <c:numCache>
                <c:formatCode>0%</c:formatCode>
                <c:ptCount val="5"/>
                <c:pt idx="0">
                  <c:v>0.15</c:v>
                </c:pt>
                <c:pt idx="1">
                  <c:v>0.22</c:v>
                </c:pt>
                <c:pt idx="2">
                  <c:v>0.15</c:v>
                </c:pt>
                <c:pt idx="3">
                  <c:v>0.21</c:v>
                </c:pt>
                <c:pt idx="4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E0-4368-B29E-E04F73D5F2A7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Heikko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Tietotekniikka</c:v>
                </c:pt>
                <c:pt idx="1">
                  <c:v>Suunnittelu ja konsultointi</c:v>
                </c:pt>
                <c:pt idx="2">
                  <c:v>Metallien jalostus</c:v>
                </c:pt>
                <c:pt idx="3">
                  <c:v>Kone- ja metallituoteteollisuus</c:v>
                </c:pt>
                <c:pt idx="4">
                  <c:v>Elektroniikka- ja sähköteollisuus</c:v>
                </c:pt>
              </c:strCache>
            </c:strRef>
          </c:cat>
          <c:val>
            <c:numRef>
              <c:f>Taul1!$D$2:$D$6</c:f>
              <c:numCache>
                <c:formatCode>0%</c:formatCode>
                <c:ptCount val="5"/>
                <c:pt idx="0">
                  <c:v>0.2</c:v>
                </c:pt>
                <c:pt idx="1">
                  <c:v>0.17</c:v>
                </c:pt>
                <c:pt idx="2">
                  <c:v>0.28999999999999998</c:v>
                </c:pt>
                <c:pt idx="3">
                  <c:v>0.28999999999999998</c:v>
                </c:pt>
                <c:pt idx="4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E0-4368-B29E-E04F73D5F2A7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Tappiollinen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Tietotekniikka</c:v>
                </c:pt>
                <c:pt idx="1">
                  <c:v>Suunnittelu ja konsultointi</c:v>
                </c:pt>
                <c:pt idx="2">
                  <c:v>Metallien jalostus</c:v>
                </c:pt>
                <c:pt idx="3">
                  <c:v>Kone- ja metallituoteteollisuus</c:v>
                </c:pt>
                <c:pt idx="4">
                  <c:v>Elektroniikka- ja sähköteollisuus</c:v>
                </c:pt>
              </c:strCache>
            </c:strRef>
          </c:cat>
          <c:val>
            <c:numRef>
              <c:f>Taul1!$E$2:$E$6</c:f>
              <c:numCache>
                <c:formatCode>0%</c:formatCode>
                <c:ptCount val="5"/>
                <c:pt idx="0">
                  <c:v>0.35</c:v>
                </c:pt>
                <c:pt idx="1">
                  <c:v>0.28999999999999998</c:v>
                </c:pt>
                <c:pt idx="2">
                  <c:v>0.25</c:v>
                </c:pt>
                <c:pt idx="3">
                  <c:v>0.24</c:v>
                </c:pt>
                <c:pt idx="4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5E0-4368-B29E-E04F73D5F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5793136"/>
        <c:axId val="1250654240"/>
      </c:barChart>
      <c:catAx>
        <c:axId val="575793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50654240"/>
        <c:crosses val="autoZero"/>
        <c:auto val="1"/>
        <c:lblAlgn val="ctr"/>
        <c:lblOffset val="100"/>
        <c:noMultiLvlLbl val="0"/>
      </c:catAx>
      <c:valAx>
        <c:axId val="1250654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75793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fi-FI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Hyvä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Tietotekniikka</c:v>
                </c:pt>
                <c:pt idx="1">
                  <c:v>Suunnittelu ja konsultointi</c:v>
                </c:pt>
                <c:pt idx="2">
                  <c:v>Metallien jalostus</c:v>
                </c:pt>
                <c:pt idx="3">
                  <c:v>Kone- ja metallituoteteollisuus</c:v>
                </c:pt>
                <c:pt idx="4">
                  <c:v>Elektroniikka- ja sähköteollisuus</c:v>
                </c:pt>
              </c:strCache>
            </c:strRef>
          </c:cat>
          <c:val>
            <c:numRef>
              <c:f>Taul1!$B$2:$B$6</c:f>
              <c:numCache>
                <c:formatCode>0%</c:formatCode>
                <c:ptCount val="5"/>
                <c:pt idx="0">
                  <c:v>0.27</c:v>
                </c:pt>
                <c:pt idx="1">
                  <c:v>0.26</c:v>
                </c:pt>
                <c:pt idx="2">
                  <c:v>0.24</c:v>
                </c:pt>
                <c:pt idx="3">
                  <c:v>0.21</c:v>
                </c:pt>
                <c:pt idx="4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E0-4DBA-89D3-A285B2FBC90E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Tyydyttävä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Tietotekniikka</c:v>
                </c:pt>
                <c:pt idx="1">
                  <c:v>Suunnittelu ja konsultointi</c:v>
                </c:pt>
                <c:pt idx="2">
                  <c:v>Metallien jalostus</c:v>
                </c:pt>
                <c:pt idx="3">
                  <c:v>Kone- ja metallituoteteollisuus</c:v>
                </c:pt>
                <c:pt idx="4">
                  <c:v>Elektroniikka- ja sähköteollisuus</c:v>
                </c:pt>
              </c:strCache>
            </c:strRef>
          </c:cat>
          <c:val>
            <c:numRef>
              <c:f>Taul1!$C$2:$C$6</c:f>
              <c:numCache>
                <c:formatCode>0%</c:formatCode>
                <c:ptCount val="5"/>
                <c:pt idx="0">
                  <c:v>0.16</c:v>
                </c:pt>
                <c:pt idx="1">
                  <c:v>0.26</c:v>
                </c:pt>
                <c:pt idx="2">
                  <c:v>0.16</c:v>
                </c:pt>
                <c:pt idx="3">
                  <c:v>0.21</c:v>
                </c:pt>
                <c:pt idx="4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E0-4DBA-89D3-A285B2FBC90E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Heikko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Tietotekniikka</c:v>
                </c:pt>
                <c:pt idx="1">
                  <c:v>Suunnittelu ja konsultointi</c:v>
                </c:pt>
                <c:pt idx="2">
                  <c:v>Metallien jalostus</c:v>
                </c:pt>
                <c:pt idx="3">
                  <c:v>Kone- ja metallituoteteollisuus</c:v>
                </c:pt>
                <c:pt idx="4">
                  <c:v>Elektroniikka- ja sähköteollisuus</c:v>
                </c:pt>
              </c:strCache>
            </c:strRef>
          </c:cat>
          <c:val>
            <c:numRef>
              <c:f>Taul1!$D$2:$D$6</c:f>
              <c:numCache>
                <c:formatCode>0%</c:formatCode>
                <c:ptCount val="5"/>
                <c:pt idx="0">
                  <c:v>0.22</c:v>
                </c:pt>
                <c:pt idx="1">
                  <c:v>0.2</c:v>
                </c:pt>
                <c:pt idx="2">
                  <c:v>0.33</c:v>
                </c:pt>
                <c:pt idx="3">
                  <c:v>0.32</c:v>
                </c:pt>
                <c:pt idx="4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E0-4DBA-89D3-A285B2FBC90E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Tappiollinen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Tietotekniikka</c:v>
                </c:pt>
                <c:pt idx="1">
                  <c:v>Suunnittelu ja konsultointi</c:v>
                </c:pt>
                <c:pt idx="2">
                  <c:v>Metallien jalostus</c:v>
                </c:pt>
                <c:pt idx="3">
                  <c:v>Kone- ja metallituoteteollisuus</c:v>
                </c:pt>
                <c:pt idx="4">
                  <c:v>Elektroniikka- ja sähköteollisuus</c:v>
                </c:pt>
              </c:strCache>
            </c:strRef>
          </c:cat>
          <c:val>
            <c:numRef>
              <c:f>Taul1!$E$2:$E$6</c:f>
              <c:numCache>
                <c:formatCode>0%</c:formatCode>
                <c:ptCount val="5"/>
                <c:pt idx="0">
                  <c:v>0.35</c:v>
                </c:pt>
                <c:pt idx="1">
                  <c:v>0.28999999999999998</c:v>
                </c:pt>
                <c:pt idx="2">
                  <c:v>0.27</c:v>
                </c:pt>
                <c:pt idx="3">
                  <c:v>0.26</c:v>
                </c:pt>
                <c:pt idx="4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E0-4DBA-89D3-A285B2FBC9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5793136"/>
        <c:axId val="1250654240"/>
      </c:barChart>
      <c:catAx>
        <c:axId val="575793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50654240"/>
        <c:crosses val="autoZero"/>
        <c:auto val="1"/>
        <c:lblAlgn val="ctr"/>
        <c:lblOffset val="100"/>
        <c:noMultiLvlLbl val="0"/>
      </c:catAx>
      <c:valAx>
        <c:axId val="1250654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75793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fi-FI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Hyvä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Tietotekniikka</c:v>
                </c:pt>
                <c:pt idx="1">
                  <c:v>Suunnittelu ja konsultointi</c:v>
                </c:pt>
                <c:pt idx="2">
                  <c:v>Metallien jalostus</c:v>
                </c:pt>
                <c:pt idx="3">
                  <c:v>Kone- ja metallituoteteollisuus</c:v>
                </c:pt>
                <c:pt idx="4">
                  <c:v>Elektroniikka- ja sähköteollisuus</c:v>
                </c:pt>
              </c:strCache>
            </c:strRef>
          </c:cat>
          <c:val>
            <c:numRef>
              <c:f>Taul1!$B$2:$B$6</c:f>
              <c:numCache>
                <c:formatCode>0%</c:formatCode>
                <c:ptCount val="5"/>
                <c:pt idx="0">
                  <c:v>0.43</c:v>
                </c:pt>
                <c:pt idx="1">
                  <c:v>0.52</c:v>
                </c:pt>
                <c:pt idx="2">
                  <c:v>0.36</c:v>
                </c:pt>
                <c:pt idx="3">
                  <c:v>0.4</c:v>
                </c:pt>
                <c:pt idx="4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E0-4DBA-89D3-A285B2FBC90E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Tyydyttävä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5940219447596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61-43B9-91CE-288441FE77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Tietotekniikka</c:v>
                </c:pt>
                <c:pt idx="1">
                  <c:v>Suunnittelu ja konsultointi</c:v>
                </c:pt>
                <c:pt idx="2">
                  <c:v>Metallien jalostus</c:v>
                </c:pt>
                <c:pt idx="3">
                  <c:v>Kone- ja metallituoteteollisuus</c:v>
                </c:pt>
                <c:pt idx="4">
                  <c:v>Elektroniikka- ja sähköteollisuus</c:v>
                </c:pt>
              </c:strCache>
            </c:strRef>
          </c:cat>
          <c:val>
            <c:numRef>
              <c:f>Taul1!$C$2:$C$6</c:f>
              <c:numCache>
                <c:formatCode>0%</c:formatCode>
                <c:ptCount val="5"/>
                <c:pt idx="0">
                  <c:v>0.05</c:v>
                </c:pt>
                <c:pt idx="1">
                  <c:v>0.06</c:v>
                </c:pt>
                <c:pt idx="2">
                  <c:v>0.11</c:v>
                </c:pt>
                <c:pt idx="3">
                  <c:v>0.12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E0-4DBA-89D3-A285B2FBC90E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Heikko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Tietotekniikka</c:v>
                </c:pt>
                <c:pt idx="1">
                  <c:v>Suunnittelu ja konsultointi</c:v>
                </c:pt>
                <c:pt idx="2">
                  <c:v>Metallien jalostus</c:v>
                </c:pt>
                <c:pt idx="3">
                  <c:v>Kone- ja metallituoteteollisuus</c:v>
                </c:pt>
                <c:pt idx="4">
                  <c:v>Elektroniikka- ja sähköteollisuus</c:v>
                </c:pt>
              </c:strCache>
            </c:strRef>
          </c:cat>
          <c:val>
            <c:numRef>
              <c:f>Taul1!$D$2:$D$6</c:f>
              <c:numCache>
                <c:formatCode>0%</c:formatCode>
                <c:ptCount val="5"/>
                <c:pt idx="0">
                  <c:v>0.21</c:v>
                </c:pt>
                <c:pt idx="1">
                  <c:v>0.18</c:v>
                </c:pt>
                <c:pt idx="2">
                  <c:v>0.28999999999999998</c:v>
                </c:pt>
                <c:pt idx="3">
                  <c:v>0.27</c:v>
                </c:pt>
                <c:pt idx="4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E0-4DBA-89D3-A285B2FBC90E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Tappiollinen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Tietotekniikka</c:v>
                </c:pt>
                <c:pt idx="1">
                  <c:v>Suunnittelu ja konsultointi</c:v>
                </c:pt>
                <c:pt idx="2">
                  <c:v>Metallien jalostus</c:v>
                </c:pt>
                <c:pt idx="3">
                  <c:v>Kone- ja metallituoteteollisuus</c:v>
                </c:pt>
                <c:pt idx="4">
                  <c:v>Elektroniikka- ja sähköteollisuus</c:v>
                </c:pt>
              </c:strCache>
            </c:strRef>
          </c:cat>
          <c:val>
            <c:numRef>
              <c:f>Taul1!$E$2:$E$6</c:f>
              <c:numCache>
                <c:formatCode>0%</c:formatCode>
                <c:ptCount val="5"/>
                <c:pt idx="0">
                  <c:v>0.31</c:v>
                </c:pt>
                <c:pt idx="1">
                  <c:v>0.25</c:v>
                </c:pt>
                <c:pt idx="2">
                  <c:v>0.24</c:v>
                </c:pt>
                <c:pt idx="3">
                  <c:v>0.21</c:v>
                </c:pt>
                <c:pt idx="4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E0-4DBA-89D3-A285B2FBC9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5793136"/>
        <c:axId val="1250654240"/>
      </c:barChart>
      <c:catAx>
        <c:axId val="575793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50654240"/>
        <c:crosses val="autoZero"/>
        <c:auto val="1"/>
        <c:lblAlgn val="ctr"/>
        <c:lblOffset val="100"/>
        <c:noMultiLvlLbl val="0"/>
      </c:catAx>
      <c:valAx>
        <c:axId val="1250654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75793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fi-FI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Hyvä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Tietotekniikka</c:v>
                </c:pt>
                <c:pt idx="1">
                  <c:v>Suunnittelu ja konsultointi</c:v>
                </c:pt>
                <c:pt idx="2">
                  <c:v>Metallien jalostus</c:v>
                </c:pt>
                <c:pt idx="3">
                  <c:v>Kone- ja metallituoteteollisuus</c:v>
                </c:pt>
                <c:pt idx="4">
                  <c:v>Elektroniikka- ja sähköteollisuus</c:v>
                </c:pt>
              </c:strCache>
            </c:strRef>
          </c:cat>
          <c:val>
            <c:numRef>
              <c:f>Taul1!$B$2:$B$6</c:f>
              <c:numCache>
                <c:formatCode>0%</c:formatCode>
                <c:ptCount val="5"/>
                <c:pt idx="0">
                  <c:v>0.52</c:v>
                </c:pt>
                <c:pt idx="1">
                  <c:v>0.62</c:v>
                </c:pt>
                <c:pt idx="2">
                  <c:v>0.47</c:v>
                </c:pt>
                <c:pt idx="3">
                  <c:v>0.52</c:v>
                </c:pt>
                <c:pt idx="4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E0-4DBA-89D3-A285B2FBC90E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Tyydyttävä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Tietotekniikka</c:v>
                </c:pt>
                <c:pt idx="1">
                  <c:v>Suunnittelu ja konsultointi</c:v>
                </c:pt>
                <c:pt idx="2">
                  <c:v>Metallien jalostus</c:v>
                </c:pt>
                <c:pt idx="3">
                  <c:v>Kone- ja metallituoteteollisuus</c:v>
                </c:pt>
                <c:pt idx="4">
                  <c:v>Elektroniikka- ja sähköteollisuus</c:v>
                </c:pt>
              </c:strCache>
            </c:strRef>
          </c:cat>
          <c:val>
            <c:numRef>
              <c:f>Taul1!$C$2:$C$6</c:f>
              <c:numCache>
                <c:formatCode>0%</c:formatCode>
                <c:ptCount val="5"/>
                <c:pt idx="0">
                  <c:v>0.23</c:v>
                </c:pt>
                <c:pt idx="1">
                  <c:v>0.21</c:v>
                </c:pt>
                <c:pt idx="2">
                  <c:v>0.35</c:v>
                </c:pt>
                <c:pt idx="3">
                  <c:v>0.25</c:v>
                </c:pt>
                <c:pt idx="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E0-4DBA-89D3-A285B2FBC90E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Heikko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Tietotekniikka</c:v>
                </c:pt>
                <c:pt idx="1">
                  <c:v>Suunnittelu ja konsultointi</c:v>
                </c:pt>
                <c:pt idx="2">
                  <c:v>Metallien jalostus</c:v>
                </c:pt>
                <c:pt idx="3">
                  <c:v>Kone- ja metallituoteteollisuus</c:v>
                </c:pt>
                <c:pt idx="4">
                  <c:v>Elektroniikka- ja sähköteollisuus</c:v>
                </c:pt>
              </c:strCache>
            </c:strRef>
          </c:cat>
          <c:val>
            <c:numRef>
              <c:f>Taul1!$D$2:$D$6</c:f>
              <c:numCache>
                <c:formatCode>0%</c:formatCode>
                <c:ptCount val="5"/>
                <c:pt idx="0">
                  <c:v>0.25</c:v>
                </c:pt>
                <c:pt idx="1">
                  <c:v>0.18</c:v>
                </c:pt>
                <c:pt idx="2">
                  <c:v>0.18</c:v>
                </c:pt>
                <c:pt idx="3">
                  <c:v>0.23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E0-4DBA-89D3-A285B2FBC9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5793136"/>
        <c:axId val="1250654240"/>
      </c:barChart>
      <c:catAx>
        <c:axId val="575793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50654240"/>
        <c:crosses val="autoZero"/>
        <c:auto val="1"/>
        <c:lblAlgn val="ctr"/>
        <c:lblOffset val="100"/>
        <c:noMultiLvlLbl val="0"/>
      </c:catAx>
      <c:valAx>
        <c:axId val="1250654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75793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fi-FI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Liiketulos-%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Yli 1000</c:v>
                </c:pt>
                <c:pt idx="1">
                  <c:v>500-999</c:v>
                </c:pt>
                <c:pt idx="2">
                  <c:v>250-499</c:v>
                </c:pt>
                <c:pt idx="3">
                  <c:v>100-249</c:v>
                </c:pt>
                <c:pt idx="4">
                  <c:v>50-99</c:v>
                </c:pt>
                <c:pt idx="5">
                  <c:v>5-49</c:v>
                </c:pt>
                <c:pt idx="6">
                  <c:v>0-4</c:v>
                </c:pt>
              </c:strCache>
            </c:strRef>
          </c:cat>
          <c:val>
            <c:numRef>
              <c:f>Taul1!$B$2:$B$8</c:f>
              <c:numCache>
                <c:formatCode>General</c:formatCode>
                <c:ptCount val="7"/>
                <c:pt idx="0">
                  <c:v>6.9</c:v>
                </c:pt>
                <c:pt idx="1">
                  <c:v>4.8</c:v>
                </c:pt>
                <c:pt idx="2">
                  <c:v>3.7</c:v>
                </c:pt>
                <c:pt idx="3">
                  <c:v>4.4000000000000004</c:v>
                </c:pt>
                <c:pt idx="4">
                  <c:v>5.0999999999999996</c:v>
                </c:pt>
                <c:pt idx="5">
                  <c:v>4.7</c:v>
                </c:pt>
                <c:pt idx="6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4F-43DD-927C-BA0BE07E2F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14569216"/>
        <c:axId val="1735117296"/>
      </c:barChart>
      <c:catAx>
        <c:axId val="1214569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735117296"/>
        <c:crosses val="autoZero"/>
        <c:auto val="1"/>
        <c:lblAlgn val="ctr"/>
        <c:lblOffset val="100"/>
        <c:noMultiLvlLbl val="0"/>
      </c:catAx>
      <c:valAx>
        <c:axId val="173511729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dirty="0"/>
                  <a:t>liiketulos</a:t>
                </a:r>
                <a:r>
                  <a:rPr lang="fi-FI" baseline="0" dirty="0"/>
                  <a:t>-%, mediaani</a:t>
                </a:r>
                <a:endParaRPr lang="fi-FI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crossAx val="1214569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Nettotulos-%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Yli 1000</c:v>
                </c:pt>
                <c:pt idx="1">
                  <c:v>500-999</c:v>
                </c:pt>
                <c:pt idx="2">
                  <c:v>250-499</c:v>
                </c:pt>
                <c:pt idx="3">
                  <c:v>100-249</c:v>
                </c:pt>
                <c:pt idx="4">
                  <c:v>50-99</c:v>
                </c:pt>
                <c:pt idx="5">
                  <c:v>5-49</c:v>
                </c:pt>
                <c:pt idx="6">
                  <c:v>0-4</c:v>
                </c:pt>
              </c:strCache>
            </c:strRef>
          </c:cat>
          <c:val>
            <c:numRef>
              <c:f>Taul1!$B$2:$B$8</c:f>
              <c:numCache>
                <c:formatCode>_-* #\ ##0.0_-;\-* #\ ##0.0_-;_-* "-"??_-;_-@_-</c:formatCode>
                <c:ptCount val="7"/>
                <c:pt idx="0">
                  <c:v>7.9</c:v>
                </c:pt>
                <c:pt idx="1">
                  <c:v>4.3</c:v>
                </c:pt>
                <c:pt idx="2">
                  <c:v>3.8</c:v>
                </c:pt>
                <c:pt idx="3">
                  <c:v>3.7</c:v>
                </c:pt>
                <c:pt idx="4">
                  <c:v>3.8</c:v>
                </c:pt>
                <c:pt idx="5" formatCode="General">
                  <c:v>4</c:v>
                </c:pt>
                <c:pt idx="6" formatCode="General">
                  <c:v>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DE-42AA-87ED-6AA348AD35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5621263"/>
        <c:axId val="1845766304"/>
      </c:barChart>
      <c:catAx>
        <c:axId val="1156212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845766304"/>
        <c:crosses val="autoZero"/>
        <c:auto val="1"/>
        <c:lblAlgn val="ctr"/>
        <c:lblOffset val="100"/>
        <c:noMultiLvlLbl val="0"/>
      </c:catAx>
      <c:valAx>
        <c:axId val="184576630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dirty="0"/>
                  <a:t>nettotulos-%, mediaani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_-* #\ ##0.0_-;\-* #\ ##0.0_-;_-* &quot;-&quot;??_-;_-@_-" sourceLinked="1"/>
        <c:majorTickMark val="none"/>
        <c:minorTickMark val="none"/>
        <c:tickLblPos val="nextTo"/>
        <c:crossAx val="115621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srgbClr val="29282E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err="1"/>
              <a:t>Liiketulos</a:t>
            </a:r>
            <a:r>
              <a:rPr lang="en-US" sz="1400" dirty="0"/>
              <a:t>, % </a:t>
            </a:r>
            <a:r>
              <a:rPr lang="en-US" sz="1400" dirty="0" err="1"/>
              <a:t>yrityksistä</a:t>
            </a:r>
            <a:endParaRPr lang="en-US" sz="14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29282E"/>
                </a:solidFill>
              </a:defRPr>
            </a:pPr>
            <a:r>
              <a:rPr lang="fi-FI" sz="800" b="0" dirty="0">
                <a:effectLst/>
              </a:rPr>
              <a:t>Liiketulos-% = liiketulos / liikevaihto *100. Kuvaa varsinaisen toiminnan tulosta ennen veroja sekä rahoitustuottoja ja –kuluja</a:t>
            </a:r>
            <a:endParaRPr lang="fi-FI" sz="8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29282E"/>
                </a:solidFill>
              </a:defRPr>
            </a:pPr>
            <a:endParaRPr lang="en-US" sz="1400" dirty="0"/>
          </a:p>
        </c:rich>
      </c:tx>
      <c:layout>
        <c:manualLayout>
          <c:xMode val="edge"/>
          <c:yMode val="edge"/>
          <c:x val="0.13435794631396422"/>
          <c:y val="5.0201710359283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srgbClr val="29282E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LIIKETULOS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AEAF-40AD-925F-C8845E0CDE85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EAF-40AD-925F-C8845E0CDE85}"/>
              </c:ext>
            </c:extLst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EAF-40AD-925F-C8845E0CDE85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EAF-40AD-925F-C8845E0CDE8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/>
                      <a:t>Hyvä</a:t>
                    </a:r>
                    <a:r>
                      <a:rPr lang="en-US" baseline="0" dirty="0"/>
                      <a:t>
</a:t>
                    </a:r>
                    <a:fld id="{C7F3CFF3-78BD-4884-B2F2-B24E5201C54F}" type="PERCENTAGE">
                      <a:rPr lang="en-US" baseline="0"/>
                      <a:pPr/>
                      <a:t>[PROSENTTI]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AEAF-40AD-925F-C8845E0CDE85}"/>
                </c:ext>
              </c:extLst>
            </c:dLbl>
            <c:dLbl>
              <c:idx val="1"/>
              <c:layout>
                <c:manualLayout>
                  <c:x val="-0.2144964306893162"/>
                  <c:y val="-0.17884345198028523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Tyydyttävä</a:t>
                    </a:r>
                    <a:r>
                      <a:rPr lang="en-US" baseline="0" dirty="0"/>
                      <a:t>
</a:t>
                    </a:r>
                    <a:fld id="{5FB55DF2-F18A-4A8B-83F5-B18A58EE3721}" type="PERCENTAGE">
                      <a:rPr lang="en-US" baseline="0"/>
                      <a:pPr/>
                      <a:t>[PROSENTTI]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32936743257344"/>
                      <c:h val="0.2205289419354255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EAF-40AD-925F-C8845E0CDE8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Heikko</a:t>
                    </a:r>
                    <a:r>
                      <a:rPr lang="en-US" baseline="0" dirty="0"/>
                      <a:t>
</a:t>
                    </a:r>
                    <a:fld id="{4D305DD4-42A6-49C6-A2D6-1D3806900EB2}" type="PERCENTAGE">
                      <a:rPr lang="en-US" baseline="0"/>
                      <a:pPr/>
                      <a:t>[PROSENTTI]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EAF-40AD-925F-C8845E0CDE85}"/>
                </c:ext>
              </c:extLst>
            </c:dLbl>
            <c:dLbl>
              <c:idx val="3"/>
              <c:layout>
                <c:manualLayout>
                  <c:x val="0.22641289906094475"/>
                  <c:y val="0.23334647198868796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err="1"/>
                      <a:t>Tappiollinen</a:t>
                    </a:r>
                    <a:r>
                      <a:rPr lang="en-US" baseline="0" dirty="0"/>
                      <a:t>
</a:t>
                    </a:r>
                    <a:fld id="{96C2BDB6-03BF-4811-B833-E9C164A33B5C}" type="PERCENTAGE">
                      <a:rPr lang="en-US" baseline="0"/>
                      <a:pPr/>
                      <a:t>[PROSENTTI]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73539435065567"/>
                      <c:h val="0.2178395645947496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EAF-40AD-925F-C8845E0CDE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Taul1!$A$2:$A$5</c:f>
              <c:strCache>
                <c:ptCount val="4"/>
                <c:pt idx="0">
                  <c:v>Hyvä</c:v>
                </c:pt>
                <c:pt idx="1">
                  <c:v>Tyydyttävä</c:v>
                </c:pt>
                <c:pt idx="2">
                  <c:v>Heikko</c:v>
                </c:pt>
                <c:pt idx="3">
                  <c:v>Tappiollinen</c:v>
                </c:pt>
              </c:strCache>
            </c:strRef>
          </c:cat>
          <c:val>
            <c:numRef>
              <c:f>Taul1!$B$2:$B$5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0.2</c:v>
                </c:pt>
                <c:pt idx="2">
                  <c:v>0.26</c:v>
                </c:pt>
                <c:pt idx="3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AF-40AD-925F-C8845E0CDE8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Sijoitetun pääoman tuotto-%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Yli 1000</c:v>
                </c:pt>
                <c:pt idx="1">
                  <c:v>500-999</c:v>
                </c:pt>
                <c:pt idx="2">
                  <c:v>250-499</c:v>
                </c:pt>
                <c:pt idx="3">
                  <c:v>100-249</c:v>
                </c:pt>
                <c:pt idx="4">
                  <c:v>50-99</c:v>
                </c:pt>
                <c:pt idx="5">
                  <c:v>5-49</c:v>
                </c:pt>
                <c:pt idx="6">
                  <c:v>0-4</c:v>
                </c:pt>
              </c:strCache>
            </c:strRef>
          </c:cat>
          <c:val>
            <c:numRef>
              <c:f>Taul1!$B$2:$B$8</c:f>
              <c:numCache>
                <c:formatCode>General</c:formatCode>
                <c:ptCount val="7"/>
                <c:pt idx="0">
                  <c:v>31.3</c:v>
                </c:pt>
                <c:pt idx="1">
                  <c:v>12.9</c:v>
                </c:pt>
                <c:pt idx="2">
                  <c:v>12.2</c:v>
                </c:pt>
                <c:pt idx="3">
                  <c:v>10.6</c:v>
                </c:pt>
                <c:pt idx="4">
                  <c:v>11.6</c:v>
                </c:pt>
                <c:pt idx="5">
                  <c:v>10.8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4F-43DD-927C-BA0BE07E2F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14569216"/>
        <c:axId val="1735117296"/>
      </c:barChart>
      <c:catAx>
        <c:axId val="1214569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735117296"/>
        <c:crosses val="autoZero"/>
        <c:auto val="1"/>
        <c:lblAlgn val="ctr"/>
        <c:lblOffset val="100"/>
        <c:noMultiLvlLbl val="0"/>
      </c:catAx>
      <c:valAx>
        <c:axId val="173511729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dirty="0"/>
                  <a:t>sijoitetun pääoman tuotto-%, </a:t>
                </a:r>
              </a:p>
              <a:p>
                <a:pPr>
                  <a:defRPr/>
                </a:pPr>
                <a:r>
                  <a:rPr lang="fi-FI" dirty="0"/>
                  <a:t>mediaani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crossAx val="1214569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Omavaraisuusaste-%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Yli 1000</c:v>
                </c:pt>
                <c:pt idx="1">
                  <c:v>500-999</c:v>
                </c:pt>
                <c:pt idx="2">
                  <c:v>250-499</c:v>
                </c:pt>
                <c:pt idx="3">
                  <c:v>100-249</c:v>
                </c:pt>
                <c:pt idx="4">
                  <c:v>50-99</c:v>
                </c:pt>
                <c:pt idx="5">
                  <c:v>5-49</c:v>
                </c:pt>
                <c:pt idx="6">
                  <c:v>0-4</c:v>
                </c:pt>
              </c:strCache>
            </c:strRef>
          </c:cat>
          <c:val>
            <c:numRef>
              <c:f>Taul1!$B$2:$B$8</c:f>
              <c:numCache>
                <c:formatCode>_-* #\ ##0.0_-;\-* #\ ##0.0_-;_-* "-"??_-;_-@_-</c:formatCode>
                <c:ptCount val="7"/>
                <c:pt idx="0">
                  <c:v>26.6</c:v>
                </c:pt>
                <c:pt idx="1">
                  <c:v>40.299999999999997</c:v>
                </c:pt>
                <c:pt idx="2">
                  <c:v>36.700000000000003</c:v>
                </c:pt>
                <c:pt idx="3">
                  <c:v>35.5</c:v>
                </c:pt>
                <c:pt idx="4">
                  <c:v>42.2</c:v>
                </c:pt>
                <c:pt idx="5" formatCode="General">
                  <c:v>45</c:v>
                </c:pt>
                <c:pt idx="6" formatCode="General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DE-42AA-87ED-6AA348AD35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5621263"/>
        <c:axId val="1845766304"/>
      </c:barChart>
      <c:catAx>
        <c:axId val="1156212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845766304"/>
        <c:crosses val="autoZero"/>
        <c:auto val="1"/>
        <c:lblAlgn val="ctr"/>
        <c:lblOffset val="100"/>
        <c:noMultiLvlLbl val="0"/>
      </c:catAx>
      <c:valAx>
        <c:axId val="184576630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dirty="0"/>
                  <a:t>omavaraisuusaste-%, </a:t>
                </a:r>
              </a:p>
              <a:p>
                <a:pPr>
                  <a:defRPr/>
                </a:pPr>
                <a:r>
                  <a:rPr lang="fi-FI" dirty="0"/>
                  <a:t>mediaani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_-* #\ ##0.0_-;\-* #\ ##0.0_-;_-* &quot;-&quot;??_-;_-@_-" sourceLinked="1"/>
        <c:majorTickMark val="none"/>
        <c:minorTickMark val="none"/>
        <c:tickLblPos val="nextTo"/>
        <c:crossAx val="115621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Hyvä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Yli 1000</c:v>
                </c:pt>
                <c:pt idx="1">
                  <c:v>500-999</c:v>
                </c:pt>
                <c:pt idx="2">
                  <c:v>250-499</c:v>
                </c:pt>
                <c:pt idx="3">
                  <c:v>100-249</c:v>
                </c:pt>
                <c:pt idx="4">
                  <c:v>50-99</c:v>
                </c:pt>
                <c:pt idx="5">
                  <c:v>5-49</c:v>
                </c:pt>
                <c:pt idx="6">
                  <c:v>0-4</c:v>
                </c:pt>
              </c:strCache>
            </c:strRef>
          </c:cat>
          <c:val>
            <c:numRef>
              <c:f>Taul1!$B$2:$B$8</c:f>
              <c:numCache>
                <c:formatCode>0%</c:formatCode>
                <c:ptCount val="7"/>
                <c:pt idx="0">
                  <c:v>0.32</c:v>
                </c:pt>
                <c:pt idx="1">
                  <c:v>0.28999999999999998</c:v>
                </c:pt>
                <c:pt idx="2">
                  <c:v>0.2</c:v>
                </c:pt>
                <c:pt idx="3">
                  <c:v>0.22</c:v>
                </c:pt>
                <c:pt idx="4">
                  <c:v>0.28999999999999998</c:v>
                </c:pt>
                <c:pt idx="5">
                  <c:v>0.28999999999999998</c:v>
                </c:pt>
                <c:pt idx="6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E0-4368-B29E-E04F73D5F2A7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Tyydyttävä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29701097237987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0C-4A63-83F0-916710DD5D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Yli 1000</c:v>
                </c:pt>
                <c:pt idx="1">
                  <c:v>500-999</c:v>
                </c:pt>
                <c:pt idx="2">
                  <c:v>250-499</c:v>
                </c:pt>
                <c:pt idx="3">
                  <c:v>100-249</c:v>
                </c:pt>
                <c:pt idx="4">
                  <c:v>50-99</c:v>
                </c:pt>
                <c:pt idx="5">
                  <c:v>5-49</c:v>
                </c:pt>
                <c:pt idx="6">
                  <c:v>0-4</c:v>
                </c:pt>
              </c:strCache>
            </c:strRef>
          </c:cat>
          <c:val>
            <c:numRef>
              <c:f>Taul1!$C$2:$C$8</c:f>
              <c:numCache>
                <c:formatCode>0%</c:formatCode>
                <c:ptCount val="7"/>
                <c:pt idx="0">
                  <c:v>0.36</c:v>
                </c:pt>
                <c:pt idx="1">
                  <c:v>0.18</c:v>
                </c:pt>
                <c:pt idx="2">
                  <c:v>0.23</c:v>
                </c:pt>
                <c:pt idx="3">
                  <c:v>0.21</c:v>
                </c:pt>
                <c:pt idx="4">
                  <c:v>0.21</c:v>
                </c:pt>
                <c:pt idx="5">
                  <c:v>0.19</c:v>
                </c:pt>
                <c:pt idx="6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E0-4368-B29E-E04F73D5F2A7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Heikko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Yli 1000</c:v>
                </c:pt>
                <c:pt idx="1">
                  <c:v>500-999</c:v>
                </c:pt>
                <c:pt idx="2">
                  <c:v>250-499</c:v>
                </c:pt>
                <c:pt idx="3">
                  <c:v>100-249</c:v>
                </c:pt>
                <c:pt idx="4">
                  <c:v>50-99</c:v>
                </c:pt>
                <c:pt idx="5">
                  <c:v>5-49</c:v>
                </c:pt>
                <c:pt idx="6">
                  <c:v>0-4</c:v>
                </c:pt>
              </c:strCache>
            </c:strRef>
          </c:cat>
          <c:val>
            <c:numRef>
              <c:f>Taul1!$D$2:$D$8</c:f>
              <c:numCache>
                <c:formatCode>0%</c:formatCode>
                <c:ptCount val="7"/>
                <c:pt idx="0">
                  <c:v>0.28999999999999998</c:v>
                </c:pt>
                <c:pt idx="1">
                  <c:v>0.33</c:v>
                </c:pt>
                <c:pt idx="2">
                  <c:v>0.3</c:v>
                </c:pt>
                <c:pt idx="3">
                  <c:v>0.3</c:v>
                </c:pt>
                <c:pt idx="4">
                  <c:v>0.26</c:v>
                </c:pt>
                <c:pt idx="5">
                  <c:v>0.25</c:v>
                </c:pt>
                <c:pt idx="6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E0-4368-B29E-E04F73D5F2A7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Tappiollinen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Yli 1000</c:v>
                </c:pt>
                <c:pt idx="1">
                  <c:v>500-999</c:v>
                </c:pt>
                <c:pt idx="2">
                  <c:v>250-499</c:v>
                </c:pt>
                <c:pt idx="3">
                  <c:v>100-249</c:v>
                </c:pt>
                <c:pt idx="4">
                  <c:v>50-99</c:v>
                </c:pt>
                <c:pt idx="5">
                  <c:v>5-49</c:v>
                </c:pt>
                <c:pt idx="6">
                  <c:v>0-4</c:v>
                </c:pt>
              </c:strCache>
            </c:strRef>
          </c:cat>
          <c:val>
            <c:numRef>
              <c:f>Taul1!$E$2:$E$8</c:f>
              <c:numCache>
                <c:formatCode>0%</c:formatCode>
                <c:ptCount val="7"/>
                <c:pt idx="0">
                  <c:v>0.04</c:v>
                </c:pt>
                <c:pt idx="1">
                  <c:v>0.2</c:v>
                </c:pt>
                <c:pt idx="2">
                  <c:v>0.28000000000000003</c:v>
                </c:pt>
                <c:pt idx="3">
                  <c:v>0.27</c:v>
                </c:pt>
                <c:pt idx="4">
                  <c:v>0.23</c:v>
                </c:pt>
                <c:pt idx="5">
                  <c:v>0.26</c:v>
                </c:pt>
                <c:pt idx="6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5E0-4368-B29E-E04F73D5F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5793136"/>
        <c:axId val="1250654240"/>
      </c:barChart>
      <c:catAx>
        <c:axId val="575793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50654240"/>
        <c:crosses val="autoZero"/>
        <c:auto val="1"/>
        <c:lblAlgn val="ctr"/>
        <c:lblOffset val="100"/>
        <c:noMultiLvlLbl val="0"/>
      </c:catAx>
      <c:valAx>
        <c:axId val="1250654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75793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fi-FI"/>
    </a:p>
  </c:txPr>
  <c:externalData r:id="rId3">
    <c:autoUpdate val="0"/>
  </c:externalData>
  <c:userShapes r:id="rId4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Hyvä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Yli 1000</c:v>
                </c:pt>
                <c:pt idx="1">
                  <c:v>500-999</c:v>
                </c:pt>
                <c:pt idx="2">
                  <c:v>250-499</c:v>
                </c:pt>
                <c:pt idx="3">
                  <c:v>100-249</c:v>
                </c:pt>
                <c:pt idx="4">
                  <c:v>50-99</c:v>
                </c:pt>
                <c:pt idx="5">
                  <c:v>5-49</c:v>
                </c:pt>
                <c:pt idx="6">
                  <c:v>0-4</c:v>
                </c:pt>
              </c:strCache>
            </c:strRef>
          </c:cat>
          <c:val>
            <c:numRef>
              <c:f>Taul1!$B$2:$B$8</c:f>
              <c:numCache>
                <c:formatCode>0%</c:formatCode>
                <c:ptCount val="7"/>
                <c:pt idx="0">
                  <c:v>0.39</c:v>
                </c:pt>
                <c:pt idx="1">
                  <c:v>0.28999999999999998</c:v>
                </c:pt>
                <c:pt idx="2">
                  <c:v>0.2</c:v>
                </c:pt>
                <c:pt idx="3">
                  <c:v>0.23</c:v>
                </c:pt>
                <c:pt idx="4">
                  <c:v>0.21</c:v>
                </c:pt>
                <c:pt idx="5">
                  <c:v>0.24</c:v>
                </c:pt>
                <c:pt idx="6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E0-4368-B29E-E04F73D5F2A7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Tyydyttävä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Yli 1000</c:v>
                </c:pt>
                <c:pt idx="1">
                  <c:v>500-999</c:v>
                </c:pt>
                <c:pt idx="2">
                  <c:v>250-499</c:v>
                </c:pt>
                <c:pt idx="3">
                  <c:v>100-249</c:v>
                </c:pt>
                <c:pt idx="4">
                  <c:v>50-99</c:v>
                </c:pt>
                <c:pt idx="5">
                  <c:v>5-49</c:v>
                </c:pt>
                <c:pt idx="6">
                  <c:v>0-4</c:v>
                </c:pt>
              </c:strCache>
            </c:strRef>
          </c:cat>
          <c:val>
            <c:numRef>
              <c:f>Taul1!$C$2:$C$8</c:f>
              <c:numCache>
                <c:formatCode>0%</c:formatCode>
                <c:ptCount val="7"/>
                <c:pt idx="0">
                  <c:v>0.25</c:v>
                </c:pt>
                <c:pt idx="1">
                  <c:v>0.13</c:v>
                </c:pt>
                <c:pt idx="2">
                  <c:v>0.21</c:v>
                </c:pt>
                <c:pt idx="3">
                  <c:v>0.18</c:v>
                </c:pt>
                <c:pt idx="4">
                  <c:v>0.23</c:v>
                </c:pt>
                <c:pt idx="5">
                  <c:v>0.21</c:v>
                </c:pt>
                <c:pt idx="6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E0-4368-B29E-E04F73D5F2A7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Heikko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Yli 1000</c:v>
                </c:pt>
                <c:pt idx="1">
                  <c:v>500-999</c:v>
                </c:pt>
                <c:pt idx="2">
                  <c:v>250-499</c:v>
                </c:pt>
                <c:pt idx="3">
                  <c:v>100-249</c:v>
                </c:pt>
                <c:pt idx="4">
                  <c:v>50-99</c:v>
                </c:pt>
                <c:pt idx="5">
                  <c:v>5-49</c:v>
                </c:pt>
                <c:pt idx="6">
                  <c:v>0-4</c:v>
                </c:pt>
              </c:strCache>
            </c:strRef>
          </c:cat>
          <c:val>
            <c:numRef>
              <c:f>Taul1!$D$2:$D$8</c:f>
              <c:numCache>
                <c:formatCode>0%</c:formatCode>
                <c:ptCount val="7"/>
                <c:pt idx="0">
                  <c:v>0.28999999999999998</c:v>
                </c:pt>
                <c:pt idx="1">
                  <c:v>0.38</c:v>
                </c:pt>
                <c:pt idx="2">
                  <c:v>0.31</c:v>
                </c:pt>
                <c:pt idx="3">
                  <c:v>0.33</c:v>
                </c:pt>
                <c:pt idx="4">
                  <c:v>0.3</c:v>
                </c:pt>
                <c:pt idx="5">
                  <c:v>0.28000000000000003</c:v>
                </c:pt>
                <c:pt idx="6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E0-4368-B29E-E04F73D5F2A7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Tappiollinen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Yli 1000</c:v>
                </c:pt>
                <c:pt idx="1">
                  <c:v>500-999</c:v>
                </c:pt>
                <c:pt idx="2">
                  <c:v>250-499</c:v>
                </c:pt>
                <c:pt idx="3">
                  <c:v>100-249</c:v>
                </c:pt>
                <c:pt idx="4">
                  <c:v>50-99</c:v>
                </c:pt>
                <c:pt idx="5">
                  <c:v>5-49</c:v>
                </c:pt>
                <c:pt idx="6">
                  <c:v>0-4</c:v>
                </c:pt>
              </c:strCache>
            </c:strRef>
          </c:cat>
          <c:val>
            <c:numRef>
              <c:f>Taul1!$E$2:$E$8</c:f>
              <c:numCache>
                <c:formatCode>0%</c:formatCode>
                <c:ptCount val="7"/>
                <c:pt idx="0">
                  <c:v>7.0000000000000007E-2</c:v>
                </c:pt>
                <c:pt idx="1">
                  <c:v>0.2</c:v>
                </c:pt>
                <c:pt idx="2">
                  <c:v>0.28999999999999998</c:v>
                </c:pt>
                <c:pt idx="3">
                  <c:v>0.26</c:v>
                </c:pt>
                <c:pt idx="4">
                  <c:v>0.26</c:v>
                </c:pt>
                <c:pt idx="5">
                  <c:v>0.27</c:v>
                </c:pt>
                <c:pt idx="6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5E0-4368-B29E-E04F73D5F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5793136"/>
        <c:axId val="1250654240"/>
      </c:barChart>
      <c:catAx>
        <c:axId val="575793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50654240"/>
        <c:crosses val="autoZero"/>
        <c:auto val="1"/>
        <c:lblAlgn val="ctr"/>
        <c:lblOffset val="100"/>
        <c:noMultiLvlLbl val="0"/>
      </c:catAx>
      <c:valAx>
        <c:axId val="1250654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75793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fi-FI"/>
    </a:p>
  </c:txPr>
  <c:externalData r:id="rId3">
    <c:autoUpdate val="0"/>
  </c:externalData>
  <c:userShapes r:id="rId4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Hyvä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Yli 1000</c:v>
                </c:pt>
                <c:pt idx="1">
                  <c:v>500-999</c:v>
                </c:pt>
                <c:pt idx="2">
                  <c:v>250-499</c:v>
                </c:pt>
                <c:pt idx="3">
                  <c:v>100-249</c:v>
                </c:pt>
                <c:pt idx="4">
                  <c:v>50-99</c:v>
                </c:pt>
                <c:pt idx="5">
                  <c:v>5-49</c:v>
                </c:pt>
                <c:pt idx="6">
                  <c:v>0-4</c:v>
                </c:pt>
              </c:strCache>
            </c:strRef>
          </c:cat>
          <c:val>
            <c:numRef>
              <c:f>Taul1!$B$2:$B$8</c:f>
              <c:numCache>
                <c:formatCode>0%</c:formatCode>
                <c:ptCount val="7"/>
                <c:pt idx="0">
                  <c:v>0.64</c:v>
                </c:pt>
                <c:pt idx="1">
                  <c:v>0.47</c:v>
                </c:pt>
                <c:pt idx="2">
                  <c:v>0.4</c:v>
                </c:pt>
                <c:pt idx="3">
                  <c:v>0.41</c:v>
                </c:pt>
                <c:pt idx="4">
                  <c:v>0.42</c:v>
                </c:pt>
                <c:pt idx="5">
                  <c:v>0.43</c:v>
                </c:pt>
                <c:pt idx="6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E0-4368-B29E-E04F73D5F2A7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Tyydyttävä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Yli 1000</c:v>
                </c:pt>
                <c:pt idx="1">
                  <c:v>500-999</c:v>
                </c:pt>
                <c:pt idx="2">
                  <c:v>250-499</c:v>
                </c:pt>
                <c:pt idx="3">
                  <c:v>100-249</c:v>
                </c:pt>
                <c:pt idx="4">
                  <c:v>50-99</c:v>
                </c:pt>
                <c:pt idx="5">
                  <c:v>5-49</c:v>
                </c:pt>
                <c:pt idx="6">
                  <c:v>0-4</c:v>
                </c:pt>
              </c:strCache>
            </c:strRef>
          </c:cat>
          <c:val>
            <c:numRef>
              <c:f>Taul1!$C$2:$C$8</c:f>
              <c:numCache>
                <c:formatCode>0%</c:formatCode>
                <c:ptCount val="7"/>
                <c:pt idx="0">
                  <c:v>0.11</c:v>
                </c:pt>
                <c:pt idx="1">
                  <c:v>0.11</c:v>
                </c:pt>
                <c:pt idx="2">
                  <c:v>0.1</c:v>
                </c:pt>
                <c:pt idx="3">
                  <c:v>0.1</c:v>
                </c:pt>
                <c:pt idx="4">
                  <c:v>0.13</c:v>
                </c:pt>
                <c:pt idx="5">
                  <c:v>0.09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E0-4368-B29E-E04F73D5F2A7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Heikko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Yli 1000</c:v>
                </c:pt>
                <c:pt idx="1">
                  <c:v>500-999</c:v>
                </c:pt>
                <c:pt idx="2">
                  <c:v>250-499</c:v>
                </c:pt>
                <c:pt idx="3">
                  <c:v>100-249</c:v>
                </c:pt>
                <c:pt idx="4">
                  <c:v>50-99</c:v>
                </c:pt>
                <c:pt idx="5">
                  <c:v>5-49</c:v>
                </c:pt>
                <c:pt idx="6">
                  <c:v>0-4</c:v>
                </c:pt>
              </c:strCache>
            </c:strRef>
          </c:cat>
          <c:val>
            <c:numRef>
              <c:f>Taul1!$D$2:$D$8</c:f>
              <c:numCache>
                <c:formatCode>0%</c:formatCode>
                <c:ptCount val="7"/>
                <c:pt idx="0">
                  <c:v>0.18</c:v>
                </c:pt>
                <c:pt idx="1">
                  <c:v>0.2</c:v>
                </c:pt>
                <c:pt idx="2">
                  <c:v>0.25</c:v>
                </c:pt>
                <c:pt idx="3">
                  <c:v>0.27</c:v>
                </c:pt>
                <c:pt idx="4">
                  <c:v>0.24</c:v>
                </c:pt>
                <c:pt idx="5">
                  <c:v>0.25</c:v>
                </c:pt>
                <c:pt idx="6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E0-4368-B29E-E04F73D5F2A7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Tappiollinen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Yli 1000</c:v>
                </c:pt>
                <c:pt idx="1">
                  <c:v>500-999</c:v>
                </c:pt>
                <c:pt idx="2">
                  <c:v>250-499</c:v>
                </c:pt>
                <c:pt idx="3">
                  <c:v>100-249</c:v>
                </c:pt>
                <c:pt idx="4">
                  <c:v>50-99</c:v>
                </c:pt>
                <c:pt idx="5">
                  <c:v>5-49</c:v>
                </c:pt>
                <c:pt idx="6">
                  <c:v>0-4</c:v>
                </c:pt>
              </c:strCache>
            </c:strRef>
          </c:cat>
          <c:val>
            <c:numRef>
              <c:f>Taul1!$E$2:$E$8</c:f>
              <c:numCache>
                <c:formatCode>0%</c:formatCode>
                <c:ptCount val="7"/>
                <c:pt idx="0">
                  <c:v>7.0000000000000007E-2</c:v>
                </c:pt>
                <c:pt idx="1">
                  <c:v>0.22</c:v>
                </c:pt>
                <c:pt idx="2">
                  <c:v>0.25</c:v>
                </c:pt>
                <c:pt idx="3">
                  <c:v>0.22</c:v>
                </c:pt>
                <c:pt idx="4">
                  <c:v>0.22</c:v>
                </c:pt>
                <c:pt idx="5">
                  <c:v>0.23</c:v>
                </c:pt>
                <c:pt idx="6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5E0-4368-B29E-E04F73D5F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5793136"/>
        <c:axId val="1250654240"/>
      </c:barChart>
      <c:catAx>
        <c:axId val="575793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50654240"/>
        <c:crosses val="autoZero"/>
        <c:auto val="1"/>
        <c:lblAlgn val="ctr"/>
        <c:lblOffset val="100"/>
        <c:noMultiLvlLbl val="0"/>
      </c:catAx>
      <c:valAx>
        <c:axId val="1250654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75793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fi-FI"/>
    </a:p>
  </c:txPr>
  <c:externalData r:id="rId3">
    <c:autoUpdate val="0"/>
  </c:externalData>
  <c:userShapes r:id="rId4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Hyvä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Yli 1000</c:v>
                </c:pt>
                <c:pt idx="1">
                  <c:v>500-999</c:v>
                </c:pt>
                <c:pt idx="2">
                  <c:v>250-499</c:v>
                </c:pt>
                <c:pt idx="3">
                  <c:v>100-249</c:v>
                </c:pt>
                <c:pt idx="4">
                  <c:v>50-99</c:v>
                </c:pt>
                <c:pt idx="5">
                  <c:v>5-49</c:v>
                </c:pt>
                <c:pt idx="6">
                  <c:v>0-4</c:v>
                </c:pt>
              </c:strCache>
            </c:strRef>
          </c:cat>
          <c:val>
            <c:numRef>
              <c:f>Taul1!$B$2:$B$8</c:f>
              <c:numCache>
                <c:formatCode>0%</c:formatCode>
                <c:ptCount val="7"/>
                <c:pt idx="0">
                  <c:v>0.39</c:v>
                </c:pt>
                <c:pt idx="1">
                  <c:v>0.51</c:v>
                </c:pt>
                <c:pt idx="2">
                  <c:v>0.44</c:v>
                </c:pt>
                <c:pt idx="3">
                  <c:v>0.43</c:v>
                </c:pt>
                <c:pt idx="4">
                  <c:v>0.53</c:v>
                </c:pt>
                <c:pt idx="5">
                  <c:v>0.55000000000000004</c:v>
                </c:pt>
                <c:pt idx="6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E0-4DBA-89D3-A285B2FBC90E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Tyydyttävä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Yli 1000</c:v>
                </c:pt>
                <c:pt idx="1">
                  <c:v>500-999</c:v>
                </c:pt>
                <c:pt idx="2">
                  <c:v>250-499</c:v>
                </c:pt>
                <c:pt idx="3">
                  <c:v>100-249</c:v>
                </c:pt>
                <c:pt idx="4">
                  <c:v>50-99</c:v>
                </c:pt>
                <c:pt idx="5">
                  <c:v>5-49</c:v>
                </c:pt>
                <c:pt idx="6">
                  <c:v>0-4</c:v>
                </c:pt>
              </c:strCache>
            </c:strRef>
          </c:cat>
          <c:val>
            <c:numRef>
              <c:f>Taul1!$C$2:$C$8</c:f>
              <c:numCache>
                <c:formatCode>0%</c:formatCode>
                <c:ptCount val="7"/>
                <c:pt idx="0">
                  <c:v>0.32</c:v>
                </c:pt>
                <c:pt idx="1">
                  <c:v>0.28999999999999998</c:v>
                </c:pt>
                <c:pt idx="2">
                  <c:v>0.31</c:v>
                </c:pt>
                <c:pt idx="3">
                  <c:v>0.28999999999999998</c:v>
                </c:pt>
                <c:pt idx="4">
                  <c:v>0.28999999999999998</c:v>
                </c:pt>
                <c:pt idx="5">
                  <c:v>0.22</c:v>
                </c:pt>
                <c:pt idx="6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E0-4DBA-89D3-A285B2FBC90E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Heikko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Yli 1000</c:v>
                </c:pt>
                <c:pt idx="1">
                  <c:v>500-999</c:v>
                </c:pt>
                <c:pt idx="2">
                  <c:v>250-499</c:v>
                </c:pt>
                <c:pt idx="3">
                  <c:v>100-249</c:v>
                </c:pt>
                <c:pt idx="4">
                  <c:v>50-99</c:v>
                </c:pt>
                <c:pt idx="5">
                  <c:v>5-49</c:v>
                </c:pt>
                <c:pt idx="6">
                  <c:v>0-4</c:v>
                </c:pt>
              </c:strCache>
            </c:strRef>
          </c:cat>
          <c:val>
            <c:numRef>
              <c:f>Taul1!$D$2:$D$8</c:f>
              <c:numCache>
                <c:formatCode>0%</c:formatCode>
                <c:ptCount val="7"/>
                <c:pt idx="0">
                  <c:v>0.28999999999999998</c:v>
                </c:pt>
                <c:pt idx="1">
                  <c:v>0.2</c:v>
                </c:pt>
                <c:pt idx="2">
                  <c:v>0.25</c:v>
                </c:pt>
                <c:pt idx="3">
                  <c:v>0.28000000000000003</c:v>
                </c:pt>
                <c:pt idx="4">
                  <c:v>0.18</c:v>
                </c:pt>
                <c:pt idx="5">
                  <c:v>0.23</c:v>
                </c:pt>
                <c:pt idx="6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E0-4DBA-89D3-A285B2FBC9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5793136"/>
        <c:axId val="1250654240"/>
      </c:barChart>
      <c:catAx>
        <c:axId val="575793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50654240"/>
        <c:crosses val="autoZero"/>
        <c:auto val="1"/>
        <c:lblAlgn val="ctr"/>
        <c:lblOffset val="100"/>
        <c:noMultiLvlLbl val="0"/>
      </c:catAx>
      <c:valAx>
        <c:axId val="1250654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75793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srgbClr val="29282E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err="1"/>
              <a:t>Nettotulos</a:t>
            </a:r>
            <a:r>
              <a:rPr lang="en-US" sz="1400" dirty="0"/>
              <a:t>,</a:t>
            </a:r>
            <a:r>
              <a:rPr lang="en-US" sz="1400" baseline="0" dirty="0"/>
              <a:t> </a:t>
            </a:r>
            <a:r>
              <a:rPr lang="en-US" sz="1400" b="0" i="0" u="none" strike="noStrike" baseline="0" dirty="0">
                <a:effectLst/>
              </a:rPr>
              <a:t>% </a:t>
            </a:r>
            <a:r>
              <a:rPr lang="en-US" sz="1400" b="0" i="0" u="none" strike="noStrike" baseline="0" dirty="0" err="1">
                <a:effectLst/>
              </a:rPr>
              <a:t>yrityksistä</a:t>
            </a:r>
            <a:endParaRPr lang="en-US" sz="1400" b="0" i="0" u="none" strike="noStrike" baseline="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29282E"/>
                </a:solidFill>
              </a:defRPr>
            </a:pPr>
            <a:r>
              <a:rPr lang="fi-FI" sz="800" b="0" baseline="0" dirty="0">
                <a:effectLst/>
              </a:rPr>
              <a:t>Nettotulos -% = nettotulos / liikevaihto *100 (verojen sekä rahoitustuottojen ja –kulujen jälkeen)  </a:t>
            </a:r>
            <a:endParaRPr lang="fi-FI" sz="8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29282E"/>
                </a:solidFill>
              </a:defRPr>
            </a:pP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srgbClr val="29282E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Nettotulos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4F0-465D-AA8E-4AE382A1BCEB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4F0-465D-AA8E-4AE382A1BCEB}"/>
              </c:ext>
            </c:extLst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4F0-465D-AA8E-4AE382A1BCEB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4F0-465D-AA8E-4AE382A1BCE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Hyvä</a:t>
                    </a:r>
                    <a:r>
                      <a:rPr lang="en-US" baseline="0" dirty="0"/>
                      <a:t>
</a:t>
                    </a:r>
                    <a:fld id="{015FF0B6-10AE-45BA-BEF5-BB09ADCF8296}" type="PERCENTAGE">
                      <a:rPr lang="en-US" baseline="0"/>
                      <a:pPr/>
                      <a:t>[PROSENTTI]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4F0-465D-AA8E-4AE382A1BCE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err="1"/>
                      <a:t>Tyydyttävä</a:t>
                    </a:r>
                    <a:r>
                      <a:rPr lang="en-US" baseline="0" dirty="0"/>
                      <a:t>
</a:t>
                    </a:r>
                    <a:fld id="{F355D0F8-5F03-45FF-8715-3374A076C9C6}" type="PERCENTAGE">
                      <a:rPr lang="en-US" baseline="0"/>
                      <a:pPr/>
                      <a:t>[PROSENTTI]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47554778222325"/>
                      <c:h val="0.2178395645947496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4F0-465D-AA8E-4AE382A1BCEB}"/>
                </c:ext>
              </c:extLst>
            </c:dLbl>
            <c:dLbl>
              <c:idx val="3"/>
              <c:layout>
                <c:manualLayout>
                  <c:x val="0.22641289906094478"/>
                  <c:y val="0.22299300451307164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Tappiollinen</a:t>
                    </a:r>
                    <a:r>
                      <a:rPr lang="en-US" baseline="0" dirty="0"/>
                      <a:t>
</a:t>
                    </a:r>
                    <a:fld id="{6F4C7558-83E4-4BB6-9CFA-60A9352DFC53}" type="PERCENTAGE">
                      <a:rPr lang="en-US" baseline="0"/>
                      <a:pPr/>
                      <a:t>[PROSENTTI]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365186272228436"/>
                      <c:h val="0.2205289419354255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4F0-465D-AA8E-4AE382A1BC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Taul1!$A$2:$A$5</c:f>
              <c:strCache>
                <c:ptCount val="4"/>
                <c:pt idx="0">
                  <c:v>Hyvä</c:v>
                </c:pt>
                <c:pt idx="1">
                  <c:v>Tyydyttävä</c:v>
                </c:pt>
                <c:pt idx="2">
                  <c:v>Heikko</c:v>
                </c:pt>
                <c:pt idx="3">
                  <c:v>Tappiollinen</c:v>
                </c:pt>
              </c:strCache>
            </c:strRef>
          </c:cat>
          <c:val>
            <c:numRef>
              <c:f>Taul1!$B$2:$B$5</c:f>
              <c:numCache>
                <c:formatCode>0%</c:formatCode>
                <c:ptCount val="4"/>
                <c:pt idx="0">
                  <c:v>0.24</c:v>
                </c:pt>
                <c:pt idx="1">
                  <c:v>0.2</c:v>
                </c:pt>
                <c:pt idx="2">
                  <c:v>0.28999999999999998</c:v>
                </c:pt>
                <c:pt idx="3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4F0-465D-AA8E-4AE382A1BCE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 sz="1200" dirty="0"/>
              <a:t>Sijoitetun pääoman tuotto, %-osuus</a:t>
            </a:r>
            <a:r>
              <a:rPr lang="fi-FI" sz="1200" baseline="0" dirty="0"/>
              <a:t> yrityksistä</a:t>
            </a:r>
          </a:p>
          <a:p>
            <a:pPr>
              <a:defRPr/>
            </a:pPr>
            <a:endParaRPr lang="fi-FI" sz="1200" baseline="0" dirty="0"/>
          </a:p>
          <a:p>
            <a:pPr>
              <a:defRPr/>
            </a:pPr>
            <a:r>
              <a:rPr lang="fi-FI" sz="800" b="0" baseline="0" dirty="0">
                <a:effectLst/>
              </a:rPr>
              <a:t>Sijoitetun pääoman tuotto -% = (nettotulos + rahoituskulut + verot) / (sijoitettu pääoma tilikaudella) *100 </a:t>
            </a:r>
            <a:endParaRPr lang="fi-FI" sz="800" dirty="0">
              <a:effectLst/>
            </a:endParaRPr>
          </a:p>
          <a:p>
            <a:pPr>
              <a:defRPr/>
            </a:pPr>
            <a:r>
              <a:rPr lang="fi-FI" sz="800" b="0" baseline="0" dirty="0">
                <a:effectLst/>
              </a:rPr>
              <a:t>Mittaa yrityksen tuottoa, joka on saatu yritykseen sijoitetulle, korkoa tai muuta tuottoa vaativalle </a:t>
            </a:r>
            <a:endParaRPr lang="fi-FI" sz="800" dirty="0">
              <a:effectLst/>
            </a:endParaRPr>
          </a:p>
        </c:rich>
      </c:tx>
      <c:layout>
        <c:manualLayout>
          <c:xMode val="edge"/>
          <c:yMode val="edge"/>
          <c:x val="9.2603708082815525E-2"/>
          <c:y val="5.37875468135184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7345450428920032"/>
          <c:y val="0.3347601385996376"/>
          <c:w val="0.45309124298759779"/>
          <c:h val="0.5085345731104054"/>
        </c:manualLayout>
      </c:layout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Sijoitetun pääoman tuotto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C4C-4CA5-AB8D-25A97C70924B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C4C-4CA5-AB8D-25A97C70924B}"/>
              </c:ext>
            </c:extLst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C4C-4CA5-AB8D-25A97C70924B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C4C-4CA5-AB8D-25A97C70924B}"/>
              </c:ext>
            </c:extLst>
          </c:dPt>
          <c:dLbls>
            <c:dLbl>
              <c:idx val="1"/>
              <c:layout>
                <c:manualLayout>
                  <c:x val="-9.0571633019012068E-2"/>
                  <c:y val="-6.454505617622212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58451887342111"/>
                      <c:h val="0.157776803986320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C4C-4CA5-AB8D-25A97C70924B}"/>
                </c:ext>
              </c:extLst>
            </c:dLbl>
            <c:dLbl>
              <c:idx val="2"/>
              <c:layout>
                <c:manualLayout>
                  <c:x val="3.3262248066838973E-2"/>
                  <c:y val="-0.133840639780987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33909934778796"/>
                      <c:h val="0.183774118279521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C4C-4CA5-AB8D-25A97C7092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Taul1!$A$2:$A$5</c:f>
              <c:strCache>
                <c:ptCount val="4"/>
                <c:pt idx="0">
                  <c:v>Hyvä</c:v>
                </c:pt>
                <c:pt idx="1">
                  <c:v>Tyydyttävä</c:v>
                </c:pt>
                <c:pt idx="2">
                  <c:v>Välttävä</c:v>
                </c:pt>
                <c:pt idx="3">
                  <c:v>Heikko</c:v>
                </c:pt>
              </c:strCache>
            </c:strRef>
          </c:cat>
          <c:val>
            <c:numRef>
              <c:f>Taul1!$B$2:$B$5</c:f>
              <c:numCache>
                <c:formatCode>0%</c:formatCode>
                <c:ptCount val="4"/>
                <c:pt idx="0">
                  <c:v>0.42</c:v>
                </c:pt>
                <c:pt idx="1">
                  <c:v>0.1</c:v>
                </c:pt>
                <c:pt idx="2">
                  <c:v>0.25</c:v>
                </c:pt>
                <c:pt idx="3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C4C-4CA5-AB8D-25A97C70924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60" b="0" i="0" u="none" strike="noStrike" kern="1200" spc="0" baseline="0">
                <a:solidFill>
                  <a:srgbClr val="29282E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err="1"/>
              <a:t>Omavaraisuus</a:t>
            </a:r>
            <a:r>
              <a:rPr lang="en-US" sz="1200" dirty="0"/>
              <a:t>, </a:t>
            </a:r>
            <a:r>
              <a:rPr lang="fi-FI" sz="1200" b="0" i="0" baseline="0" dirty="0">
                <a:effectLst/>
              </a:rPr>
              <a:t>%-osuus yrityksistä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29282E"/>
                </a:solidFill>
              </a:defRPr>
            </a:pPr>
            <a:endParaRPr lang="fi-FI" sz="1200" b="0" i="0" baseline="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29282E"/>
                </a:solidFill>
              </a:defRPr>
            </a:pPr>
            <a:r>
              <a:rPr lang="fi-FI" sz="800" b="0" baseline="0" dirty="0">
                <a:effectLst/>
              </a:rPr>
              <a:t>Omavaraisuusaste -% = (oma pääoma yhteensä + tilinpäätössiirtojen kertymä yhteensä) / oikaistu tase *100. Mittaa yrityksen vakavaraisuutta vertaamalla taseen omia pääomia taseen loppusummaan</a:t>
            </a:r>
            <a:endParaRPr lang="fi-FI" sz="8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29282E"/>
                </a:solidFill>
              </a:defRPr>
            </a:pPr>
            <a:endParaRPr lang="fi-FI" sz="1200" dirty="0">
              <a:effectLst/>
            </a:endParaRPr>
          </a:p>
        </c:rich>
      </c:tx>
      <c:layout>
        <c:manualLayout>
          <c:xMode val="edge"/>
          <c:yMode val="edge"/>
          <c:x val="0.15575757575757579"/>
          <c:y val="5.37875468135184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260" b="0" i="0" u="none" strike="noStrike" kern="1200" spc="0" baseline="0">
              <a:solidFill>
                <a:srgbClr val="29282E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Omavaraisuus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E0-462C-9812-B1D58CEB09D0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E0-462C-9812-B1D58CEB09D0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FE0-462C-9812-B1D58CEB09D0}"/>
              </c:ext>
            </c:extLst>
          </c:dPt>
          <c:dLbls>
            <c:dLbl>
              <c:idx val="2"/>
              <c:layout>
                <c:manualLayout>
                  <c:x val="2.455261274158909E-2"/>
                  <c:y val="7.77392402318426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E0-462C-9812-B1D58CEB09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Taul1!$A$2:$A$4</c:f>
              <c:strCache>
                <c:ptCount val="3"/>
                <c:pt idx="0">
                  <c:v>Hyvä</c:v>
                </c:pt>
                <c:pt idx="1">
                  <c:v>Tyydyttävä</c:v>
                </c:pt>
                <c:pt idx="2">
                  <c:v>Heikko</c:v>
                </c:pt>
              </c:strCache>
            </c:strRef>
          </c:cat>
          <c:val>
            <c:numRef>
              <c:f>Taul1!$B$2:$B$4</c:f>
              <c:numCache>
                <c:formatCode>0%</c:formatCode>
                <c:ptCount val="3"/>
                <c:pt idx="0">
                  <c:v>0.53</c:v>
                </c:pt>
                <c:pt idx="1">
                  <c:v>0.25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FE0-462C-9812-B1D58CEB09D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038217129782724E-2"/>
          <c:y val="2.522458765417834E-2"/>
          <c:w val="0.77327458358284096"/>
          <c:h val="0.94369900261192341"/>
        </c:manualLayout>
      </c:layout>
      <c:scatterChart>
        <c:scatterStyle val="lineMarker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Sarake2</c:v>
                </c:pt>
              </c:strCache>
            </c:strRef>
          </c:tx>
          <c:spPr>
            <a:ln w="47625">
              <a:noFill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yVal>
            <c:numRef>
              <c:f>Taul1!$B$2:$B$1797</c:f>
              <c:numCache>
                <c:formatCode>General</c:formatCode>
                <c:ptCount val="1796"/>
                <c:pt idx="2" formatCode="0.00">
                  <c:v>-4.5999999999999996</c:v>
                </c:pt>
                <c:pt idx="3" formatCode="0.00">
                  <c:v>8.6</c:v>
                </c:pt>
                <c:pt idx="4" formatCode="0.00">
                  <c:v>13.2</c:v>
                </c:pt>
                <c:pt idx="5" formatCode="0.00">
                  <c:v>13.7</c:v>
                </c:pt>
                <c:pt idx="6" formatCode="0.00">
                  <c:v>38.6</c:v>
                </c:pt>
                <c:pt idx="7" formatCode="0.00">
                  <c:v>1.2</c:v>
                </c:pt>
                <c:pt idx="8" formatCode="0.00">
                  <c:v>3.5</c:v>
                </c:pt>
                <c:pt idx="9" formatCode="0.00">
                  <c:v>1.8</c:v>
                </c:pt>
                <c:pt idx="10" formatCode="0.00">
                  <c:v>14.9</c:v>
                </c:pt>
                <c:pt idx="11" formatCode="0.00">
                  <c:v>4.4000000000000004</c:v>
                </c:pt>
                <c:pt idx="12" formatCode="0.00">
                  <c:v>4.7</c:v>
                </c:pt>
                <c:pt idx="13" formatCode="0.00">
                  <c:v>4.5</c:v>
                </c:pt>
                <c:pt idx="14" formatCode="0.00">
                  <c:v>-30.5</c:v>
                </c:pt>
                <c:pt idx="15" formatCode="0.00">
                  <c:v>5.2</c:v>
                </c:pt>
                <c:pt idx="16" formatCode="0.00">
                  <c:v>5.2</c:v>
                </c:pt>
                <c:pt idx="17" formatCode="0.00">
                  <c:v>7.8</c:v>
                </c:pt>
                <c:pt idx="18" formatCode="0.00">
                  <c:v>5.2</c:v>
                </c:pt>
                <c:pt idx="19" formatCode="0.00">
                  <c:v>1.8</c:v>
                </c:pt>
                <c:pt idx="20" formatCode="0.00">
                  <c:v>26</c:v>
                </c:pt>
                <c:pt idx="21" formatCode="0.00">
                  <c:v>15.5</c:v>
                </c:pt>
                <c:pt idx="22" formatCode="0.00">
                  <c:v>-9</c:v>
                </c:pt>
                <c:pt idx="23" formatCode="0.00">
                  <c:v>2.4</c:v>
                </c:pt>
                <c:pt idx="24" formatCode="0.00">
                  <c:v>3.5</c:v>
                </c:pt>
                <c:pt idx="25" formatCode="0.00">
                  <c:v>8.8000000000000007</c:v>
                </c:pt>
                <c:pt idx="26" formatCode="0.00">
                  <c:v>5.5</c:v>
                </c:pt>
                <c:pt idx="27" formatCode="0.00">
                  <c:v>4.7</c:v>
                </c:pt>
                <c:pt idx="28" formatCode="0.00">
                  <c:v>2.5</c:v>
                </c:pt>
                <c:pt idx="29" formatCode="0.00">
                  <c:v>0.4</c:v>
                </c:pt>
                <c:pt idx="30" formatCode="0.00">
                  <c:v>6.5</c:v>
                </c:pt>
                <c:pt idx="31" formatCode="0.00">
                  <c:v>0.9</c:v>
                </c:pt>
                <c:pt idx="32" formatCode="0.00">
                  <c:v>6.6</c:v>
                </c:pt>
                <c:pt idx="33" formatCode="0.00">
                  <c:v>17.100000000000001</c:v>
                </c:pt>
                <c:pt idx="34" formatCode="0.00">
                  <c:v>8.5</c:v>
                </c:pt>
                <c:pt idx="35" formatCode="0.00">
                  <c:v>0.9</c:v>
                </c:pt>
                <c:pt idx="36" formatCode="0.00">
                  <c:v>4.4000000000000004</c:v>
                </c:pt>
                <c:pt idx="37" formatCode="0.00">
                  <c:v>14.1</c:v>
                </c:pt>
                <c:pt idx="38" formatCode="0.00">
                  <c:v>5.8</c:v>
                </c:pt>
                <c:pt idx="39" formatCode="0.00">
                  <c:v>-4.4000000000000004</c:v>
                </c:pt>
                <c:pt idx="40" formatCode="0.00">
                  <c:v>8.1</c:v>
                </c:pt>
                <c:pt idx="41" formatCode="0.00">
                  <c:v>-1.5</c:v>
                </c:pt>
                <c:pt idx="42" formatCode="0.00">
                  <c:v>-16.2</c:v>
                </c:pt>
                <c:pt idx="43" formatCode="0.00">
                  <c:v>-4.7</c:v>
                </c:pt>
                <c:pt idx="44" formatCode="0.00">
                  <c:v>1.8</c:v>
                </c:pt>
                <c:pt idx="45" formatCode="0.00">
                  <c:v>17</c:v>
                </c:pt>
                <c:pt idx="46" formatCode="0.00">
                  <c:v>7.5</c:v>
                </c:pt>
                <c:pt idx="47" formatCode="0.00">
                  <c:v>-1</c:v>
                </c:pt>
                <c:pt idx="48" formatCode="0.00">
                  <c:v>-10.4</c:v>
                </c:pt>
                <c:pt idx="49" formatCode="0.00">
                  <c:v>2.2000000000000002</c:v>
                </c:pt>
                <c:pt idx="50" formatCode="0.00">
                  <c:v>10.1</c:v>
                </c:pt>
                <c:pt idx="51" formatCode="0.00">
                  <c:v>9.1</c:v>
                </c:pt>
                <c:pt idx="52" formatCode="0.00">
                  <c:v>6.8</c:v>
                </c:pt>
                <c:pt idx="53" formatCode="0.00">
                  <c:v>6.2</c:v>
                </c:pt>
                <c:pt idx="54" formatCode="0.00">
                  <c:v>-3.3</c:v>
                </c:pt>
                <c:pt idx="55" formatCode="0.00">
                  <c:v>16.5</c:v>
                </c:pt>
                <c:pt idx="56" formatCode="0.00">
                  <c:v>5.8</c:v>
                </c:pt>
                <c:pt idx="57" formatCode="0.00">
                  <c:v>5.5</c:v>
                </c:pt>
                <c:pt idx="58" formatCode="0.00">
                  <c:v>1.7</c:v>
                </c:pt>
                <c:pt idx="59" formatCode="0.00">
                  <c:v>-10.199999999999999</c:v>
                </c:pt>
                <c:pt idx="60" formatCode="0.00">
                  <c:v>1.6</c:v>
                </c:pt>
                <c:pt idx="61" formatCode="0.00">
                  <c:v>4.4000000000000004</c:v>
                </c:pt>
                <c:pt idx="62" formatCode="0.00">
                  <c:v>15.5</c:v>
                </c:pt>
                <c:pt idx="63" formatCode="0.00">
                  <c:v>1.8</c:v>
                </c:pt>
                <c:pt idx="64" formatCode="0.00">
                  <c:v>6.8</c:v>
                </c:pt>
                <c:pt idx="65" formatCode="0.00">
                  <c:v>3.6</c:v>
                </c:pt>
                <c:pt idx="66" formatCode="0.00">
                  <c:v>3.2</c:v>
                </c:pt>
                <c:pt idx="67" formatCode="0.00">
                  <c:v>4.2</c:v>
                </c:pt>
                <c:pt idx="68" formatCode="0.00">
                  <c:v>14</c:v>
                </c:pt>
                <c:pt idx="69" formatCode="0.00">
                  <c:v>-3.7</c:v>
                </c:pt>
                <c:pt idx="70" formatCode="0.00">
                  <c:v>10.5</c:v>
                </c:pt>
                <c:pt idx="71" formatCode="0.00">
                  <c:v>-6.5</c:v>
                </c:pt>
                <c:pt idx="72" formatCode="0.00">
                  <c:v>5.2</c:v>
                </c:pt>
                <c:pt idx="73" formatCode="0.00">
                  <c:v>-11.4</c:v>
                </c:pt>
                <c:pt idx="74" formatCode="0.00">
                  <c:v>2.7</c:v>
                </c:pt>
                <c:pt idx="75" formatCode="0.00">
                  <c:v>14.1</c:v>
                </c:pt>
                <c:pt idx="76" formatCode="0.00">
                  <c:v>8.5</c:v>
                </c:pt>
                <c:pt idx="77" formatCode="0.00">
                  <c:v>9.4</c:v>
                </c:pt>
                <c:pt idx="78" formatCode="0.00">
                  <c:v>14.3</c:v>
                </c:pt>
                <c:pt idx="79" formatCode="0.00">
                  <c:v>14.2</c:v>
                </c:pt>
                <c:pt idx="80" formatCode="0.00">
                  <c:v>-0.2</c:v>
                </c:pt>
                <c:pt idx="81" formatCode="0.00">
                  <c:v>9</c:v>
                </c:pt>
                <c:pt idx="82" formatCode="0.00">
                  <c:v>0</c:v>
                </c:pt>
                <c:pt idx="83" formatCode="0.00">
                  <c:v>6.3</c:v>
                </c:pt>
                <c:pt idx="84" formatCode="0.00">
                  <c:v>6.4</c:v>
                </c:pt>
                <c:pt idx="85" formatCode="0.00">
                  <c:v>-6.1</c:v>
                </c:pt>
                <c:pt idx="86" formatCode="0.00">
                  <c:v>2.5</c:v>
                </c:pt>
                <c:pt idx="87" formatCode="0.00">
                  <c:v>4.2</c:v>
                </c:pt>
                <c:pt idx="88" formatCode="0.00">
                  <c:v>-3.9</c:v>
                </c:pt>
                <c:pt idx="89" formatCode="0.00">
                  <c:v>2.2000000000000002</c:v>
                </c:pt>
                <c:pt idx="90" formatCode="0.00">
                  <c:v>8.6</c:v>
                </c:pt>
                <c:pt idx="91" formatCode="0.00">
                  <c:v>-8.8000000000000007</c:v>
                </c:pt>
                <c:pt idx="92" formatCode="0.00">
                  <c:v>3.3</c:v>
                </c:pt>
                <c:pt idx="93" formatCode="0.00">
                  <c:v>1.8</c:v>
                </c:pt>
                <c:pt idx="94" formatCode="0.00">
                  <c:v>6.6</c:v>
                </c:pt>
                <c:pt idx="95" formatCode="0.00">
                  <c:v>-12.8</c:v>
                </c:pt>
                <c:pt idx="96" formatCode="0.00">
                  <c:v>2.7</c:v>
                </c:pt>
                <c:pt idx="97" formatCode="0.00">
                  <c:v>5.2</c:v>
                </c:pt>
                <c:pt idx="98" formatCode="0.00">
                  <c:v>2.1</c:v>
                </c:pt>
                <c:pt idx="99" formatCode="0.00">
                  <c:v>-2.2999999999999998</c:v>
                </c:pt>
                <c:pt idx="100" formatCode="0.00">
                  <c:v>2.9</c:v>
                </c:pt>
                <c:pt idx="101" formatCode="0.00">
                  <c:v>10.3</c:v>
                </c:pt>
                <c:pt idx="102" formatCode="0.00">
                  <c:v>18.2</c:v>
                </c:pt>
                <c:pt idx="103" formatCode="0.00">
                  <c:v>10.5</c:v>
                </c:pt>
                <c:pt idx="104" formatCode="0.00">
                  <c:v>-7.7</c:v>
                </c:pt>
                <c:pt idx="105" formatCode="0.00">
                  <c:v>-32.1</c:v>
                </c:pt>
                <c:pt idx="106" formatCode="0.00">
                  <c:v>-8.4</c:v>
                </c:pt>
                <c:pt idx="107" formatCode="0.00">
                  <c:v>12.8</c:v>
                </c:pt>
                <c:pt idx="108" formatCode="0.00">
                  <c:v>3.2</c:v>
                </c:pt>
                <c:pt idx="109" formatCode="0.00">
                  <c:v>2.7</c:v>
                </c:pt>
                <c:pt idx="110" formatCode="0.00">
                  <c:v>24.3</c:v>
                </c:pt>
                <c:pt idx="111" formatCode="0.00">
                  <c:v>-2.9</c:v>
                </c:pt>
                <c:pt idx="112" formatCode="0.00">
                  <c:v>12.7</c:v>
                </c:pt>
                <c:pt idx="113" formatCode="0.00">
                  <c:v>5.5</c:v>
                </c:pt>
                <c:pt idx="114" formatCode="0.00">
                  <c:v>-1</c:v>
                </c:pt>
                <c:pt idx="115" formatCode="0.00">
                  <c:v>-26.7</c:v>
                </c:pt>
                <c:pt idx="116" formatCode="0.00">
                  <c:v>7</c:v>
                </c:pt>
                <c:pt idx="117" formatCode="0.00">
                  <c:v>0.1</c:v>
                </c:pt>
                <c:pt idx="118" formatCode="0.00">
                  <c:v>-14.6</c:v>
                </c:pt>
                <c:pt idx="119" formatCode="0.00">
                  <c:v>12.2</c:v>
                </c:pt>
                <c:pt idx="120" formatCode="0.00">
                  <c:v>-9.6999999999999993</c:v>
                </c:pt>
                <c:pt idx="121" formatCode="0.00">
                  <c:v>7.9</c:v>
                </c:pt>
                <c:pt idx="122" formatCode="0.00">
                  <c:v>1.8</c:v>
                </c:pt>
                <c:pt idx="123" formatCode="0.00">
                  <c:v>-6.7</c:v>
                </c:pt>
                <c:pt idx="124" formatCode="0.00">
                  <c:v>7.5</c:v>
                </c:pt>
                <c:pt idx="125" formatCode="0.00">
                  <c:v>-4.3</c:v>
                </c:pt>
                <c:pt idx="126" formatCode="0.00">
                  <c:v>6.4</c:v>
                </c:pt>
                <c:pt idx="127" formatCode="0.00">
                  <c:v>8.1</c:v>
                </c:pt>
                <c:pt idx="128" formatCode="0.00">
                  <c:v>4.5</c:v>
                </c:pt>
                <c:pt idx="129" formatCode="0.00">
                  <c:v>4.9000000000000004</c:v>
                </c:pt>
                <c:pt idx="130" formatCode="0.00">
                  <c:v>1.3</c:v>
                </c:pt>
                <c:pt idx="131" formatCode="0.00">
                  <c:v>3.1</c:v>
                </c:pt>
                <c:pt idx="132" formatCode="0.00">
                  <c:v>5.9</c:v>
                </c:pt>
                <c:pt idx="133" formatCode="0.00">
                  <c:v>18.8</c:v>
                </c:pt>
                <c:pt idx="134" formatCode="0.00">
                  <c:v>5</c:v>
                </c:pt>
                <c:pt idx="135" formatCode="0.00">
                  <c:v>14.8</c:v>
                </c:pt>
                <c:pt idx="136" formatCode="0.00">
                  <c:v>11.2</c:v>
                </c:pt>
                <c:pt idx="137" formatCode="0.00">
                  <c:v>-28.9</c:v>
                </c:pt>
                <c:pt idx="138" formatCode="0.00">
                  <c:v>6.1</c:v>
                </c:pt>
                <c:pt idx="139" formatCode="0.00">
                  <c:v>14</c:v>
                </c:pt>
                <c:pt idx="140" formatCode="0.00">
                  <c:v>4.0999999999999996</c:v>
                </c:pt>
                <c:pt idx="141" formatCode="0.00">
                  <c:v>3.8</c:v>
                </c:pt>
                <c:pt idx="142" formatCode="0.00">
                  <c:v>9.9</c:v>
                </c:pt>
                <c:pt idx="143" formatCode="0.00">
                  <c:v>14.1</c:v>
                </c:pt>
                <c:pt idx="144" formatCode="0.00">
                  <c:v>4.2</c:v>
                </c:pt>
                <c:pt idx="145" formatCode="0.00">
                  <c:v>10.199999999999999</c:v>
                </c:pt>
                <c:pt idx="146" formatCode="0.00">
                  <c:v>0.7</c:v>
                </c:pt>
                <c:pt idx="147" formatCode="0.00">
                  <c:v>-10.8</c:v>
                </c:pt>
                <c:pt idx="148" formatCode="0.00">
                  <c:v>-10.9</c:v>
                </c:pt>
                <c:pt idx="149" formatCode="0.00">
                  <c:v>6.3</c:v>
                </c:pt>
                <c:pt idx="150" formatCode="0.00">
                  <c:v>23.3</c:v>
                </c:pt>
                <c:pt idx="151" formatCode="0.00">
                  <c:v>-9</c:v>
                </c:pt>
                <c:pt idx="152" formatCode="0.00">
                  <c:v>2.4</c:v>
                </c:pt>
                <c:pt idx="153" formatCode="0.00">
                  <c:v>8.3000000000000007</c:v>
                </c:pt>
                <c:pt idx="154" formatCode="0.00">
                  <c:v>-28.7</c:v>
                </c:pt>
                <c:pt idx="155" formatCode="0.00">
                  <c:v>4.0999999999999996</c:v>
                </c:pt>
                <c:pt idx="156" formatCode="0.00">
                  <c:v>-4.2</c:v>
                </c:pt>
                <c:pt idx="157" formatCode="0.00">
                  <c:v>3.2</c:v>
                </c:pt>
                <c:pt idx="158" formatCode="0.00">
                  <c:v>1.4</c:v>
                </c:pt>
                <c:pt idx="159" formatCode="0.00">
                  <c:v>-3.1</c:v>
                </c:pt>
                <c:pt idx="160" formatCode="0.00">
                  <c:v>19.100000000000001</c:v>
                </c:pt>
                <c:pt idx="161" formatCode="0.00">
                  <c:v>4.7</c:v>
                </c:pt>
                <c:pt idx="162" formatCode="0.00">
                  <c:v>32.799999999999997</c:v>
                </c:pt>
                <c:pt idx="163" formatCode="0.00">
                  <c:v>13.4</c:v>
                </c:pt>
                <c:pt idx="164" formatCode="0.00">
                  <c:v>3.2</c:v>
                </c:pt>
                <c:pt idx="165" formatCode="0.00">
                  <c:v>-3.6</c:v>
                </c:pt>
                <c:pt idx="166" formatCode="0.00">
                  <c:v>6.9</c:v>
                </c:pt>
                <c:pt idx="167" formatCode="0.00">
                  <c:v>2.2000000000000002</c:v>
                </c:pt>
                <c:pt idx="168" formatCode="0.00">
                  <c:v>8.1</c:v>
                </c:pt>
                <c:pt idx="169" formatCode="0.00">
                  <c:v>44.6</c:v>
                </c:pt>
                <c:pt idx="170" formatCode="0.00">
                  <c:v>4.5</c:v>
                </c:pt>
                <c:pt idx="171" formatCode="0.00">
                  <c:v>7.4</c:v>
                </c:pt>
                <c:pt idx="172" formatCode="0.00">
                  <c:v>3.3</c:v>
                </c:pt>
                <c:pt idx="173" formatCode="0.00">
                  <c:v>23.6</c:v>
                </c:pt>
                <c:pt idx="174" formatCode="0.00">
                  <c:v>5</c:v>
                </c:pt>
                <c:pt idx="175" formatCode="0.00">
                  <c:v>-2.9</c:v>
                </c:pt>
                <c:pt idx="176" formatCode="0.00">
                  <c:v>18.399999999999999</c:v>
                </c:pt>
                <c:pt idx="177" formatCode="0.00">
                  <c:v>25.4</c:v>
                </c:pt>
                <c:pt idx="178" formatCode="0.00">
                  <c:v>-0.9</c:v>
                </c:pt>
                <c:pt idx="179" formatCode="0.00">
                  <c:v>6.3</c:v>
                </c:pt>
                <c:pt idx="180" formatCode="0.00">
                  <c:v>2.8</c:v>
                </c:pt>
                <c:pt idx="181" formatCode="0.00">
                  <c:v>4.5999999999999996</c:v>
                </c:pt>
                <c:pt idx="182" formatCode="0.00">
                  <c:v>10.5</c:v>
                </c:pt>
                <c:pt idx="183" formatCode="0.00">
                  <c:v>13.3</c:v>
                </c:pt>
                <c:pt idx="184" formatCode="0.00">
                  <c:v>8.1</c:v>
                </c:pt>
                <c:pt idx="185" formatCode="0.00">
                  <c:v>31</c:v>
                </c:pt>
                <c:pt idx="186" formatCode="0.00">
                  <c:v>-1</c:v>
                </c:pt>
                <c:pt idx="187" formatCode="0.00">
                  <c:v>-11.9</c:v>
                </c:pt>
                <c:pt idx="188" formatCode="0.00">
                  <c:v>10.6</c:v>
                </c:pt>
                <c:pt idx="189" formatCode="0.00">
                  <c:v>1.9</c:v>
                </c:pt>
                <c:pt idx="190" formatCode="0.00">
                  <c:v>-75.599999999999994</c:v>
                </c:pt>
                <c:pt idx="191" formatCode="0.00">
                  <c:v>9.6999999999999993</c:v>
                </c:pt>
                <c:pt idx="192" formatCode="0.00">
                  <c:v>-8.9</c:v>
                </c:pt>
                <c:pt idx="193" formatCode="0.00">
                  <c:v>8.1999999999999993</c:v>
                </c:pt>
                <c:pt idx="194" formatCode="0.00">
                  <c:v>7.3</c:v>
                </c:pt>
                <c:pt idx="195" formatCode="0.00">
                  <c:v>20.5</c:v>
                </c:pt>
                <c:pt idx="196" formatCode="0.00">
                  <c:v>1.5</c:v>
                </c:pt>
                <c:pt idx="197" formatCode="0.00">
                  <c:v>16.899999999999999</c:v>
                </c:pt>
                <c:pt idx="198" formatCode="0.00">
                  <c:v>-0.2</c:v>
                </c:pt>
                <c:pt idx="199" formatCode="0.00">
                  <c:v>-1.9</c:v>
                </c:pt>
                <c:pt idx="200" formatCode="0.00">
                  <c:v>-16.7</c:v>
                </c:pt>
                <c:pt idx="201" formatCode="0.00">
                  <c:v>-8.6</c:v>
                </c:pt>
                <c:pt idx="202" formatCode="0.00">
                  <c:v>13.7</c:v>
                </c:pt>
                <c:pt idx="203" formatCode="0.00">
                  <c:v>13.2</c:v>
                </c:pt>
                <c:pt idx="204" formatCode="0.00">
                  <c:v>38.1</c:v>
                </c:pt>
                <c:pt idx="205" formatCode="0.00">
                  <c:v>26.2</c:v>
                </c:pt>
                <c:pt idx="206" formatCode="0.00">
                  <c:v>-9.6999999999999993</c:v>
                </c:pt>
                <c:pt idx="207" formatCode="0.00">
                  <c:v>-0.3</c:v>
                </c:pt>
                <c:pt idx="208" formatCode="0.00">
                  <c:v>-12.2</c:v>
                </c:pt>
                <c:pt idx="209" formatCode="0.00">
                  <c:v>10.4</c:v>
                </c:pt>
                <c:pt idx="210" formatCode="0.00">
                  <c:v>4.9000000000000004</c:v>
                </c:pt>
                <c:pt idx="211" formatCode="0.00">
                  <c:v>-0.5</c:v>
                </c:pt>
                <c:pt idx="212" formatCode="0.00">
                  <c:v>13.5</c:v>
                </c:pt>
                <c:pt idx="213" formatCode="0.00">
                  <c:v>-10.1</c:v>
                </c:pt>
                <c:pt idx="214" formatCode="0.00">
                  <c:v>11.6</c:v>
                </c:pt>
                <c:pt idx="215" formatCode="0.00">
                  <c:v>4.8</c:v>
                </c:pt>
                <c:pt idx="216" formatCode="0.00">
                  <c:v>10</c:v>
                </c:pt>
                <c:pt idx="217" formatCode="0.00">
                  <c:v>9.9</c:v>
                </c:pt>
                <c:pt idx="218" formatCode="0.00">
                  <c:v>-1.6</c:v>
                </c:pt>
                <c:pt idx="219" formatCode="0.00">
                  <c:v>14.4</c:v>
                </c:pt>
                <c:pt idx="220" formatCode="0.00">
                  <c:v>1.9</c:v>
                </c:pt>
                <c:pt idx="221" formatCode="0.00">
                  <c:v>12.6</c:v>
                </c:pt>
                <c:pt idx="222" formatCode="0.00">
                  <c:v>17.899999999999999</c:v>
                </c:pt>
                <c:pt idx="223" formatCode="0.00">
                  <c:v>25.7</c:v>
                </c:pt>
                <c:pt idx="224" formatCode="0.00">
                  <c:v>11.9</c:v>
                </c:pt>
                <c:pt idx="225" formatCode="0.00">
                  <c:v>10.6</c:v>
                </c:pt>
                <c:pt idx="226" formatCode="0.00">
                  <c:v>22.7</c:v>
                </c:pt>
                <c:pt idx="227" formatCode="0.00">
                  <c:v>5.6</c:v>
                </c:pt>
                <c:pt idx="228" formatCode="0.00">
                  <c:v>5</c:v>
                </c:pt>
                <c:pt idx="229" formatCode="0.00">
                  <c:v>45</c:v>
                </c:pt>
                <c:pt idx="230" formatCode="0.00">
                  <c:v>-0.4</c:v>
                </c:pt>
                <c:pt idx="231" formatCode="0.00">
                  <c:v>-6.1</c:v>
                </c:pt>
                <c:pt idx="232" formatCode="0.00">
                  <c:v>3.8</c:v>
                </c:pt>
                <c:pt idx="233" formatCode="0.00">
                  <c:v>-73.3</c:v>
                </c:pt>
                <c:pt idx="234" formatCode="0.00">
                  <c:v>-40.1</c:v>
                </c:pt>
                <c:pt idx="235" formatCode="0.00">
                  <c:v>24.4</c:v>
                </c:pt>
                <c:pt idx="236" formatCode="0.00">
                  <c:v>2.6</c:v>
                </c:pt>
                <c:pt idx="237" formatCode="0.00">
                  <c:v>21.2</c:v>
                </c:pt>
                <c:pt idx="238" formatCode="0.00">
                  <c:v>4.9000000000000004</c:v>
                </c:pt>
                <c:pt idx="239" formatCode="0.00">
                  <c:v>22.3</c:v>
                </c:pt>
                <c:pt idx="240" formatCode="0.00">
                  <c:v>1.7</c:v>
                </c:pt>
                <c:pt idx="241" formatCode="0.00">
                  <c:v>-12</c:v>
                </c:pt>
                <c:pt idx="242" formatCode="0.00">
                  <c:v>-11</c:v>
                </c:pt>
                <c:pt idx="243" formatCode="0.00">
                  <c:v>17.5</c:v>
                </c:pt>
                <c:pt idx="244" formatCode="0.00">
                  <c:v>11.6</c:v>
                </c:pt>
                <c:pt idx="245" formatCode="0.00">
                  <c:v>5.4</c:v>
                </c:pt>
                <c:pt idx="246" formatCode="0.00">
                  <c:v>2.5</c:v>
                </c:pt>
                <c:pt idx="247" formatCode="0.00">
                  <c:v>16.3</c:v>
                </c:pt>
                <c:pt idx="248" formatCode="0.00">
                  <c:v>4.5999999999999996</c:v>
                </c:pt>
                <c:pt idx="249" formatCode="0.00">
                  <c:v>16.3</c:v>
                </c:pt>
                <c:pt idx="250" formatCode="0.00">
                  <c:v>-1</c:v>
                </c:pt>
                <c:pt idx="251" formatCode="0.00">
                  <c:v>11.4</c:v>
                </c:pt>
                <c:pt idx="252" formatCode="0.00">
                  <c:v>-19.2</c:v>
                </c:pt>
                <c:pt idx="253" formatCode="0.00">
                  <c:v>10.8</c:v>
                </c:pt>
                <c:pt idx="254" formatCode="0.00">
                  <c:v>0.3</c:v>
                </c:pt>
                <c:pt idx="255" formatCode="0.00">
                  <c:v>32.799999999999997</c:v>
                </c:pt>
                <c:pt idx="256" formatCode="0.00">
                  <c:v>-2.4</c:v>
                </c:pt>
                <c:pt idx="257" formatCode="0.00">
                  <c:v>7.4</c:v>
                </c:pt>
                <c:pt idx="258" formatCode="0.00">
                  <c:v>6.7</c:v>
                </c:pt>
                <c:pt idx="259" formatCode="0.00">
                  <c:v>12.4</c:v>
                </c:pt>
                <c:pt idx="260" formatCode="0.00">
                  <c:v>11.4</c:v>
                </c:pt>
                <c:pt idx="261" formatCode="0.00">
                  <c:v>-1</c:v>
                </c:pt>
                <c:pt idx="262" formatCode="0.00">
                  <c:v>0.7</c:v>
                </c:pt>
                <c:pt idx="263" formatCode="0.00">
                  <c:v>8.8000000000000007</c:v>
                </c:pt>
                <c:pt idx="264" formatCode="0.00">
                  <c:v>10.5</c:v>
                </c:pt>
                <c:pt idx="265" formatCode="0.00">
                  <c:v>16.399999999999999</c:v>
                </c:pt>
                <c:pt idx="266" formatCode="0.00">
                  <c:v>13.2</c:v>
                </c:pt>
                <c:pt idx="267" formatCode="0.00">
                  <c:v>8.5</c:v>
                </c:pt>
                <c:pt idx="268" formatCode="0.00">
                  <c:v>6.1</c:v>
                </c:pt>
                <c:pt idx="269" formatCode="0.00">
                  <c:v>7.8</c:v>
                </c:pt>
                <c:pt idx="270" formatCode="0.00">
                  <c:v>28.3</c:v>
                </c:pt>
                <c:pt idx="271" formatCode="0.00">
                  <c:v>-6.7</c:v>
                </c:pt>
                <c:pt idx="272" formatCode="0.00">
                  <c:v>30.4</c:v>
                </c:pt>
                <c:pt idx="273" formatCode="0.00">
                  <c:v>8.8000000000000007</c:v>
                </c:pt>
                <c:pt idx="274" formatCode="0.00">
                  <c:v>-3.3</c:v>
                </c:pt>
                <c:pt idx="275" formatCode="0.00">
                  <c:v>7.2</c:v>
                </c:pt>
                <c:pt idx="276" formatCode="0.00">
                  <c:v>-0.7</c:v>
                </c:pt>
                <c:pt idx="277" formatCode="0.00">
                  <c:v>-29.3</c:v>
                </c:pt>
                <c:pt idx="278" formatCode="0.00">
                  <c:v>5.4</c:v>
                </c:pt>
                <c:pt idx="279" formatCode="0.00">
                  <c:v>-2.4</c:v>
                </c:pt>
                <c:pt idx="280" formatCode="0.00">
                  <c:v>12.3</c:v>
                </c:pt>
                <c:pt idx="281" formatCode="0.00">
                  <c:v>15.6</c:v>
                </c:pt>
                <c:pt idx="282" formatCode="0.00">
                  <c:v>-11.1</c:v>
                </c:pt>
                <c:pt idx="283" formatCode="0.00">
                  <c:v>10.6</c:v>
                </c:pt>
                <c:pt idx="284" formatCode="0.00">
                  <c:v>2.7</c:v>
                </c:pt>
                <c:pt idx="285" formatCode="0.00">
                  <c:v>-13.6</c:v>
                </c:pt>
                <c:pt idx="286" formatCode="0.00">
                  <c:v>19.600000000000001</c:v>
                </c:pt>
                <c:pt idx="287" formatCode="0.00">
                  <c:v>11.6</c:v>
                </c:pt>
                <c:pt idx="288" formatCode="0.00">
                  <c:v>8.5</c:v>
                </c:pt>
                <c:pt idx="289" formatCode="0.00">
                  <c:v>-9.8000000000000007</c:v>
                </c:pt>
                <c:pt idx="290" formatCode="0.00">
                  <c:v>18</c:v>
                </c:pt>
                <c:pt idx="291" formatCode="0.00">
                  <c:v>8.3000000000000007</c:v>
                </c:pt>
                <c:pt idx="292" formatCode="0.00">
                  <c:v>4.4000000000000004</c:v>
                </c:pt>
                <c:pt idx="293" formatCode="0.00">
                  <c:v>-13.4</c:v>
                </c:pt>
                <c:pt idx="294" formatCode="0.00">
                  <c:v>0.8</c:v>
                </c:pt>
                <c:pt idx="295" formatCode="0.00">
                  <c:v>13.9</c:v>
                </c:pt>
                <c:pt idx="296" formatCode="0.00">
                  <c:v>0.4</c:v>
                </c:pt>
                <c:pt idx="297" formatCode="0.00">
                  <c:v>6.9</c:v>
                </c:pt>
                <c:pt idx="298" formatCode="0.00">
                  <c:v>2.2999999999999998</c:v>
                </c:pt>
                <c:pt idx="299" formatCode="0.00">
                  <c:v>6.5</c:v>
                </c:pt>
                <c:pt idx="300" formatCode="0.00">
                  <c:v>-12.1</c:v>
                </c:pt>
                <c:pt idx="301" formatCode="0.00">
                  <c:v>-2.6</c:v>
                </c:pt>
                <c:pt idx="302" formatCode="0.00">
                  <c:v>9.8000000000000007</c:v>
                </c:pt>
                <c:pt idx="303" formatCode="0.00">
                  <c:v>12.2</c:v>
                </c:pt>
                <c:pt idx="304" formatCode="0.00">
                  <c:v>138.30000000000001</c:v>
                </c:pt>
                <c:pt idx="305" formatCode="0.00">
                  <c:v>4.5</c:v>
                </c:pt>
                <c:pt idx="306" formatCode="0.00">
                  <c:v>2.2999999999999998</c:v>
                </c:pt>
                <c:pt idx="307" formatCode="0.00">
                  <c:v>0.4</c:v>
                </c:pt>
                <c:pt idx="308" formatCode="0.00">
                  <c:v>1.4</c:v>
                </c:pt>
                <c:pt idx="309" formatCode="0.00">
                  <c:v>0.3</c:v>
                </c:pt>
                <c:pt idx="310" formatCode="0.00">
                  <c:v>14.5</c:v>
                </c:pt>
                <c:pt idx="311" formatCode="0.00">
                  <c:v>16.5</c:v>
                </c:pt>
                <c:pt idx="312" formatCode="0.00">
                  <c:v>10.199999999999999</c:v>
                </c:pt>
                <c:pt idx="313" formatCode="0.00">
                  <c:v>5.9</c:v>
                </c:pt>
                <c:pt idx="314" formatCode="0.00">
                  <c:v>3.7</c:v>
                </c:pt>
                <c:pt idx="315" formatCode="0.00">
                  <c:v>2.8</c:v>
                </c:pt>
                <c:pt idx="316" formatCode="0.00">
                  <c:v>11.3</c:v>
                </c:pt>
                <c:pt idx="317" formatCode="0.00">
                  <c:v>3.1</c:v>
                </c:pt>
                <c:pt idx="318" formatCode="0.00">
                  <c:v>-3.4</c:v>
                </c:pt>
                <c:pt idx="319" formatCode="0.00">
                  <c:v>-1.9</c:v>
                </c:pt>
                <c:pt idx="320" formatCode="0.00">
                  <c:v>23.1</c:v>
                </c:pt>
                <c:pt idx="321" formatCode="0.00">
                  <c:v>1.9</c:v>
                </c:pt>
                <c:pt idx="322" formatCode="0.00">
                  <c:v>3.3</c:v>
                </c:pt>
                <c:pt idx="323" formatCode="0.00">
                  <c:v>1.9</c:v>
                </c:pt>
                <c:pt idx="324" formatCode="0.00">
                  <c:v>-62.7</c:v>
                </c:pt>
                <c:pt idx="325" formatCode="0.00">
                  <c:v>3.2</c:v>
                </c:pt>
                <c:pt idx="326" formatCode="0.00">
                  <c:v>-5.6</c:v>
                </c:pt>
                <c:pt idx="327" formatCode="0.00">
                  <c:v>-53.2</c:v>
                </c:pt>
                <c:pt idx="328" formatCode="0.00">
                  <c:v>4.5999999999999996</c:v>
                </c:pt>
                <c:pt idx="329" formatCode="0.00">
                  <c:v>8.5</c:v>
                </c:pt>
                <c:pt idx="330" formatCode="0.00">
                  <c:v>4</c:v>
                </c:pt>
                <c:pt idx="331" formatCode="0.00">
                  <c:v>8.6999999999999993</c:v>
                </c:pt>
                <c:pt idx="332" formatCode="0.00">
                  <c:v>-14.4</c:v>
                </c:pt>
                <c:pt idx="333" formatCode="0.00">
                  <c:v>10.5</c:v>
                </c:pt>
                <c:pt idx="334" formatCode="0.00">
                  <c:v>15.8</c:v>
                </c:pt>
                <c:pt idx="335" formatCode="0.00">
                  <c:v>12.8</c:v>
                </c:pt>
                <c:pt idx="336" formatCode="0.00">
                  <c:v>13.4</c:v>
                </c:pt>
                <c:pt idx="337" formatCode="0.00">
                  <c:v>5.4</c:v>
                </c:pt>
                <c:pt idx="338" formatCode="0.00">
                  <c:v>2.9</c:v>
                </c:pt>
                <c:pt idx="339" formatCode="0.00">
                  <c:v>-173042.1</c:v>
                </c:pt>
                <c:pt idx="340" formatCode="0.00">
                  <c:v>9</c:v>
                </c:pt>
                <c:pt idx="341" formatCode="0.00">
                  <c:v>11.1</c:v>
                </c:pt>
                <c:pt idx="342" formatCode="0.00">
                  <c:v>6.7</c:v>
                </c:pt>
                <c:pt idx="343" formatCode="0.00">
                  <c:v>-2.5</c:v>
                </c:pt>
                <c:pt idx="344" formatCode="0.00">
                  <c:v>-42.2</c:v>
                </c:pt>
                <c:pt idx="345" formatCode="0.00">
                  <c:v>-9.3000000000000007</c:v>
                </c:pt>
                <c:pt idx="346" formatCode="0.00">
                  <c:v>-3</c:v>
                </c:pt>
                <c:pt idx="347" formatCode="0.00">
                  <c:v>7.9</c:v>
                </c:pt>
                <c:pt idx="348" formatCode="0.00">
                  <c:v>10</c:v>
                </c:pt>
                <c:pt idx="349" formatCode="0.00">
                  <c:v>21.1</c:v>
                </c:pt>
                <c:pt idx="350" formatCode="0.00">
                  <c:v>0.5</c:v>
                </c:pt>
                <c:pt idx="351" formatCode="0.00">
                  <c:v>36.299999999999997</c:v>
                </c:pt>
                <c:pt idx="352" formatCode="0.00">
                  <c:v>1.2</c:v>
                </c:pt>
                <c:pt idx="353" formatCode="0.00">
                  <c:v>9.8000000000000007</c:v>
                </c:pt>
                <c:pt idx="354" formatCode="0.00">
                  <c:v>3.7</c:v>
                </c:pt>
                <c:pt idx="355" formatCode="0.00">
                  <c:v>18.7</c:v>
                </c:pt>
                <c:pt idx="356" formatCode="0.00">
                  <c:v>-11.3</c:v>
                </c:pt>
                <c:pt idx="357" formatCode="0.00">
                  <c:v>7.6</c:v>
                </c:pt>
                <c:pt idx="358" formatCode="0.00">
                  <c:v>31.7</c:v>
                </c:pt>
                <c:pt idx="359" formatCode="0.00">
                  <c:v>6.7</c:v>
                </c:pt>
                <c:pt idx="360" formatCode="0.00">
                  <c:v>-6.9</c:v>
                </c:pt>
                <c:pt idx="361" formatCode="0.00">
                  <c:v>8.1999999999999993</c:v>
                </c:pt>
                <c:pt idx="362" formatCode="0.00">
                  <c:v>5.6</c:v>
                </c:pt>
                <c:pt idx="363" formatCode="0.00">
                  <c:v>0.8</c:v>
                </c:pt>
                <c:pt idx="364" formatCode="0.00">
                  <c:v>1.9</c:v>
                </c:pt>
                <c:pt idx="365" formatCode="0.00">
                  <c:v>7.9</c:v>
                </c:pt>
                <c:pt idx="366" formatCode="0.00">
                  <c:v>12.9</c:v>
                </c:pt>
                <c:pt idx="367" formatCode="0.00">
                  <c:v>11.6</c:v>
                </c:pt>
                <c:pt idx="368" formatCode="0.00">
                  <c:v>20.8</c:v>
                </c:pt>
                <c:pt idx="369" formatCode="0.00">
                  <c:v>-24.7</c:v>
                </c:pt>
                <c:pt idx="370" formatCode="0.00">
                  <c:v>13.3</c:v>
                </c:pt>
                <c:pt idx="371" formatCode="0.00">
                  <c:v>-3.5</c:v>
                </c:pt>
                <c:pt idx="372" formatCode="0.00">
                  <c:v>-12.9</c:v>
                </c:pt>
                <c:pt idx="373" formatCode="0.00">
                  <c:v>-8.6</c:v>
                </c:pt>
                <c:pt idx="374" formatCode="0.00">
                  <c:v>7.5</c:v>
                </c:pt>
                <c:pt idx="375" formatCode="0.00">
                  <c:v>4.9000000000000004</c:v>
                </c:pt>
                <c:pt idx="376" formatCode="0.00">
                  <c:v>-3.1</c:v>
                </c:pt>
                <c:pt idx="377" formatCode="0.00">
                  <c:v>1.9</c:v>
                </c:pt>
                <c:pt idx="378" formatCode="0.00">
                  <c:v>12.5</c:v>
                </c:pt>
                <c:pt idx="379" formatCode="0.00">
                  <c:v>9.9</c:v>
                </c:pt>
                <c:pt idx="380" formatCode="0.00">
                  <c:v>2.5</c:v>
                </c:pt>
                <c:pt idx="381" formatCode="0.00">
                  <c:v>-29.2</c:v>
                </c:pt>
                <c:pt idx="382" formatCode="0.00">
                  <c:v>-4.2</c:v>
                </c:pt>
                <c:pt idx="383" formatCode="0.00">
                  <c:v>18.600000000000001</c:v>
                </c:pt>
                <c:pt idx="384" formatCode="0.00">
                  <c:v>3.5</c:v>
                </c:pt>
                <c:pt idx="385" formatCode="0.00">
                  <c:v>1.6</c:v>
                </c:pt>
                <c:pt idx="386" formatCode="0.00">
                  <c:v>2.9</c:v>
                </c:pt>
                <c:pt idx="387" formatCode="0.00">
                  <c:v>3</c:v>
                </c:pt>
                <c:pt idx="388" formatCode="0.00">
                  <c:v>10.5</c:v>
                </c:pt>
                <c:pt idx="389" formatCode="0.00">
                  <c:v>15.7</c:v>
                </c:pt>
                <c:pt idx="390" formatCode="0.00">
                  <c:v>16.100000000000001</c:v>
                </c:pt>
                <c:pt idx="391" formatCode="0.00">
                  <c:v>0.5</c:v>
                </c:pt>
                <c:pt idx="392" formatCode="0.00">
                  <c:v>2.8</c:v>
                </c:pt>
                <c:pt idx="393" formatCode="0.00">
                  <c:v>14.7</c:v>
                </c:pt>
                <c:pt idx="394" formatCode="0.00">
                  <c:v>2.5</c:v>
                </c:pt>
                <c:pt idx="395" formatCode="0.00">
                  <c:v>7.6</c:v>
                </c:pt>
                <c:pt idx="396" formatCode="0.00">
                  <c:v>2.8</c:v>
                </c:pt>
                <c:pt idx="397" formatCode="0.00">
                  <c:v>15.3</c:v>
                </c:pt>
                <c:pt idx="398" formatCode="0.00">
                  <c:v>16.600000000000001</c:v>
                </c:pt>
                <c:pt idx="399" formatCode="0.00">
                  <c:v>-0.3</c:v>
                </c:pt>
                <c:pt idx="400" formatCode="0.00">
                  <c:v>4.5999999999999996</c:v>
                </c:pt>
                <c:pt idx="401" formatCode="0.00">
                  <c:v>10.6</c:v>
                </c:pt>
                <c:pt idx="402" formatCode="0.00">
                  <c:v>2.5</c:v>
                </c:pt>
                <c:pt idx="403" formatCode="0.00">
                  <c:v>10.199999999999999</c:v>
                </c:pt>
                <c:pt idx="404" formatCode="0.00">
                  <c:v>3.2</c:v>
                </c:pt>
                <c:pt idx="405" formatCode="0.00">
                  <c:v>77.599999999999994</c:v>
                </c:pt>
                <c:pt idx="406" formatCode="0.00">
                  <c:v>-1.9</c:v>
                </c:pt>
                <c:pt idx="407" formatCode="0.00">
                  <c:v>3.7</c:v>
                </c:pt>
                <c:pt idx="408" formatCode="0.00">
                  <c:v>-4.5</c:v>
                </c:pt>
                <c:pt idx="409" formatCode="0.00">
                  <c:v>-14.9</c:v>
                </c:pt>
                <c:pt idx="410" formatCode="0.00">
                  <c:v>16.600000000000001</c:v>
                </c:pt>
                <c:pt idx="411" formatCode="0.00">
                  <c:v>4.2</c:v>
                </c:pt>
                <c:pt idx="412" formatCode="0.00">
                  <c:v>-10.7</c:v>
                </c:pt>
                <c:pt idx="413" formatCode="0.00">
                  <c:v>-99.2</c:v>
                </c:pt>
                <c:pt idx="414" formatCode="0.00">
                  <c:v>-46.9</c:v>
                </c:pt>
                <c:pt idx="415" formatCode="0.00">
                  <c:v>0.6</c:v>
                </c:pt>
                <c:pt idx="416" formatCode="0.00">
                  <c:v>-2.1</c:v>
                </c:pt>
                <c:pt idx="417" formatCode="0.00">
                  <c:v>2.2999999999999998</c:v>
                </c:pt>
                <c:pt idx="418" formatCode="0.00">
                  <c:v>3.7</c:v>
                </c:pt>
                <c:pt idx="419" formatCode="0.00">
                  <c:v>-28.6</c:v>
                </c:pt>
                <c:pt idx="420" formatCode="0.00">
                  <c:v>4.5999999999999996</c:v>
                </c:pt>
                <c:pt idx="421" formatCode="0.00">
                  <c:v>9.6</c:v>
                </c:pt>
                <c:pt idx="422" formatCode="0.00">
                  <c:v>6.4</c:v>
                </c:pt>
                <c:pt idx="423" formatCode="0.00">
                  <c:v>9.1999999999999993</c:v>
                </c:pt>
                <c:pt idx="424" formatCode="0.00">
                  <c:v>11.4</c:v>
                </c:pt>
                <c:pt idx="425" formatCode="0.00">
                  <c:v>5.2</c:v>
                </c:pt>
                <c:pt idx="426" formatCode="0.00">
                  <c:v>5.6</c:v>
                </c:pt>
                <c:pt idx="427" formatCode="0.00">
                  <c:v>2.7</c:v>
                </c:pt>
                <c:pt idx="428" formatCode="0.00">
                  <c:v>2.2999999999999998</c:v>
                </c:pt>
                <c:pt idx="429" formatCode="0.00">
                  <c:v>1</c:v>
                </c:pt>
                <c:pt idx="430" formatCode="0.00">
                  <c:v>26</c:v>
                </c:pt>
                <c:pt idx="431" formatCode="0.00">
                  <c:v>0.6</c:v>
                </c:pt>
                <c:pt idx="432" formatCode="0.00">
                  <c:v>-0.5</c:v>
                </c:pt>
                <c:pt idx="433" formatCode="0.00">
                  <c:v>10.4</c:v>
                </c:pt>
                <c:pt idx="434" formatCode="0.00">
                  <c:v>8.9</c:v>
                </c:pt>
                <c:pt idx="435" formatCode="0.00">
                  <c:v>2.2000000000000002</c:v>
                </c:pt>
                <c:pt idx="436" formatCode="0.00">
                  <c:v>29.9</c:v>
                </c:pt>
                <c:pt idx="437" formatCode="0.00">
                  <c:v>8.1999999999999993</c:v>
                </c:pt>
                <c:pt idx="438" formatCode="0.00">
                  <c:v>22.8</c:v>
                </c:pt>
                <c:pt idx="439" formatCode="0.00">
                  <c:v>10.5</c:v>
                </c:pt>
                <c:pt idx="440" formatCode="0.00">
                  <c:v>21.8</c:v>
                </c:pt>
                <c:pt idx="441" formatCode="0.00">
                  <c:v>7.5</c:v>
                </c:pt>
                <c:pt idx="442" formatCode="0.00">
                  <c:v>14.2</c:v>
                </c:pt>
                <c:pt idx="443" formatCode="0.00">
                  <c:v>4.2</c:v>
                </c:pt>
                <c:pt idx="444" formatCode="0.00">
                  <c:v>8.1999999999999993</c:v>
                </c:pt>
                <c:pt idx="445" formatCode="0.00">
                  <c:v>11.6</c:v>
                </c:pt>
                <c:pt idx="446" formatCode="0.00">
                  <c:v>6</c:v>
                </c:pt>
                <c:pt idx="447" formatCode="0.00">
                  <c:v>24</c:v>
                </c:pt>
                <c:pt idx="448" formatCode="0.00">
                  <c:v>9.3000000000000007</c:v>
                </c:pt>
                <c:pt idx="449" formatCode="0.00">
                  <c:v>0.1</c:v>
                </c:pt>
                <c:pt idx="450" formatCode="0.00">
                  <c:v>8.1</c:v>
                </c:pt>
                <c:pt idx="451" formatCode="0.00">
                  <c:v>8.1999999999999993</c:v>
                </c:pt>
                <c:pt idx="452" formatCode="0.00">
                  <c:v>8</c:v>
                </c:pt>
                <c:pt idx="453" formatCode="0.00">
                  <c:v>13</c:v>
                </c:pt>
                <c:pt idx="454" formatCode="0.00">
                  <c:v>7.3</c:v>
                </c:pt>
                <c:pt idx="455" formatCode="0.00">
                  <c:v>-10.199999999999999</c:v>
                </c:pt>
                <c:pt idx="456" formatCode="0.00">
                  <c:v>15.5</c:v>
                </c:pt>
                <c:pt idx="457" formatCode="0.00">
                  <c:v>1.6</c:v>
                </c:pt>
                <c:pt idx="458" formatCode="0.00">
                  <c:v>6.6</c:v>
                </c:pt>
                <c:pt idx="459" formatCode="0.00">
                  <c:v>-2.2999999999999998</c:v>
                </c:pt>
                <c:pt idx="460" formatCode="0.00">
                  <c:v>0.3</c:v>
                </c:pt>
                <c:pt idx="461" formatCode="0.00">
                  <c:v>20.3</c:v>
                </c:pt>
                <c:pt idx="462" formatCode="0.00">
                  <c:v>9.3000000000000007</c:v>
                </c:pt>
                <c:pt idx="463" formatCode="0.00">
                  <c:v>7.6</c:v>
                </c:pt>
                <c:pt idx="464" formatCode="0.00">
                  <c:v>4.8</c:v>
                </c:pt>
                <c:pt idx="465" formatCode="0.00">
                  <c:v>5.8</c:v>
                </c:pt>
                <c:pt idx="466" formatCode="0.00">
                  <c:v>8.6</c:v>
                </c:pt>
                <c:pt idx="467" formatCode="0.00">
                  <c:v>4.5999999999999996</c:v>
                </c:pt>
                <c:pt idx="468" formatCode="0.00">
                  <c:v>34.5</c:v>
                </c:pt>
                <c:pt idx="469" formatCode="0.00">
                  <c:v>-0.7</c:v>
                </c:pt>
                <c:pt idx="470" formatCode="0.00">
                  <c:v>27.7</c:v>
                </c:pt>
                <c:pt idx="471" formatCode="0.00">
                  <c:v>0.4</c:v>
                </c:pt>
                <c:pt idx="472" formatCode="0.00">
                  <c:v>15.8</c:v>
                </c:pt>
                <c:pt idx="473" formatCode="0.00">
                  <c:v>1.5</c:v>
                </c:pt>
                <c:pt idx="474" formatCode="0.00">
                  <c:v>26.2</c:v>
                </c:pt>
                <c:pt idx="475" formatCode="0.00">
                  <c:v>2.7</c:v>
                </c:pt>
                <c:pt idx="476" formatCode="0.00">
                  <c:v>30.2</c:v>
                </c:pt>
                <c:pt idx="477" formatCode="0.00">
                  <c:v>2.9</c:v>
                </c:pt>
                <c:pt idx="478" formatCode="0.00">
                  <c:v>10.6</c:v>
                </c:pt>
                <c:pt idx="479" formatCode="0.00">
                  <c:v>6.9</c:v>
                </c:pt>
                <c:pt idx="480" formatCode="0.00">
                  <c:v>13.1</c:v>
                </c:pt>
                <c:pt idx="481" formatCode="0.00">
                  <c:v>14.5</c:v>
                </c:pt>
                <c:pt idx="482" formatCode="0.00">
                  <c:v>3.5</c:v>
                </c:pt>
                <c:pt idx="483" formatCode="0.00">
                  <c:v>-7.4</c:v>
                </c:pt>
                <c:pt idx="484" formatCode="0.00">
                  <c:v>-7</c:v>
                </c:pt>
                <c:pt idx="485" formatCode="0.00">
                  <c:v>11.2</c:v>
                </c:pt>
                <c:pt idx="486" formatCode="0.00">
                  <c:v>3.5</c:v>
                </c:pt>
                <c:pt idx="487" formatCode="0.00">
                  <c:v>-5.0999999999999996</c:v>
                </c:pt>
                <c:pt idx="488" formatCode="0.00">
                  <c:v>4.8</c:v>
                </c:pt>
                <c:pt idx="489" formatCode="0.00">
                  <c:v>26.6</c:v>
                </c:pt>
                <c:pt idx="490" formatCode="0.00">
                  <c:v>0.3</c:v>
                </c:pt>
                <c:pt idx="491" formatCode="0.00">
                  <c:v>15.8</c:v>
                </c:pt>
                <c:pt idx="492" formatCode="0.00">
                  <c:v>-17.899999999999999</c:v>
                </c:pt>
                <c:pt idx="493" formatCode="0.00">
                  <c:v>-5.3</c:v>
                </c:pt>
                <c:pt idx="494" formatCode="0.00">
                  <c:v>3.9</c:v>
                </c:pt>
                <c:pt idx="495" formatCode="0.00">
                  <c:v>9.5</c:v>
                </c:pt>
                <c:pt idx="496" formatCode="0.00">
                  <c:v>-19.399999999999999</c:v>
                </c:pt>
                <c:pt idx="497" formatCode="0.00">
                  <c:v>0.9</c:v>
                </c:pt>
                <c:pt idx="498" formatCode="0.00">
                  <c:v>-7.1</c:v>
                </c:pt>
                <c:pt idx="499" formatCode="0.00">
                  <c:v>1.4</c:v>
                </c:pt>
                <c:pt idx="500" formatCode="0.00">
                  <c:v>3.3</c:v>
                </c:pt>
                <c:pt idx="501" formatCode="0.00">
                  <c:v>-2.2000000000000002</c:v>
                </c:pt>
                <c:pt idx="502" formatCode="0.00">
                  <c:v>10.5</c:v>
                </c:pt>
                <c:pt idx="503" formatCode="0.00">
                  <c:v>11.6</c:v>
                </c:pt>
                <c:pt idx="504" formatCode="0.00">
                  <c:v>12.1</c:v>
                </c:pt>
                <c:pt idx="505" formatCode="0.00">
                  <c:v>3.3</c:v>
                </c:pt>
                <c:pt idx="506" formatCode="0.00">
                  <c:v>-1.2</c:v>
                </c:pt>
                <c:pt idx="507" formatCode="0.00">
                  <c:v>0.9</c:v>
                </c:pt>
                <c:pt idx="508" formatCode="0.00">
                  <c:v>-31.3</c:v>
                </c:pt>
                <c:pt idx="509" formatCode="0.00">
                  <c:v>1.3</c:v>
                </c:pt>
                <c:pt idx="510" formatCode="0.00">
                  <c:v>1.6</c:v>
                </c:pt>
                <c:pt idx="511" formatCode="0.00">
                  <c:v>19.5</c:v>
                </c:pt>
                <c:pt idx="512" formatCode="0.00">
                  <c:v>-2.8</c:v>
                </c:pt>
                <c:pt idx="513" formatCode="0.00">
                  <c:v>0.4</c:v>
                </c:pt>
                <c:pt idx="514" formatCode="0.00">
                  <c:v>8.4</c:v>
                </c:pt>
                <c:pt idx="515" formatCode="0.00">
                  <c:v>4.7</c:v>
                </c:pt>
                <c:pt idx="516" formatCode="0.00">
                  <c:v>17.2</c:v>
                </c:pt>
                <c:pt idx="517" formatCode="0.00">
                  <c:v>-316.2</c:v>
                </c:pt>
                <c:pt idx="518" formatCode="0.00">
                  <c:v>4.7</c:v>
                </c:pt>
                <c:pt idx="519" formatCode="0.00">
                  <c:v>20.7</c:v>
                </c:pt>
                <c:pt idx="520" formatCode="0.00">
                  <c:v>-31.2</c:v>
                </c:pt>
                <c:pt idx="521" formatCode="0.00">
                  <c:v>20.7</c:v>
                </c:pt>
                <c:pt idx="522" formatCode="0.00">
                  <c:v>-10</c:v>
                </c:pt>
                <c:pt idx="523" formatCode="0.00">
                  <c:v>14.4</c:v>
                </c:pt>
                <c:pt idx="524" formatCode="0.00">
                  <c:v>5.4</c:v>
                </c:pt>
                <c:pt idx="525" formatCode="0.00">
                  <c:v>10.1</c:v>
                </c:pt>
                <c:pt idx="526" formatCode="0.00">
                  <c:v>7.3</c:v>
                </c:pt>
                <c:pt idx="527" formatCode="0.00">
                  <c:v>33.6</c:v>
                </c:pt>
                <c:pt idx="528" formatCode="0.00">
                  <c:v>7.5</c:v>
                </c:pt>
                <c:pt idx="529" formatCode="0.00">
                  <c:v>12.3</c:v>
                </c:pt>
                <c:pt idx="531" formatCode="0.00">
                  <c:v>-9.9</c:v>
                </c:pt>
                <c:pt idx="532" formatCode="0.00">
                  <c:v>12.5</c:v>
                </c:pt>
                <c:pt idx="533" formatCode="0.00">
                  <c:v>18.100000000000001</c:v>
                </c:pt>
                <c:pt idx="534" formatCode="0.00">
                  <c:v>-2.2000000000000002</c:v>
                </c:pt>
                <c:pt idx="535" formatCode="0.00">
                  <c:v>6.1</c:v>
                </c:pt>
                <c:pt idx="536" formatCode="0.00">
                  <c:v>6.3</c:v>
                </c:pt>
                <c:pt idx="537" formatCode="0.00">
                  <c:v>15.2</c:v>
                </c:pt>
                <c:pt idx="538" formatCode="0.00">
                  <c:v>14.8</c:v>
                </c:pt>
                <c:pt idx="539" formatCode="0.00">
                  <c:v>0</c:v>
                </c:pt>
                <c:pt idx="540" formatCode="0.00">
                  <c:v>2.1</c:v>
                </c:pt>
                <c:pt idx="541" formatCode="0.00">
                  <c:v>26</c:v>
                </c:pt>
                <c:pt idx="542" formatCode="0.00">
                  <c:v>3.4</c:v>
                </c:pt>
                <c:pt idx="543" formatCode="0.00">
                  <c:v>-0.2</c:v>
                </c:pt>
                <c:pt idx="544" formatCode="0.00">
                  <c:v>0.7</c:v>
                </c:pt>
                <c:pt idx="545" formatCode="0.00">
                  <c:v>1.1000000000000001</c:v>
                </c:pt>
                <c:pt idx="546" formatCode="0.00">
                  <c:v>3.1</c:v>
                </c:pt>
                <c:pt idx="547" formatCode="0.00">
                  <c:v>12.3</c:v>
                </c:pt>
                <c:pt idx="548" formatCode="0.00">
                  <c:v>3.4</c:v>
                </c:pt>
                <c:pt idx="549" formatCode="0.00">
                  <c:v>-3.8</c:v>
                </c:pt>
                <c:pt idx="550" formatCode="0.00">
                  <c:v>1.8</c:v>
                </c:pt>
                <c:pt idx="551" formatCode="0.00">
                  <c:v>-0.1</c:v>
                </c:pt>
                <c:pt idx="552" formatCode="0.00">
                  <c:v>13.5</c:v>
                </c:pt>
                <c:pt idx="553" formatCode="0.00">
                  <c:v>-15.3</c:v>
                </c:pt>
                <c:pt idx="554" formatCode="0.00">
                  <c:v>0.7</c:v>
                </c:pt>
                <c:pt idx="555" formatCode="0.00">
                  <c:v>3.6</c:v>
                </c:pt>
                <c:pt idx="556" formatCode="0.00">
                  <c:v>12.9</c:v>
                </c:pt>
                <c:pt idx="557" formatCode="0.00">
                  <c:v>12.1</c:v>
                </c:pt>
                <c:pt idx="558" formatCode="0.00">
                  <c:v>9.1</c:v>
                </c:pt>
                <c:pt idx="559" formatCode="0.00">
                  <c:v>10.199999999999999</c:v>
                </c:pt>
                <c:pt idx="560" formatCode="0.00">
                  <c:v>5.3</c:v>
                </c:pt>
                <c:pt idx="561" formatCode="0.00">
                  <c:v>-1.5</c:v>
                </c:pt>
                <c:pt idx="562" formatCode="0.00">
                  <c:v>6.9</c:v>
                </c:pt>
                <c:pt idx="563" formatCode="0.00">
                  <c:v>2.2000000000000002</c:v>
                </c:pt>
                <c:pt idx="564" formatCode="0.00">
                  <c:v>-2.6</c:v>
                </c:pt>
                <c:pt idx="565" formatCode="0.00">
                  <c:v>4.0999999999999996</c:v>
                </c:pt>
                <c:pt idx="566" formatCode="0.00">
                  <c:v>8.6</c:v>
                </c:pt>
                <c:pt idx="567" formatCode="0.00">
                  <c:v>-3.4</c:v>
                </c:pt>
                <c:pt idx="568" formatCode="0.00">
                  <c:v>2</c:v>
                </c:pt>
                <c:pt idx="569" formatCode="0.00">
                  <c:v>3.5</c:v>
                </c:pt>
                <c:pt idx="570" formatCode="0.00">
                  <c:v>18.2</c:v>
                </c:pt>
                <c:pt idx="571" formatCode="0.00">
                  <c:v>1.9</c:v>
                </c:pt>
                <c:pt idx="572" formatCode="0.00">
                  <c:v>2.2999999999999998</c:v>
                </c:pt>
                <c:pt idx="573" formatCode="0.00">
                  <c:v>10.8</c:v>
                </c:pt>
                <c:pt idx="574" formatCode="0.00">
                  <c:v>4.5999999999999996</c:v>
                </c:pt>
                <c:pt idx="575" formatCode="0.00">
                  <c:v>-9.6999999999999993</c:v>
                </c:pt>
                <c:pt idx="576" formatCode="0.00">
                  <c:v>14</c:v>
                </c:pt>
                <c:pt idx="577" formatCode="0.00">
                  <c:v>25</c:v>
                </c:pt>
                <c:pt idx="578" formatCode="0.00">
                  <c:v>2.5</c:v>
                </c:pt>
                <c:pt idx="579" formatCode="0.00">
                  <c:v>10.199999999999999</c:v>
                </c:pt>
                <c:pt idx="580" formatCode="0.00">
                  <c:v>-40.200000000000003</c:v>
                </c:pt>
                <c:pt idx="581" formatCode="0.00">
                  <c:v>0.9</c:v>
                </c:pt>
                <c:pt idx="582" formatCode="0.00">
                  <c:v>1.2</c:v>
                </c:pt>
                <c:pt idx="583" formatCode="0.00">
                  <c:v>5.7</c:v>
                </c:pt>
                <c:pt idx="584" formatCode="0.00">
                  <c:v>18.3</c:v>
                </c:pt>
                <c:pt idx="585" formatCode="0.00">
                  <c:v>4.8</c:v>
                </c:pt>
                <c:pt idx="586" formatCode="0.00">
                  <c:v>-34.9</c:v>
                </c:pt>
                <c:pt idx="587" formatCode="0.00">
                  <c:v>14.8</c:v>
                </c:pt>
                <c:pt idx="588" formatCode="0.00">
                  <c:v>1.8</c:v>
                </c:pt>
                <c:pt idx="589" formatCode="0.00">
                  <c:v>14.2</c:v>
                </c:pt>
                <c:pt idx="590" formatCode="0.00">
                  <c:v>4.5</c:v>
                </c:pt>
                <c:pt idx="591" formatCode="0.00">
                  <c:v>13.9</c:v>
                </c:pt>
                <c:pt idx="592" formatCode="0.00">
                  <c:v>0</c:v>
                </c:pt>
                <c:pt idx="593" formatCode="0.00">
                  <c:v>13.8</c:v>
                </c:pt>
                <c:pt idx="594" formatCode="0.00">
                  <c:v>5.7</c:v>
                </c:pt>
                <c:pt idx="595" formatCode="0.00">
                  <c:v>24.4</c:v>
                </c:pt>
                <c:pt idx="596" formatCode="0.00">
                  <c:v>7</c:v>
                </c:pt>
                <c:pt idx="597" formatCode="0.00">
                  <c:v>3.2</c:v>
                </c:pt>
                <c:pt idx="598" formatCode="0.00">
                  <c:v>4.7</c:v>
                </c:pt>
                <c:pt idx="599" formatCode="0.00">
                  <c:v>3.5</c:v>
                </c:pt>
                <c:pt idx="600" formatCode="0.00">
                  <c:v>9.6999999999999993</c:v>
                </c:pt>
                <c:pt idx="601" formatCode="0.00">
                  <c:v>7.5</c:v>
                </c:pt>
                <c:pt idx="602" formatCode="0.00">
                  <c:v>-0.3</c:v>
                </c:pt>
                <c:pt idx="603" formatCode="0.00">
                  <c:v>7.2</c:v>
                </c:pt>
                <c:pt idx="604" formatCode="0.00">
                  <c:v>2.8</c:v>
                </c:pt>
                <c:pt idx="605" formatCode="0.00">
                  <c:v>50.6</c:v>
                </c:pt>
                <c:pt idx="606" formatCode="0.00">
                  <c:v>7.7</c:v>
                </c:pt>
                <c:pt idx="607" formatCode="0.00">
                  <c:v>-8</c:v>
                </c:pt>
                <c:pt idx="608" formatCode="0.00">
                  <c:v>10.5</c:v>
                </c:pt>
                <c:pt idx="609" formatCode="0.00">
                  <c:v>-28.1</c:v>
                </c:pt>
                <c:pt idx="610" formatCode="0.00">
                  <c:v>18.3</c:v>
                </c:pt>
                <c:pt idx="611" formatCode="0.00">
                  <c:v>6.7</c:v>
                </c:pt>
                <c:pt idx="612" formatCode="0.00">
                  <c:v>-57.8</c:v>
                </c:pt>
                <c:pt idx="613" formatCode="0.00">
                  <c:v>17.600000000000001</c:v>
                </c:pt>
                <c:pt idx="614" formatCode="0.00">
                  <c:v>6.3</c:v>
                </c:pt>
                <c:pt idx="615" formatCode="0.00">
                  <c:v>13.2</c:v>
                </c:pt>
                <c:pt idx="616" formatCode="0.00">
                  <c:v>14.6</c:v>
                </c:pt>
                <c:pt idx="617" formatCode="0.00">
                  <c:v>6.1</c:v>
                </c:pt>
                <c:pt idx="618" formatCode="0.00">
                  <c:v>5.4</c:v>
                </c:pt>
                <c:pt idx="619" formatCode="0.00">
                  <c:v>7.6</c:v>
                </c:pt>
                <c:pt idx="620" formatCode="0.00">
                  <c:v>7.9</c:v>
                </c:pt>
                <c:pt idx="621" formatCode="0.00">
                  <c:v>3.3</c:v>
                </c:pt>
                <c:pt idx="622" formatCode="0.00">
                  <c:v>-19.5</c:v>
                </c:pt>
                <c:pt idx="623" formatCode="0.00">
                  <c:v>3.2</c:v>
                </c:pt>
                <c:pt idx="624" formatCode="0.00">
                  <c:v>-3.6</c:v>
                </c:pt>
                <c:pt idx="625" formatCode="0.00">
                  <c:v>5.0999999999999996</c:v>
                </c:pt>
                <c:pt idx="626" formatCode="0.00">
                  <c:v>2.4</c:v>
                </c:pt>
                <c:pt idx="627" formatCode="0.00">
                  <c:v>1.4</c:v>
                </c:pt>
                <c:pt idx="628" formatCode="0.00">
                  <c:v>15.1</c:v>
                </c:pt>
                <c:pt idx="629" formatCode="0.00">
                  <c:v>2.8</c:v>
                </c:pt>
                <c:pt idx="630" formatCode="0.00">
                  <c:v>39.5</c:v>
                </c:pt>
                <c:pt idx="631" formatCode="0.00">
                  <c:v>7.6</c:v>
                </c:pt>
                <c:pt idx="632" formatCode="0.00">
                  <c:v>25.2</c:v>
                </c:pt>
                <c:pt idx="633" formatCode="0.00">
                  <c:v>6.9</c:v>
                </c:pt>
                <c:pt idx="634" formatCode="0.00">
                  <c:v>18.600000000000001</c:v>
                </c:pt>
                <c:pt idx="635" formatCode="0.00">
                  <c:v>12.8</c:v>
                </c:pt>
                <c:pt idx="636" formatCode="0.00">
                  <c:v>-59.8</c:v>
                </c:pt>
                <c:pt idx="637" formatCode="0.00">
                  <c:v>1.9</c:v>
                </c:pt>
                <c:pt idx="638" formatCode="0.00">
                  <c:v>4.8</c:v>
                </c:pt>
                <c:pt idx="639" formatCode="0.00">
                  <c:v>8</c:v>
                </c:pt>
                <c:pt idx="640" formatCode="0.00">
                  <c:v>-11.9</c:v>
                </c:pt>
                <c:pt idx="641" formatCode="0.00">
                  <c:v>13.1</c:v>
                </c:pt>
                <c:pt idx="642" formatCode="0.00">
                  <c:v>3.1</c:v>
                </c:pt>
                <c:pt idx="643" formatCode="0.00">
                  <c:v>0.9</c:v>
                </c:pt>
                <c:pt idx="644" formatCode="0.00">
                  <c:v>15.9</c:v>
                </c:pt>
                <c:pt idx="645" formatCode="0.00">
                  <c:v>3.1</c:v>
                </c:pt>
                <c:pt idx="646" formatCode="0.00">
                  <c:v>33.200000000000003</c:v>
                </c:pt>
                <c:pt idx="647" formatCode="0.00">
                  <c:v>-20.7</c:v>
                </c:pt>
                <c:pt idx="648" formatCode="0.00">
                  <c:v>-13.3</c:v>
                </c:pt>
                <c:pt idx="649" formatCode="0.00">
                  <c:v>7.8</c:v>
                </c:pt>
                <c:pt idx="650" formatCode="0.00">
                  <c:v>7.8</c:v>
                </c:pt>
                <c:pt idx="651" formatCode="0.00">
                  <c:v>1</c:v>
                </c:pt>
                <c:pt idx="652" formatCode="0.00">
                  <c:v>13.6</c:v>
                </c:pt>
                <c:pt idx="653" formatCode="0.00">
                  <c:v>8.6</c:v>
                </c:pt>
                <c:pt idx="654" formatCode="0.00">
                  <c:v>11.8</c:v>
                </c:pt>
                <c:pt idx="655" formatCode="0.00">
                  <c:v>10.6</c:v>
                </c:pt>
                <c:pt idx="656" formatCode="0.00">
                  <c:v>5.0999999999999996</c:v>
                </c:pt>
                <c:pt idx="657" formatCode="0.00">
                  <c:v>13</c:v>
                </c:pt>
                <c:pt idx="658" formatCode="0.00">
                  <c:v>4</c:v>
                </c:pt>
                <c:pt idx="659" formatCode="0.00">
                  <c:v>10</c:v>
                </c:pt>
                <c:pt idx="660" formatCode="0.00">
                  <c:v>12.2</c:v>
                </c:pt>
                <c:pt idx="661" formatCode="0.00">
                  <c:v>4.2</c:v>
                </c:pt>
                <c:pt idx="662" formatCode="0.00">
                  <c:v>10.4</c:v>
                </c:pt>
                <c:pt idx="663" formatCode="0.00">
                  <c:v>18</c:v>
                </c:pt>
                <c:pt idx="664" formatCode="0.00">
                  <c:v>4.2</c:v>
                </c:pt>
                <c:pt idx="665" formatCode="0.00">
                  <c:v>8.3000000000000007</c:v>
                </c:pt>
                <c:pt idx="666" formatCode="0.00">
                  <c:v>2.4</c:v>
                </c:pt>
                <c:pt idx="667" formatCode="0.00">
                  <c:v>8.9</c:v>
                </c:pt>
                <c:pt idx="668" formatCode="0.00">
                  <c:v>1.9</c:v>
                </c:pt>
                <c:pt idx="669" formatCode="0.00">
                  <c:v>2.6</c:v>
                </c:pt>
                <c:pt idx="670" formatCode="0.00">
                  <c:v>6.8</c:v>
                </c:pt>
                <c:pt idx="671" formatCode="0.00">
                  <c:v>18.399999999999999</c:v>
                </c:pt>
                <c:pt idx="672" formatCode="0.00">
                  <c:v>7.4</c:v>
                </c:pt>
                <c:pt idx="673" formatCode="0.00">
                  <c:v>6.8</c:v>
                </c:pt>
                <c:pt idx="674" formatCode="0.00">
                  <c:v>5.3</c:v>
                </c:pt>
                <c:pt idx="675" formatCode="0.00">
                  <c:v>5.2</c:v>
                </c:pt>
                <c:pt idx="676" formatCode="0.00">
                  <c:v>-8.1999999999999993</c:v>
                </c:pt>
                <c:pt idx="677" formatCode="0.00">
                  <c:v>8.1999999999999993</c:v>
                </c:pt>
                <c:pt idx="678" formatCode="0.00">
                  <c:v>8.6</c:v>
                </c:pt>
                <c:pt idx="679" formatCode="0.00">
                  <c:v>1.2</c:v>
                </c:pt>
                <c:pt idx="680" formatCode="0.00">
                  <c:v>3.1</c:v>
                </c:pt>
                <c:pt idx="681" formatCode="0.00">
                  <c:v>4.8</c:v>
                </c:pt>
                <c:pt idx="682" formatCode="0.00">
                  <c:v>2.5</c:v>
                </c:pt>
                <c:pt idx="683" formatCode="0.00">
                  <c:v>9.6999999999999993</c:v>
                </c:pt>
                <c:pt idx="684" formatCode="0.00">
                  <c:v>0.3</c:v>
                </c:pt>
                <c:pt idx="685" formatCode="0.00">
                  <c:v>12.2</c:v>
                </c:pt>
                <c:pt idx="686" formatCode="0.00">
                  <c:v>-40.799999999999997</c:v>
                </c:pt>
                <c:pt idx="687" formatCode="0.00">
                  <c:v>4.7</c:v>
                </c:pt>
                <c:pt idx="688" formatCode="0.00">
                  <c:v>7.4</c:v>
                </c:pt>
                <c:pt idx="689" formatCode="0.00">
                  <c:v>6.4</c:v>
                </c:pt>
                <c:pt idx="690" formatCode="0.00">
                  <c:v>12</c:v>
                </c:pt>
                <c:pt idx="691" formatCode="0.00">
                  <c:v>3.1</c:v>
                </c:pt>
                <c:pt idx="692" formatCode="0.00">
                  <c:v>14.8</c:v>
                </c:pt>
                <c:pt idx="693" formatCode="0.00">
                  <c:v>11.2</c:v>
                </c:pt>
                <c:pt idx="694" formatCode="0.00">
                  <c:v>11.5</c:v>
                </c:pt>
                <c:pt idx="695" formatCode="0.00">
                  <c:v>3.4</c:v>
                </c:pt>
                <c:pt idx="696" formatCode="0.00">
                  <c:v>19.899999999999999</c:v>
                </c:pt>
                <c:pt idx="697" formatCode="0.00">
                  <c:v>-0.5</c:v>
                </c:pt>
                <c:pt idx="698" formatCode="0.00">
                  <c:v>2.7</c:v>
                </c:pt>
                <c:pt idx="699" formatCode="0.00">
                  <c:v>-2.9</c:v>
                </c:pt>
                <c:pt idx="700" formatCode="0.00">
                  <c:v>-48</c:v>
                </c:pt>
                <c:pt idx="701" formatCode="0.00">
                  <c:v>3</c:v>
                </c:pt>
                <c:pt idx="702" formatCode="0.00">
                  <c:v>1.9</c:v>
                </c:pt>
                <c:pt idx="703" formatCode="0.00">
                  <c:v>11.5</c:v>
                </c:pt>
                <c:pt idx="704" formatCode="0.00">
                  <c:v>27.2</c:v>
                </c:pt>
                <c:pt idx="705" formatCode="0.00">
                  <c:v>-50</c:v>
                </c:pt>
                <c:pt idx="706" formatCode="0.00">
                  <c:v>-5.4</c:v>
                </c:pt>
                <c:pt idx="707" formatCode="0.00">
                  <c:v>-5.3</c:v>
                </c:pt>
                <c:pt idx="708" formatCode="0.00">
                  <c:v>9</c:v>
                </c:pt>
                <c:pt idx="709" formatCode="0.00">
                  <c:v>16.8</c:v>
                </c:pt>
                <c:pt idx="710" formatCode="0.00">
                  <c:v>-4.0999999999999996</c:v>
                </c:pt>
                <c:pt idx="711" formatCode="0.00">
                  <c:v>26.2</c:v>
                </c:pt>
                <c:pt idx="712" formatCode="0.00">
                  <c:v>5.0999999999999996</c:v>
                </c:pt>
                <c:pt idx="713" formatCode="0.00">
                  <c:v>0.1</c:v>
                </c:pt>
                <c:pt idx="714" formatCode="0.00">
                  <c:v>-7.3</c:v>
                </c:pt>
                <c:pt idx="715" formatCode="0.00">
                  <c:v>2.1</c:v>
                </c:pt>
                <c:pt idx="716" formatCode="0.00">
                  <c:v>19.8</c:v>
                </c:pt>
                <c:pt idx="717" formatCode="0.00">
                  <c:v>9.5</c:v>
                </c:pt>
                <c:pt idx="718" formatCode="0.00">
                  <c:v>4.8</c:v>
                </c:pt>
                <c:pt idx="719" formatCode="0.00">
                  <c:v>42.3</c:v>
                </c:pt>
                <c:pt idx="720" formatCode="0.00">
                  <c:v>1.7</c:v>
                </c:pt>
                <c:pt idx="721" formatCode="0.00">
                  <c:v>5.0999999999999996</c:v>
                </c:pt>
                <c:pt idx="722" formatCode="0.00">
                  <c:v>1.3</c:v>
                </c:pt>
                <c:pt idx="723" formatCode="0.00">
                  <c:v>-39.200000000000003</c:v>
                </c:pt>
                <c:pt idx="724" formatCode="0.00">
                  <c:v>-0.8</c:v>
                </c:pt>
                <c:pt idx="725" formatCode="0.00">
                  <c:v>5.7</c:v>
                </c:pt>
                <c:pt idx="726" formatCode="0.00">
                  <c:v>-0.9</c:v>
                </c:pt>
                <c:pt idx="727" formatCode="0.00">
                  <c:v>2.6</c:v>
                </c:pt>
                <c:pt idx="728" formatCode="0.00">
                  <c:v>10</c:v>
                </c:pt>
                <c:pt idx="729" formatCode="0.00">
                  <c:v>1.1000000000000001</c:v>
                </c:pt>
                <c:pt idx="730" formatCode="0.00">
                  <c:v>-4.4000000000000004</c:v>
                </c:pt>
                <c:pt idx="731" formatCode="0.00">
                  <c:v>5.6</c:v>
                </c:pt>
                <c:pt idx="732" formatCode="0.00">
                  <c:v>0.6</c:v>
                </c:pt>
                <c:pt idx="733" formatCode="0.00">
                  <c:v>5.5</c:v>
                </c:pt>
                <c:pt idx="734" formatCode="0.00">
                  <c:v>5.5</c:v>
                </c:pt>
                <c:pt idx="735" formatCode="0.00">
                  <c:v>2.9</c:v>
                </c:pt>
                <c:pt idx="736" formatCode="0.00">
                  <c:v>-1.5</c:v>
                </c:pt>
                <c:pt idx="737" formatCode="0.00">
                  <c:v>8.5</c:v>
                </c:pt>
                <c:pt idx="738" formatCode="0.00">
                  <c:v>0.6</c:v>
                </c:pt>
                <c:pt idx="739" formatCode="0.00">
                  <c:v>-40.9</c:v>
                </c:pt>
                <c:pt idx="740" formatCode="0.00">
                  <c:v>0.1</c:v>
                </c:pt>
                <c:pt idx="741" formatCode="0.00">
                  <c:v>-8.9</c:v>
                </c:pt>
                <c:pt idx="742" formatCode="0.00">
                  <c:v>0.8</c:v>
                </c:pt>
                <c:pt idx="743" formatCode="0.00">
                  <c:v>1</c:v>
                </c:pt>
                <c:pt idx="744" formatCode="0.00">
                  <c:v>6.9</c:v>
                </c:pt>
                <c:pt idx="745" formatCode="0.00">
                  <c:v>0.1</c:v>
                </c:pt>
                <c:pt idx="746" formatCode="0.00">
                  <c:v>15.1</c:v>
                </c:pt>
                <c:pt idx="747" formatCode="0.00">
                  <c:v>4.0999999999999996</c:v>
                </c:pt>
                <c:pt idx="748" formatCode="0.00">
                  <c:v>8.4</c:v>
                </c:pt>
                <c:pt idx="749" formatCode="0.00">
                  <c:v>3.7</c:v>
                </c:pt>
                <c:pt idx="750" formatCode="0.00">
                  <c:v>12.3</c:v>
                </c:pt>
                <c:pt idx="751" formatCode="0.00">
                  <c:v>4.5999999999999996</c:v>
                </c:pt>
                <c:pt idx="752" formatCode="0.00">
                  <c:v>-3.9</c:v>
                </c:pt>
                <c:pt idx="753" formatCode="0.00">
                  <c:v>31.9</c:v>
                </c:pt>
                <c:pt idx="754" formatCode="0.00">
                  <c:v>3.4</c:v>
                </c:pt>
                <c:pt idx="755" formatCode="0.00">
                  <c:v>3.2</c:v>
                </c:pt>
                <c:pt idx="756" formatCode="0.00">
                  <c:v>19.399999999999999</c:v>
                </c:pt>
                <c:pt idx="757" formatCode="0.00">
                  <c:v>2.8</c:v>
                </c:pt>
                <c:pt idx="758" formatCode="0.00">
                  <c:v>4.4000000000000004</c:v>
                </c:pt>
                <c:pt idx="759" formatCode="0.00">
                  <c:v>-16.100000000000001</c:v>
                </c:pt>
                <c:pt idx="760" formatCode="0.00">
                  <c:v>2.1</c:v>
                </c:pt>
                <c:pt idx="761" formatCode="0.00">
                  <c:v>-10</c:v>
                </c:pt>
                <c:pt idx="762" formatCode="0.00">
                  <c:v>76.5</c:v>
                </c:pt>
                <c:pt idx="763" formatCode="0.00">
                  <c:v>9.8000000000000007</c:v>
                </c:pt>
                <c:pt idx="764" formatCode="0.00">
                  <c:v>4.5</c:v>
                </c:pt>
                <c:pt idx="765" formatCode="0.00">
                  <c:v>19.100000000000001</c:v>
                </c:pt>
                <c:pt idx="766" formatCode="0.00">
                  <c:v>-9.1999999999999993</c:v>
                </c:pt>
                <c:pt idx="767" formatCode="0.00">
                  <c:v>8.6999999999999993</c:v>
                </c:pt>
                <c:pt idx="768" formatCode="0.00">
                  <c:v>1</c:v>
                </c:pt>
                <c:pt idx="769" formatCode="0.00">
                  <c:v>2.2999999999999998</c:v>
                </c:pt>
                <c:pt idx="770" formatCode="0.00">
                  <c:v>5.0999999999999996</c:v>
                </c:pt>
                <c:pt idx="771" formatCode="0.00">
                  <c:v>33.799999999999997</c:v>
                </c:pt>
                <c:pt idx="772" formatCode="0.00">
                  <c:v>9.5</c:v>
                </c:pt>
                <c:pt idx="773" formatCode="0.00">
                  <c:v>17.100000000000001</c:v>
                </c:pt>
                <c:pt idx="774" formatCode="0.00">
                  <c:v>-0.6</c:v>
                </c:pt>
                <c:pt idx="775" formatCode="0.00">
                  <c:v>13.9</c:v>
                </c:pt>
                <c:pt idx="776" formatCode="0.00">
                  <c:v>-2.1</c:v>
                </c:pt>
                <c:pt idx="777" formatCode="0.00">
                  <c:v>22.5</c:v>
                </c:pt>
                <c:pt idx="778" formatCode="0.00">
                  <c:v>9.3000000000000007</c:v>
                </c:pt>
                <c:pt idx="779" formatCode="0.00">
                  <c:v>14.6</c:v>
                </c:pt>
                <c:pt idx="780" formatCode="0.00">
                  <c:v>1.4</c:v>
                </c:pt>
                <c:pt idx="781" formatCode="0.00">
                  <c:v>-8.5</c:v>
                </c:pt>
                <c:pt idx="782" formatCode="0.00">
                  <c:v>8.8000000000000007</c:v>
                </c:pt>
                <c:pt idx="783" formatCode="0.00">
                  <c:v>0.3</c:v>
                </c:pt>
                <c:pt idx="784" formatCode="0.00">
                  <c:v>17.399999999999999</c:v>
                </c:pt>
                <c:pt idx="785" formatCode="0.00">
                  <c:v>4.8</c:v>
                </c:pt>
                <c:pt idx="786" formatCode="0.00">
                  <c:v>-5.5</c:v>
                </c:pt>
                <c:pt idx="787" formatCode="0.00">
                  <c:v>6.7</c:v>
                </c:pt>
                <c:pt idx="788" formatCode="0.00">
                  <c:v>1.7</c:v>
                </c:pt>
                <c:pt idx="789" formatCode="0.00">
                  <c:v>-27.1</c:v>
                </c:pt>
                <c:pt idx="790" formatCode="0.00">
                  <c:v>11.7</c:v>
                </c:pt>
                <c:pt idx="791" formatCode="0.00">
                  <c:v>12.3</c:v>
                </c:pt>
                <c:pt idx="792" formatCode="0.00">
                  <c:v>0.4</c:v>
                </c:pt>
                <c:pt idx="793" formatCode="0.00">
                  <c:v>2.8</c:v>
                </c:pt>
                <c:pt idx="794" formatCode="0.00">
                  <c:v>2.2000000000000002</c:v>
                </c:pt>
                <c:pt idx="795" formatCode="0.00">
                  <c:v>-2.2999999999999998</c:v>
                </c:pt>
                <c:pt idx="796" formatCode="0.00">
                  <c:v>-30.9</c:v>
                </c:pt>
                <c:pt idx="797" formatCode="0.00">
                  <c:v>1.8</c:v>
                </c:pt>
                <c:pt idx="798" formatCode="0.00">
                  <c:v>2</c:v>
                </c:pt>
                <c:pt idx="799" formatCode="0.00">
                  <c:v>-1.4</c:v>
                </c:pt>
                <c:pt idx="800" formatCode="0.00">
                  <c:v>27</c:v>
                </c:pt>
                <c:pt idx="801" formatCode="0.00">
                  <c:v>-22.8</c:v>
                </c:pt>
                <c:pt idx="802" formatCode="0.00">
                  <c:v>1</c:v>
                </c:pt>
                <c:pt idx="803" formatCode="0.00">
                  <c:v>5.3</c:v>
                </c:pt>
                <c:pt idx="804" formatCode="0.00">
                  <c:v>-22.7</c:v>
                </c:pt>
                <c:pt idx="805" formatCode="0.00">
                  <c:v>4.2</c:v>
                </c:pt>
                <c:pt idx="806" formatCode="0.00">
                  <c:v>3.3</c:v>
                </c:pt>
                <c:pt idx="807" formatCode="0.00">
                  <c:v>-10.1</c:v>
                </c:pt>
                <c:pt idx="808" formatCode="0.00">
                  <c:v>-21.9</c:v>
                </c:pt>
                <c:pt idx="809" formatCode="0.00">
                  <c:v>13.8</c:v>
                </c:pt>
                <c:pt idx="810" formatCode="0.00">
                  <c:v>2.8</c:v>
                </c:pt>
                <c:pt idx="811" formatCode="0.00">
                  <c:v>7.6</c:v>
                </c:pt>
                <c:pt idx="812" formatCode="0.00">
                  <c:v>5.2</c:v>
                </c:pt>
                <c:pt idx="813" formatCode="0.00">
                  <c:v>-1</c:v>
                </c:pt>
                <c:pt idx="814" formatCode="0.00">
                  <c:v>7</c:v>
                </c:pt>
                <c:pt idx="815" formatCode="0.00">
                  <c:v>3.7</c:v>
                </c:pt>
                <c:pt idx="816" formatCode="0.00">
                  <c:v>10.5</c:v>
                </c:pt>
                <c:pt idx="817" formatCode="0.00">
                  <c:v>2.6</c:v>
                </c:pt>
                <c:pt idx="818" formatCode="0.00">
                  <c:v>-16.600000000000001</c:v>
                </c:pt>
                <c:pt idx="819" formatCode="0.00">
                  <c:v>-4.7</c:v>
                </c:pt>
                <c:pt idx="820" formatCode="0.00">
                  <c:v>5.0999999999999996</c:v>
                </c:pt>
                <c:pt idx="821" formatCode="0.00">
                  <c:v>10.4</c:v>
                </c:pt>
                <c:pt idx="822" formatCode="0.00">
                  <c:v>4.0999999999999996</c:v>
                </c:pt>
                <c:pt idx="823" formatCode="0.00">
                  <c:v>-36.200000000000003</c:v>
                </c:pt>
                <c:pt idx="824" formatCode="0.00">
                  <c:v>5.2</c:v>
                </c:pt>
                <c:pt idx="825" formatCode="0.00">
                  <c:v>-0.5</c:v>
                </c:pt>
                <c:pt idx="826" formatCode="0.00">
                  <c:v>34.1</c:v>
                </c:pt>
                <c:pt idx="827" formatCode="0.00">
                  <c:v>2.1</c:v>
                </c:pt>
                <c:pt idx="828" formatCode="0.00">
                  <c:v>11.2</c:v>
                </c:pt>
                <c:pt idx="829" formatCode="0.00">
                  <c:v>9.9</c:v>
                </c:pt>
                <c:pt idx="830" formatCode="0.00">
                  <c:v>-128.80000000000001</c:v>
                </c:pt>
                <c:pt idx="831" formatCode="0.00">
                  <c:v>37.200000000000003</c:v>
                </c:pt>
                <c:pt idx="832" formatCode="0.00">
                  <c:v>10.7</c:v>
                </c:pt>
                <c:pt idx="833" formatCode="0.00">
                  <c:v>11.6</c:v>
                </c:pt>
                <c:pt idx="834" formatCode="0.00">
                  <c:v>1.1000000000000001</c:v>
                </c:pt>
                <c:pt idx="835" formatCode="0.00">
                  <c:v>4.9000000000000004</c:v>
                </c:pt>
                <c:pt idx="836" formatCode="0.00">
                  <c:v>18.899999999999999</c:v>
                </c:pt>
                <c:pt idx="837" formatCode="0.00">
                  <c:v>3.3</c:v>
                </c:pt>
                <c:pt idx="838" formatCode="0.00">
                  <c:v>9.6</c:v>
                </c:pt>
                <c:pt idx="839" formatCode="0.00">
                  <c:v>23.1</c:v>
                </c:pt>
                <c:pt idx="840" formatCode="0.00">
                  <c:v>-0.3</c:v>
                </c:pt>
                <c:pt idx="841" formatCode="0.00">
                  <c:v>15</c:v>
                </c:pt>
                <c:pt idx="842" formatCode="0.00">
                  <c:v>15.7</c:v>
                </c:pt>
                <c:pt idx="843" formatCode="0.00">
                  <c:v>1.8</c:v>
                </c:pt>
                <c:pt idx="844" formatCode="0.00">
                  <c:v>-4.9000000000000004</c:v>
                </c:pt>
                <c:pt idx="845" formatCode="0.00">
                  <c:v>32.1</c:v>
                </c:pt>
                <c:pt idx="846" formatCode="0.00">
                  <c:v>8.8000000000000007</c:v>
                </c:pt>
                <c:pt idx="847" formatCode="0.00">
                  <c:v>6.2</c:v>
                </c:pt>
                <c:pt idx="848" formatCode="0.00">
                  <c:v>8.6999999999999993</c:v>
                </c:pt>
                <c:pt idx="849" formatCode="0.00">
                  <c:v>-4.5</c:v>
                </c:pt>
                <c:pt idx="850" formatCode="0.00">
                  <c:v>-9</c:v>
                </c:pt>
                <c:pt idx="851" formatCode="0.00">
                  <c:v>12.6</c:v>
                </c:pt>
                <c:pt idx="852" formatCode="0.00">
                  <c:v>11.2</c:v>
                </c:pt>
                <c:pt idx="853" formatCode="0.00">
                  <c:v>12.9</c:v>
                </c:pt>
                <c:pt idx="854" formatCode="0.00">
                  <c:v>-7.9</c:v>
                </c:pt>
                <c:pt idx="855" formatCode="0.00">
                  <c:v>4.5</c:v>
                </c:pt>
                <c:pt idx="856" formatCode="0.00">
                  <c:v>-1.9</c:v>
                </c:pt>
                <c:pt idx="857" formatCode="0.00">
                  <c:v>-18.8</c:v>
                </c:pt>
                <c:pt idx="858" formatCode="0.00">
                  <c:v>3.4</c:v>
                </c:pt>
                <c:pt idx="859" formatCode="0.00">
                  <c:v>-2.5</c:v>
                </c:pt>
                <c:pt idx="860" formatCode="0.00">
                  <c:v>-0.3</c:v>
                </c:pt>
                <c:pt idx="861" formatCode="0.00">
                  <c:v>1.5</c:v>
                </c:pt>
                <c:pt idx="862" formatCode="0.00">
                  <c:v>10.5</c:v>
                </c:pt>
                <c:pt idx="863" formatCode="0.00">
                  <c:v>-31.1</c:v>
                </c:pt>
                <c:pt idx="864" formatCode="0.00">
                  <c:v>-3.3</c:v>
                </c:pt>
                <c:pt idx="865" formatCode="0.00">
                  <c:v>4.5999999999999996</c:v>
                </c:pt>
                <c:pt idx="866" formatCode="0.00">
                  <c:v>10.3</c:v>
                </c:pt>
                <c:pt idx="867" formatCode="0.00">
                  <c:v>-18.899999999999999</c:v>
                </c:pt>
                <c:pt idx="868" formatCode="0.00">
                  <c:v>-1.4</c:v>
                </c:pt>
                <c:pt idx="869" formatCode="0.00">
                  <c:v>7.5</c:v>
                </c:pt>
                <c:pt idx="870" formatCode="0.00">
                  <c:v>28.3</c:v>
                </c:pt>
                <c:pt idx="871" formatCode="0.00">
                  <c:v>8.4</c:v>
                </c:pt>
                <c:pt idx="872" formatCode="0.00">
                  <c:v>6.7</c:v>
                </c:pt>
                <c:pt idx="873" formatCode="0.00">
                  <c:v>-19</c:v>
                </c:pt>
                <c:pt idx="874" formatCode="0.00">
                  <c:v>11.6</c:v>
                </c:pt>
                <c:pt idx="875" formatCode="0.00">
                  <c:v>15</c:v>
                </c:pt>
                <c:pt idx="876" formatCode="0.00">
                  <c:v>3.4</c:v>
                </c:pt>
                <c:pt idx="877" formatCode="0.00">
                  <c:v>17.600000000000001</c:v>
                </c:pt>
                <c:pt idx="878" formatCode="0.00">
                  <c:v>-14.2</c:v>
                </c:pt>
                <c:pt idx="879" formatCode="0.00">
                  <c:v>-55.8</c:v>
                </c:pt>
                <c:pt idx="880" formatCode="0.00">
                  <c:v>-5.2</c:v>
                </c:pt>
                <c:pt idx="881" formatCode="0.00">
                  <c:v>-13.2</c:v>
                </c:pt>
                <c:pt idx="882" formatCode="0.00">
                  <c:v>0.6</c:v>
                </c:pt>
                <c:pt idx="883" formatCode="0.00">
                  <c:v>3.5</c:v>
                </c:pt>
                <c:pt idx="884" formatCode="0.00">
                  <c:v>8.5</c:v>
                </c:pt>
                <c:pt idx="885" formatCode="0.00">
                  <c:v>8.1</c:v>
                </c:pt>
                <c:pt idx="886" formatCode="0.00">
                  <c:v>7.9</c:v>
                </c:pt>
                <c:pt idx="887" formatCode="0.00">
                  <c:v>4.9000000000000004</c:v>
                </c:pt>
                <c:pt idx="888" formatCode="0.00">
                  <c:v>5.3</c:v>
                </c:pt>
                <c:pt idx="889" formatCode="0.00">
                  <c:v>-1.2</c:v>
                </c:pt>
                <c:pt idx="890" formatCode="0.00">
                  <c:v>-13.3</c:v>
                </c:pt>
                <c:pt idx="891" formatCode="0.00">
                  <c:v>3.3</c:v>
                </c:pt>
                <c:pt idx="892" formatCode="0.00">
                  <c:v>11.1</c:v>
                </c:pt>
                <c:pt idx="893" formatCode="0.00">
                  <c:v>-8.3000000000000007</c:v>
                </c:pt>
                <c:pt idx="894" formatCode="0.00">
                  <c:v>-0.8</c:v>
                </c:pt>
                <c:pt idx="895" formatCode="0.00">
                  <c:v>4.5</c:v>
                </c:pt>
                <c:pt idx="896" formatCode="0.00">
                  <c:v>-0.4</c:v>
                </c:pt>
                <c:pt idx="897" formatCode="0.00">
                  <c:v>10.9</c:v>
                </c:pt>
                <c:pt idx="898" formatCode="0.00">
                  <c:v>-1.9</c:v>
                </c:pt>
                <c:pt idx="899" formatCode="0.00">
                  <c:v>4.0999999999999996</c:v>
                </c:pt>
                <c:pt idx="900" formatCode="0.00">
                  <c:v>8.6999999999999993</c:v>
                </c:pt>
                <c:pt idx="901" formatCode="0.00">
                  <c:v>21.2</c:v>
                </c:pt>
                <c:pt idx="902" formatCode="0.00">
                  <c:v>0.8</c:v>
                </c:pt>
                <c:pt idx="903" formatCode="0.00">
                  <c:v>-13</c:v>
                </c:pt>
                <c:pt idx="904" formatCode="0.00">
                  <c:v>18.8</c:v>
                </c:pt>
                <c:pt idx="905" formatCode="0.00">
                  <c:v>3.2</c:v>
                </c:pt>
                <c:pt idx="906" formatCode="0.00">
                  <c:v>26.5</c:v>
                </c:pt>
                <c:pt idx="907" formatCode="0.00">
                  <c:v>-15.4</c:v>
                </c:pt>
                <c:pt idx="908" formatCode="0.00">
                  <c:v>0.8</c:v>
                </c:pt>
                <c:pt idx="909" formatCode="0.00">
                  <c:v>4.3</c:v>
                </c:pt>
                <c:pt idx="910" formatCode="0.00">
                  <c:v>12.6</c:v>
                </c:pt>
                <c:pt idx="911" formatCode="0.00">
                  <c:v>11.6</c:v>
                </c:pt>
                <c:pt idx="912" formatCode="0.00">
                  <c:v>-41.6</c:v>
                </c:pt>
                <c:pt idx="913" formatCode="0.00">
                  <c:v>3.4</c:v>
                </c:pt>
                <c:pt idx="914" formatCode="0.00">
                  <c:v>9.6</c:v>
                </c:pt>
                <c:pt idx="915" formatCode="0.00">
                  <c:v>19.2</c:v>
                </c:pt>
                <c:pt idx="916" formatCode="0.00">
                  <c:v>2.2000000000000002</c:v>
                </c:pt>
                <c:pt idx="917" formatCode="0.00">
                  <c:v>-29.1</c:v>
                </c:pt>
                <c:pt idx="918" formatCode="0.00">
                  <c:v>-25.9</c:v>
                </c:pt>
                <c:pt idx="919" formatCode="0.00">
                  <c:v>-0.9</c:v>
                </c:pt>
                <c:pt idx="920" formatCode="0.00">
                  <c:v>1.9</c:v>
                </c:pt>
                <c:pt idx="921" formatCode="0.00">
                  <c:v>10.6</c:v>
                </c:pt>
                <c:pt idx="922" formatCode="0.00">
                  <c:v>-3</c:v>
                </c:pt>
                <c:pt idx="923" formatCode="0.00">
                  <c:v>9.6999999999999993</c:v>
                </c:pt>
                <c:pt idx="924" formatCode="0.00">
                  <c:v>-10.4</c:v>
                </c:pt>
                <c:pt idx="925" formatCode="0.00">
                  <c:v>6.1</c:v>
                </c:pt>
                <c:pt idx="926" formatCode="0.00">
                  <c:v>6.8</c:v>
                </c:pt>
                <c:pt idx="927" formatCode="0.00">
                  <c:v>-1.5</c:v>
                </c:pt>
                <c:pt idx="928" formatCode="0.00">
                  <c:v>13</c:v>
                </c:pt>
                <c:pt idx="929" formatCode="0.00">
                  <c:v>5.0999999999999996</c:v>
                </c:pt>
                <c:pt idx="930" formatCode="0.00">
                  <c:v>1.2</c:v>
                </c:pt>
                <c:pt idx="931" formatCode="0.00">
                  <c:v>1.3</c:v>
                </c:pt>
                <c:pt idx="932" formatCode="0.00">
                  <c:v>4.4000000000000004</c:v>
                </c:pt>
                <c:pt idx="933" formatCode="0.00">
                  <c:v>3.6</c:v>
                </c:pt>
                <c:pt idx="934" formatCode="0.00">
                  <c:v>15</c:v>
                </c:pt>
                <c:pt idx="935" formatCode="0.00">
                  <c:v>-7.8</c:v>
                </c:pt>
                <c:pt idx="936" formatCode="0.00">
                  <c:v>4.7</c:v>
                </c:pt>
                <c:pt idx="937" formatCode="0.00">
                  <c:v>-0.2</c:v>
                </c:pt>
                <c:pt idx="938" formatCode="0.00">
                  <c:v>12</c:v>
                </c:pt>
                <c:pt idx="939" formatCode="0.00">
                  <c:v>3.5</c:v>
                </c:pt>
                <c:pt idx="940" formatCode="0.00">
                  <c:v>-2.6</c:v>
                </c:pt>
                <c:pt idx="941" formatCode="0.00">
                  <c:v>6.1</c:v>
                </c:pt>
                <c:pt idx="942" formatCode="0.00">
                  <c:v>5</c:v>
                </c:pt>
                <c:pt idx="943" formatCode="0.00">
                  <c:v>-218.1</c:v>
                </c:pt>
                <c:pt idx="944" formatCode="0.00">
                  <c:v>3</c:v>
                </c:pt>
                <c:pt idx="945" formatCode="0.00">
                  <c:v>10.9</c:v>
                </c:pt>
                <c:pt idx="946" formatCode="0.00">
                  <c:v>4.3</c:v>
                </c:pt>
                <c:pt idx="947" formatCode="0.00">
                  <c:v>9.6</c:v>
                </c:pt>
                <c:pt idx="948" formatCode="0.00">
                  <c:v>1.5</c:v>
                </c:pt>
                <c:pt idx="949" formatCode="0.00">
                  <c:v>-21.7</c:v>
                </c:pt>
                <c:pt idx="950" formatCode="0.00">
                  <c:v>-17.5</c:v>
                </c:pt>
                <c:pt idx="951" formatCode="0.00">
                  <c:v>7.1</c:v>
                </c:pt>
                <c:pt idx="952" formatCode="0.00">
                  <c:v>13.1</c:v>
                </c:pt>
                <c:pt idx="953" formatCode="0.00">
                  <c:v>1.1000000000000001</c:v>
                </c:pt>
                <c:pt idx="954" formatCode="0.00">
                  <c:v>11.8</c:v>
                </c:pt>
                <c:pt idx="955" formatCode="0.00">
                  <c:v>24.5</c:v>
                </c:pt>
                <c:pt idx="956" formatCode="0.00">
                  <c:v>9.5</c:v>
                </c:pt>
                <c:pt idx="957" formatCode="0.00">
                  <c:v>8.5</c:v>
                </c:pt>
                <c:pt idx="958" formatCode="0.00">
                  <c:v>15.9</c:v>
                </c:pt>
                <c:pt idx="959" formatCode="0.00">
                  <c:v>22.3</c:v>
                </c:pt>
                <c:pt idx="960" formatCode="0.00">
                  <c:v>-20.6</c:v>
                </c:pt>
                <c:pt idx="961" formatCode="0.00">
                  <c:v>13.3</c:v>
                </c:pt>
                <c:pt idx="962" formatCode="0.00">
                  <c:v>-5.6</c:v>
                </c:pt>
                <c:pt idx="963" formatCode="0.00">
                  <c:v>18</c:v>
                </c:pt>
                <c:pt idx="964" formatCode="0.00">
                  <c:v>-19.8</c:v>
                </c:pt>
                <c:pt idx="965" formatCode="0.00">
                  <c:v>3.9</c:v>
                </c:pt>
                <c:pt idx="966" formatCode="0.00">
                  <c:v>-10.7</c:v>
                </c:pt>
                <c:pt idx="967" formatCode="0.00">
                  <c:v>20.3</c:v>
                </c:pt>
                <c:pt idx="968" formatCode="0.00">
                  <c:v>0.5</c:v>
                </c:pt>
                <c:pt idx="969" formatCode="0.00">
                  <c:v>9.5</c:v>
                </c:pt>
                <c:pt idx="970" formatCode="0.00">
                  <c:v>-54.3</c:v>
                </c:pt>
                <c:pt idx="971" formatCode="0.00">
                  <c:v>4.0999999999999996</c:v>
                </c:pt>
                <c:pt idx="972" formatCode="0.00">
                  <c:v>4.4000000000000004</c:v>
                </c:pt>
                <c:pt idx="973" formatCode="0.00">
                  <c:v>-15</c:v>
                </c:pt>
                <c:pt idx="974" formatCode="0.00">
                  <c:v>1.8</c:v>
                </c:pt>
                <c:pt idx="975" formatCode="0.00">
                  <c:v>9.1999999999999993</c:v>
                </c:pt>
                <c:pt idx="976" formatCode="0.00">
                  <c:v>15.4</c:v>
                </c:pt>
                <c:pt idx="977" formatCode="0.00">
                  <c:v>-4.8</c:v>
                </c:pt>
                <c:pt idx="978" formatCode="0.00">
                  <c:v>47.4</c:v>
                </c:pt>
                <c:pt idx="979" formatCode="0.00">
                  <c:v>2.6</c:v>
                </c:pt>
                <c:pt idx="980" formatCode="0.00">
                  <c:v>7.8</c:v>
                </c:pt>
                <c:pt idx="981" formatCode="0.00">
                  <c:v>1.8</c:v>
                </c:pt>
                <c:pt idx="982" formatCode="0.00">
                  <c:v>5.0999999999999996</c:v>
                </c:pt>
                <c:pt idx="983" formatCode="0.00">
                  <c:v>28.2</c:v>
                </c:pt>
                <c:pt idx="984" formatCode="0.00">
                  <c:v>1.1000000000000001</c:v>
                </c:pt>
                <c:pt idx="985" formatCode="0.00">
                  <c:v>4.0999999999999996</c:v>
                </c:pt>
                <c:pt idx="986" formatCode="0.00">
                  <c:v>24.9</c:v>
                </c:pt>
                <c:pt idx="987" formatCode="0.00">
                  <c:v>-2.1</c:v>
                </c:pt>
                <c:pt idx="988" formatCode="0.00">
                  <c:v>-16.399999999999999</c:v>
                </c:pt>
                <c:pt idx="989" formatCode="0.00">
                  <c:v>8.6999999999999993</c:v>
                </c:pt>
                <c:pt idx="990" formatCode="0.00">
                  <c:v>-15.1</c:v>
                </c:pt>
                <c:pt idx="991" formatCode="0.00">
                  <c:v>6</c:v>
                </c:pt>
                <c:pt idx="992" formatCode="0.00">
                  <c:v>-19.5</c:v>
                </c:pt>
                <c:pt idx="993" formatCode="0.00">
                  <c:v>-9.3000000000000007</c:v>
                </c:pt>
                <c:pt idx="994" formatCode="0.00">
                  <c:v>-9.5</c:v>
                </c:pt>
                <c:pt idx="995" formatCode="0.00">
                  <c:v>3.5</c:v>
                </c:pt>
                <c:pt idx="996" formatCode="0.00">
                  <c:v>1.3</c:v>
                </c:pt>
                <c:pt idx="997" formatCode="0.00">
                  <c:v>-10</c:v>
                </c:pt>
                <c:pt idx="998" formatCode="0.00">
                  <c:v>1</c:v>
                </c:pt>
                <c:pt idx="999" formatCode="0.00">
                  <c:v>4.0999999999999996</c:v>
                </c:pt>
                <c:pt idx="1000" formatCode="0.00">
                  <c:v>10.199999999999999</c:v>
                </c:pt>
                <c:pt idx="1001" formatCode="0.00">
                  <c:v>2.1</c:v>
                </c:pt>
                <c:pt idx="1002" formatCode="0.00">
                  <c:v>-2</c:v>
                </c:pt>
                <c:pt idx="1003" formatCode="0.00">
                  <c:v>2.8</c:v>
                </c:pt>
                <c:pt idx="1004" formatCode="0.00">
                  <c:v>-52.2</c:v>
                </c:pt>
                <c:pt idx="1005" formatCode="0.00">
                  <c:v>30.8</c:v>
                </c:pt>
                <c:pt idx="1006" formatCode="0.00">
                  <c:v>-72.599999999999994</c:v>
                </c:pt>
                <c:pt idx="1007" formatCode="0.00">
                  <c:v>1.7</c:v>
                </c:pt>
                <c:pt idx="1008" formatCode="0.00">
                  <c:v>0.5</c:v>
                </c:pt>
                <c:pt idx="1009" formatCode="0.00">
                  <c:v>4.8</c:v>
                </c:pt>
                <c:pt idx="1010" formatCode="0.00">
                  <c:v>5.0999999999999996</c:v>
                </c:pt>
                <c:pt idx="1011" formatCode="0.00">
                  <c:v>-23.4</c:v>
                </c:pt>
                <c:pt idx="1012" formatCode="0.00">
                  <c:v>20.100000000000001</c:v>
                </c:pt>
                <c:pt idx="1013" formatCode="0.00">
                  <c:v>4.2</c:v>
                </c:pt>
                <c:pt idx="1014" formatCode="0.00">
                  <c:v>24.5</c:v>
                </c:pt>
                <c:pt idx="1015" formatCode="0.00">
                  <c:v>4.7</c:v>
                </c:pt>
                <c:pt idx="1016" formatCode="0.00">
                  <c:v>0.8</c:v>
                </c:pt>
                <c:pt idx="1017" formatCode="0.00">
                  <c:v>2.2000000000000002</c:v>
                </c:pt>
                <c:pt idx="1018" formatCode="0.00">
                  <c:v>10.199999999999999</c:v>
                </c:pt>
                <c:pt idx="1019" formatCode="0.00">
                  <c:v>6.2</c:v>
                </c:pt>
                <c:pt idx="1020" formatCode="0.00">
                  <c:v>13</c:v>
                </c:pt>
                <c:pt idx="1021" formatCode="0.00">
                  <c:v>27.8</c:v>
                </c:pt>
                <c:pt idx="1022" formatCode="0.00">
                  <c:v>-13.5</c:v>
                </c:pt>
                <c:pt idx="1023" formatCode="0.00">
                  <c:v>13.1</c:v>
                </c:pt>
                <c:pt idx="1024" formatCode="0.00">
                  <c:v>10.7</c:v>
                </c:pt>
                <c:pt idx="1025" formatCode="0.00">
                  <c:v>-5.9</c:v>
                </c:pt>
                <c:pt idx="1026" formatCode="0.00">
                  <c:v>-4.5999999999999996</c:v>
                </c:pt>
                <c:pt idx="1027" formatCode="0.00">
                  <c:v>17</c:v>
                </c:pt>
                <c:pt idx="1028" formatCode="0.00">
                  <c:v>10.6</c:v>
                </c:pt>
                <c:pt idx="1029" formatCode="0.00">
                  <c:v>-1.9</c:v>
                </c:pt>
                <c:pt idx="1030" formatCode="0.00">
                  <c:v>4.9000000000000004</c:v>
                </c:pt>
                <c:pt idx="1031" formatCode="0.00">
                  <c:v>17</c:v>
                </c:pt>
                <c:pt idx="1032" formatCode="0.00">
                  <c:v>-10</c:v>
                </c:pt>
                <c:pt idx="1033" formatCode="0.00">
                  <c:v>2.9</c:v>
                </c:pt>
                <c:pt idx="1034" formatCode="0.00">
                  <c:v>-4.2</c:v>
                </c:pt>
                <c:pt idx="1035" formatCode="0.00">
                  <c:v>16.3</c:v>
                </c:pt>
                <c:pt idx="1036" formatCode="0.00">
                  <c:v>45.4</c:v>
                </c:pt>
                <c:pt idx="1037" formatCode="0.00">
                  <c:v>8.1999999999999993</c:v>
                </c:pt>
                <c:pt idx="1038" formatCode="0.00">
                  <c:v>-6.3</c:v>
                </c:pt>
                <c:pt idx="1039" formatCode="0.00">
                  <c:v>4.2</c:v>
                </c:pt>
                <c:pt idx="1040" formatCode="0.00">
                  <c:v>7.3</c:v>
                </c:pt>
                <c:pt idx="1041" formatCode="0.00">
                  <c:v>12.8</c:v>
                </c:pt>
                <c:pt idx="1042" formatCode="0.00">
                  <c:v>3.1</c:v>
                </c:pt>
                <c:pt idx="1043" formatCode="0.00">
                  <c:v>3.9</c:v>
                </c:pt>
                <c:pt idx="1044" formatCode="0.00">
                  <c:v>-2.5</c:v>
                </c:pt>
                <c:pt idx="1045" formatCode="0.00">
                  <c:v>-6.8</c:v>
                </c:pt>
                <c:pt idx="1046" formatCode="0.00">
                  <c:v>18.399999999999999</c:v>
                </c:pt>
                <c:pt idx="1047" formatCode="0.00">
                  <c:v>8.6999999999999993</c:v>
                </c:pt>
                <c:pt idx="1048" formatCode="0.00">
                  <c:v>0.5</c:v>
                </c:pt>
                <c:pt idx="1049" formatCode="0.00">
                  <c:v>5.0999999999999996</c:v>
                </c:pt>
                <c:pt idx="1050" formatCode="0.00">
                  <c:v>-10.9</c:v>
                </c:pt>
                <c:pt idx="1051" formatCode="0.00">
                  <c:v>4.5</c:v>
                </c:pt>
                <c:pt idx="1052" formatCode="0.00">
                  <c:v>26.4</c:v>
                </c:pt>
                <c:pt idx="1053" formatCode="0.00">
                  <c:v>-31.5</c:v>
                </c:pt>
                <c:pt idx="1054" formatCode="0.00">
                  <c:v>4</c:v>
                </c:pt>
                <c:pt idx="1055" formatCode="0.00">
                  <c:v>-6.3</c:v>
                </c:pt>
                <c:pt idx="1056" formatCode="0.00">
                  <c:v>-3.4</c:v>
                </c:pt>
                <c:pt idx="1057" formatCode="0.00">
                  <c:v>2.9</c:v>
                </c:pt>
                <c:pt idx="1058" formatCode="0.00">
                  <c:v>-7.7</c:v>
                </c:pt>
                <c:pt idx="1059" formatCode="0.00">
                  <c:v>2.7</c:v>
                </c:pt>
                <c:pt idx="1060" formatCode="0.00">
                  <c:v>-8.6</c:v>
                </c:pt>
                <c:pt idx="1061" formatCode="0.00">
                  <c:v>8.4</c:v>
                </c:pt>
                <c:pt idx="1062" formatCode="0.00">
                  <c:v>10.1</c:v>
                </c:pt>
                <c:pt idx="1063" formatCode="0.00">
                  <c:v>-41.1</c:v>
                </c:pt>
                <c:pt idx="1064" formatCode="0.00">
                  <c:v>0.3</c:v>
                </c:pt>
                <c:pt idx="1065" formatCode="0.00">
                  <c:v>12.7</c:v>
                </c:pt>
                <c:pt idx="1066" formatCode="0.00">
                  <c:v>26.1</c:v>
                </c:pt>
                <c:pt idx="1067" formatCode="0.00">
                  <c:v>-76.099999999999994</c:v>
                </c:pt>
                <c:pt idx="1068" formatCode="0.00">
                  <c:v>4</c:v>
                </c:pt>
                <c:pt idx="1069" formatCode="0.00">
                  <c:v>3.1</c:v>
                </c:pt>
                <c:pt idx="1070" formatCode="0.00">
                  <c:v>-2.7</c:v>
                </c:pt>
                <c:pt idx="1071" formatCode="0.00">
                  <c:v>14.9</c:v>
                </c:pt>
                <c:pt idx="1072" formatCode="0.00">
                  <c:v>10.7</c:v>
                </c:pt>
                <c:pt idx="1073" formatCode="0.00">
                  <c:v>7.3</c:v>
                </c:pt>
                <c:pt idx="1074" formatCode="0.00">
                  <c:v>39.5</c:v>
                </c:pt>
                <c:pt idx="1075" formatCode="0.00">
                  <c:v>-5.9</c:v>
                </c:pt>
                <c:pt idx="1076" formatCode="0.00">
                  <c:v>16.3</c:v>
                </c:pt>
                <c:pt idx="1077" formatCode="0.00">
                  <c:v>6.5</c:v>
                </c:pt>
                <c:pt idx="1078" formatCode="0.00">
                  <c:v>5.3</c:v>
                </c:pt>
                <c:pt idx="1079" formatCode="0.00">
                  <c:v>4.2</c:v>
                </c:pt>
                <c:pt idx="1080" formatCode="0.00">
                  <c:v>16.3</c:v>
                </c:pt>
                <c:pt idx="1081" formatCode="0.00">
                  <c:v>6</c:v>
                </c:pt>
                <c:pt idx="1082" formatCode="0.00">
                  <c:v>11.2</c:v>
                </c:pt>
                <c:pt idx="1083" formatCode="0.00">
                  <c:v>0.8</c:v>
                </c:pt>
                <c:pt idx="1084" formatCode="0.00">
                  <c:v>-544.1</c:v>
                </c:pt>
                <c:pt idx="1085" formatCode="0.00">
                  <c:v>1.4</c:v>
                </c:pt>
                <c:pt idx="1086" formatCode="0.00">
                  <c:v>6.6</c:v>
                </c:pt>
                <c:pt idx="1087" formatCode="0.00">
                  <c:v>-39.6</c:v>
                </c:pt>
                <c:pt idx="1088" formatCode="0.00">
                  <c:v>8.6</c:v>
                </c:pt>
                <c:pt idx="1089" formatCode="0.00">
                  <c:v>-12.5</c:v>
                </c:pt>
                <c:pt idx="1090" formatCode="0.00">
                  <c:v>-31.1</c:v>
                </c:pt>
                <c:pt idx="1091" formatCode="0.00">
                  <c:v>17.5</c:v>
                </c:pt>
                <c:pt idx="1092" formatCode="0.00">
                  <c:v>-2.2000000000000002</c:v>
                </c:pt>
                <c:pt idx="1093" formatCode="0.00">
                  <c:v>1.9</c:v>
                </c:pt>
                <c:pt idx="1094" formatCode="0.00">
                  <c:v>8.8000000000000007</c:v>
                </c:pt>
                <c:pt idx="1095" formatCode="0.00">
                  <c:v>-3.3</c:v>
                </c:pt>
                <c:pt idx="1096" formatCode="0.00">
                  <c:v>-9.4</c:v>
                </c:pt>
                <c:pt idx="1097" formatCode="0.00">
                  <c:v>-3.8</c:v>
                </c:pt>
                <c:pt idx="1098" formatCode="0.00">
                  <c:v>8.3000000000000007</c:v>
                </c:pt>
                <c:pt idx="1099" formatCode="0.00">
                  <c:v>9.4</c:v>
                </c:pt>
                <c:pt idx="1100" formatCode="0.00">
                  <c:v>13.7</c:v>
                </c:pt>
                <c:pt idx="1101" formatCode="0.00">
                  <c:v>7.3</c:v>
                </c:pt>
                <c:pt idx="1102" formatCode="0.00">
                  <c:v>4.0999999999999996</c:v>
                </c:pt>
                <c:pt idx="1103" formatCode="0.00">
                  <c:v>3.5</c:v>
                </c:pt>
                <c:pt idx="1104" formatCode="0.00">
                  <c:v>13.3</c:v>
                </c:pt>
                <c:pt idx="1105" formatCode="0.00">
                  <c:v>25.9</c:v>
                </c:pt>
                <c:pt idx="1106" formatCode="0.00">
                  <c:v>-347.3</c:v>
                </c:pt>
                <c:pt idx="1107" formatCode="0.00">
                  <c:v>2.9</c:v>
                </c:pt>
                <c:pt idx="1108" formatCode="0.00">
                  <c:v>-14.5</c:v>
                </c:pt>
                <c:pt idx="1109" formatCode="0.00">
                  <c:v>33.5</c:v>
                </c:pt>
                <c:pt idx="1110" formatCode="0.00">
                  <c:v>26.5</c:v>
                </c:pt>
                <c:pt idx="1111" formatCode="0.00">
                  <c:v>5.3</c:v>
                </c:pt>
                <c:pt idx="1112" formatCode="0.00">
                  <c:v>4.0999999999999996</c:v>
                </c:pt>
                <c:pt idx="1113" formatCode="0.00">
                  <c:v>-151.69999999999999</c:v>
                </c:pt>
                <c:pt idx="1114" formatCode="0.00">
                  <c:v>17</c:v>
                </c:pt>
                <c:pt idx="1115" formatCode="0.00">
                  <c:v>-7.4</c:v>
                </c:pt>
                <c:pt idx="1116" formatCode="0.00">
                  <c:v>22.7</c:v>
                </c:pt>
                <c:pt idx="1117" formatCode="0.00">
                  <c:v>-9.4</c:v>
                </c:pt>
                <c:pt idx="1118" formatCode="0.00">
                  <c:v>8</c:v>
                </c:pt>
                <c:pt idx="1119" formatCode="0.00">
                  <c:v>5.6</c:v>
                </c:pt>
                <c:pt idx="1120" formatCode="0.00">
                  <c:v>3.4</c:v>
                </c:pt>
                <c:pt idx="1121" formatCode="0.00">
                  <c:v>0.7</c:v>
                </c:pt>
                <c:pt idx="1122" formatCode="0.00">
                  <c:v>17.2</c:v>
                </c:pt>
                <c:pt idx="1123" formatCode="0.00">
                  <c:v>-7.1</c:v>
                </c:pt>
                <c:pt idx="1124" formatCode="0.00">
                  <c:v>7.2</c:v>
                </c:pt>
                <c:pt idx="1125" formatCode="0.00">
                  <c:v>-10.3</c:v>
                </c:pt>
                <c:pt idx="1126" formatCode="0.00">
                  <c:v>-120.1</c:v>
                </c:pt>
                <c:pt idx="1127" formatCode="0.00">
                  <c:v>16.2</c:v>
                </c:pt>
                <c:pt idx="1128" formatCode="0.00">
                  <c:v>13.2</c:v>
                </c:pt>
                <c:pt idx="1129" formatCode="0.00">
                  <c:v>4.9000000000000004</c:v>
                </c:pt>
                <c:pt idx="1130" formatCode="0.00">
                  <c:v>14.8</c:v>
                </c:pt>
                <c:pt idx="1131" formatCode="0.00">
                  <c:v>1.5</c:v>
                </c:pt>
                <c:pt idx="1132" formatCode="0.00">
                  <c:v>30.5</c:v>
                </c:pt>
                <c:pt idx="1133" formatCode="0.00">
                  <c:v>8.9</c:v>
                </c:pt>
                <c:pt idx="1134" formatCode="0.00">
                  <c:v>8.6999999999999993</c:v>
                </c:pt>
                <c:pt idx="1135" formatCode="0.00">
                  <c:v>2.5</c:v>
                </c:pt>
                <c:pt idx="1136" formatCode="0.00">
                  <c:v>42.5</c:v>
                </c:pt>
                <c:pt idx="1137" formatCode="0.00">
                  <c:v>8.8000000000000007</c:v>
                </c:pt>
                <c:pt idx="1138" formatCode="0.00">
                  <c:v>19.7</c:v>
                </c:pt>
                <c:pt idx="1139" formatCode="0.00">
                  <c:v>2.6</c:v>
                </c:pt>
                <c:pt idx="1140" formatCode="0.00">
                  <c:v>16.7</c:v>
                </c:pt>
                <c:pt idx="1141" formatCode="0.00">
                  <c:v>-18.8</c:v>
                </c:pt>
                <c:pt idx="1142" formatCode="0.00">
                  <c:v>-2.2999999999999998</c:v>
                </c:pt>
                <c:pt idx="1143" formatCode="0.00">
                  <c:v>14</c:v>
                </c:pt>
                <c:pt idx="1144" formatCode="0.00">
                  <c:v>6.1</c:v>
                </c:pt>
                <c:pt idx="1145" formatCode="0.00">
                  <c:v>11.4</c:v>
                </c:pt>
                <c:pt idx="1146" formatCode="0.00">
                  <c:v>24.7</c:v>
                </c:pt>
                <c:pt idx="1147" formatCode="0.00">
                  <c:v>3.9</c:v>
                </c:pt>
                <c:pt idx="1148" formatCode="0.00">
                  <c:v>9</c:v>
                </c:pt>
                <c:pt idx="1149" formatCode="0.00">
                  <c:v>7</c:v>
                </c:pt>
                <c:pt idx="1150" formatCode="0.00">
                  <c:v>9.9</c:v>
                </c:pt>
                <c:pt idx="1151" formatCode="0.00">
                  <c:v>8.4</c:v>
                </c:pt>
                <c:pt idx="1152" formatCode="0.00">
                  <c:v>5.8</c:v>
                </c:pt>
                <c:pt idx="1153" formatCode="0.00">
                  <c:v>8.5</c:v>
                </c:pt>
                <c:pt idx="1154" formatCode="0.00">
                  <c:v>-854.7</c:v>
                </c:pt>
                <c:pt idx="1155" formatCode="0.00">
                  <c:v>8.6</c:v>
                </c:pt>
                <c:pt idx="1156" formatCode="0.00">
                  <c:v>14.4</c:v>
                </c:pt>
                <c:pt idx="1157" formatCode="0.00">
                  <c:v>5.9</c:v>
                </c:pt>
                <c:pt idx="1158" formatCode="0.00">
                  <c:v>10.9</c:v>
                </c:pt>
                <c:pt idx="1159" formatCode="0.00">
                  <c:v>0.2</c:v>
                </c:pt>
                <c:pt idx="1160" formatCode="0.00">
                  <c:v>16.100000000000001</c:v>
                </c:pt>
                <c:pt idx="1161" formatCode="0.00">
                  <c:v>5.6</c:v>
                </c:pt>
                <c:pt idx="1162" formatCode="0.00">
                  <c:v>11.8</c:v>
                </c:pt>
                <c:pt idx="1163" formatCode="0.00">
                  <c:v>9.1999999999999993</c:v>
                </c:pt>
                <c:pt idx="1164" formatCode="0.00">
                  <c:v>2.5</c:v>
                </c:pt>
                <c:pt idx="1165" formatCode="0.00">
                  <c:v>3.6</c:v>
                </c:pt>
                <c:pt idx="1166" formatCode="0.00">
                  <c:v>10.6</c:v>
                </c:pt>
                <c:pt idx="1167" formatCode="0.00">
                  <c:v>12.5</c:v>
                </c:pt>
                <c:pt idx="1168" formatCode="0.00">
                  <c:v>19.399999999999999</c:v>
                </c:pt>
                <c:pt idx="1169" formatCode="0.00">
                  <c:v>19.5</c:v>
                </c:pt>
                <c:pt idx="1170" formatCode="0.00">
                  <c:v>13.3</c:v>
                </c:pt>
                <c:pt idx="1171" formatCode="0.00">
                  <c:v>43.1</c:v>
                </c:pt>
                <c:pt idx="1172" formatCode="0.00">
                  <c:v>-62.6</c:v>
                </c:pt>
                <c:pt idx="1173" formatCode="0.00">
                  <c:v>4.2</c:v>
                </c:pt>
                <c:pt idx="1174" formatCode="0.00">
                  <c:v>25.5</c:v>
                </c:pt>
                <c:pt idx="1175" formatCode="0.00">
                  <c:v>7.2</c:v>
                </c:pt>
                <c:pt idx="1176" formatCode="0.00">
                  <c:v>8.9</c:v>
                </c:pt>
                <c:pt idx="1177" formatCode="0.00">
                  <c:v>0.5</c:v>
                </c:pt>
                <c:pt idx="1178" formatCode="0.00">
                  <c:v>7.1</c:v>
                </c:pt>
                <c:pt idx="1179" formatCode="0.00">
                  <c:v>-170.1</c:v>
                </c:pt>
                <c:pt idx="1180" formatCode="0.00">
                  <c:v>-14.7</c:v>
                </c:pt>
                <c:pt idx="1181" formatCode="0.00">
                  <c:v>15.2</c:v>
                </c:pt>
                <c:pt idx="1182" formatCode="0.00">
                  <c:v>12.8</c:v>
                </c:pt>
                <c:pt idx="1183" formatCode="0.00">
                  <c:v>-9.3000000000000007</c:v>
                </c:pt>
                <c:pt idx="1184" formatCode="0.00">
                  <c:v>13</c:v>
                </c:pt>
                <c:pt idx="1185" formatCode="0.00">
                  <c:v>-6.9</c:v>
                </c:pt>
                <c:pt idx="1186" formatCode="0.00">
                  <c:v>-24.7</c:v>
                </c:pt>
                <c:pt idx="1187" formatCode="0.00">
                  <c:v>7.5</c:v>
                </c:pt>
                <c:pt idx="1188" formatCode="0.00">
                  <c:v>10.5</c:v>
                </c:pt>
                <c:pt idx="1189" formatCode="0.00">
                  <c:v>0.9</c:v>
                </c:pt>
                <c:pt idx="1190" formatCode="0.00">
                  <c:v>5.7</c:v>
                </c:pt>
                <c:pt idx="1191" formatCode="0.00">
                  <c:v>9.9</c:v>
                </c:pt>
                <c:pt idx="1192" formatCode="0.00">
                  <c:v>1.3</c:v>
                </c:pt>
                <c:pt idx="1193" formatCode="0.00">
                  <c:v>1.8</c:v>
                </c:pt>
                <c:pt idx="1194" formatCode="0.00">
                  <c:v>14.7</c:v>
                </c:pt>
                <c:pt idx="1195" formatCode="0.00">
                  <c:v>14.4</c:v>
                </c:pt>
                <c:pt idx="1196" formatCode="0.00">
                  <c:v>-43</c:v>
                </c:pt>
                <c:pt idx="1197" formatCode="0.00">
                  <c:v>2.5</c:v>
                </c:pt>
                <c:pt idx="1198" formatCode="0.00">
                  <c:v>15.4</c:v>
                </c:pt>
                <c:pt idx="1199" formatCode="0.00">
                  <c:v>8.4</c:v>
                </c:pt>
                <c:pt idx="1200" formatCode="0.00">
                  <c:v>-3.1</c:v>
                </c:pt>
                <c:pt idx="1201" formatCode="0.00">
                  <c:v>17.3</c:v>
                </c:pt>
                <c:pt idx="1202" formatCode="0.00">
                  <c:v>10.4</c:v>
                </c:pt>
                <c:pt idx="1203" formatCode="0.00">
                  <c:v>42.5</c:v>
                </c:pt>
                <c:pt idx="1204" formatCode="0.00">
                  <c:v>-20.3</c:v>
                </c:pt>
                <c:pt idx="1205" formatCode="0.00">
                  <c:v>4.9000000000000004</c:v>
                </c:pt>
                <c:pt idx="1206" formatCode="0.00">
                  <c:v>-9.4</c:v>
                </c:pt>
                <c:pt idx="1207" formatCode="0.00">
                  <c:v>8.9</c:v>
                </c:pt>
                <c:pt idx="1208" formatCode="0.00">
                  <c:v>5.0999999999999996</c:v>
                </c:pt>
                <c:pt idx="1209" formatCode="0.00">
                  <c:v>12.5</c:v>
                </c:pt>
                <c:pt idx="1210" formatCode="0.00">
                  <c:v>36.200000000000003</c:v>
                </c:pt>
                <c:pt idx="1211" formatCode="0.00">
                  <c:v>8.6</c:v>
                </c:pt>
                <c:pt idx="1212" formatCode="0.00">
                  <c:v>2</c:v>
                </c:pt>
                <c:pt idx="1213" formatCode="0.00">
                  <c:v>8.6</c:v>
                </c:pt>
                <c:pt idx="1214" formatCode="0.00">
                  <c:v>0.7</c:v>
                </c:pt>
                <c:pt idx="1215" formatCode="0.00">
                  <c:v>14.7</c:v>
                </c:pt>
                <c:pt idx="1216" formatCode="0.00">
                  <c:v>6.1</c:v>
                </c:pt>
                <c:pt idx="1217" formatCode="0.00">
                  <c:v>3.1</c:v>
                </c:pt>
                <c:pt idx="1218" formatCode="0.00">
                  <c:v>3.7</c:v>
                </c:pt>
                <c:pt idx="1219" formatCode="0.00">
                  <c:v>20.100000000000001</c:v>
                </c:pt>
                <c:pt idx="1220" formatCode="0.00">
                  <c:v>33.799999999999997</c:v>
                </c:pt>
                <c:pt idx="1221" formatCode="0.00">
                  <c:v>-29.9</c:v>
                </c:pt>
                <c:pt idx="1222" formatCode="0.00">
                  <c:v>1.5</c:v>
                </c:pt>
                <c:pt idx="1223" formatCode="0.00">
                  <c:v>5.2</c:v>
                </c:pt>
                <c:pt idx="1224" formatCode="0.00">
                  <c:v>3.5</c:v>
                </c:pt>
                <c:pt idx="1225" formatCode="0.00">
                  <c:v>17.100000000000001</c:v>
                </c:pt>
                <c:pt idx="1226" formatCode="0.00">
                  <c:v>8.6</c:v>
                </c:pt>
                <c:pt idx="1227" formatCode="0.00">
                  <c:v>33</c:v>
                </c:pt>
                <c:pt idx="1228" formatCode="0.00">
                  <c:v>1.9</c:v>
                </c:pt>
                <c:pt idx="1229" formatCode="0.00">
                  <c:v>1.5</c:v>
                </c:pt>
                <c:pt idx="1230" formatCode="0.00">
                  <c:v>7.6</c:v>
                </c:pt>
                <c:pt idx="1231" formatCode="0.00">
                  <c:v>14.6</c:v>
                </c:pt>
                <c:pt idx="1232" formatCode="0.00">
                  <c:v>22.2</c:v>
                </c:pt>
                <c:pt idx="1233" formatCode="0.00">
                  <c:v>9.4</c:v>
                </c:pt>
                <c:pt idx="1234" formatCode="0.00">
                  <c:v>15.8</c:v>
                </c:pt>
                <c:pt idx="1235" formatCode="0.00">
                  <c:v>8.4</c:v>
                </c:pt>
                <c:pt idx="1236" formatCode="0.00">
                  <c:v>11.7</c:v>
                </c:pt>
                <c:pt idx="1237" formatCode="0.00">
                  <c:v>19.7</c:v>
                </c:pt>
                <c:pt idx="1238" formatCode="0.00">
                  <c:v>-5</c:v>
                </c:pt>
                <c:pt idx="1239" formatCode="0.00">
                  <c:v>16.100000000000001</c:v>
                </c:pt>
                <c:pt idx="1240" formatCode="0.00">
                  <c:v>11.1</c:v>
                </c:pt>
                <c:pt idx="1241" formatCode="0.00">
                  <c:v>25</c:v>
                </c:pt>
                <c:pt idx="1242" formatCode="0.00">
                  <c:v>8.3000000000000007</c:v>
                </c:pt>
                <c:pt idx="1243" formatCode="0.00">
                  <c:v>0.3</c:v>
                </c:pt>
                <c:pt idx="1244" formatCode="0.00">
                  <c:v>5.9</c:v>
                </c:pt>
                <c:pt idx="1245" formatCode="0.00">
                  <c:v>-12.9</c:v>
                </c:pt>
                <c:pt idx="1246" formatCode="0.00">
                  <c:v>7.4</c:v>
                </c:pt>
                <c:pt idx="1247" formatCode="0.00">
                  <c:v>19.399999999999999</c:v>
                </c:pt>
                <c:pt idx="1248" formatCode="0.00">
                  <c:v>1.1000000000000001</c:v>
                </c:pt>
                <c:pt idx="1249" formatCode="0.00">
                  <c:v>23.5</c:v>
                </c:pt>
                <c:pt idx="1250" formatCode="0.00">
                  <c:v>15.8</c:v>
                </c:pt>
                <c:pt idx="1251" formatCode="0.00">
                  <c:v>13.3</c:v>
                </c:pt>
                <c:pt idx="1252" formatCode="0.00">
                  <c:v>-161.30000000000001</c:v>
                </c:pt>
                <c:pt idx="1253" formatCode="0.00">
                  <c:v>4.8</c:v>
                </c:pt>
                <c:pt idx="1254" formatCode="0.00">
                  <c:v>-2</c:v>
                </c:pt>
                <c:pt idx="1255" formatCode="0.00">
                  <c:v>48.4</c:v>
                </c:pt>
                <c:pt idx="1256" formatCode="0.00">
                  <c:v>-12</c:v>
                </c:pt>
                <c:pt idx="1257" formatCode="0.00">
                  <c:v>0.2</c:v>
                </c:pt>
                <c:pt idx="1258" formatCode="0.00">
                  <c:v>12.8</c:v>
                </c:pt>
                <c:pt idx="1259" formatCode="0.00">
                  <c:v>0.5</c:v>
                </c:pt>
                <c:pt idx="1260" formatCode="0.00">
                  <c:v>-8.3000000000000007</c:v>
                </c:pt>
                <c:pt idx="1261" formatCode="0.00">
                  <c:v>7.6</c:v>
                </c:pt>
                <c:pt idx="1262" formatCode="0.00">
                  <c:v>35.200000000000003</c:v>
                </c:pt>
                <c:pt idx="1263" formatCode="0.00">
                  <c:v>-4.2</c:v>
                </c:pt>
                <c:pt idx="1264" formatCode="0.00">
                  <c:v>4.3</c:v>
                </c:pt>
                <c:pt idx="1265" formatCode="0.00">
                  <c:v>2.9</c:v>
                </c:pt>
                <c:pt idx="1266" formatCode="0.00">
                  <c:v>-3.1</c:v>
                </c:pt>
                <c:pt idx="1267" formatCode="0.00">
                  <c:v>10.3</c:v>
                </c:pt>
                <c:pt idx="1268" formatCode="0.00">
                  <c:v>12</c:v>
                </c:pt>
                <c:pt idx="1269" formatCode="0.00">
                  <c:v>-14.9</c:v>
                </c:pt>
                <c:pt idx="1270" formatCode="0.00">
                  <c:v>23.5</c:v>
                </c:pt>
                <c:pt idx="1271" formatCode="0.00">
                  <c:v>5.9</c:v>
                </c:pt>
                <c:pt idx="1272" formatCode="0.00">
                  <c:v>15.4</c:v>
                </c:pt>
                <c:pt idx="1273" formatCode="0.00">
                  <c:v>-29</c:v>
                </c:pt>
                <c:pt idx="1274" formatCode="0.00">
                  <c:v>-640.70000000000005</c:v>
                </c:pt>
                <c:pt idx="1275" formatCode="0.00">
                  <c:v>5.8</c:v>
                </c:pt>
                <c:pt idx="1276" formatCode="0.00">
                  <c:v>2.5</c:v>
                </c:pt>
                <c:pt idx="1277" formatCode="0.00">
                  <c:v>-1.3</c:v>
                </c:pt>
                <c:pt idx="1278" formatCode="0.00">
                  <c:v>9.8000000000000007</c:v>
                </c:pt>
                <c:pt idx="1279" formatCode="0.00">
                  <c:v>2.5</c:v>
                </c:pt>
                <c:pt idx="1280" formatCode="0.00">
                  <c:v>-15.2</c:v>
                </c:pt>
                <c:pt idx="1281" formatCode="0.00">
                  <c:v>-8</c:v>
                </c:pt>
                <c:pt idx="1282" formatCode="0.00">
                  <c:v>11.4</c:v>
                </c:pt>
                <c:pt idx="1283" formatCode="0.00">
                  <c:v>6</c:v>
                </c:pt>
                <c:pt idx="1284" formatCode="0.00">
                  <c:v>-293.7</c:v>
                </c:pt>
                <c:pt idx="1285" formatCode="0.00">
                  <c:v>0.8</c:v>
                </c:pt>
                <c:pt idx="1286" formatCode="0.00">
                  <c:v>11.7</c:v>
                </c:pt>
                <c:pt idx="1287" formatCode="0.00">
                  <c:v>-6</c:v>
                </c:pt>
                <c:pt idx="1288" formatCode="0.00">
                  <c:v>1.2</c:v>
                </c:pt>
                <c:pt idx="1289" formatCode="0.00">
                  <c:v>10.1</c:v>
                </c:pt>
                <c:pt idx="1290" formatCode="0.00">
                  <c:v>2.2000000000000002</c:v>
                </c:pt>
                <c:pt idx="1291" formatCode="0.00">
                  <c:v>5.9</c:v>
                </c:pt>
                <c:pt idx="1292" formatCode="0.00">
                  <c:v>6.7</c:v>
                </c:pt>
                <c:pt idx="1293" formatCode="0.00">
                  <c:v>-2.8</c:v>
                </c:pt>
                <c:pt idx="1294" formatCode="0.00">
                  <c:v>-19.899999999999999</c:v>
                </c:pt>
                <c:pt idx="1295" formatCode="0.00">
                  <c:v>31.5</c:v>
                </c:pt>
                <c:pt idx="1296" formatCode="0.00">
                  <c:v>-9.1</c:v>
                </c:pt>
                <c:pt idx="1297" formatCode="0.00">
                  <c:v>2.6</c:v>
                </c:pt>
                <c:pt idx="1298" formatCode="0.00">
                  <c:v>11.5</c:v>
                </c:pt>
                <c:pt idx="1299" formatCode="0.00">
                  <c:v>17.899999999999999</c:v>
                </c:pt>
                <c:pt idx="1300" formatCode="0.00">
                  <c:v>14.9</c:v>
                </c:pt>
                <c:pt idx="1301" formatCode="0.00">
                  <c:v>-8.3000000000000007</c:v>
                </c:pt>
                <c:pt idx="1302" formatCode="0.00">
                  <c:v>4.5999999999999996</c:v>
                </c:pt>
                <c:pt idx="1303" formatCode="0.00">
                  <c:v>22.6</c:v>
                </c:pt>
                <c:pt idx="1304" formatCode="0.00">
                  <c:v>-1.8</c:v>
                </c:pt>
                <c:pt idx="1305" formatCode="0.00">
                  <c:v>-181.7</c:v>
                </c:pt>
                <c:pt idx="1306" formatCode="0.00">
                  <c:v>10.5</c:v>
                </c:pt>
                <c:pt idx="1307" formatCode="0.00">
                  <c:v>21.8</c:v>
                </c:pt>
                <c:pt idx="1308" formatCode="0.00">
                  <c:v>6.9</c:v>
                </c:pt>
                <c:pt idx="1309" formatCode="0.00">
                  <c:v>16.100000000000001</c:v>
                </c:pt>
                <c:pt idx="1310" formatCode="0.00">
                  <c:v>-178.6</c:v>
                </c:pt>
                <c:pt idx="1311" formatCode="0.00">
                  <c:v>11.1</c:v>
                </c:pt>
                <c:pt idx="1312" formatCode="0.00">
                  <c:v>5.0999999999999996</c:v>
                </c:pt>
                <c:pt idx="1313" formatCode="0.00">
                  <c:v>-0.2</c:v>
                </c:pt>
                <c:pt idx="1314" formatCode="0.00">
                  <c:v>-2.2000000000000002</c:v>
                </c:pt>
                <c:pt idx="1315" formatCode="0.00">
                  <c:v>18.3</c:v>
                </c:pt>
                <c:pt idx="1316" formatCode="0.00">
                  <c:v>0.1</c:v>
                </c:pt>
                <c:pt idx="1317" formatCode="0.00">
                  <c:v>83</c:v>
                </c:pt>
                <c:pt idx="1318" formatCode="0.00">
                  <c:v>8.8000000000000007</c:v>
                </c:pt>
                <c:pt idx="1319" formatCode="0.00">
                  <c:v>6.7</c:v>
                </c:pt>
                <c:pt idx="1320" formatCode="0.00">
                  <c:v>8.6</c:v>
                </c:pt>
                <c:pt idx="1321" formatCode="0.00">
                  <c:v>17.7</c:v>
                </c:pt>
                <c:pt idx="1322" formatCode="0.00">
                  <c:v>-4.5999999999999996</c:v>
                </c:pt>
                <c:pt idx="1323" formatCode="0.00">
                  <c:v>-3</c:v>
                </c:pt>
                <c:pt idx="1324" formatCode="0.00">
                  <c:v>-0.8</c:v>
                </c:pt>
                <c:pt idx="1325" formatCode="0.00">
                  <c:v>-17.3</c:v>
                </c:pt>
                <c:pt idx="1326" formatCode="0.00">
                  <c:v>3.4</c:v>
                </c:pt>
                <c:pt idx="1327" formatCode="0.00">
                  <c:v>0</c:v>
                </c:pt>
                <c:pt idx="1328" formatCode="0.00">
                  <c:v>14.4</c:v>
                </c:pt>
                <c:pt idx="1329" formatCode="0.00">
                  <c:v>2.2000000000000002</c:v>
                </c:pt>
                <c:pt idx="1330" formatCode="0.00">
                  <c:v>3.4</c:v>
                </c:pt>
                <c:pt idx="1331" formatCode="0.00">
                  <c:v>-4.2</c:v>
                </c:pt>
                <c:pt idx="1332" formatCode="0.00">
                  <c:v>-45.5</c:v>
                </c:pt>
                <c:pt idx="1333" formatCode="0.00">
                  <c:v>3.8</c:v>
                </c:pt>
                <c:pt idx="1334" formatCode="0.00">
                  <c:v>22.2</c:v>
                </c:pt>
                <c:pt idx="1335" formatCode="0.00">
                  <c:v>0</c:v>
                </c:pt>
                <c:pt idx="1336" formatCode="0.00">
                  <c:v>17.7</c:v>
                </c:pt>
                <c:pt idx="1337" formatCode="0.00">
                  <c:v>4</c:v>
                </c:pt>
                <c:pt idx="1338" formatCode="0.00">
                  <c:v>-4</c:v>
                </c:pt>
                <c:pt idx="1339" formatCode="0.00">
                  <c:v>9.5</c:v>
                </c:pt>
                <c:pt idx="1340" formatCode="0.00">
                  <c:v>3.8</c:v>
                </c:pt>
                <c:pt idx="1341" formatCode="0.00">
                  <c:v>8.3000000000000007</c:v>
                </c:pt>
                <c:pt idx="1342" formatCode="0.00">
                  <c:v>-3.6</c:v>
                </c:pt>
                <c:pt idx="1343" formatCode="0.00">
                  <c:v>0.9</c:v>
                </c:pt>
                <c:pt idx="1344" formatCode="0.00">
                  <c:v>-14.7</c:v>
                </c:pt>
                <c:pt idx="1345" formatCode="0.00">
                  <c:v>22.7</c:v>
                </c:pt>
                <c:pt idx="1346" formatCode="0.00">
                  <c:v>-2.8</c:v>
                </c:pt>
                <c:pt idx="1347" formatCode="0.00">
                  <c:v>9.8000000000000007</c:v>
                </c:pt>
                <c:pt idx="1348" formatCode="0.00">
                  <c:v>-23.2</c:v>
                </c:pt>
                <c:pt idx="1349" formatCode="0.00">
                  <c:v>15.4</c:v>
                </c:pt>
                <c:pt idx="1350" formatCode="0.00">
                  <c:v>6.4</c:v>
                </c:pt>
                <c:pt idx="1351" formatCode="0.00">
                  <c:v>4.2</c:v>
                </c:pt>
                <c:pt idx="1352" formatCode="0.00">
                  <c:v>6.2</c:v>
                </c:pt>
                <c:pt idx="1353" formatCode="0.00">
                  <c:v>0.6</c:v>
                </c:pt>
                <c:pt idx="1354" formatCode="0.00">
                  <c:v>4.9000000000000004</c:v>
                </c:pt>
                <c:pt idx="1355" formatCode="0.00">
                  <c:v>12</c:v>
                </c:pt>
                <c:pt idx="1356" formatCode="0.00">
                  <c:v>14.5</c:v>
                </c:pt>
                <c:pt idx="1357" formatCode="0.00">
                  <c:v>-0.6</c:v>
                </c:pt>
                <c:pt idx="1358" formatCode="0.00">
                  <c:v>6.5</c:v>
                </c:pt>
                <c:pt idx="1359" formatCode="0.00">
                  <c:v>8.8000000000000007</c:v>
                </c:pt>
                <c:pt idx="1360" formatCode="0.00">
                  <c:v>3.8</c:v>
                </c:pt>
                <c:pt idx="1361" formatCode="0.00">
                  <c:v>1.3</c:v>
                </c:pt>
                <c:pt idx="1362" formatCode="0.00">
                  <c:v>-2.2000000000000002</c:v>
                </c:pt>
                <c:pt idx="1363" formatCode="0.00">
                  <c:v>2.7</c:v>
                </c:pt>
                <c:pt idx="1364" formatCode="0.00">
                  <c:v>-47.1</c:v>
                </c:pt>
                <c:pt idx="1365" formatCode="0.00">
                  <c:v>12.5</c:v>
                </c:pt>
                <c:pt idx="1366" formatCode="0.00">
                  <c:v>26.3</c:v>
                </c:pt>
                <c:pt idx="1367" formatCode="0.00">
                  <c:v>3.7</c:v>
                </c:pt>
                <c:pt idx="1368" formatCode="0.00">
                  <c:v>20.6</c:v>
                </c:pt>
                <c:pt idx="1369" formatCode="0.00">
                  <c:v>2.2999999999999998</c:v>
                </c:pt>
                <c:pt idx="1370" formatCode="0.00">
                  <c:v>10</c:v>
                </c:pt>
                <c:pt idx="1371" formatCode="0.00">
                  <c:v>-27.7</c:v>
                </c:pt>
                <c:pt idx="1372" formatCode="0.00">
                  <c:v>-85.5</c:v>
                </c:pt>
                <c:pt idx="1373" formatCode="0.00">
                  <c:v>11.5</c:v>
                </c:pt>
                <c:pt idx="1374" formatCode="0.00">
                  <c:v>5.5</c:v>
                </c:pt>
                <c:pt idx="1375" formatCode="0.00">
                  <c:v>0.6</c:v>
                </c:pt>
                <c:pt idx="1376" formatCode="0.00">
                  <c:v>-132.19999999999999</c:v>
                </c:pt>
                <c:pt idx="1377" formatCode="0.00">
                  <c:v>9.3000000000000007</c:v>
                </c:pt>
                <c:pt idx="1378" formatCode="0.00">
                  <c:v>13.7</c:v>
                </c:pt>
                <c:pt idx="1379" formatCode="0.00">
                  <c:v>-70</c:v>
                </c:pt>
                <c:pt idx="1380" formatCode="0.00">
                  <c:v>12</c:v>
                </c:pt>
                <c:pt idx="1381" formatCode="0.00">
                  <c:v>21.8</c:v>
                </c:pt>
                <c:pt idx="1382" formatCode="0.00">
                  <c:v>3.4</c:v>
                </c:pt>
                <c:pt idx="1383" formatCode="0.00">
                  <c:v>-128.4</c:v>
                </c:pt>
                <c:pt idx="1384" formatCode="0.00">
                  <c:v>-2.2000000000000002</c:v>
                </c:pt>
                <c:pt idx="1385" formatCode="0.00">
                  <c:v>11.3</c:v>
                </c:pt>
                <c:pt idx="1386" formatCode="0.00">
                  <c:v>-0.8</c:v>
                </c:pt>
                <c:pt idx="1388" formatCode="0.00">
                  <c:v>4</c:v>
                </c:pt>
                <c:pt idx="1389" formatCode="0.00">
                  <c:v>15.5</c:v>
                </c:pt>
                <c:pt idx="1390" formatCode="0.00">
                  <c:v>11.3</c:v>
                </c:pt>
                <c:pt idx="1391" formatCode="0.00">
                  <c:v>2.7</c:v>
                </c:pt>
                <c:pt idx="1392" formatCode="0.00">
                  <c:v>17.7</c:v>
                </c:pt>
                <c:pt idx="1393" formatCode="0.00">
                  <c:v>12.2</c:v>
                </c:pt>
                <c:pt idx="1394" formatCode="0.00">
                  <c:v>0.9</c:v>
                </c:pt>
                <c:pt idx="1395" formatCode="0.00">
                  <c:v>2.1</c:v>
                </c:pt>
                <c:pt idx="1396" formatCode="0.00">
                  <c:v>24.5</c:v>
                </c:pt>
                <c:pt idx="1397" formatCode="0.00">
                  <c:v>6.1</c:v>
                </c:pt>
                <c:pt idx="1398" formatCode="0.00">
                  <c:v>8.1999999999999993</c:v>
                </c:pt>
                <c:pt idx="1399" formatCode="0.00">
                  <c:v>19.899999999999999</c:v>
                </c:pt>
                <c:pt idx="1400" formatCode="0.00">
                  <c:v>-1.4</c:v>
                </c:pt>
                <c:pt idx="1401" formatCode="0.00">
                  <c:v>-5.8</c:v>
                </c:pt>
                <c:pt idx="1402" formatCode="0.00">
                  <c:v>2.1</c:v>
                </c:pt>
                <c:pt idx="1403" formatCode="0.00">
                  <c:v>-38.700000000000003</c:v>
                </c:pt>
                <c:pt idx="1404" formatCode="0.00">
                  <c:v>-0.8</c:v>
                </c:pt>
                <c:pt idx="1405" formatCode="0.00">
                  <c:v>6</c:v>
                </c:pt>
                <c:pt idx="1406" formatCode="0.00">
                  <c:v>10.7</c:v>
                </c:pt>
                <c:pt idx="1407" formatCode="0.00">
                  <c:v>-5.4</c:v>
                </c:pt>
                <c:pt idx="1408" formatCode="0.00">
                  <c:v>1.2</c:v>
                </c:pt>
                <c:pt idx="1409" formatCode="0.00">
                  <c:v>-13.8</c:v>
                </c:pt>
                <c:pt idx="1410" formatCode="0.00">
                  <c:v>-19.5</c:v>
                </c:pt>
                <c:pt idx="1411" formatCode="0.00">
                  <c:v>5.6</c:v>
                </c:pt>
                <c:pt idx="1412" formatCode="0.00">
                  <c:v>2.2999999999999998</c:v>
                </c:pt>
                <c:pt idx="1413" formatCode="0.00">
                  <c:v>2.2000000000000002</c:v>
                </c:pt>
                <c:pt idx="1414" formatCode="0.00">
                  <c:v>3.1</c:v>
                </c:pt>
                <c:pt idx="1415" formatCode="0.00">
                  <c:v>-18.899999999999999</c:v>
                </c:pt>
                <c:pt idx="1416" formatCode="0.00">
                  <c:v>8.1999999999999993</c:v>
                </c:pt>
                <c:pt idx="1417" formatCode="0.00">
                  <c:v>3</c:v>
                </c:pt>
                <c:pt idx="1418" formatCode="0.00">
                  <c:v>13</c:v>
                </c:pt>
                <c:pt idx="1419" formatCode="0.00">
                  <c:v>-798.3</c:v>
                </c:pt>
                <c:pt idx="1420" formatCode="0.00">
                  <c:v>3.6</c:v>
                </c:pt>
                <c:pt idx="1421" formatCode="0.00">
                  <c:v>4.9000000000000004</c:v>
                </c:pt>
                <c:pt idx="1422" formatCode="0.00">
                  <c:v>1.1000000000000001</c:v>
                </c:pt>
                <c:pt idx="1423" formatCode="0.00">
                  <c:v>-1.1000000000000001</c:v>
                </c:pt>
                <c:pt idx="1424" formatCode="0.00">
                  <c:v>14.4</c:v>
                </c:pt>
                <c:pt idx="1425" formatCode="0.00">
                  <c:v>10.9</c:v>
                </c:pt>
                <c:pt idx="1426" formatCode="0.00">
                  <c:v>1.8</c:v>
                </c:pt>
                <c:pt idx="1427" formatCode="0.00">
                  <c:v>5.2</c:v>
                </c:pt>
                <c:pt idx="1428" formatCode="0.00">
                  <c:v>0.7</c:v>
                </c:pt>
                <c:pt idx="1429" formatCode="0.00">
                  <c:v>-1</c:v>
                </c:pt>
                <c:pt idx="1430" formatCode="0.00">
                  <c:v>60.3</c:v>
                </c:pt>
                <c:pt idx="1431" formatCode="0.00">
                  <c:v>5.8</c:v>
                </c:pt>
                <c:pt idx="1432" formatCode="#,##0.00">
                  <c:v>-1</c:v>
                </c:pt>
                <c:pt idx="1433" formatCode="#,##0.00">
                  <c:v>1.6</c:v>
                </c:pt>
                <c:pt idx="1434" formatCode="#,##0.00">
                  <c:v>1.4</c:v>
                </c:pt>
                <c:pt idx="1435" formatCode="#,##0.00">
                  <c:v>8.9</c:v>
                </c:pt>
                <c:pt idx="1436" formatCode="#,##0.00">
                  <c:v>3.1</c:v>
                </c:pt>
                <c:pt idx="1437" formatCode="#,##0.00">
                  <c:v>-10.4</c:v>
                </c:pt>
                <c:pt idx="1438" formatCode="#,##0.00">
                  <c:v>-236.9</c:v>
                </c:pt>
                <c:pt idx="1439" formatCode="#,##0.00">
                  <c:v>7.8</c:v>
                </c:pt>
                <c:pt idx="1440" formatCode="#,##0.00">
                  <c:v>0.1</c:v>
                </c:pt>
                <c:pt idx="1441" formatCode="#,##0.00">
                  <c:v>15.6</c:v>
                </c:pt>
                <c:pt idx="1442" formatCode="#,##0.00">
                  <c:v>10.7</c:v>
                </c:pt>
                <c:pt idx="1443" formatCode="#,##0.00">
                  <c:v>11</c:v>
                </c:pt>
                <c:pt idx="1444" formatCode="#,##0.00">
                  <c:v>-2.9</c:v>
                </c:pt>
                <c:pt idx="1445" formatCode="#,##0.00">
                  <c:v>-1.3</c:v>
                </c:pt>
                <c:pt idx="1446" formatCode="#,##0.00">
                  <c:v>-65.5</c:v>
                </c:pt>
                <c:pt idx="1447" formatCode="#,##0.00">
                  <c:v>18.7</c:v>
                </c:pt>
                <c:pt idx="1448" formatCode="#,##0.00">
                  <c:v>10.1</c:v>
                </c:pt>
                <c:pt idx="1449" formatCode="#,##0.00">
                  <c:v>1.9</c:v>
                </c:pt>
                <c:pt idx="1450" formatCode="#,##0.00">
                  <c:v>3.4</c:v>
                </c:pt>
                <c:pt idx="1451" formatCode="#,##0.00">
                  <c:v>-95</c:v>
                </c:pt>
                <c:pt idx="1452" formatCode="#,##0.00">
                  <c:v>5.3</c:v>
                </c:pt>
                <c:pt idx="1453" formatCode="#,##0.00">
                  <c:v>34</c:v>
                </c:pt>
                <c:pt idx="1454" formatCode="#,##0.00">
                  <c:v>41.7</c:v>
                </c:pt>
                <c:pt idx="1455" formatCode="#,##0.00">
                  <c:v>14.1</c:v>
                </c:pt>
                <c:pt idx="1456" formatCode="#,##0.00">
                  <c:v>2.4</c:v>
                </c:pt>
                <c:pt idx="1457" formatCode="#,##0.00">
                  <c:v>-242154.1</c:v>
                </c:pt>
                <c:pt idx="1458" formatCode="#,##0.00">
                  <c:v>-14.8</c:v>
                </c:pt>
                <c:pt idx="1459" formatCode="#,##0.00">
                  <c:v>6.8</c:v>
                </c:pt>
                <c:pt idx="1460" formatCode="#,##0.00">
                  <c:v>16.399999999999999</c:v>
                </c:pt>
                <c:pt idx="1461" formatCode="#,##0.00">
                  <c:v>-5.5</c:v>
                </c:pt>
                <c:pt idx="1462" formatCode="#,##0.00">
                  <c:v>16.100000000000001</c:v>
                </c:pt>
                <c:pt idx="1463" formatCode="#,##0.00">
                  <c:v>17.3</c:v>
                </c:pt>
                <c:pt idx="1464" formatCode="#,##0.00">
                  <c:v>59.2</c:v>
                </c:pt>
                <c:pt idx="1465" formatCode="#,##0.00">
                  <c:v>27.3</c:v>
                </c:pt>
                <c:pt idx="1466" formatCode="#,##0.00">
                  <c:v>5.6</c:v>
                </c:pt>
                <c:pt idx="1467" formatCode="#,##0.00">
                  <c:v>0</c:v>
                </c:pt>
                <c:pt idx="1468" formatCode="#,##0.00">
                  <c:v>10.5</c:v>
                </c:pt>
                <c:pt idx="1469" formatCode="#,##0.00">
                  <c:v>13.4</c:v>
                </c:pt>
                <c:pt idx="1470" formatCode="#,##0.00">
                  <c:v>15.8</c:v>
                </c:pt>
                <c:pt idx="1471" formatCode="#,##0.00">
                  <c:v>7.7</c:v>
                </c:pt>
                <c:pt idx="1472" formatCode="#,##0.00">
                  <c:v>8.3000000000000007</c:v>
                </c:pt>
                <c:pt idx="1473" formatCode="#,##0.00">
                  <c:v>6.4</c:v>
                </c:pt>
                <c:pt idx="1474" formatCode="#,##0.00">
                  <c:v>14.6</c:v>
                </c:pt>
                <c:pt idx="1475" formatCode="#,##0.00">
                  <c:v>-5.3</c:v>
                </c:pt>
                <c:pt idx="1476" formatCode="#,##0.00">
                  <c:v>1</c:v>
                </c:pt>
                <c:pt idx="1477" formatCode="#,##0.00">
                  <c:v>-24.5</c:v>
                </c:pt>
                <c:pt idx="1478" formatCode="#,##0.00">
                  <c:v>1.3</c:v>
                </c:pt>
                <c:pt idx="1479" formatCode="#,##0.00">
                  <c:v>10.8</c:v>
                </c:pt>
                <c:pt idx="1480" formatCode="#,##0.00">
                  <c:v>-17.3</c:v>
                </c:pt>
                <c:pt idx="1481" formatCode="#,##0.00">
                  <c:v>10.5</c:v>
                </c:pt>
                <c:pt idx="1482" formatCode="#,##0.00">
                  <c:v>2</c:v>
                </c:pt>
                <c:pt idx="1483" formatCode="#,##0.00">
                  <c:v>0.9</c:v>
                </c:pt>
                <c:pt idx="1484" formatCode="#,##0.00">
                  <c:v>6.5</c:v>
                </c:pt>
                <c:pt idx="1485" formatCode="#,##0.00">
                  <c:v>10.6</c:v>
                </c:pt>
                <c:pt idx="1486" formatCode="#,##0.00">
                  <c:v>-34.5</c:v>
                </c:pt>
                <c:pt idx="1487" formatCode="#,##0.00">
                  <c:v>1.7</c:v>
                </c:pt>
                <c:pt idx="1488" formatCode="#,##0.00">
                  <c:v>5.0999999999999996</c:v>
                </c:pt>
                <c:pt idx="1489" formatCode="#,##0.00">
                  <c:v>7.4</c:v>
                </c:pt>
                <c:pt idx="1490" formatCode="#,##0.00">
                  <c:v>2</c:v>
                </c:pt>
                <c:pt idx="1491" formatCode="#,##0.00">
                  <c:v>5</c:v>
                </c:pt>
                <c:pt idx="1492" formatCode="#,##0.00">
                  <c:v>3.2</c:v>
                </c:pt>
                <c:pt idx="1493" formatCode="#,##0.00">
                  <c:v>0.2</c:v>
                </c:pt>
                <c:pt idx="1494" formatCode="#,##0.00">
                  <c:v>6.6</c:v>
                </c:pt>
                <c:pt idx="1495" formatCode="#,##0.00">
                  <c:v>9.1</c:v>
                </c:pt>
                <c:pt idx="1496" formatCode="#,##0.00">
                  <c:v>-47.3</c:v>
                </c:pt>
                <c:pt idx="1497" formatCode="#,##0.00">
                  <c:v>7.1</c:v>
                </c:pt>
                <c:pt idx="1498" formatCode="#,##0.00">
                  <c:v>4.4000000000000004</c:v>
                </c:pt>
                <c:pt idx="1499" formatCode="#,##0.00">
                  <c:v>7.9</c:v>
                </c:pt>
                <c:pt idx="1500" formatCode="#,##0.00">
                  <c:v>-1.7</c:v>
                </c:pt>
                <c:pt idx="1501" formatCode="#,##0.00">
                  <c:v>2.2999999999999998</c:v>
                </c:pt>
                <c:pt idx="1502" formatCode="#,##0.00">
                  <c:v>1.8</c:v>
                </c:pt>
                <c:pt idx="1503" formatCode="#,##0.00">
                  <c:v>-4.2</c:v>
                </c:pt>
                <c:pt idx="1504" formatCode="#,##0.00">
                  <c:v>-5.9</c:v>
                </c:pt>
                <c:pt idx="1505" formatCode="#,##0.00">
                  <c:v>0.3</c:v>
                </c:pt>
                <c:pt idx="1506" formatCode="#,##0.00">
                  <c:v>1.9</c:v>
                </c:pt>
                <c:pt idx="1507" formatCode="#,##0.00">
                  <c:v>-633.79999999999995</c:v>
                </c:pt>
                <c:pt idx="1508" formatCode="#,##0.00">
                  <c:v>8.3000000000000007</c:v>
                </c:pt>
                <c:pt idx="1509" formatCode="#,##0.00">
                  <c:v>-4.4000000000000004</c:v>
                </c:pt>
                <c:pt idx="1511" formatCode="#,##0.00">
                  <c:v>2.4</c:v>
                </c:pt>
                <c:pt idx="1512" formatCode="#,##0.00">
                  <c:v>-5</c:v>
                </c:pt>
                <c:pt idx="1513" formatCode="#,##0.00">
                  <c:v>7</c:v>
                </c:pt>
                <c:pt idx="1514" formatCode="#,##0.00">
                  <c:v>27.8</c:v>
                </c:pt>
                <c:pt idx="1515" formatCode="#,##0.00">
                  <c:v>-161.69999999999999</c:v>
                </c:pt>
                <c:pt idx="1516" formatCode="#,##0.00">
                  <c:v>-0.2</c:v>
                </c:pt>
                <c:pt idx="1517" formatCode="#,##0.00">
                  <c:v>-22.5</c:v>
                </c:pt>
                <c:pt idx="1518" formatCode="#,##0.00">
                  <c:v>1.3</c:v>
                </c:pt>
                <c:pt idx="1519" formatCode="#,##0.00">
                  <c:v>-5.6</c:v>
                </c:pt>
                <c:pt idx="1520" formatCode="#,##0.00">
                  <c:v>-2.5</c:v>
                </c:pt>
                <c:pt idx="1521" formatCode="#,##0.00">
                  <c:v>5.2</c:v>
                </c:pt>
                <c:pt idx="1522" formatCode="#,##0.00">
                  <c:v>4.9000000000000004</c:v>
                </c:pt>
                <c:pt idx="1523" formatCode="#,##0.00">
                  <c:v>13</c:v>
                </c:pt>
                <c:pt idx="1524" formatCode="#,##0.00">
                  <c:v>-55.4</c:v>
                </c:pt>
                <c:pt idx="1525" formatCode="#,##0.00">
                  <c:v>-24.2</c:v>
                </c:pt>
                <c:pt idx="1526" formatCode="#,##0.00">
                  <c:v>16.3</c:v>
                </c:pt>
                <c:pt idx="1527" formatCode="#,##0.00">
                  <c:v>-2</c:v>
                </c:pt>
                <c:pt idx="1528" formatCode="#,##0.00">
                  <c:v>5.0999999999999996</c:v>
                </c:pt>
                <c:pt idx="1529" formatCode="#,##0.00">
                  <c:v>9.6999999999999993</c:v>
                </c:pt>
                <c:pt idx="1530" formatCode="#,##0.00">
                  <c:v>3.6</c:v>
                </c:pt>
                <c:pt idx="1531" formatCode="#,##0.00">
                  <c:v>2.2999999999999998</c:v>
                </c:pt>
                <c:pt idx="1533" formatCode="#,##0.00">
                  <c:v>5.3</c:v>
                </c:pt>
                <c:pt idx="1534" formatCode="#,##0.00">
                  <c:v>1.8</c:v>
                </c:pt>
                <c:pt idx="1535" formatCode="#,##0.00">
                  <c:v>10.7</c:v>
                </c:pt>
                <c:pt idx="1536" formatCode="#,##0.00">
                  <c:v>4.5</c:v>
                </c:pt>
                <c:pt idx="1537" formatCode="#,##0.00">
                  <c:v>-18.7</c:v>
                </c:pt>
                <c:pt idx="1538" formatCode="#,##0.00">
                  <c:v>6.6</c:v>
                </c:pt>
                <c:pt idx="1539" formatCode="#,##0.00">
                  <c:v>12.5</c:v>
                </c:pt>
                <c:pt idx="1540" formatCode="#,##0.00">
                  <c:v>11.5</c:v>
                </c:pt>
                <c:pt idx="1542" formatCode="#,##0.00">
                  <c:v>-10.5</c:v>
                </c:pt>
                <c:pt idx="1543" formatCode="#,##0.00">
                  <c:v>6.8</c:v>
                </c:pt>
                <c:pt idx="1544" formatCode="#,##0.00">
                  <c:v>20.5</c:v>
                </c:pt>
                <c:pt idx="1545" formatCode="#,##0.00">
                  <c:v>-3.3</c:v>
                </c:pt>
                <c:pt idx="1546" formatCode="#,##0.00">
                  <c:v>15.4</c:v>
                </c:pt>
                <c:pt idx="1547" formatCode="#,##0.00">
                  <c:v>1.8</c:v>
                </c:pt>
                <c:pt idx="1548" formatCode="#,##0.00">
                  <c:v>5</c:v>
                </c:pt>
                <c:pt idx="1549" formatCode="#,##0.00">
                  <c:v>0.5</c:v>
                </c:pt>
                <c:pt idx="1550" formatCode="#,##0.00">
                  <c:v>-5.9</c:v>
                </c:pt>
                <c:pt idx="1551" formatCode="#,##0.00">
                  <c:v>5.2</c:v>
                </c:pt>
                <c:pt idx="1552" formatCode="#,##0.00">
                  <c:v>-0.4</c:v>
                </c:pt>
                <c:pt idx="1553" formatCode="#,##0.00">
                  <c:v>8.3000000000000007</c:v>
                </c:pt>
                <c:pt idx="1554" formatCode="#,##0.00">
                  <c:v>1.4</c:v>
                </c:pt>
                <c:pt idx="1555" formatCode="#,##0.00">
                  <c:v>-186.6</c:v>
                </c:pt>
                <c:pt idx="1556" formatCode="#,##0.00">
                  <c:v>-1.6</c:v>
                </c:pt>
                <c:pt idx="1557" formatCode="#,##0.00">
                  <c:v>5.7</c:v>
                </c:pt>
                <c:pt idx="1558" formatCode="#,##0.00">
                  <c:v>12.6</c:v>
                </c:pt>
                <c:pt idx="1559" formatCode="#,##0.00">
                  <c:v>49.1</c:v>
                </c:pt>
                <c:pt idx="1560" formatCode="#,##0.00">
                  <c:v>0</c:v>
                </c:pt>
                <c:pt idx="1561" formatCode="#,##0.00">
                  <c:v>5.7</c:v>
                </c:pt>
                <c:pt idx="1562" formatCode="#,##0.00">
                  <c:v>-2.9</c:v>
                </c:pt>
                <c:pt idx="1563" formatCode="#,##0.00">
                  <c:v>8.1999999999999993</c:v>
                </c:pt>
                <c:pt idx="1564" formatCode="#,##0.00">
                  <c:v>1.8</c:v>
                </c:pt>
                <c:pt idx="1565" formatCode="#,##0.00">
                  <c:v>26.1</c:v>
                </c:pt>
                <c:pt idx="1566" formatCode="#,##0.00">
                  <c:v>0.4</c:v>
                </c:pt>
                <c:pt idx="1567" formatCode="#,##0.00">
                  <c:v>2.9</c:v>
                </c:pt>
                <c:pt idx="1568" formatCode="#,##0.00">
                  <c:v>13.2</c:v>
                </c:pt>
                <c:pt idx="1569" formatCode="#,##0.00">
                  <c:v>4</c:v>
                </c:pt>
                <c:pt idx="1570" formatCode="#,##0.00">
                  <c:v>5.6</c:v>
                </c:pt>
                <c:pt idx="1571" formatCode="#,##0.00">
                  <c:v>16.399999999999999</c:v>
                </c:pt>
                <c:pt idx="1572" formatCode="#,##0.00">
                  <c:v>4.0999999999999996</c:v>
                </c:pt>
                <c:pt idx="1573" formatCode="#,##0.00">
                  <c:v>25.5</c:v>
                </c:pt>
                <c:pt idx="1574" formatCode="#,##0.00">
                  <c:v>-0.1</c:v>
                </c:pt>
                <c:pt idx="1575" formatCode="#,##0.00">
                  <c:v>14.3</c:v>
                </c:pt>
                <c:pt idx="1576" formatCode="#,##0.00">
                  <c:v>17.100000000000001</c:v>
                </c:pt>
                <c:pt idx="1577" formatCode="#,##0.00">
                  <c:v>5.5</c:v>
                </c:pt>
                <c:pt idx="1578" formatCode="#,##0.00">
                  <c:v>3.2</c:v>
                </c:pt>
                <c:pt idx="1579" formatCode="#,##0.00">
                  <c:v>5.7</c:v>
                </c:pt>
                <c:pt idx="1580" formatCode="#,##0.00">
                  <c:v>-108.9</c:v>
                </c:pt>
                <c:pt idx="1581" formatCode="#,##0.00">
                  <c:v>-21.1</c:v>
                </c:pt>
                <c:pt idx="1582" formatCode="#,##0.00">
                  <c:v>57.9</c:v>
                </c:pt>
                <c:pt idx="1583" formatCode="#,##0.00">
                  <c:v>27.9</c:v>
                </c:pt>
                <c:pt idx="1584" formatCode="#,##0.00">
                  <c:v>-37.9</c:v>
                </c:pt>
                <c:pt idx="1585" formatCode="#,##0.00">
                  <c:v>2.2000000000000002</c:v>
                </c:pt>
                <c:pt idx="1586" formatCode="#,##0.00">
                  <c:v>5.9</c:v>
                </c:pt>
                <c:pt idx="1587" formatCode="#,##0.00">
                  <c:v>15.1</c:v>
                </c:pt>
                <c:pt idx="1588" formatCode="#,##0.00">
                  <c:v>-1.4</c:v>
                </c:pt>
                <c:pt idx="1589" formatCode="#,##0.00">
                  <c:v>2.7</c:v>
                </c:pt>
                <c:pt idx="1590" formatCode="#,##0.00">
                  <c:v>0</c:v>
                </c:pt>
                <c:pt idx="1591" formatCode="#,##0.00">
                  <c:v>-108570.2</c:v>
                </c:pt>
                <c:pt idx="1592" formatCode="#,##0.00">
                  <c:v>7.9</c:v>
                </c:pt>
                <c:pt idx="1593" formatCode="#,##0.00">
                  <c:v>5.3</c:v>
                </c:pt>
                <c:pt idx="1594" formatCode="#,##0.00">
                  <c:v>6.5</c:v>
                </c:pt>
                <c:pt idx="1595" formatCode="#,##0.00">
                  <c:v>-39.9</c:v>
                </c:pt>
                <c:pt idx="1596" formatCode="#,##0.00">
                  <c:v>17.100000000000001</c:v>
                </c:pt>
                <c:pt idx="1597" formatCode="#,##0.00">
                  <c:v>0.8</c:v>
                </c:pt>
                <c:pt idx="1598" formatCode="#,##0.00">
                  <c:v>3</c:v>
                </c:pt>
                <c:pt idx="1599" formatCode="#,##0.00">
                  <c:v>15.1</c:v>
                </c:pt>
                <c:pt idx="1600" formatCode="#,##0.00">
                  <c:v>-0.4</c:v>
                </c:pt>
                <c:pt idx="1601" formatCode="#,##0.00">
                  <c:v>-0.3</c:v>
                </c:pt>
                <c:pt idx="1602" formatCode="#,##0.00">
                  <c:v>-5.0999999999999996</c:v>
                </c:pt>
                <c:pt idx="1603" formatCode="#,##0.00">
                  <c:v>-4.8</c:v>
                </c:pt>
                <c:pt idx="1604" formatCode="#,##0.00">
                  <c:v>9.3000000000000007</c:v>
                </c:pt>
                <c:pt idx="1605" formatCode="#,##0.00">
                  <c:v>-5.9</c:v>
                </c:pt>
                <c:pt idx="1606" formatCode="#,##0.00">
                  <c:v>7.3</c:v>
                </c:pt>
                <c:pt idx="1607" formatCode="#,##0.00">
                  <c:v>3.2</c:v>
                </c:pt>
                <c:pt idx="1608" formatCode="#,##0.00">
                  <c:v>6.5</c:v>
                </c:pt>
                <c:pt idx="1609" formatCode="#,##0.00">
                  <c:v>12.5</c:v>
                </c:pt>
                <c:pt idx="1610" formatCode="#,##0.00">
                  <c:v>23.3</c:v>
                </c:pt>
                <c:pt idx="1611" formatCode="#,##0.00">
                  <c:v>-0.8</c:v>
                </c:pt>
                <c:pt idx="1612" formatCode="#,##0.00">
                  <c:v>31.8</c:v>
                </c:pt>
                <c:pt idx="1613" formatCode="#,##0.00">
                  <c:v>-167.8</c:v>
                </c:pt>
                <c:pt idx="1614" formatCode="#,##0.00">
                  <c:v>-229.5</c:v>
                </c:pt>
                <c:pt idx="1615" formatCode="#,##0.00">
                  <c:v>-215.3</c:v>
                </c:pt>
                <c:pt idx="1616" formatCode="#,##0.00">
                  <c:v>1.8</c:v>
                </c:pt>
                <c:pt idx="1617" formatCode="#,##0.00">
                  <c:v>-13.9</c:v>
                </c:pt>
                <c:pt idx="1618" formatCode="#,##0.00">
                  <c:v>-34.5</c:v>
                </c:pt>
                <c:pt idx="1619" formatCode="#,##0.00">
                  <c:v>-9.9</c:v>
                </c:pt>
                <c:pt idx="1620" formatCode="#,##0.00">
                  <c:v>0.2</c:v>
                </c:pt>
                <c:pt idx="1621" formatCode="#,##0.00">
                  <c:v>21.1</c:v>
                </c:pt>
                <c:pt idx="1622" formatCode="#,##0.00">
                  <c:v>35.200000000000003</c:v>
                </c:pt>
                <c:pt idx="1623" formatCode="#,##0.00">
                  <c:v>13.2</c:v>
                </c:pt>
                <c:pt idx="1624" formatCode="#,##0.00">
                  <c:v>-1.5</c:v>
                </c:pt>
                <c:pt idx="1625" formatCode="#,##0.00">
                  <c:v>9.4</c:v>
                </c:pt>
                <c:pt idx="1626" formatCode="#,##0.00">
                  <c:v>11.2</c:v>
                </c:pt>
                <c:pt idx="1627" formatCode="#,##0.00">
                  <c:v>-81.7</c:v>
                </c:pt>
                <c:pt idx="1628" formatCode="#,##0.00">
                  <c:v>20.7</c:v>
                </c:pt>
                <c:pt idx="1629" formatCode="#,##0.00">
                  <c:v>-29.7</c:v>
                </c:pt>
                <c:pt idx="1630" formatCode="#,##0.00">
                  <c:v>9.4</c:v>
                </c:pt>
                <c:pt idx="1631" formatCode="#,##0.00">
                  <c:v>16</c:v>
                </c:pt>
                <c:pt idx="1632" formatCode="#,##0.00">
                  <c:v>13.2</c:v>
                </c:pt>
                <c:pt idx="1633" formatCode="#,##0.00">
                  <c:v>-19.5</c:v>
                </c:pt>
                <c:pt idx="1634" formatCode="#,##0.00">
                  <c:v>17.5</c:v>
                </c:pt>
                <c:pt idx="1635" formatCode="#,##0.00">
                  <c:v>3.3</c:v>
                </c:pt>
                <c:pt idx="1636" formatCode="#,##0.00">
                  <c:v>-266.60000000000002</c:v>
                </c:pt>
                <c:pt idx="1637" formatCode="#,##0.00">
                  <c:v>15.3</c:v>
                </c:pt>
                <c:pt idx="1638" formatCode="#,##0.00">
                  <c:v>4.5999999999999996</c:v>
                </c:pt>
                <c:pt idx="1639" formatCode="#,##0.00">
                  <c:v>-57.1</c:v>
                </c:pt>
                <c:pt idx="1640" formatCode="#,##0.00">
                  <c:v>-520.5</c:v>
                </c:pt>
                <c:pt idx="1641" formatCode="#,##0.00">
                  <c:v>-15.3</c:v>
                </c:pt>
                <c:pt idx="1642" formatCode="#,##0.00">
                  <c:v>8.4</c:v>
                </c:pt>
                <c:pt idx="1643" formatCode="#,##0.00">
                  <c:v>4.8</c:v>
                </c:pt>
                <c:pt idx="1644" formatCode="#,##0.00">
                  <c:v>-6.4</c:v>
                </c:pt>
                <c:pt idx="1645" formatCode="#,##0.00">
                  <c:v>8.6999999999999993</c:v>
                </c:pt>
                <c:pt idx="1646" formatCode="#,##0.00">
                  <c:v>-45.8</c:v>
                </c:pt>
                <c:pt idx="1647" formatCode="#,##0.00">
                  <c:v>-12.3</c:v>
                </c:pt>
                <c:pt idx="1648" formatCode="#,##0.00">
                  <c:v>7.1</c:v>
                </c:pt>
                <c:pt idx="1649" formatCode="#,##0.00">
                  <c:v>12.9</c:v>
                </c:pt>
                <c:pt idx="1650" formatCode="#,##0.00">
                  <c:v>-0.4</c:v>
                </c:pt>
                <c:pt idx="1651" formatCode="#,##0.00">
                  <c:v>-0.9</c:v>
                </c:pt>
                <c:pt idx="1652" formatCode="#,##0.00">
                  <c:v>-12.8</c:v>
                </c:pt>
                <c:pt idx="1653" formatCode="#,##0.00">
                  <c:v>4.5999999999999996</c:v>
                </c:pt>
                <c:pt idx="1654" formatCode="#,##0.00">
                  <c:v>1.2</c:v>
                </c:pt>
                <c:pt idx="1655" formatCode="#,##0.00">
                  <c:v>-3.8</c:v>
                </c:pt>
                <c:pt idx="1656" formatCode="#,##0.00">
                  <c:v>4.5</c:v>
                </c:pt>
                <c:pt idx="1657" formatCode="#,##0.00">
                  <c:v>16.600000000000001</c:v>
                </c:pt>
                <c:pt idx="1658" formatCode="#,##0.00">
                  <c:v>-21.4</c:v>
                </c:pt>
                <c:pt idx="1659" formatCode="#,##0.00">
                  <c:v>8.8000000000000007</c:v>
                </c:pt>
                <c:pt idx="1660" formatCode="#,##0.00">
                  <c:v>1.4</c:v>
                </c:pt>
                <c:pt idx="1661" formatCode="#,##0.00">
                  <c:v>22.9</c:v>
                </c:pt>
                <c:pt idx="1662" formatCode="#,##0.00">
                  <c:v>1.6</c:v>
                </c:pt>
                <c:pt idx="1664" formatCode="#,##0.00">
                  <c:v>13.6</c:v>
                </c:pt>
                <c:pt idx="1665" formatCode="#,##0.00">
                  <c:v>-0.2</c:v>
                </c:pt>
                <c:pt idx="1666" formatCode="#,##0.00">
                  <c:v>6.1</c:v>
                </c:pt>
                <c:pt idx="1667" formatCode="#,##0.00">
                  <c:v>-0.7</c:v>
                </c:pt>
                <c:pt idx="1668" formatCode="#,##0.00">
                  <c:v>-5.5</c:v>
                </c:pt>
                <c:pt idx="1669" formatCode="#,##0.00">
                  <c:v>-7.3</c:v>
                </c:pt>
                <c:pt idx="1670" formatCode="#,##0.00">
                  <c:v>-2</c:v>
                </c:pt>
                <c:pt idx="1671" formatCode="#,##0.00">
                  <c:v>12.5</c:v>
                </c:pt>
                <c:pt idx="1672" formatCode="#,##0.00">
                  <c:v>-0.2</c:v>
                </c:pt>
                <c:pt idx="1673" formatCode="#,##0.00">
                  <c:v>-0.6</c:v>
                </c:pt>
                <c:pt idx="1674" formatCode="#,##0.00">
                  <c:v>-12.4</c:v>
                </c:pt>
                <c:pt idx="1675" formatCode="#,##0.00">
                  <c:v>-15.8</c:v>
                </c:pt>
                <c:pt idx="1676" formatCode="#,##0.00">
                  <c:v>12.3</c:v>
                </c:pt>
                <c:pt idx="1677" formatCode="#,##0.00">
                  <c:v>-5.5</c:v>
                </c:pt>
                <c:pt idx="1678" formatCode="#,##0.00">
                  <c:v>17.899999999999999</c:v>
                </c:pt>
                <c:pt idx="1679" formatCode="#,##0.00">
                  <c:v>13.6</c:v>
                </c:pt>
                <c:pt idx="1680" formatCode="#,##0.00">
                  <c:v>15.1</c:v>
                </c:pt>
                <c:pt idx="1681" formatCode="#,##0.00">
                  <c:v>15.5</c:v>
                </c:pt>
                <c:pt idx="1682" formatCode="#,##0.00">
                  <c:v>4.5</c:v>
                </c:pt>
                <c:pt idx="1683" formatCode="#,##0.00">
                  <c:v>11.9</c:v>
                </c:pt>
                <c:pt idx="1684" formatCode="#,##0.00">
                  <c:v>-136.5</c:v>
                </c:pt>
                <c:pt idx="1685" formatCode="#,##0.00">
                  <c:v>2</c:v>
                </c:pt>
                <c:pt idx="1686" formatCode="#,##0.00">
                  <c:v>14.6</c:v>
                </c:pt>
                <c:pt idx="1687" formatCode="#,##0.00">
                  <c:v>14.2</c:v>
                </c:pt>
                <c:pt idx="1688" formatCode="#,##0.00">
                  <c:v>12.5</c:v>
                </c:pt>
                <c:pt idx="1689" formatCode="#,##0.00">
                  <c:v>2.9</c:v>
                </c:pt>
                <c:pt idx="1690" formatCode="#,##0.00">
                  <c:v>4.3</c:v>
                </c:pt>
                <c:pt idx="1691" formatCode="#,##0.00">
                  <c:v>3.1</c:v>
                </c:pt>
                <c:pt idx="1692" formatCode="#,##0.00">
                  <c:v>15.2</c:v>
                </c:pt>
                <c:pt idx="1693" formatCode="#,##0.00">
                  <c:v>-211.9</c:v>
                </c:pt>
                <c:pt idx="1694" formatCode="#,##0.00">
                  <c:v>0.9</c:v>
                </c:pt>
                <c:pt idx="1695" formatCode="#,##0.00">
                  <c:v>3.6</c:v>
                </c:pt>
                <c:pt idx="1696" formatCode="#,##0.00">
                  <c:v>-40.9</c:v>
                </c:pt>
                <c:pt idx="1698" formatCode="#,##0.00">
                  <c:v>9.9</c:v>
                </c:pt>
                <c:pt idx="1699" formatCode="#,##0.00">
                  <c:v>-18.3</c:v>
                </c:pt>
                <c:pt idx="1700" formatCode="#,##0.00">
                  <c:v>8.5</c:v>
                </c:pt>
                <c:pt idx="1701" formatCode="#,##0.00">
                  <c:v>5.7</c:v>
                </c:pt>
                <c:pt idx="1702" formatCode="#,##0.00">
                  <c:v>4.9000000000000004</c:v>
                </c:pt>
                <c:pt idx="1703" formatCode="#,##0.00">
                  <c:v>-4.5999999999999996</c:v>
                </c:pt>
                <c:pt idx="1704" formatCode="#,##0.00">
                  <c:v>1.8</c:v>
                </c:pt>
                <c:pt idx="1705" formatCode="#,##0.00">
                  <c:v>6.5</c:v>
                </c:pt>
                <c:pt idx="1706" formatCode="#,##0.00">
                  <c:v>-5.8</c:v>
                </c:pt>
                <c:pt idx="1707" formatCode="#,##0.00">
                  <c:v>1.1000000000000001</c:v>
                </c:pt>
                <c:pt idx="1708" formatCode="#,##0.00">
                  <c:v>10.7</c:v>
                </c:pt>
                <c:pt idx="1709" formatCode="#,##0.00">
                  <c:v>23.9</c:v>
                </c:pt>
                <c:pt idx="1710" formatCode="#,##0.00">
                  <c:v>1.1000000000000001</c:v>
                </c:pt>
                <c:pt idx="1711" formatCode="#,##0.00">
                  <c:v>2.7</c:v>
                </c:pt>
                <c:pt idx="1712" formatCode="#,##0.00">
                  <c:v>3.3</c:v>
                </c:pt>
                <c:pt idx="1714" formatCode="#,##0.00">
                  <c:v>2.6</c:v>
                </c:pt>
                <c:pt idx="1715" formatCode="#,##0.00">
                  <c:v>14.3</c:v>
                </c:pt>
                <c:pt idx="1716" formatCode="#,##0.00">
                  <c:v>7.8</c:v>
                </c:pt>
                <c:pt idx="1717" formatCode="#,##0.00">
                  <c:v>10.3</c:v>
                </c:pt>
                <c:pt idx="1718" formatCode="#,##0.00">
                  <c:v>2.6</c:v>
                </c:pt>
                <c:pt idx="1720" formatCode="#,##0.00">
                  <c:v>5.2</c:v>
                </c:pt>
                <c:pt idx="1721" formatCode="#,##0.00">
                  <c:v>7.2</c:v>
                </c:pt>
                <c:pt idx="1722" formatCode="#,##0.00">
                  <c:v>6.4</c:v>
                </c:pt>
                <c:pt idx="1723" formatCode="#,##0.00">
                  <c:v>13.5</c:v>
                </c:pt>
                <c:pt idx="1724" formatCode="#,##0.00">
                  <c:v>5.0999999999999996</c:v>
                </c:pt>
                <c:pt idx="1725" formatCode="#,##0.00">
                  <c:v>35.4</c:v>
                </c:pt>
                <c:pt idx="1726" formatCode="#,##0.00">
                  <c:v>-0.2</c:v>
                </c:pt>
                <c:pt idx="1727" formatCode="#,##0.00">
                  <c:v>10</c:v>
                </c:pt>
                <c:pt idx="1728" formatCode="#,##0.00">
                  <c:v>-175.5</c:v>
                </c:pt>
                <c:pt idx="1729" formatCode="#,##0.00">
                  <c:v>-56.4</c:v>
                </c:pt>
                <c:pt idx="1730" formatCode="#,##0.00">
                  <c:v>-10.8</c:v>
                </c:pt>
                <c:pt idx="1731" formatCode="#,##0.00">
                  <c:v>14.3</c:v>
                </c:pt>
                <c:pt idx="1732" formatCode="#,##0.00">
                  <c:v>9.1</c:v>
                </c:pt>
                <c:pt idx="1733" formatCode="#,##0.00">
                  <c:v>-29.9</c:v>
                </c:pt>
                <c:pt idx="1734" formatCode="#,##0.00">
                  <c:v>9.6999999999999993</c:v>
                </c:pt>
                <c:pt idx="1735" formatCode="#,##0.00">
                  <c:v>-4.9000000000000004</c:v>
                </c:pt>
                <c:pt idx="1736" formatCode="#,##0.00">
                  <c:v>7.4</c:v>
                </c:pt>
                <c:pt idx="1737" formatCode="#,##0.00">
                  <c:v>9.3000000000000007</c:v>
                </c:pt>
                <c:pt idx="1738" formatCode="#,##0.00">
                  <c:v>4.0999999999999996</c:v>
                </c:pt>
                <c:pt idx="1739" formatCode="#,##0.00">
                  <c:v>4</c:v>
                </c:pt>
                <c:pt idx="1740" formatCode="#,##0.00">
                  <c:v>-1390.4</c:v>
                </c:pt>
                <c:pt idx="1741" formatCode="#,##0.00">
                  <c:v>11.9</c:v>
                </c:pt>
                <c:pt idx="1742" formatCode="#,##0.00">
                  <c:v>-603.4</c:v>
                </c:pt>
                <c:pt idx="1743" formatCode="#,##0.00">
                  <c:v>-22.1</c:v>
                </c:pt>
                <c:pt idx="1745" formatCode="#,##0.00">
                  <c:v>5.0999999999999996</c:v>
                </c:pt>
                <c:pt idx="1746" formatCode="#,##0.00">
                  <c:v>-8.5</c:v>
                </c:pt>
                <c:pt idx="1747" formatCode="#,##0.00">
                  <c:v>9.5</c:v>
                </c:pt>
                <c:pt idx="1748" formatCode="#,##0.00">
                  <c:v>-34</c:v>
                </c:pt>
                <c:pt idx="1749" formatCode="#,##0.00">
                  <c:v>-16.2</c:v>
                </c:pt>
                <c:pt idx="1750" formatCode="#,##0.00">
                  <c:v>-0.2</c:v>
                </c:pt>
                <c:pt idx="1751" formatCode="#,##0.00">
                  <c:v>4.7</c:v>
                </c:pt>
                <c:pt idx="1752" formatCode="#,##0.00">
                  <c:v>4.8</c:v>
                </c:pt>
                <c:pt idx="1753" formatCode="#,##0.00">
                  <c:v>-30.3</c:v>
                </c:pt>
                <c:pt idx="1754" formatCode="#,##0.00">
                  <c:v>13.5</c:v>
                </c:pt>
                <c:pt idx="1755" formatCode="#,##0.00">
                  <c:v>-46.2</c:v>
                </c:pt>
                <c:pt idx="1756" formatCode="#,##0.00">
                  <c:v>-2969.9</c:v>
                </c:pt>
                <c:pt idx="1757" formatCode="#,##0.00">
                  <c:v>-15.3</c:v>
                </c:pt>
                <c:pt idx="1758" formatCode="#,##0.00">
                  <c:v>-161.9</c:v>
                </c:pt>
                <c:pt idx="1759" formatCode="#,##0.00">
                  <c:v>-135.1</c:v>
                </c:pt>
                <c:pt idx="1760" formatCode="#,##0.00">
                  <c:v>-13.8</c:v>
                </c:pt>
                <c:pt idx="1761" formatCode="#,##0.00">
                  <c:v>9.1</c:v>
                </c:pt>
                <c:pt idx="1762" formatCode="#,##0.00">
                  <c:v>32.6</c:v>
                </c:pt>
                <c:pt idx="1763" formatCode="#,##0.00">
                  <c:v>3.4</c:v>
                </c:pt>
                <c:pt idx="1764" formatCode="#,##0.00">
                  <c:v>-22.7</c:v>
                </c:pt>
                <c:pt idx="1765" formatCode="#,##0.00">
                  <c:v>14.1</c:v>
                </c:pt>
                <c:pt idx="1766" formatCode="#,##0.00">
                  <c:v>2.1</c:v>
                </c:pt>
                <c:pt idx="1767" formatCode="#,##0.00">
                  <c:v>26.2</c:v>
                </c:pt>
                <c:pt idx="1768" formatCode="#,##0.00">
                  <c:v>41.9</c:v>
                </c:pt>
                <c:pt idx="1770" formatCode="#,##0.00">
                  <c:v>11.6</c:v>
                </c:pt>
                <c:pt idx="1771" formatCode="#,##0.00">
                  <c:v>11.6</c:v>
                </c:pt>
                <c:pt idx="1773" formatCode="#,##0.00">
                  <c:v>14.6</c:v>
                </c:pt>
                <c:pt idx="1774" formatCode="#,##0.00">
                  <c:v>2.5</c:v>
                </c:pt>
                <c:pt idx="1775" formatCode="#,##0.00">
                  <c:v>-34</c:v>
                </c:pt>
                <c:pt idx="1776" formatCode="#\ ##0\ &quot;€&quot;">
                  <c:v>0.2</c:v>
                </c:pt>
                <c:pt idx="1777" formatCode="#\ ##0\ &quot;€&quot;">
                  <c:v>35.200000000000003</c:v>
                </c:pt>
                <c:pt idx="1778" formatCode="#\ ##0\ &quot;€&quot;">
                  <c:v>2</c:v>
                </c:pt>
                <c:pt idx="1779" formatCode="#\ ##0\ &quot;€&quot;">
                  <c:v>28.3</c:v>
                </c:pt>
                <c:pt idx="1780" formatCode="#\ ##0\ &quot;€&quot;">
                  <c:v>-1.5</c:v>
                </c:pt>
                <c:pt idx="1781" formatCode="#\ ##0\ &quot;€&quot;">
                  <c:v>21</c:v>
                </c:pt>
                <c:pt idx="1782" formatCode="#\ ##0\ &quot;€&quot;">
                  <c:v>87.2</c:v>
                </c:pt>
                <c:pt idx="1783" formatCode="#\ ##0\ &quot;€&quot;">
                  <c:v>11.5</c:v>
                </c:pt>
                <c:pt idx="1784" formatCode="#\ ##0\ &quot;€&quot;">
                  <c:v>15.9</c:v>
                </c:pt>
                <c:pt idx="1785" formatCode="#\ ##0\ &quot;€&quot;">
                  <c:v>15.6</c:v>
                </c:pt>
                <c:pt idx="1786" formatCode="#\ ##0\ &quot;€&quot;">
                  <c:v>6.7</c:v>
                </c:pt>
                <c:pt idx="1788" formatCode="#\ ##0\ &quot;€&quot;">
                  <c:v>-4.8</c:v>
                </c:pt>
                <c:pt idx="1789" formatCode="#\ ##0\ &quot;€&quot;">
                  <c:v>-68.900000000000006</c:v>
                </c:pt>
                <c:pt idx="1790" formatCode="#\ ##0\ &quot;€&quot;">
                  <c:v>-0.6</c:v>
                </c:pt>
                <c:pt idx="1791" formatCode="#\ ##0\ &quot;€&quot;">
                  <c:v>-2.5</c:v>
                </c:pt>
                <c:pt idx="1792" formatCode="#\ ##0\ &quot;€&quot;">
                  <c:v>-7.8</c:v>
                </c:pt>
                <c:pt idx="1793" formatCode="#\ ##0\ &quot;€&quot;">
                  <c:v>6.6</c:v>
                </c:pt>
                <c:pt idx="1794" formatCode="#\ ##0\ &quot;€&quot;">
                  <c:v>-203</c:v>
                </c:pt>
                <c:pt idx="1795" formatCode="#\ ##0\ &quot;€&quot;">
                  <c:v>14.7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029-4298-98E8-80B7D4AA32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3128472"/>
        <c:axId val="413128864"/>
      </c:scatterChart>
      <c:valAx>
        <c:axId val="413128472"/>
        <c:scaling>
          <c:orientation val="minMax"/>
          <c:max val="1200"/>
        </c:scaling>
        <c:delete val="0"/>
        <c:axPos val="b"/>
        <c:numFmt formatCode="#,##0" sourceLinked="0"/>
        <c:majorTickMark val="none"/>
        <c:minorTickMark val="none"/>
        <c:tickLblPos val="none"/>
        <c:crossAx val="413128864"/>
        <c:crosses val="autoZero"/>
        <c:crossBetween val="midCat"/>
      </c:valAx>
      <c:valAx>
        <c:axId val="413128864"/>
        <c:scaling>
          <c:orientation val="minMax"/>
          <c:max val="30"/>
          <c:min val="-30"/>
        </c:scaling>
        <c:delete val="0"/>
        <c:axPos val="l"/>
        <c:majorGridlines>
          <c:spPr>
            <a:ln w="3175"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9525"/>
        </c:spPr>
        <c:txPr>
          <a:bodyPr/>
          <a:lstStyle/>
          <a:p>
            <a:pPr>
              <a:defRPr sz="1050" b="0" i="0" baseline="0">
                <a:latin typeface="Verdana" panose="020B0604030504040204" pitchFamily="34" charset="0"/>
              </a:defRPr>
            </a:pPr>
            <a:endParaRPr lang="fi-FI"/>
          </a:p>
        </c:txPr>
        <c:crossAx val="413128472"/>
        <c:crosses val="autoZero"/>
        <c:crossBetween val="midCat"/>
        <c:majorUnit val="5"/>
        <c:minorUnit val="1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fi-FI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038217129782724E-2"/>
          <c:y val="2.522458765417834E-2"/>
          <c:w val="0.77327458358284096"/>
          <c:h val="0.94369900261192341"/>
        </c:manualLayout>
      </c:layout>
      <c:scatterChart>
        <c:scatterStyle val="lineMarker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Sarake2</c:v>
                </c:pt>
              </c:strCache>
            </c:strRef>
          </c:tx>
          <c:spPr>
            <a:ln w="47625">
              <a:noFill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yVal>
            <c:numRef>
              <c:f>Taul1!$B$2:$B$1777</c:f>
              <c:numCache>
                <c:formatCode>General</c:formatCode>
                <c:ptCount val="1776"/>
                <c:pt idx="2" formatCode="0.00">
                  <c:v>2.2999999999999998</c:v>
                </c:pt>
                <c:pt idx="3" formatCode="0.00">
                  <c:v>2.5</c:v>
                </c:pt>
                <c:pt idx="4" formatCode="0.00">
                  <c:v>2.7</c:v>
                </c:pt>
                <c:pt idx="5" formatCode="0.00">
                  <c:v>0.8</c:v>
                </c:pt>
                <c:pt idx="6" formatCode="0.00">
                  <c:v>1.7</c:v>
                </c:pt>
                <c:pt idx="7" formatCode="0.00">
                  <c:v>12.1</c:v>
                </c:pt>
                <c:pt idx="8" formatCode="0.00">
                  <c:v>5.7</c:v>
                </c:pt>
                <c:pt idx="9" formatCode="0.00">
                  <c:v>-88</c:v>
                </c:pt>
                <c:pt idx="10" formatCode="0.00">
                  <c:v>4.3</c:v>
                </c:pt>
                <c:pt idx="11" formatCode="0.00">
                  <c:v>1.6</c:v>
                </c:pt>
                <c:pt idx="12" formatCode="0.00">
                  <c:v>8.5</c:v>
                </c:pt>
                <c:pt idx="13" formatCode="0.00">
                  <c:v>-12</c:v>
                </c:pt>
                <c:pt idx="14" formatCode="0.00">
                  <c:v>85.1</c:v>
                </c:pt>
                <c:pt idx="15" formatCode="0.00">
                  <c:v>3.5</c:v>
                </c:pt>
                <c:pt idx="16" formatCode="0.00">
                  <c:v>18.2</c:v>
                </c:pt>
                <c:pt idx="17" formatCode="0.00">
                  <c:v>7.4</c:v>
                </c:pt>
                <c:pt idx="18" formatCode="0.00">
                  <c:v>9.1999999999999993</c:v>
                </c:pt>
                <c:pt idx="19" formatCode="0.00">
                  <c:v>15.5</c:v>
                </c:pt>
                <c:pt idx="20" formatCode="0.00">
                  <c:v>0.2</c:v>
                </c:pt>
                <c:pt idx="21" formatCode="0.00">
                  <c:v>18.3</c:v>
                </c:pt>
                <c:pt idx="22" formatCode="0.00">
                  <c:v>17.3</c:v>
                </c:pt>
                <c:pt idx="23" formatCode="0.00">
                  <c:v>0.9</c:v>
                </c:pt>
                <c:pt idx="24" formatCode="0.00">
                  <c:v>83.2</c:v>
                </c:pt>
                <c:pt idx="25" formatCode="0.00">
                  <c:v>-1.9</c:v>
                </c:pt>
                <c:pt idx="26" formatCode="0.00">
                  <c:v>10.5</c:v>
                </c:pt>
                <c:pt idx="27" formatCode="0.00">
                  <c:v>11.9</c:v>
                </c:pt>
                <c:pt idx="28" formatCode="0.00">
                  <c:v>5.7</c:v>
                </c:pt>
                <c:pt idx="29" formatCode="0.00">
                  <c:v>6.1</c:v>
                </c:pt>
                <c:pt idx="30" formatCode="0.00">
                  <c:v>-0.4</c:v>
                </c:pt>
                <c:pt idx="31" formatCode="0.00">
                  <c:v>9.6999999999999993</c:v>
                </c:pt>
                <c:pt idx="32" formatCode="0.00">
                  <c:v>3.8</c:v>
                </c:pt>
                <c:pt idx="33" formatCode="0.00">
                  <c:v>-0.9</c:v>
                </c:pt>
                <c:pt idx="34" formatCode="0.00">
                  <c:v>2.6</c:v>
                </c:pt>
                <c:pt idx="35" formatCode="0.00">
                  <c:v>30.5</c:v>
                </c:pt>
                <c:pt idx="36" formatCode="0.00">
                  <c:v>-38.6</c:v>
                </c:pt>
                <c:pt idx="37" formatCode="0.00">
                  <c:v>1.1000000000000001</c:v>
                </c:pt>
                <c:pt idx="38" formatCode="0.00">
                  <c:v>7.6</c:v>
                </c:pt>
                <c:pt idx="39" formatCode="0.00">
                  <c:v>-28.3</c:v>
                </c:pt>
                <c:pt idx="40" formatCode="0.00">
                  <c:v>-473.9</c:v>
                </c:pt>
                <c:pt idx="41" formatCode="0.00">
                  <c:v>1.4</c:v>
                </c:pt>
                <c:pt idx="42" formatCode="0.00">
                  <c:v>14.7</c:v>
                </c:pt>
                <c:pt idx="43" formatCode="0.00">
                  <c:v>8.5</c:v>
                </c:pt>
                <c:pt idx="44" formatCode="0.00">
                  <c:v>4</c:v>
                </c:pt>
                <c:pt idx="45" formatCode="0.00">
                  <c:v>6.2</c:v>
                </c:pt>
                <c:pt idx="46" formatCode="0.00">
                  <c:v>-6</c:v>
                </c:pt>
                <c:pt idx="47" formatCode="0.00">
                  <c:v>5.0999999999999996</c:v>
                </c:pt>
                <c:pt idx="48" formatCode="0.00">
                  <c:v>1.2</c:v>
                </c:pt>
                <c:pt idx="49" formatCode="0.00">
                  <c:v>-2.6</c:v>
                </c:pt>
                <c:pt idx="50" formatCode="0.00">
                  <c:v>5</c:v>
                </c:pt>
                <c:pt idx="51" formatCode="0.00">
                  <c:v>6.7</c:v>
                </c:pt>
                <c:pt idx="52" formatCode="0.00">
                  <c:v>9.1</c:v>
                </c:pt>
                <c:pt idx="53" formatCode="0.00">
                  <c:v>9</c:v>
                </c:pt>
                <c:pt idx="54" formatCode="0.00">
                  <c:v>-27.7</c:v>
                </c:pt>
                <c:pt idx="55" formatCode="0.00">
                  <c:v>-1.7</c:v>
                </c:pt>
                <c:pt idx="56" formatCode="0.00">
                  <c:v>15.5</c:v>
                </c:pt>
                <c:pt idx="57" formatCode="0.00">
                  <c:v>-16.7</c:v>
                </c:pt>
                <c:pt idx="58" formatCode="0.00">
                  <c:v>21.5</c:v>
                </c:pt>
                <c:pt idx="59" formatCode="0.00">
                  <c:v>3.5</c:v>
                </c:pt>
                <c:pt idx="60" formatCode="0.00">
                  <c:v>11.9</c:v>
                </c:pt>
                <c:pt idx="61" formatCode="0.00">
                  <c:v>3.4</c:v>
                </c:pt>
                <c:pt idx="62" formatCode="0.00">
                  <c:v>3.1</c:v>
                </c:pt>
                <c:pt idx="63" formatCode="0.00">
                  <c:v>-2.4</c:v>
                </c:pt>
                <c:pt idx="64" formatCode="0.00">
                  <c:v>3.6</c:v>
                </c:pt>
                <c:pt idx="65" formatCode="0.00">
                  <c:v>8.5</c:v>
                </c:pt>
                <c:pt idx="66" formatCode="0.00">
                  <c:v>10.6</c:v>
                </c:pt>
                <c:pt idx="67" formatCode="0.00">
                  <c:v>-0.5</c:v>
                </c:pt>
                <c:pt idx="68" formatCode="0.00">
                  <c:v>2.2999999999999998</c:v>
                </c:pt>
                <c:pt idx="69" formatCode="0.00">
                  <c:v>6.1</c:v>
                </c:pt>
                <c:pt idx="70" formatCode="0.00">
                  <c:v>2.2999999999999998</c:v>
                </c:pt>
                <c:pt idx="71" formatCode="0.00">
                  <c:v>8.4</c:v>
                </c:pt>
                <c:pt idx="72" formatCode="0.00">
                  <c:v>4</c:v>
                </c:pt>
                <c:pt idx="73" formatCode="0.00">
                  <c:v>-15</c:v>
                </c:pt>
                <c:pt idx="74" formatCode="0.00">
                  <c:v>6.6</c:v>
                </c:pt>
                <c:pt idx="75" formatCode="0.00">
                  <c:v>16.7</c:v>
                </c:pt>
                <c:pt idx="76" formatCode="0.00">
                  <c:v>1.1000000000000001</c:v>
                </c:pt>
                <c:pt idx="77" formatCode="0.00">
                  <c:v>4.8</c:v>
                </c:pt>
                <c:pt idx="78" formatCode="0.00">
                  <c:v>-1.5</c:v>
                </c:pt>
                <c:pt idx="79" formatCode="0.00">
                  <c:v>88.5</c:v>
                </c:pt>
                <c:pt idx="80" formatCode="0.00">
                  <c:v>1.8</c:v>
                </c:pt>
                <c:pt idx="81" formatCode="0.00">
                  <c:v>0.6</c:v>
                </c:pt>
                <c:pt idx="82" formatCode="0.00">
                  <c:v>5.8</c:v>
                </c:pt>
                <c:pt idx="83" formatCode="0.00">
                  <c:v>9</c:v>
                </c:pt>
                <c:pt idx="84" formatCode="0.00">
                  <c:v>4.0999999999999996</c:v>
                </c:pt>
                <c:pt idx="85" formatCode="0.00">
                  <c:v>20</c:v>
                </c:pt>
                <c:pt idx="86" formatCode="0.00">
                  <c:v>20.3</c:v>
                </c:pt>
                <c:pt idx="87" formatCode="0.00">
                  <c:v>6.4</c:v>
                </c:pt>
                <c:pt idx="88" formatCode="0.00">
                  <c:v>-2.2000000000000002</c:v>
                </c:pt>
                <c:pt idx="89" formatCode="0.00">
                  <c:v>16.5</c:v>
                </c:pt>
                <c:pt idx="90" formatCode="0.00">
                  <c:v>-4.5999999999999996</c:v>
                </c:pt>
                <c:pt idx="91" formatCode="0.00">
                  <c:v>-11.4</c:v>
                </c:pt>
                <c:pt idx="92" formatCode="0.00">
                  <c:v>79.5</c:v>
                </c:pt>
                <c:pt idx="93" formatCode="0.00">
                  <c:v>4.4000000000000004</c:v>
                </c:pt>
                <c:pt idx="94" formatCode="0.00">
                  <c:v>44.6</c:v>
                </c:pt>
                <c:pt idx="95" formatCode="0.00">
                  <c:v>8.9</c:v>
                </c:pt>
                <c:pt idx="96" formatCode="0.00">
                  <c:v>11.7</c:v>
                </c:pt>
                <c:pt idx="97" formatCode="0.00">
                  <c:v>-6.4</c:v>
                </c:pt>
                <c:pt idx="98" formatCode="0.00">
                  <c:v>5.9</c:v>
                </c:pt>
                <c:pt idx="99" formatCode="0.00">
                  <c:v>9.1</c:v>
                </c:pt>
                <c:pt idx="100" formatCode="0.00">
                  <c:v>-30.2</c:v>
                </c:pt>
                <c:pt idx="101" formatCode="0.00">
                  <c:v>-36.1</c:v>
                </c:pt>
                <c:pt idx="102" formatCode="0.00">
                  <c:v>7</c:v>
                </c:pt>
                <c:pt idx="103" formatCode="0.00">
                  <c:v>0.2</c:v>
                </c:pt>
                <c:pt idx="104" formatCode="0.00">
                  <c:v>5</c:v>
                </c:pt>
                <c:pt idx="105" formatCode="0.00">
                  <c:v>6.4</c:v>
                </c:pt>
                <c:pt idx="106" formatCode="0.00">
                  <c:v>-1.8</c:v>
                </c:pt>
                <c:pt idx="107" formatCode="0.00">
                  <c:v>3.9</c:v>
                </c:pt>
                <c:pt idx="108" formatCode="0.00">
                  <c:v>7.7</c:v>
                </c:pt>
                <c:pt idx="109" formatCode="0.00">
                  <c:v>10.1</c:v>
                </c:pt>
                <c:pt idx="110" formatCode="0.00">
                  <c:v>10.3</c:v>
                </c:pt>
                <c:pt idx="111" formatCode="0.00">
                  <c:v>10.1</c:v>
                </c:pt>
                <c:pt idx="112" formatCode="0.00">
                  <c:v>4.7</c:v>
                </c:pt>
                <c:pt idx="113" formatCode="0.00">
                  <c:v>24.2</c:v>
                </c:pt>
                <c:pt idx="114" formatCode="0.00">
                  <c:v>3.3</c:v>
                </c:pt>
                <c:pt idx="115" formatCode="0.00">
                  <c:v>10.5</c:v>
                </c:pt>
                <c:pt idx="116" formatCode="0.00">
                  <c:v>-10.1</c:v>
                </c:pt>
                <c:pt idx="117" formatCode="0.00">
                  <c:v>1.7</c:v>
                </c:pt>
                <c:pt idx="118" formatCode="0.00">
                  <c:v>0.6</c:v>
                </c:pt>
                <c:pt idx="119" formatCode="0.00">
                  <c:v>7.4</c:v>
                </c:pt>
                <c:pt idx="120" formatCode="0.00">
                  <c:v>-3.8</c:v>
                </c:pt>
                <c:pt idx="121" formatCode="0.00">
                  <c:v>6.2</c:v>
                </c:pt>
                <c:pt idx="122" formatCode="0.00">
                  <c:v>3.8</c:v>
                </c:pt>
                <c:pt idx="123" formatCode="0.00">
                  <c:v>-6.3</c:v>
                </c:pt>
                <c:pt idx="124" formatCode="0.00">
                  <c:v>15.2</c:v>
                </c:pt>
                <c:pt idx="125" formatCode="0.00">
                  <c:v>10.5</c:v>
                </c:pt>
                <c:pt idx="126" formatCode="0.00">
                  <c:v>5.2</c:v>
                </c:pt>
                <c:pt idx="127" formatCode="0.00">
                  <c:v>2</c:v>
                </c:pt>
                <c:pt idx="128" formatCode="0.00">
                  <c:v>42.1</c:v>
                </c:pt>
                <c:pt idx="129" formatCode="0.00">
                  <c:v>-4</c:v>
                </c:pt>
                <c:pt idx="130" formatCode="0.00">
                  <c:v>1.9</c:v>
                </c:pt>
                <c:pt idx="131" formatCode="0.00">
                  <c:v>-5.2</c:v>
                </c:pt>
                <c:pt idx="132" formatCode="0.00">
                  <c:v>2.2000000000000002</c:v>
                </c:pt>
                <c:pt idx="133" formatCode="0.00">
                  <c:v>5.2</c:v>
                </c:pt>
                <c:pt idx="134" formatCode="0.00">
                  <c:v>2.4</c:v>
                </c:pt>
                <c:pt idx="135" formatCode="0.00">
                  <c:v>6.1</c:v>
                </c:pt>
                <c:pt idx="136" formatCode="0.00">
                  <c:v>10.8</c:v>
                </c:pt>
                <c:pt idx="137" formatCode="0.00">
                  <c:v>1.9</c:v>
                </c:pt>
                <c:pt idx="138" formatCode="0.00">
                  <c:v>4.8</c:v>
                </c:pt>
                <c:pt idx="139" formatCode="0.00">
                  <c:v>2.2000000000000002</c:v>
                </c:pt>
                <c:pt idx="140" formatCode="0.00">
                  <c:v>4.7</c:v>
                </c:pt>
                <c:pt idx="141" formatCode="0.00">
                  <c:v>11</c:v>
                </c:pt>
                <c:pt idx="142" formatCode="0.00">
                  <c:v>-3.7</c:v>
                </c:pt>
                <c:pt idx="143" formatCode="0.00">
                  <c:v>3.5</c:v>
                </c:pt>
                <c:pt idx="144" formatCode="0.00">
                  <c:v>-1.2</c:v>
                </c:pt>
                <c:pt idx="145" formatCode="0.00">
                  <c:v>-82.3</c:v>
                </c:pt>
                <c:pt idx="146" formatCode="0.00">
                  <c:v>5.7</c:v>
                </c:pt>
                <c:pt idx="147" formatCode="0.00">
                  <c:v>25.5</c:v>
                </c:pt>
                <c:pt idx="148" formatCode="0.00">
                  <c:v>-2</c:v>
                </c:pt>
                <c:pt idx="149" formatCode="0.00">
                  <c:v>3.2</c:v>
                </c:pt>
                <c:pt idx="150" formatCode="0.00">
                  <c:v>-381.6</c:v>
                </c:pt>
                <c:pt idx="151" formatCode="0.00">
                  <c:v>0.9</c:v>
                </c:pt>
                <c:pt idx="152" formatCode="0.00">
                  <c:v>-15.6</c:v>
                </c:pt>
                <c:pt idx="153" formatCode="0.00">
                  <c:v>-2243.4</c:v>
                </c:pt>
                <c:pt idx="154" formatCode="0.00">
                  <c:v>1</c:v>
                </c:pt>
                <c:pt idx="155" formatCode="0.00">
                  <c:v>-1.8</c:v>
                </c:pt>
                <c:pt idx="156" formatCode="0.00">
                  <c:v>6.3</c:v>
                </c:pt>
                <c:pt idx="157" formatCode="0.00">
                  <c:v>6.1</c:v>
                </c:pt>
                <c:pt idx="158" formatCode="0.00">
                  <c:v>3.5</c:v>
                </c:pt>
                <c:pt idx="159" formatCode="0.00">
                  <c:v>31.8</c:v>
                </c:pt>
                <c:pt idx="160" formatCode="0.00">
                  <c:v>-0.1</c:v>
                </c:pt>
                <c:pt idx="161" formatCode="0.00">
                  <c:v>21.6</c:v>
                </c:pt>
                <c:pt idx="162" formatCode="0.00">
                  <c:v>2.2000000000000002</c:v>
                </c:pt>
                <c:pt idx="163" formatCode="0.00">
                  <c:v>14.9</c:v>
                </c:pt>
                <c:pt idx="164" formatCode="0.00">
                  <c:v>18.399999999999999</c:v>
                </c:pt>
                <c:pt idx="165" formatCode="0.00">
                  <c:v>-25</c:v>
                </c:pt>
                <c:pt idx="166" formatCode="0.00">
                  <c:v>-7.4</c:v>
                </c:pt>
                <c:pt idx="167" formatCode="0.00">
                  <c:v>8.6999999999999993</c:v>
                </c:pt>
                <c:pt idx="168" formatCode="0.00">
                  <c:v>-0.7</c:v>
                </c:pt>
                <c:pt idx="169" formatCode="0.00">
                  <c:v>14.2</c:v>
                </c:pt>
                <c:pt idx="170" formatCode="0.00">
                  <c:v>-1.3</c:v>
                </c:pt>
                <c:pt idx="171" formatCode="0.00">
                  <c:v>-1.6</c:v>
                </c:pt>
                <c:pt idx="172" formatCode="0.00">
                  <c:v>17.5</c:v>
                </c:pt>
                <c:pt idx="173" formatCode="0.00">
                  <c:v>5.2</c:v>
                </c:pt>
                <c:pt idx="174" formatCode="0.00">
                  <c:v>-4.2</c:v>
                </c:pt>
                <c:pt idx="175" formatCode="0.00">
                  <c:v>2</c:v>
                </c:pt>
                <c:pt idx="176" formatCode="0.00">
                  <c:v>19.399999999999999</c:v>
                </c:pt>
                <c:pt idx="177" formatCode="0.00">
                  <c:v>10.5</c:v>
                </c:pt>
                <c:pt idx="178" formatCode="0.00">
                  <c:v>7.3</c:v>
                </c:pt>
                <c:pt idx="179" formatCode="0.00">
                  <c:v>-1.3</c:v>
                </c:pt>
                <c:pt idx="180" formatCode="0.00">
                  <c:v>38.4</c:v>
                </c:pt>
                <c:pt idx="181" formatCode="0.00">
                  <c:v>-0.6</c:v>
                </c:pt>
                <c:pt idx="182" formatCode="0.00">
                  <c:v>-14.7</c:v>
                </c:pt>
                <c:pt idx="183" formatCode="0.00">
                  <c:v>15.7</c:v>
                </c:pt>
                <c:pt idx="184" formatCode="0.00">
                  <c:v>1.6</c:v>
                </c:pt>
                <c:pt idx="185" formatCode="0.00">
                  <c:v>8</c:v>
                </c:pt>
                <c:pt idx="186" formatCode="0.00">
                  <c:v>11.9</c:v>
                </c:pt>
                <c:pt idx="187" formatCode="0.00">
                  <c:v>59.8</c:v>
                </c:pt>
                <c:pt idx="188" formatCode="0.00">
                  <c:v>0.8</c:v>
                </c:pt>
                <c:pt idx="189" formatCode="0.00">
                  <c:v>15.4</c:v>
                </c:pt>
                <c:pt idx="190" formatCode="0.00">
                  <c:v>6.1</c:v>
                </c:pt>
                <c:pt idx="191" formatCode="0.00">
                  <c:v>9.4</c:v>
                </c:pt>
                <c:pt idx="192" formatCode="0.00">
                  <c:v>10.199999999999999</c:v>
                </c:pt>
                <c:pt idx="193" formatCode="0.00">
                  <c:v>1.4</c:v>
                </c:pt>
                <c:pt idx="194" formatCode="0.00">
                  <c:v>-22.7</c:v>
                </c:pt>
                <c:pt idx="195" formatCode="0.00">
                  <c:v>2.7</c:v>
                </c:pt>
                <c:pt idx="196" formatCode="0.00">
                  <c:v>36.1</c:v>
                </c:pt>
                <c:pt idx="197" formatCode="0.00">
                  <c:v>-37.5</c:v>
                </c:pt>
                <c:pt idx="198" formatCode="0.00">
                  <c:v>0.9</c:v>
                </c:pt>
                <c:pt idx="199" formatCode="0.00">
                  <c:v>16</c:v>
                </c:pt>
                <c:pt idx="200" formatCode="0.00">
                  <c:v>28</c:v>
                </c:pt>
                <c:pt idx="201" formatCode="0.00">
                  <c:v>6.1</c:v>
                </c:pt>
                <c:pt idx="202" formatCode="0.00">
                  <c:v>-44.1</c:v>
                </c:pt>
                <c:pt idx="203" formatCode="0.00">
                  <c:v>0.6</c:v>
                </c:pt>
                <c:pt idx="204" formatCode="0.00">
                  <c:v>7.1</c:v>
                </c:pt>
                <c:pt idx="205" formatCode="0.00">
                  <c:v>10.5</c:v>
                </c:pt>
                <c:pt idx="206" formatCode="0.00">
                  <c:v>-1.6</c:v>
                </c:pt>
                <c:pt idx="207" formatCode="0.00">
                  <c:v>1.3</c:v>
                </c:pt>
                <c:pt idx="208" formatCode="0.00">
                  <c:v>5.9</c:v>
                </c:pt>
                <c:pt idx="209" formatCode="0.00">
                  <c:v>-29.5</c:v>
                </c:pt>
                <c:pt idx="210" formatCode="0.00">
                  <c:v>1.8</c:v>
                </c:pt>
                <c:pt idx="211" formatCode="0.00">
                  <c:v>7.4</c:v>
                </c:pt>
                <c:pt idx="212" formatCode="0.00">
                  <c:v>7.3</c:v>
                </c:pt>
                <c:pt idx="213" formatCode="0.00">
                  <c:v>0.8</c:v>
                </c:pt>
                <c:pt idx="214" formatCode="0.00">
                  <c:v>2</c:v>
                </c:pt>
                <c:pt idx="215" formatCode="0.00">
                  <c:v>0.9</c:v>
                </c:pt>
                <c:pt idx="216" formatCode="0.00">
                  <c:v>3.1</c:v>
                </c:pt>
                <c:pt idx="217" formatCode="0.00">
                  <c:v>3.4</c:v>
                </c:pt>
                <c:pt idx="218" formatCode="0.00">
                  <c:v>-2.2000000000000002</c:v>
                </c:pt>
                <c:pt idx="219" formatCode="0.00">
                  <c:v>8.4</c:v>
                </c:pt>
                <c:pt idx="220" formatCode="0.00">
                  <c:v>-4.4000000000000004</c:v>
                </c:pt>
                <c:pt idx="221" formatCode="0.00">
                  <c:v>4.5999999999999996</c:v>
                </c:pt>
                <c:pt idx="222" formatCode="0.00">
                  <c:v>5.8</c:v>
                </c:pt>
                <c:pt idx="223" formatCode="0.00">
                  <c:v>-6.2</c:v>
                </c:pt>
                <c:pt idx="224" formatCode="0.00">
                  <c:v>22.5</c:v>
                </c:pt>
                <c:pt idx="225" formatCode="0.00">
                  <c:v>13.7</c:v>
                </c:pt>
                <c:pt idx="226" formatCode="0.00">
                  <c:v>-4.7</c:v>
                </c:pt>
                <c:pt idx="227" formatCode="0.00">
                  <c:v>9.6</c:v>
                </c:pt>
                <c:pt idx="228" formatCode="0.00">
                  <c:v>-3.1</c:v>
                </c:pt>
                <c:pt idx="229" formatCode="0.00">
                  <c:v>-6.8</c:v>
                </c:pt>
                <c:pt idx="230" formatCode="0.00">
                  <c:v>2.2999999999999998</c:v>
                </c:pt>
                <c:pt idx="231" formatCode="0.00">
                  <c:v>0.8</c:v>
                </c:pt>
                <c:pt idx="232" formatCode="0.00">
                  <c:v>9.4</c:v>
                </c:pt>
                <c:pt idx="233" formatCode="0.00">
                  <c:v>14.2</c:v>
                </c:pt>
                <c:pt idx="234" formatCode="0.00">
                  <c:v>2.8</c:v>
                </c:pt>
                <c:pt idx="235" formatCode="0.00">
                  <c:v>-2.1</c:v>
                </c:pt>
                <c:pt idx="236" formatCode="0.00">
                  <c:v>-5.4</c:v>
                </c:pt>
                <c:pt idx="237" formatCode="0.00">
                  <c:v>3.8</c:v>
                </c:pt>
                <c:pt idx="238" formatCode="0.00">
                  <c:v>19.2</c:v>
                </c:pt>
                <c:pt idx="239" formatCode="0.00">
                  <c:v>-10.199999999999999</c:v>
                </c:pt>
                <c:pt idx="240" formatCode="0.00">
                  <c:v>22.8</c:v>
                </c:pt>
                <c:pt idx="241" formatCode="0.00">
                  <c:v>8.8000000000000007</c:v>
                </c:pt>
                <c:pt idx="242" formatCode="0.00">
                  <c:v>1.3</c:v>
                </c:pt>
                <c:pt idx="243" formatCode="0.00">
                  <c:v>-29.2</c:v>
                </c:pt>
                <c:pt idx="244" formatCode="0.00">
                  <c:v>0.9</c:v>
                </c:pt>
                <c:pt idx="245" formatCode="0.00">
                  <c:v>8</c:v>
                </c:pt>
                <c:pt idx="246" formatCode="0.00">
                  <c:v>5.4</c:v>
                </c:pt>
                <c:pt idx="247" formatCode="0.00">
                  <c:v>-10.7</c:v>
                </c:pt>
                <c:pt idx="248" formatCode="0.00">
                  <c:v>8.6999999999999993</c:v>
                </c:pt>
                <c:pt idx="249" formatCode="0.00">
                  <c:v>-18.899999999999999</c:v>
                </c:pt>
                <c:pt idx="250" formatCode="0.00">
                  <c:v>7.2</c:v>
                </c:pt>
                <c:pt idx="251" formatCode="0.00">
                  <c:v>11.5</c:v>
                </c:pt>
                <c:pt idx="252" formatCode="0.00">
                  <c:v>0.9</c:v>
                </c:pt>
                <c:pt idx="253" formatCode="0.00">
                  <c:v>27.7</c:v>
                </c:pt>
                <c:pt idx="254" formatCode="0.00">
                  <c:v>-11.5</c:v>
                </c:pt>
                <c:pt idx="255" formatCode="0.00">
                  <c:v>0.9</c:v>
                </c:pt>
                <c:pt idx="256" formatCode="0.00">
                  <c:v>5.4</c:v>
                </c:pt>
                <c:pt idx="257" formatCode="0.00">
                  <c:v>0.2</c:v>
                </c:pt>
                <c:pt idx="258" formatCode="0.00">
                  <c:v>7.3</c:v>
                </c:pt>
                <c:pt idx="259" formatCode="0.00">
                  <c:v>2.5</c:v>
                </c:pt>
                <c:pt idx="260" formatCode="0.00">
                  <c:v>-0.1</c:v>
                </c:pt>
                <c:pt idx="261" formatCode="0.00">
                  <c:v>8</c:v>
                </c:pt>
                <c:pt idx="262" formatCode="0.00">
                  <c:v>4.3</c:v>
                </c:pt>
                <c:pt idx="263" formatCode="0.00">
                  <c:v>3.9</c:v>
                </c:pt>
                <c:pt idx="264" formatCode="0.00">
                  <c:v>7.1</c:v>
                </c:pt>
                <c:pt idx="265" formatCode="0.00">
                  <c:v>-3.8</c:v>
                </c:pt>
                <c:pt idx="266" formatCode="0.00">
                  <c:v>9.6</c:v>
                </c:pt>
                <c:pt idx="267" formatCode="0.00">
                  <c:v>12.4</c:v>
                </c:pt>
                <c:pt idx="268" formatCode="0.00">
                  <c:v>12.8</c:v>
                </c:pt>
                <c:pt idx="269" formatCode="0.00">
                  <c:v>-0.1</c:v>
                </c:pt>
                <c:pt idx="270" formatCode="0.00">
                  <c:v>19.8</c:v>
                </c:pt>
                <c:pt idx="271" formatCode="0.00">
                  <c:v>8.5</c:v>
                </c:pt>
                <c:pt idx="272" formatCode="0.00">
                  <c:v>100.8</c:v>
                </c:pt>
                <c:pt idx="273" formatCode="0.00">
                  <c:v>7.8</c:v>
                </c:pt>
                <c:pt idx="274" formatCode="0.00">
                  <c:v>8.9</c:v>
                </c:pt>
                <c:pt idx="275" formatCode="0.00">
                  <c:v>2.2999999999999998</c:v>
                </c:pt>
                <c:pt idx="276" formatCode="0.00">
                  <c:v>9.5</c:v>
                </c:pt>
                <c:pt idx="277" formatCode="0.00">
                  <c:v>-21.9</c:v>
                </c:pt>
                <c:pt idx="278" formatCode="0.00">
                  <c:v>-696</c:v>
                </c:pt>
                <c:pt idx="279" formatCode="0.00">
                  <c:v>0.1</c:v>
                </c:pt>
                <c:pt idx="280" formatCode="0.00">
                  <c:v>-54.2</c:v>
                </c:pt>
                <c:pt idx="281" formatCode="0.00">
                  <c:v>12.3</c:v>
                </c:pt>
                <c:pt idx="282" formatCode="0.00">
                  <c:v>6.8</c:v>
                </c:pt>
                <c:pt idx="283" formatCode="0.00">
                  <c:v>10.5</c:v>
                </c:pt>
                <c:pt idx="284" formatCode="0.00">
                  <c:v>7</c:v>
                </c:pt>
                <c:pt idx="285" formatCode="0.00">
                  <c:v>-4.7</c:v>
                </c:pt>
                <c:pt idx="286" formatCode="0.00">
                  <c:v>7.4</c:v>
                </c:pt>
                <c:pt idx="287" formatCode="0.00">
                  <c:v>-2.6</c:v>
                </c:pt>
                <c:pt idx="288" formatCode="0.00">
                  <c:v>10.6</c:v>
                </c:pt>
                <c:pt idx="289" formatCode="0.00">
                  <c:v>12.3</c:v>
                </c:pt>
                <c:pt idx="290" formatCode="0.00">
                  <c:v>9</c:v>
                </c:pt>
                <c:pt idx="291" formatCode="0.00">
                  <c:v>0.4</c:v>
                </c:pt>
                <c:pt idx="292" formatCode="0.00">
                  <c:v>-175</c:v>
                </c:pt>
                <c:pt idx="293" formatCode="0.00">
                  <c:v>0.9</c:v>
                </c:pt>
                <c:pt idx="294" formatCode="0.00">
                  <c:v>8.1</c:v>
                </c:pt>
                <c:pt idx="295" formatCode="0.00">
                  <c:v>9.8000000000000007</c:v>
                </c:pt>
                <c:pt idx="296" formatCode="0.00">
                  <c:v>-18.100000000000001</c:v>
                </c:pt>
                <c:pt idx="297" formatCode="0.00">
                  <c:v>-0.1</c:v>
                </c:pt>
                <c:pt idx="298" formatCode="0.00">
                  <c:v>16.399999999999999</c:v>
                </c:pt>
                <c:pt idx="299" formatCode="0.00">
                  <c:v>0</c:v>
                </c:pt>
                <c:pt idx="300" formatCode="0.00">
                  <c:v>3.8</c:v>
                </c:pt>
                <c:pt idx="301" formatCode="0.00">
                  <c:v>10.4</c:v>
                </c:pt>
                <c:pt idx="302" formatCode="0.00">
                  <c:v>13</c:v>
                </c:pt>
                <c:pt idx="303" formatCode="0.00">
                  <c:v>0.2</c:v>
                </c:pt>
                <c:pt idx="304" formatCode="0.00">
                  <c:v>7.5</c:v>
                </c:pt>
                <c:pt idx="305" formatCode="0.00">
                  <c:v>6.1</c:v>
                </c:pt>
                <c:pt idx="306" formatCode="0.00">
                  <c:v>6.8</c:v>
                </c:pt>
                <c:pt idx="307" formatCode="0.00">
                  <c:v>1.8</c:v>
                </c:pt>
                <c:pt idx="308" formatCode="0.00">
                  <c:v>0.7</c:v>
                </c:pt>
                <c:pt idx="309" formatCode="0.00">
                  <c:v>24.9</c:v>
                </c:pt>
                <c:pt idx="310" formatCode="0.00">
                  <c:v>-25.9</c:v>
                </c:pt>
                <c:pt idx="311" formatCode="0.00">
                  <c:v>29.7</c:v>
                </c:pt>
                <c:pt idx="312" formatCode="0.00">
                  <c:v>7.6</c:v>
                </c:pt>
                <c:pt idx="313" formatCode="0.00">
                  <c:v>16</c:v>
                </c:pt>
                <c:pt idx="314" formatCode="0.00">
                  <c:v>2.8</c:v>
                </c:pt>
                <c:pt idx="315" formatCode="0.00">
                  <c:v>3.2</c:v>
                </c:pt>
                <c:pt idx="316" formatCode="0.00">
                  <c:v>18.3</c:v>
                </c:pt>
                <c:pt idx="317" formatCode="0.00">
                  <c:v>3.9</c:v>
                </c:pt>
                <c:pt idx="318" formatCode="0.00">
                  <c:v>7.1</c:v>
                </c:pt>
                <c:pt idx="319" formatCode="0.00">
                  <c:v>2.1</c:v>
                </c:pt>
                <c:pt idx="320" formatCode="0.00">
                  <c:v>1.4</c:v>
                </c:pt>
                <c:pt idx="321" formatCode="0.00">
                  <c:v>-27.1</c:v>
                </c:pt>
                <c:pt idx="322" formatCode="0.00">
                  <c:v>-0.3</c:v>
                </c:pt>
                <c:pt idx="323" formatCode="0.00">
                  <c:v>26.9</c:v>
                </c:pt>
                <c:pt idx="324" formatCode="0.00">
                  <c:v>3.9</c:v>
                </c:pt>
                <c:pt idx="325" formatCode="0.00">
                  <c:v>12.1</c:v>
                </c:pt>
                <c:pt idx="326" formatCode="0.00">
                  <c:v>6.9</c:v>
                </c:pt>
                <c:pt idx="327" formatCode="0.00">
                  <c:v>3.3</c:v>
                </c:pt>
                <c:pt idx="328" formatCode="0.00">
                  <c:v>7</c:v>
                </c:pt>
                <c:pt idx="329" formatCode="0.00">
                  <c:v>15.3</c:v>
                </c:pt>
                <c:pt idx="330" formatCode="0.00">
                  <c:v>13.8</c:v>
                </c:pt>
                <c:pt idx="331" formatCode="0.00">
                  <c:v>4.9000000000000004</c:v>
                </c:pt>
                <c:pt idx="332" formatCode="0.00">
                  <c:v>33.700000000000003</c:v>
                </c:pt>
                <c:pt idx="333" formatCode="0.00">
                  <c:v>17.399999999999999</c:v>
                </c:pt>
                <c:pt idx="334" formatCode="0.00">
                  <c:v>9.4</c:v>
                </c:pt>
                <c:pt idx="335" formatCode="0.00">
                  <c:v>0.3</c:v>
                </c:pt>
                <c:pt idx="336" formatCode="0.00">
                  <c:v>20.7</c:v>
                </c:pt>
                <c:pt idx="337" formatCode="0.00">
                  <c:v>4.5999999999999996</c:v>
                </c:pt>
                <c:pt idx="338" formatCode="0.00">
                  <c:v>3.9</c:v>
                </c:pt>
                <c:pt idx="339" formatCode="0.00">
                  <c:v>-64.400000000000006</c:v>
                </c:pt>
                <c:pt idx="340" formatCode="0.00">
                  <c:v>8.4</c:v>
                </c:pt>
                <c:pt idx="341" formatCode="0.00">
                  <c:v>5.3</c:v>
                </c:pt>
                <c:pt idx="342" formatCode="0.00">
                  <c:v>11.9</c:v>
                </c:pt>
                <c:pt idx="343" formatCode="0.00">
                  <c:v>1.7</c:v>
                </c:pt>
                <c:pt idx="344" formatCode="0.00">
                  <c:v>11</c:v>
                </c:pt>
                <c:pt idx="345" formatCode="0.00">
                  <c:v>10.9</c:v>
                </c:pt>
                <c:pt idx="346" formatCode="0.00">
                  <c:v>1.7</c:v>
                </c:pt>
                <c:pt idx="347" formatCode="0.00">
                  <c:v>5.4</c:v>
                </c:pt>
                <c:pt idx="348" formatCode="0.00">
                  <c:v>0.8</c:v>
                </c:pt>
                <c:pt idx="349" formatCode="0.00">
                  <c:v>8.3000000000000007</c:v>
                </c:pt>
                <c:pt idx="350" formatCode="0.00">
                  <c:v>-14.7</c:v>
                </c:pt>
                <c:pt idx="351" formatCode="0.00">
                  <c:v>16.399999999999999</c:v>
                </c:pt>
                <c:pt idx="352" formatCode="0.00">
                  <c:v>-11.3</c:v>
                </c:pt>
                <c:pt idx="353" formatCode="0.00">
                  <c:v>5.8</c:v>
                </c:pt>
                <c:pt idx="354" formatCode="0.00">
                  <c:v>14.5</c:v>
                </c:pt>
                <c:pt idx="355" formatCode="0.00">
                  <c:v>6.1</c:v>
                </c:pt>
                <c:pt idx="356" formatCode="0.00">
                  <c:v>16.399999999999999</c:v>
                </c:pt>
                <c:pt idx="357" formatCode="0.00">
                  <c:v>-305.2</c:v>
                </c:pt>
                <c:pt idx="358" formatCode="0.00">
                  <c:v>-9.1999999999999993</c:v>
                </c:pt>
                <c:pt idx="359" formatCode="0.00">
                  <c:v>13.6</c:v>
                </c:pt>
                <c:pt idx="360" formatCode="0.00">
                  <c:v>1</c:v>
                </c:pt>
                <c:pt idx="361" formatCode="0.00">
                  <c:v>11.1</c:v>
                </c:pt>
                <c:pt idx="362" formatCode="0.00">
                  <c:v>4.7</c:v>
                </c:pt>
                <c:pt idx="363" formatCode="0.00">
                  <c:v>60.1</c:v>
                </c:pt>
                <c:pt idx="364" formatCode="0.00">
                  <c:v>29.1</c:v>
                </c:pt>
                <c:pt idx="365" formatCode="0.00">
                  <c:v>2.1</c:v>
                </c:pt>
                <c:pt idx="366" formatCode="0.00">
                  <c:v>2.5</c:v>
                </c:pt>
                <c:pt idx="367" formatCode="0.00">
                  <c:v>7.7</c:v>
                </c:pt>
                <c:pt idx="368" formatCode="0.00">
                  <c:v>1.2</c:v>
                </c:pt>
                <c:pt idx="369" formatCode="0.00">
                  <c:v>-43.5</c:v>
                </c:pt>
                <c:pt idx="370" formatCode="0.00">
                  <c:v>8.9</c:v>
                </c:pt>
                <c:pt idx="371" formatCode="0.00">
                  <c:v>4.9000000000000004</c:v>
                </c:pt>
                <c:pt idx="372" formatCode="0.00">
                  <c:v>1.4</c:v>
                </c:pt>
                <c:pt idx="373" formatCode="0.00">
                  <c:v>13.6</c:v>
                </c:pt>
                <c:pt idx="374" formatCode="0.00">
                  <c:v>-13692.4</c:v>
                </c:pt>
                <c:pt idx="375" formatCode="0.00">
                  <c:v>10.9</c:v>
                </c:pt>
                <c:pt idx="376" formatCode="0.00">
                  <c:v>32.299999999999997</c:v>
                </c:pt>
                <c:pt idx="377" formatCode="0.00">
                  <c:v>-13</c:v>
                </c:pt>
                <c:pt idx="378" formatCode="0.00">
                  <c:v>10.1</c:v>
                </c:pt>
                <c:pt idx="379" formatCode="0.00">
                  <c:v>7.4</c:v>
                </c:pt>
                <c:pt idx="380" formatCode="0.00">
                  <c:v>-21.1</c:v>
                </c:pt>
                <c:pt idx="381" formatCode="0.00">
                  <c:v>-6</c:v>
                </c:pt>
                <c:pt idx="382" formatCode="0.00">
                  <c:v>4.0999999999999996</c:v>
                </c:pt>
                <c:pt idx="383" formatCode="0.00">
                  <c:v>1.3</c:v>
                </c:pt>
                <c:pt idx="384" formatCode="0.00">
                  <c:v>10.1</c:v>
                </c:pt>
                <c:pt idx="385" formatCode="0.00">
                  <c:v>1</c:v>
                </c:pt>
                <c:pt idx="386" formatCode="0.00">
                  <c:v>11.9</c:v>
                </c:pt>
                <c:pt idx="387" formatCode="0.00">
                  <c:v>16.7</c:v>
                </c:pt>
                <c:pt idx="388" formatCode="0.00">
                  <c:v>6.3</c:v>
                </c:pt>
                <c:pt idx="389" formatCode="0.00">
                  <c:v>0.7</c:v>
                </c:pt>
                <c:pt idx="390" formatCode="0.00">
                  <c:v>4.5</c:v>
                </c:pt>
                <c:pt idx="391" formatCode="0.00">
                  <c:v>0.1</c:v>
                </c:pt>
                <c:pt idx="392" formatCode="0.00">
                  <c:v>0.7</c:v>
                </c:pt>
                <c:pt idx="393" formatCode="0.00">
                  <c:v>22.2</c:v>
                </c:pt>
                <c:pt idx="394" formatCode="0.00">
                  <c:v>13.1</c:v>
                </c:pt>
                <c:pt idx="395" formatCode="0.00">
                  <c:v>27.4</c:v>
                </c:pt>
                <c:pt idx="396" formatCode="0.00">
                  <c:v>8.6</c:v>
                </c:pt>
                <c:pt idx="397" formatCode="0.00">
                  <c:v>12.4</c:v>
                </c:pt>
                <c:pt idx="398" formatCode="0.00">
                  <c:v>3.6</c:v>
                </c:pt>
                <c:pt idx="399" formatCode="0.00">
                  <c:v>3.4</c:v>
                </c:pt>
                <c:pt idx="400" formatCode="0.00">
                  <c:v>-53.5</c:v>
                </c:pt>
                <c:pt idx="401" formatCode="0.00">
                  <c:v>3.2</c:v>
                </c:pt>
                <c:pt idx="402" formatCode="0.00">
                  <c:v>14.7</c:v>
                </c:pt>
                <c:pt idx="403" formatCode="0.00">
                  <c:v>5.9</c:v>
                </c:pt>
                <c:pt idx="404" formatCode="0.00">
                  <c:v>-22.2</c:v>
                </c:pt>
                <c:pt idx="405" formatCode="0.00">
                  <c:v>-18.399999999999999</c:v>
                </c:pt>
                <c:pt idx="406" formatCode="0.00">
                  <c:v>3.6</c:v>
                </c:pt>
                <c:pt idx="407" formatCode="0.00">
                  <c:v>-4.5</c:v>
                </c:pt>
                <c:pt idx="408" formatCode="0.00">
                  <c:v>7.7</c:v>
                </c:pt>
                <c:pt idx="409" formatCode="0.00">
                  <c:v>14.3</c:v>
                </c:pt>
                <c:pt idx="410" formatCode="0.00">
                  <c:v>-3.5</c:v>
                </c:pt>
                <c:pt idx="411" formatCode="0.00">
                  <c:v>11.1</c:v>
                </c:pt>
                <c:pt idx="412" formatCode="0.00">
                  <c:v>5.0999999999999996</c:v>
                </c:pt>
                <c:pt idx="413" formatCode="0.00">
                  <c:v>3.3</c:v>
                </c:pt>
                <c:pt idx="414" formatCode="0.00">
                  <c:v>-11.3</c:v>
                </c:pt>
                <c:pt idx="415" formatCode="0.00">
                  <c:v>26.9</c:v>
                </c:pt>
                <c:pt idx="416" formatCode="0.00">
                  <c:v>8</c:v>
                </c:pt>
                <c:pt idx="417" formatCode="0.00">
                  <c:v>4.5999999999999996</c:v>
                </c:pt>
                <c:pt idx="418" formatCode="0.00">
                  <c:v>12.9</c:v>
                </c:pt>
                <c:pt idx="419" formatCode="0.00">
                  <c:v>9.1999999999999993</c:v>
                </c:pt>
                <c:pt idx="420" formatCode="0.00">
                  <c:v>5.6</c:v>
                </c:pt>
                <c:pt idx="421" formatCode="0.00">
                  <c:v>14.6</c:v>
                </c:pt>
                <c:pt idx="422" formatCode="0.00">
                  <c:v>15.8</c:v>
                </c:pt>
                <c:pt idx="423" formatCode="0.00">
                  <c:v>2.4</c:v>
                </c:pt>
                <c:pt idx="424" formatCode="0.00">
                  <c:v>1.4</c:v>
                </c:pt>
                <c:pt idx="425" formatCode="0.00">
                  <c:v>1.8</c:v>
                </c:pt>
                <c:pt idx="426" formatCode="0.00">
                  <c:v>-62.2</c:v>
                </c:pt>
                <c:pt idx="427" formatCode="0.00">
                  <c:v>4</c:v>
                </c:pt>
                <c:pt idx="428" formatCode="0.00">
                  <c:v>14.3</c:v>
                </c:pt>
                <c:pt idx="429" formatCode="0.00">
                  <c:v>3.5</c:v>
                </c:pt>
                <c:pt idx="430" formatCode="0.00">
                  <c:v>1</c:v>
                </c:pt>
                <c:pt idx="431" formatCode="0.00">
                  <c:v>2.5</c:v>
                </c:pt>
                <c:pt idx="432" formatCode="0.00">
                  <c:v>0.1</c:v>
                </c:pt>
                <c:pt idx="433" formatCode="0.00">
                  <c:v>5.9</c:v>
                </c:pt>
                <c:pt idx="434" formatCode="0.00">
                  <c:v>-2</c:v>
                </c:pt>
                <c:pt idx="435" formatCode="0.00">
                  <c:v>0.3</c:v>
                </c:pt>
                <c:pt idx="436" formatCode="0.00">
                  <c:v>-0.7</c:v>
                </c:pt>
                <c:pt idx="437" formatCode="0.00">
                  <c:v>29.7</c:v>
                </c:pt>
                <c:pt idx="438" formatCode="0.00">
                  <c:v>-2.2000000000000002</c:v>
                </c:pt>
                <c:pt idx="439" formatCode="0.00">
                  <c:v>-1.4</c:v>
                </c:pt>
                <c:pt idx="440" formatCode="0.00">
                  <c:v>-806.8</c:v>
                </c:pt>
                <c:pt idx="441" formatCode="0.00">
                  <c:v>6.4</c:v>
                </c:pt>
                <c:pt idx="442" formatCode="0.00">
                  <c:v>3.2</c:v>
                </c:pt>
                <c:pt idx="443" formatCode="0.00">
                  <c:v>5.0999999999999996</c:v>
                </c:pt>
                <c:pt idx="444" formatCode="0.00">
                  <c:v>0.4</c:v>
                </c:pt>
                <c:pt idx="445" formatCode="0.00">
                  <c:v>-16</c:v>
                </c:pt>
                <c:pt idx="446" formatCode="0.00">
                  <c:v>11.5</c:v>
                </c:pt>
                <c:pt idx="447" formatCode="0.00">
                  <c:v>-8.5</c:v>
                </c:pt>
                <c:pt idx="448" formatCode="0.00">
                  <c:v>19</c:v>
                </c:pt>
                <c:pt idx="449" formatCode="0.00">
                  <c:v>8.5</c:v>
                </c:pt>
                <c:pt idx="450" formatCode="0.00">
                  <c:v>1.3</c:v>
                </c:pt>
                <c:pt idx="451" formatCode="0.00">
                  <c:v>8.1</c:v>
                </c:pt>
                <c:pt idx="452" formatCode="0.00">
                  <c:v>-5.8</c:v>
                </c:pt>
                <c:pt idx="453" formatCode="0.00">
                  <c:v>28.7</c:v>
                </c:pt>
                <c:pt idx="454" formatCode="0.00">
                  <c:v>-0.4</c:v>
                </c:pt>
                <c:pt idx="455" formatCode="0.00">
                  <c:v>11.2</c:v>
                </c:pt>
                <c:pt idx="456" formatCode="0.00">
                  <c:v>19</c:v>
                </c:pt>
                <c:pt idx="457" formatCode="0.00">
                  <c:v>-2</c:v>
                </c:pt>
                <c:pt idx="458" formatCode="0.00">
                  <c:v>-172</c:v>
                </c:pt>
                <c:pt idx="459" formatCode="0.00">
                  <c:v>4.2</c:v>
                </c:pt>
                <c:pt idx="460" formatCode="0.00">
                  <c:v>10.1</c:v>
                </c:pt>
                <c:pt idx="461" formatCode="0.00">
                  <c:v>-7.5</c:v>
                </c:pt>
                <c:pt idx="462" formatCode="0.00">
                  <c:v>86.1</c:v>
                </c:pt>
                <c:pt idx="463" formatCode="0.00">
                  <c:v>21.3</c:v>
                </c:pt>
                <c:pt idx="464" formatCode="0.00">
                  <c:v>16.600000000000001</c:v>
                </c:pt>
                <c:pt idx="465" formatCode="0.00">
                  <c:v>8.6999999999999993</c:v>
                </c:pt>
                <c:pt idx="466" formatCode="0.00">
                  <c:v>-3.2</c:v>
                </c:pt>
                <c:pt idx="467" formatCode="0.00">
                  <c:v>3.4</c:v>
                </c:pt>
                <c:pt idx="468" formatCode="0.00">
                  <c:v>-11.2</c:v>
                </c:pt>
                <c:pt idx="469" formatCode="0.00">
                  <c:v>8.1999999999999993</c:v>
                </c:pt>
                <c:pt idx="470" formatCode="0.00">
                  <c:v>6.5</c:v>
                </c:pt>
                <c:pt idx="471" formatCode="0.00">
                  <c:v>9.8000000000000007</c:v>
                </c:pt>
                <c:pt idx="472" formatCode="0.00">
                  <c:v>-54.6</c:v>
                </c:pt>
                <c:pt idx="473" formatCode="0.00">
                  <c:v>0.6</c:v>
                </c:pt>
                <c:pt idx="474" formatCode="0.00">
                  <c:v>4</c:v>
                </c:pt>
                <c:pt idx="475" formatCode="0.00">
                  <c:v>11.9</c:v>
                </c:pt>
                <c:pt idx="476" formatCode="0.00">
                  <c:v>17.899999999999999</c:v>
                </c:pt>
                <c:pt idx="477" formatCode="0.00">
                  <c:v>12</c:v>
                </c:pt>
                <c:pt idx="478" formatCode="0.00">
                  <c:v>0.3</c:v>
                </c:pt>
                <c:pt idx="479" formatCode="0.00">
                  <c:v>10.4</c:v>
                </c:pt>
                <c:pt idx="480" formatCode="0.00">
                  <c:v>9.8000000000000007</c:v>
                </c:pt>
                <c:pt idx="481" formatCode="0.00">
                  <c:v>27.9</c:v>
                </c:pt>
                <c:pt idx="482" formatCode="0.00">
                  <c:v>4.2</c:v>
                </c:pt>
                <c:pt idx="483" formatCode="0.00">
                  <c:v>-8.1</c:v>
                </c:pt>
                <c:pt idx="484" formatCode="0.00">
                  <c:v>-1</c:v>
                </c:pt>
                <c:pt idx="485" formatCode="0.00">
                  <c:v>9.4</c:v>
                </c:pt>
                <c:pt idx="486" formatCode="0.00">
                  <c:v>9.3000000000000007</c:v>
                </c:pt>
                <c:pt idx="487" formatCode="0.00">
                  <c:v>-8.5</c:v>
                </c:pt>
                <c:pt idx="488" formatCode="0.00">
                  <c:v>3.5</c:v>
                </c:pt>
                <c:pt idx="489" formatCode="0.00">
                  <c:v>33.9</c:v>
                </c:pt>
                <c:pt idx="490" formatCode="0.00">
                  <c:v>11.3</c:v>
                </c:pt>
                <c:pt idx="491" formatCode="0.00">
                  <c:v>4.4000000000000004</c:v>
                </c:pt>
                <c:pt idx="492" formatCode="0.00">
                  <c:v>2.8</c:v>
                </c:pt>
                <c:pt idx="493" formatCode="0.00">
                  <c:v>6.9</c:v>
                </c:pt>
                <c:pt idx="494" formatCode="0.00">
                  <c:v>-0.5</c:v>
                </c:pt>
                <c:pt idx="495" formatCode="0.00">
                  <c:v>-75.7</c:v>
                </c:pt>
                <c:pt idx="496" formatCode="0.00">
                  <c:v>9.1999999999999993</c:v>
                </c:pt>
                <c:pt idx="497" formatCode="0.00">
                  <c:v>4.7</c:v>
                </c:pt>
                <c:pt idx="498" formatCode="0.00">
                  <c:v>8.4</c:v>
                </c:pt>
                <c:pt idx="499" formatCode="0.00">
                  <c:v>4</c:v>
                </c:pt>
                <c:pt idx="500" formatCode="0.00">
                  <c:v>4.0999999999999996</c:v>
                </c:pt>
                <c:pt idx="501" formatCode="0.00">
                  <c:v>-447.7</c:v>
                </c:pt>
                <c:pt idx="502" formatCode="0.00">
                  <c:v>4.8</c:v>
                </c:pt>
                <c:pt idx="503" formatCode="0.00">
                  <c:v>-2.7</c:v>
                </c:pt>
                <c:pt idx="504" formatCode="0.00">
                  <c:v>11.5</c:v>
                </c:pt>
                <c:pt idx="505" formatCode="0.00">
                  <c:v>1.6</c:v>
                </c:pt>
                <c:pt idx="506" formatCode="0.00">
                  <c:v>-11.4</c:v>
                </c:pt>
                <c:pt idx="507" formatCode="0.00">
                  <c:v>14</c:v>
                </c:pt>
                <c:pt idx="508" formatCode="0.00">
                  <c:v>-7.2</c:v>
                </c:pt>
                <c:pt idx="509" formatCode="0.00">
                  <c:v>2.7</c:v>
                </c:pt>
                <c:pt idx="510" formatCode="0.00">
                  <c:v>24.9</c:v>
                </c:pt>
                <c:pt idx="511" formatCode="0.00">
                  <c:v>9.6</c:v>
                </c:pt>
                <c:pt idx="512" formatCode="0.00">
                  <c:v>9.6</c:v>
                </c:pt>
                <c:pt idx="513" formatCode="0.00">
                  <c:v>2.7</c:v>
                </c:pt>
                <c:pt idx="514" formatCode="0.00">
                  <c:v>8.8000000000000007</c:v>
                </c:pt>
                <c:pt idx="515" formatCode="0.00">
                  <c:v>1.2</c:v>
                </c:pt>
                <c:pt idx="516" formatCode="0.00">
                  <c:v>9.1999999999999993</c:v>
                </c:pt>
                <c:pt idx="517" formatCode="0.00">
                  <c:v>9.3000000000000007</c:v>
                </c:pt>
                <c:pt idx="518" formatCode="0.00">
                  <c:v>-1.5</c:v>
                </c:pt>
                <c:pt idx="519" formatCode="0.00">
                  <c:v>2.7</c:v>
                </c:pt>
                <c:pt idx="520" formatCode="0.00">
                  <c:v>9.3000000000000007</c:v>
                </c:pt>
                <c:pt idx="521" formatCode="0.00">
                  <c:v>-14.2</c:v>
                </c:pt>
                <c:pt idx="522" formatCode="0.00">
                  <c:v>54.6</c:v>
                </c:pt>
                <c:pt idx="523" formatCode="0.00">
                  <c:v>-166455.79999999999</c:v>
                </c:pt>
                <c:pt idx="524" formatCode="0.00">
                  <c:v>0.5</c:v>
                </c:pt>
                <c:pt idx="525" formatCode="0.00">
                  <c:v>-1.5</c:v>
                </c:pt>
                <c:pt idx="526" formatCode="0.00">
                  <c:v>2</c:v>
                </c:pt>
                <c:pt idx="527" formatCode="0.00">
                  <c:v>-1.5</c:v>
                </c:pt>
                <c:pt idx="528" formatCode="0.00">
                  <c:v>4.0999999999999996</c:v>
                </c:pt>
                <c:pt idx="529" formatCode="0.00">
                  <c:v>0.1</c:v>
                </c:pt>
                <c:pt idx="530" formatCode="0.00">
                  <c:v>-111.8</c:v>
                </c:pt>
                <c:pt idx="531" formatCode="0.00">
                  <c:v>2.7</c:v>
                </c:pt>
                <c:pt idx="532" formatCode="0.00">
                  <c:v>10.8</c:v>
                </c:pt>
                <c:pt idx="533" formatCode="0.00">
                  <c:v>18</c:v>
                </c:pt>
                <c:pt idx="534" formatCode="0.00">
                  <c:v>0.2</c:v>
                </c:pt>
                <c:pt idx="535" formatCode="0.00">
                  <c:v>10.8</c:v>
                </c:pt>
                <c:pt idx="536" formatCode="0.00">
                  <c:v>19.7</c:v>
                </c:pt>
                <c:pt idx="537" formatCode="0.00">
                  <c:v>0.7</c:v>
                </c:pt>
                <c:pt idx="538" formatCode="0.00">
                  <c:v>9.1</c:v>
                </c:pt>
                <c:pt idx="539" formatCode="0.00">
                  <c:v>8.4</c:v>
                </c:pt>
                <c:pt idx="540" formatCode="0.00">
                  <c:v>9.1</c:v>
                </c:pt>
                <c:pt idx="541" formatCode="0.00">
                  <c:v>0.1</c:v>
                </c:pt>
                <c:pt idx="542" formatCode="0.00">
                  <c:v>0.9</c:v>
                </c:pt>
                <c:pt idx="543" formatCode="0.00">
                  <c:v>8.6999999999999993</c:v>
                </c:pt>
                <c:pt idx="544" formatCode="0.00">
                  <c:v>2.5</c:v>
                </c:pt>
                <c:pt idx="545" formatCode="0.00">
                  <c:v>3.7</c:v>
                </c:pt>
                <c:pt idx="546" formatCode="0.00">
                  <c:v>10.1</c:v>
                </c:pt>
                <c:pt idx="547" formatCode="0.00">
                  <c:v>7.8</c:v>
                </c:pt>
                <c:pt idx="548" formatCode="0.00">
                  <c:v>-7.2</c:v>
                </c:pt>
                <c:pt idx="549" formatCode="0.00">
                  <c:v>-17.2</c:v>
                </c:pt>
                <c:pt idx="550" formatCode="0.00">
                  <c:v>3</c:v>
                </c:pt>
                <c:pt idx="551" formatCode="0.00">
                  <c:v>-4.0999999999999996</c:v>
                </c:pt>
                <c:pt idx="552" formatCode="0.00">
                  <c:v>44.2</c:v>
                </c:pt>
                <c:pt idx="553" formatCode="0.00">
                  <c:v>4.2</c:v>
                </c:pt>
                <c:pt idx="554" formatCode="0.00">
                  <c:v>8.6999999999999993</c:v>
                </c:pt>
                <c:pt idx="555" formatCode="0.00">
                  <c:v>17.5</c:v>
                </c:pt>
                <c:pt idx="556" formatCode="0.00">
                  <c:v>6.9</c:v>
                </c:pt>
                <c:pt idx="557" formatCode="0.00">
                  <c:v>-6.7</c:v>
                </c:pt>
                <c:pt idx="558" formatCode="0.00">
                  <c:v>-1.4</c:v>
                </c:pt>
                <c:pt idx="559" formatCode="0.00">
                  <c:v>2.9</c:v>
                </c:pt>
                <c:pt idx="560" formatCode="0.00">
                  <c:v>-11.9</c:v>
                </c:pt>
                <c:pt idx="561" formatCode="0.00">
                  <c:v>3.7</c:v>
                </c:pt>
                <c:pt idx="562" formatCode="0.00">
                  <c:v>4.4000000000000004</c:v>
                </c:pt>
                <c:pt idx="563" formatCode="0.00">
                  <c:v>4.5999999999999996</c:v>
                </c:pt>
                <c:pt idx="564" formatCode="0.00">
                  <c:v>10.7</c:v>
                </c:pt>
                <c:pt idx="565" formatCode="0.00">
                  <c:v>-12.4</c:v>
                </c:pt>
                <c:pt idx="566" formatCode="0.00">
                  <c:v>3.5</c:v>
                </c:pt>
                <c:pt idx="567" formatCode="0.00">
                  <c:v>14.7</c:v>
                </c:pt>
                <c:pt idx="568" formatCode="0.00">
                  <c:v>-5.0999999999999996</c:v>
                </c:pt>
                <c:pt idx="569" formatCode="0.00">
                  <c:v>25.7</c:v>
                </c:pt>
                <c:pt idx="570" formatCode="0.00">
                  <c:v>-0.4</c:v>
                </c:pt>
                <c:pt idx="571" formatCode="0.00">
                  <c:v>-48</c:v>
                </c:pt>
                <c:pt idx="572" formatCode="0.00">
                  <c:v>2.4</c:v>
                </c:pt>
                <c:pt idx="573" formatCode="0.00">
                  <c:v>260.2</c:v>
                </c:pt>
                <c:pt idx="574" formatCode="0.00">
                  <c:v>10.1</c:v>
                </c:pt>
                <c:pt idx="575" formatCode="0.00">
                  <c:v>3.7</c:v>
                </c:pt>
                <c:pt idx="576" formatCode="0.00">
                  <c:v>2.2000000000000002</c:v>
                </c:pt>
                <c:pt idx="577" formatCode="0.00">
                  <c:v>7.6</c:v>
                </c:pt>
                <c:pt idx="578" formatCode="0.00">
                  <c:v>14.1</c:v>
                </c:pt>
                <c:pt idx="579" formatCode="0.00">
                  <c:v>9</c:v>
                </c:pt>
                <c:pt idx="580" formatCode="0.00">
                  <c:v>-8.6</c:v>
                </c:pt>
                <c:pt idx="581" formatCode="0.00">
                  <c:v>58</c:v>
                </c:pt>
                <c:pt idx="582" formatCode="0.00">
                  <c:v>3.8</c:v>
                </c:pt>
                <c:pt idx="583" formatCode="0.00">
                  <c:v>5.7</c:v>
                </c:pt>
                <c:pt idx="584" formatCode="0.00">
                  <c:v>22.2</c:v>
                </c:pt>
                <c:pt idx="585" formatCode="0.00">
                  <c:v>-2.5</c:v>
                </c:pt>
                <c:pt idx="586" formatCode="0.00">
                  <c:v>103.1</c:v>
                </c:pt>
                <c:pt idx="587" formatCode="0.00">
                  <c:v>2.2000000000000002</c:v>
                </c:pt>
                <c:pt idx="588" formatCode="0.00">
                  <c:v>-1.7</c:v>
                </c:pt>
                <c:pt idx="589" formatCode="0.00">
                  <c:v>0</c:v>
                </c:pt>
                <c:pt idx="590" formatCode="0.00">
                  <c:v>12.9</c:v>
                </c:pt>
                <c:pt idx="591" formatCode="0.00">
                  <c:v>-17.2</c:v>
                </c:pt>
                <c:pt idx="592" formatCode="0.00">
                  <c:v>3</c:v>
                </c:pt>
                <c:pt idx="593" formatCode="0.00">
                  <c:v>-7.3</c:v>
                </c:pt>
                <c:pt idx="594" formatCode="0.00">
                  <c:v>7.6</c:v>
                </c:pt>
                <c:pt idx="595" formatCode="0.00">
                  <c:v>2.6</c:v>
                </c:pt>
                <c:pt idx="596" formatCode="0.00">
                  <c:v>5</c:v>
                </c:pt>
                <c:pt idx="597" formatCode="0.00">
                  <c:v>16.3</c:v>
                </c:pt>
                <c:pt idx="598" formatCode="0.00">
                  <c:v>2.1</c:v>
                </c:pt>
                <c:pt idx="599" formatCode="0.00">
                  <c:v>2.6</c:v>
                </c:pt>
                <c:pt idx="600" formatCode="0.00">
                  <c:v>-10.7</c:v>
                </c:pt>
                <c:pt idx="601" formatCode="0.00">
                  <c:v>2.2999999999999998</c:v>
                </c:pt>
                <c:pt idx="602" formatCode="0.00">
                  <c:v>1.9</c:v>
                </c:pt>
                <c:pt idx="603" formatCode="0.00">
                  <c:v>12.8</c:v>
                </c:pt>
                <c:pt idx="604" formatCode="0.00">
                  <c:v>8.9</c:v>
                </c:pt>
                <c:pt idx="605" formatCode="0.00">
                  <c:v>2.4</c:v>
                </c:pt>
                <c:pt idx="606" formatCode="0.00">
                  <c:v>9</c:v>
                </c:pt>
                <c:pt idx="607" formatCode="0.00">
                  <c:v>0.9</c:v>
                </c:pt>
                <c:pt idx="608" formatCode="0.00">
                  <c:v>6.2</c:v>
                </c:pt>
                <c:pt idx="609" formatCode="0.00">
                  <c:v>7.7</c:v>
                </c:pt>
                <c:pt idx="610" formatCode="0.00">
                  <c:v>2.1</c:v>
                </c:pt>
                <c:pt idx="611" formatCode="0.00">
                  <c:v>9.5</c:v>
                </c:pt>
                <c:pt idx="612" formatCode="0.00">
                  <c:v>12.4</c:v>
                </c:pt>
                <c:pt idx="613" formatCode="0.00">
                  <c:v>-0.6</c:v>
                </c:pt>
                <c:pt idx="614" formatCode="0.00">
                  <c:v>6</c:v>
                </c:pt>
                <c:pt idx="615" formatCode="0.00">
                  <c:v>3.5</c:v>
                </c:pt>
                <c:pt idx="616" formatCode="0.00">
                  <c:v>-139.4</c:v>
                </c:pt>
                <c:pt idx="617" formatCode="0.00">
                  <c:v>3.8</c:v>
                </c:pt>
                <c:pt idx="618" formatCode="0.00">
                  <c:v>16.899999999999999</c:v>
                </c:pt>
                <c:pt idx="619" formatCode="0.00">
                  <c:v>-219.3</c:v>
                </c:pt>
                <c:pt idx="620" formatCode="0.00">
                  <c:v>1.7</c:v>
                </c:pt>
                <c:pt idx="621" formatCode="0.00">
                  <c:v>6.1</c:v>
                </c:pt>
                <c:pt idx="622" formatCode="0.00">
                  <c:v>0.5</c:v>
                </c:pt>
                <c:pt idx="623" formatCode="0.00">
                  <c:v>-14.2</c:v>
                </c:pt>
                <c:pt idx="624" formatCode="0.00">
                  <c:v>2.4</c:v>
                </c:pt>
                <c:pt idx="625" formatCode="0.00">
                  <c:v>0.4</c:v>
                </c:pt>
                <c:pt idx="626" formatCode="0.00">
                  <c:v>2.2999999999999998</c:v>
                </c:pt>
                <c:pt idx="627" formatCode="0.00">
                  <c:v>26.7</c:v>
                </c:pt>
                <c:pt idx="628" formatCode="0.00">
                  <c:v>-3.7</c:v>
                </c:pt>
                <c:pt idx="629" formatCode="0.00">
                  <c:v>23.6</c:v>
                </c:pt>
                <c:pt idx="630" formatCode="0.00">
                  <c:v>20.399999999999999</c:v>
                </c:pt>
                <c:pt idx="631" formatCode="0.00">
                  <c:v>19.600000000000001</c:v>
                </c:pt>
                <c:pt idx="632" formatCode="0.00">
                  <c:v>-3.1</c:v>
                </c:pt>
                <c:pt idx="633" formatCode="0.00">
                  <c:v>9.3000000000000007</c:v>
                </c:pt>
                <c:pt idx="634" formatCode="0.00">
                  <c:v>6.5</c:v>
                </c:pt>
                <c:pt idx="635" formatCode="0.00">
                  <c:v>66.7</c:v>
                </c:pt>
                <c:pt idx="636" formatCode="0.00">
                  <c:v>4.2</c:v>
                </c:pt>
                <c:pt idx="637" formatCode="0.00">
                  <c:v>28.1</c:v>
                </c:pt>
                <c:pt idx="638" formatCode="0.00">
                  <c:v>5.8</c:v>
                </c:pt>
                <c:pt idx="639" formatCode="0.00">
                  <c:v>8</c:v>
                </c:pt>
                <c:pt idx="640" formatCode="0.00">
                  <c:v>9</c:v>
                </c:pt>
                <c:pt idx="641" formatCode="0.00">
                  <c:v>2.6</c:v>
                </c:pt>
                <c:pt idx="642" formatCode="0.00">
                  <c:v>12</c:v>
                </c:pt>
                <c:pt idx="643" formatCode="0.00">
                  <c:v>8.1</c:v>
                </c:pt>
                <c:pt idx="644" formatCode="0.00">
                  <c:v>12.4</c:v>
                </c:pt>
                <c:pt idx="645" formatCode="0.00">
                  <c:v>10.3</c:v>
                </c:pt>
                <c:pt idx="646" formatCode="0.00">
                  <c:v>0.2</c:v>
                </c:pt>
                <c:pt idx="647" formatCode="0.00">
                  <c:v>4.7</c:v>
                </c:pt>
                <c:pt idx="648" formatCode="0.00">
                  <c:v>20.9</c:v>
                </c:pt>
                <c:pt idx="649" formatCode="0.00">
                  <c:v>22.8</c:v>
                </c:pt>
                <c:pt idx="650" formatCode="0.00">
                  <c:v>-29.8</c:v>
                </c:pt>
                <c:pt idx="651" formatCode="0.00">
                  <c:v>9.4</c:v>
                </c:pt>
                <c:pt idx="652" formatCode="0.00">
                  <c:v>-6.4</c:v>
                </c:pt>
                <c:pt idx="653" formatCode="0.00">
                  <c:v>3.4</c:v>
                </c:pt>
                <c:pt idx="654" formatCode="0.00">
                  <c:v>-1.1000000000000001</c:v>
                </c:pt>
                <c:pt idx="655" formatCode="0.00">
                  <c:v>3.8</c:v>
                </c:pt>
                <c:pt idx="656" formatCode="0.00">
                  <c:v>-6</c:v>
                </c:pt>
                <c:pt idx="657" formatCode="0.00">
                  <c:v>3.9</c:v>
                </c:pt>
                <c:pt idx="658" formatCode="0.00">
                  <c:v>11</c:v>
                </c:pt>
                <c:pt idx="659" formatCode="0.00">
                  <c:v>67.5</c:v>
                </c:pt>
                <c:pt idx="660" formatCode="0.00">
                  <c:v>-23.4</c:v>
                </c:pt>
                <c:pt idx="661" formatCode="0.00">
                  <c:v>9.4</c:v>
                </c:pt>
                <c:pt idx="662" formatCode="0.00">
                  <c:v>18.5</c:v>
                </c:pt>
                <c:pt idx="663" formatCode="0.00">
                  <c:v>34.799999999999997</c:v>
                </c:pt>
                <c:pt idx="664" formatCode="0.00">
                  <c:v>49.6</c:v>
                </c:pt>
                <c:pt idx="665" formatCode="0.00">
                  <c:v>5.4</c:v>
                </c:pt>
                <c:pt idx="666" formatCode="0.00">
                  <c:v>-2.9</c:v>
                </c:pt>
                <c:pt idx="667" formatCode="0.00">
                  <c:v>2</c:v>
                </c:pt>
                <c:pt idx="668" formatCode="0.00">
                  <c:v>0.1</c:v>
                </c:pt>
                <c:pt idx="669" formatCode="0.00">
                  <c:v>-9.6</c:v>
                </c:pt>
                <c:pt idx="670" formatCode="0.00">
                  <c:v>6.5</c:v>
                </c:pt>
                <c:pt idx="671" formatCode="0.00">
                  <c:v>12.3</c:v>
                </c:pt>
                <c:pt idx="672" formatCode="0.00">
                  <c:v>-1</c:v>
                </c:pt>
                <c:pt idx="673" formatCode="0.00">
                  <c:v>12.7</c:v>
                </c:pt>
                <c:pt idx="674" formatCode="0.00">
                  <c:v>-22</c:v>
                </c:pt>
                <c:pt idx="675" formatCode="0.00">
                  <c:v>6.1</c:v>
                </c:pt>
                <c:pt idx="676" formatCode="0.00">
                  <c:v>-25.4</c:v>
                </c:pt>
                <c:pt idx="677" formatCode="0.00">
                  <c:v>1.3</c:v>
                </c:pt>
                <c:pt idx="678" formatCode="0.00">
                  <c:v>6</c:v>
                </c:pt>
                <c:pt idx="679" formatCode="0.00">
                  <c:v>-24.5</c:v>
                </c:pt>
                <c:pt idx="680" formatCode="0.00">
                  <c:v>13.7</c:v>
                </c:pt>
                <c:pt idx="681" formatCode="0.00">
                  <c:v>3.1</c:v>
                </c:pt>
                <c:pt idx="682" formatCode="0.00">
                  <c:v>0.3</c:v>
                </c:pt>
                <c:pt idx="683" formatCode="0.00">
                  <c:v>8.5</c:v>
                </c:pt>
                <c:pt idx="684" formatCode="0.00">
                  <c:v>-0.1</c:v>
                </c:pt>
                <c:pt idx="685" formatCode="0.00">
                  <c:v>2</c:v>
                </c:pt>
                <c:pt idx="686" formatCode="0.00">
                  <c:v>-42.4</c:v>
                </c:pt>
                <c:pt idx="687" formatCode="0.00">
                  <c:v>7.1</c:v>
                </c:pt>
                <c:pt idx="688" formatCode="0.00">
                  <c:v>0.9</c:v>
                </c:pt>
                <c:pt idx="689" formatCode="0.00">
                  <c:v>-0.7</c:v>
                </c:pt>
                <c:pt idx="690" formatCode="0.00">
                  <c:v>51.1</c:v>
                </c:pt>
                <c:pt idx="691" formatCode="0.00">
                  <c:v>-0.7</c:v>
                </c:pt>
                <c:pt idx="692" formatCode="0.00">
                  <c:v>10.1</c:v>
                </c:pt>
                <c:pt idx="693" formatCode="0.00">
                  <c:v>-2.7</c:v>
                </c:pt>
                <c:pt idx="694" formatCode="0.00">
                  <c:v>4.9000000000000004</c:v>
                </c:pt>
                <c:pt idx="695" formatCode="0.00">
                  <c:v>8.8000000000000007</c:v>
                </c:pt>
                <c:pt idx="696" formatCode="0.00">
                  <c:v>-10</c:v>
                </c:pt>
                <c:pt idx="697" formatCode="0.00">
                  <c:v>17</c:v>
                </c:pt>
                <c:pt idx="698" formatCode="0.00">
                  <c:v>-4.0999999999999996</c:v>
                </c:pt>
                <c:pt idx="699" formatCode="0.00">
                  <c:v>7.5</c:v>
                </c:pt>
                <c:pt idx="700" formatCode="0.00">
                  <c:v>12.2</c:v>
                </c:pt>
                <c:pt idx="701" formatCode="0.00">
                  <c:v>9.8000000000000007</c:v>
                </c:pt>
                <c:pt idx="702" formatCode="0.00">
                  <c:v>7.7</c:v>
                </c:pt>
                <c:pt idx="703" formatCode="0.00">
                  <c:v>18.7</c:v>
                </c:pt>
                <c:pt idx="704" formatCode="0.00">
                  <c:v>1</c:v>
                </c:pt>
                <c:pt idx="705" formatCode="0.00">
                  <c:v>11.4</c:v>
                </c:pt>
                <c:pt idx="706" formatCode="0.00">
                  <c:v>14.4</c:v>
                </c:pt>
                <c:pt idx="707" formatCode="0.00">
                  <c:v>3.4</c:v>
                </c:pt>
                <c:pt idx="708" formatCode="0.00">
                  <c:v>-12.5</c:v>
                </c:pt>
                <c:pt idx="709" formatCode="0.00">
                  <c:v>3.1</c:v>
                </c:pt>
                <c:pt idx="710" formatCode="0.00">
                  <c:v>9.4</c:v>
                </c:pt>
                <c:pt idx="711" formatCode="0.00">
                  <c:v>0.8</c:v>
                </c:pt>
                <c:pt idx="712" formatCode="0.00">
                  <c:v>12</c:v>
                </c:pt>
                <c:pt idx="713" formatCode="0.00">
                  <c:v>4.4000000000000004</c:v>
                </c:pt>
                <c:pt idx="714" formatCode="0.00">
                  <c:v>20.9</c:v>
                </c:pt>
                <c:pt idx="715" formatCode="0.00">
                  <c:v>2.9</c:v>
                </c:pt>
                <c:pt idx="716" formatCode="0.00">
                  <c:v>10.5</c:v>
                </c:pt>
                <c:pt idx="717" formatCode="0.00">
                  <c:v>1.3</c:v>
                </c:pt>
                <c:pt idx="718" formatCode="0.00">
                  <c:v>8.3000000000000007</c:v>
                </c:pt>
                <c:pt idx="719" formatCode="0.00">
                  <c:v>1.6</c:v>
                </c:pt>
                <c:pt idx="720" formatCode="0.00">
                  <c:v>12.1</c:v>
                </c:pt>
                <c:pt idx="721" formatCode="0.00">
                  <c:v>0.7</c:v>
                </c:pt>
                <c:pt idx="722" formatCode="0.00">
                  <c:v>1.6</c:v>
                </c:pt>
                <c:pt idx="723" formatCode="0.00">
                  <c:v>-67.599999999999994</c:v>
                </c:pt>
                <c:pt idx="724" formatCode="0.00">
                  <c:v>4.7</c:v>
                </c:pt>
                <c:pt idx="725" formatCode="0.00">
                  <c:v>8.8000000000000007</c:v>
                </c:pt>
                <c:pt idx="726" formatCode="0.00">
                  <c:v>7.5</c:v>
                </c:pt>
                <c:pt idx="727" formatCode="0.00">
                  <c:v>-4.0999999999999996</c:v>
                </c:pt>
                <c:pt idx="728" formatCode="0.00">
                  <c:v>2.1</c:v>
                </c:pt>
                <c:pt idx="729" formatCode="0.00">
                  <c:v>13</c:v>
                </c:pt>
                <c:pt idx="730" formatCode="0.00">
                  <c:v>10.9</c:v>
                </c:pt>
                <c:pt idx="731" formatCode="0.00">
                  <c:v>-16.7</c:v>
                </c:pt>
                <c:pt idx="732" formatCode="0.00">
                  <c:v>2</c:v>
                </c:pt>
                <c:pt idx="733" formatCode="0.00">
                  <c:v>-2.2000000000000002</c:v>
                </c:pt>
                <c:pt idx="734" formatCode="0.00">
                  <c:v>6.8</c:v>
                </c:pt>
                <c:pt idx="735" formatCode="0.00">
                  <c:v>5.0999999999999996</c:v>
                </c:pt>
                <c:pt idx="736" formatCode="0.00">
                  <c:v>5.7</c:v>
                </c:pt>
                <c:pt idx="737" formatCode="0.00">
                  <c:v>-239.4</c:v>
                </c:pt>
                <c:pt idx="738" formatCode="0.00">
                  <c:v>24</c:v>
                </c:pt>
                <c:pt idx="739" formatCode="0.00">
                  <c:v>6</c:v>
                </c:pt>
                <c:pt idx="740" formatCode="0.00">
                  <c:v>-237.1</c:v>
                </c:pt>
                <c:pt idx="741" formatCode="0.00">
                  <c:v>4.3</c:v>
                </c:pt>
                <c:pt idx="742" formatCode="0.00">
                  <c:v>8.4</c:v>
                </c:pt>
                <c:pt idx="743" formatCode="0.00">
                  <c:v>-10.199999999999999</c:v>
                </c:pt>
                <c:pt idx="744" formatCode="0.00">
                  <c:v>0.1</c:v>
                </c:pt>
                <c:pt idx="745" formatCode="0.00">
                  <c:v>1.4</c:v>
                </c:pt>
                <c:pt idx="746" formatCode="0.00">
                  <c:v>2.7</c:v>
                </c:pt>
                <c:pt idx="747" formatCode="0.00">
                  <c:v>-25.6</c:v>
                </c:pt>
                <c:pt idx="748" formatCode="0.00">
                  <c:v>1.7</c:v>
                </c:pt>
                <c:pt idx="749" formatCode="0.00">
                  <c:v>3.7</c:v>
                </c:pt>
                <c:pt idx="750" formatCode="0.00">
                  <c:v>3.2</c:v>
                </c:pt>
                <c:pt idx="751" formatCode="0.00">
                  <c:v>14.6</c:v>
                </c:pt>
                <c:pt idx="752" formatCode="0.00">
                  <c:v>10.5</c:v>
                </c:pt>
                <c:pt idx="753" formatCode="0.00">
                  <c:v>-24.1</c:v>
                </c:pt>
                <c:pt idx="754" formatCode="0.00">
                  <c:v>3.6</c:v>
                </c:pt>
                <c:pt idx="755" formatCode="0.00">
                  <c:v>4</c:v>
                </c:pt>
                <c:pt idx="756" formatCode="0.00">
                  <c:v>4.3</c:v>
                </c:pt>
                <c:pt idx="757" formatCode="0.00">
                  <c:v>-88.7</c:v>
                </c:pt>
                <c:pt idx="758" formatCode="0.00">
                  <c:v>15.2</c:v>
                </c:pt>
                <c:pt idx="759" formatCode="0.00">
                  <c:v>4.2</c:v>
                </c:pt>
                <c:pt idx="760" formatCode="0.00">
                  <c:v>21</c:v>
                </c:pt>
                <c:pt idx="761" formatCode="0.00">
                  <c:v>11</c:v>
                </c:pt>
                <c:pt idx="762" formatCode="0.00">
                  <c:v>9</c:v>
                </c:pt>
                <c:pt idx="763" formatCode="0.00">
                  <c:v>23.1</c:v>
                </c:pt>
                <c:pt idx="764" formatCode="0.00">
                  <c:v>-13.9</c:v>
                </c:pt>
                <c:pt idx="765" formatCode="0.00">
                  <c:v>6.1</c:v>
                </c:pt>
                <c:pt idx="766" formatCode="0.00">
                  <c:v>7.9</c:v>
                </c:pt>
                <c:pt idx="767" formatCode="0.00">
                  <c:v>353.5</c:v>
                </c:pt>
                <c:pt idx="768" formatCode="0.00">
                  <c:v>0.2</c:v>
                </c:pt>
                <c:pt idx="769" formatCode="0.00">
                  <c:v>-10.199999999999999</c:v>
                </c:pt>
                <c:pt idx="770" formatCode="0.00">
                  <c:v>3.3</c:v>
                </c:pt>
                <c:pt idx="771" formatCode="0.00">
                  <c:v>2.8</c:v>
                </c:pt>
                <c:pt idx="772" formatCode="0.00">
                  <c:v>6.5</c:v>
                </c:pt>
                <c:pt idx="773" formatCode="0.00">
                  <c:v>7.1</c:v>
                </c:pt>
                <c:pt idx="774" formatCode="0.00">
                  <c:v>4.0999999999999996</c:v>
                </c:pt>
                <c:pt idx="775" formatCode="0.00">
                  <c:v>17.3</c:v>
                </c:pt>
                <c:pt idx="776" formatCode="0.00">
                  <c:v>5</c:v>
                </c:pt>
                <c:pt idx="777" formatCode="0.00">
                  <c:v>-3.3</c:v>
                </c:pt>
                <c:pt idx="778" formatCode="0.00">
                  <c:v>4.3</c:v>
                </c:pt>
                <c:pt idx="779" formatCode="0.00">
                  <c:v>13.3</c:v>
                </c:pt>
                <c:pt idx="780" formatCode="0.00">
                  <c:v>6.6</c:v>
                </c:pt>
                <c:pt idx="781" formatCode="0.00">
                  <c:v>23</c:v>
                </c:pt>
                <c:pt idx="782" formatCode="0.00">
                  <c:v>-14.5</c:v>
                </c:pt>
                <c:pt idx="783" formatCode="0.00">
                  <c:v>8.3000000000000007</c:v>
                </c:pt>
                <c:pt idx="784" formatCode="0.00">
                  <c:v>3</c:v>
                </c:pt>
                <c:pt idx="785" formatCode="0.00">
                  <c:v>14.5</c:v>
                </c:pt>
                <c:pt idx="786" formatCode="0.00">
                  <c:v>15.4</c:v>
                </c:pt>
                <c:pt idx="787" formatCode="0.00">
                  <c:v>11.3</c:v>
                </c:pt>
                <c:pt idx="788" formatCode="0.00">
                  <c:v>6.2</c:v>
                </c:pt>
                <c:pt idx="789" formatCode="0.00">
                  <c:v>3.7</c:v>
                </c:pt>
                <c:pt idx="790" formatCode="0.00">
                  <c:v>11.4</c:v>
                </c:pt>
                <c:pt idx="791" formatCode="0.00">
                  <c:v>4.7</c:v>
                </c:pt>
                <c:pt idx="792" formatCode="0.00">
                  <c:v>4.4000000000000004</c:v>
                </c:pt>
                <c:pt idx="793" formatCode="0.00">
                  <c:v>10</c:v>
                </c:pt>
                <c:pt idx="794" formatCode="0.00">
                  <c:v>15.1</c:v>
                </c:pt>
                <c:pt idx="795" formatCode="0.00">
                  <c:v>4.5999999999999996</c:v>
                </c:pt>
                <c:pt idx="796" formatCode="0.00">
                  <c:v>-0.1</c:v>
                </c:pt>
                <c:pt idx="797" formatCode="0.00">
                  <c:v>18.100000000000001</c:v>
                </c:pt>
                <c:pt idx="798" formatCode="0.00">
                  <c:v>-11.9</c:v>
                </c:pt>
                <c:pt idx="799" formatCode="0.00">
                  <c:v>0.4</c:v>
                </c:pt>
                <c:pt idx="800" formatCode="0.00">
                  <c:v>4.4000000000000004</c:v>
                </c:pt>
                <c:pt idx="801" formatCode="0.00">
                  <c:v>16</c:v>
                </c:pt>
                <c:pt idx="802" formatCode="0.00">
                  <c:v>3.9</c:v>
                </c:pt>
                <c:pt idx="803" formatCode="0.00">
                  <c:v>11.8</c:v>
                </c:pt>
                <c:pt idx="804" formatCode="0.00">
                  <c:v>0</c:v>
                </c:pt>
                <c:pt idx="805" formatCode="0.00">
                  <c:v>9.3000000000000007</c:v>
                </c:pt>
                <c:pt idx="806" formatCode="0.00">
                  <c:v>-22.1</c:v>
                </c:pt>
                <c:pt idx="807" formatCode="0.00">
                  <c:v>-25.3</c:v>
                </c:pt>
                <c:pt idx="808" formatCode="0.00">
                  <c:v>0.4</c:v>
                </c:pt>
                <c:pt idx="809" formatCode="0.00">
                  <c:v>0</c:v>
                </c:pt>
                <c:pt idx="810" formatCode="0.00">
                  <c:v>1.2</c:v>
                </c:pt>
                <c:pt idx="811" formatCode="0.00">
                  <c:v>30.5</c:v>
                </c:pt>
                <c:pt idx="812" formatCode="0.00">
                  <c:v>15</c:v>
                </c:pt>
                <c:pt idx="813" formatCode="0.00">
                  <c:v>-20.7</c:v>
                </c:pt>
                <c:pt idx="814" formatCode="0.00">
                  <c:v>1.1000000000000001</c:v>
                </c:pt>
                <c:pt idx="815" formatCode="0.00">
                  <c:v>2146.5</c:v>
                </c:pt>
                <c:pt idx="816" formatCode="0.00">
                  <c:v>2.4</c:v>
                </c:pt>
                <c:pt idx="817" formatCode="0.00">
                  <c:v>13.3</c:v>
                </c:pt>
                <c:pt idx="818" formatCode="0.00">
                  <c:v>1.9</c:v>
                </c:pt>
                <c:pt idx="819" formatCode="0.00">
                  <c:v>4.4000000000000004</c:v>
                </c:pt>
                <c:pt idx="820" formatCode="0.00">
                  <c:v>9.5</c:v>
                </c:pt>
                <c:pt idx="821" formatCode="0.00">
                  <c:v>-10</c:v>
                </c:pt>
                <c:pt idx="822" formatCode="0.00">
                  <c:v>-1.9</c:v>
                </c:pt>
                <c:pt idx="823" formatCode="0.00">
                  <c:v>4.5999999999999996</c:v>
                </c:pt>
                <c:pt idx="824" formatCode="0.00">
                  <c:v>11.8</c:v>
                </c:pt>
                <c:pt idx="825" formatCode="0.00">
                  <c:v>16</c:v>
                </c:pt>
                <c:pt idx="826" formatCode="0.00">
                  <c:v>-2.4</c:v>
                </c:pt>
                <c:pt idx="827" formatCode="0.00">
                  <c:v>17.7</c:v>
                </c:pt>
                <c:pt idx="828" formatCode="0.00">
                  <c:v>2</c:v>
                </c:pt>
                <c:pt idx="829" formatCode="0.00">
                  <c:v>2</c:v>
                </c:pt>
                <c:pt idx="830" formatCode="0.00">
                  <c:v>-3.9</c:v>
                </c:pt>
                <c:pt idx="831" formatCode="0.00">
                  <c:v>11.5</c:v>
                </c:pt>
                <c:pt idx="832" formatCode="0.00">
                  <c:v>3.1</c:v>
                </c:pt>
                <c:pt idx="833" formatCode="0.00">
                  <c:v>11.5</c:v>
                </c:pt>
                <c:pt idx="834" formatCode="0.00">
                  <c:v>49.5</c:v>
                </c:pt>
                <c:pt idx="835" formatCode="0.00">
                  <c:v>8.6</c:v>
                </c:pt>
                <c:pt idx="836" formatCode="0.00">
                  <c:v>0.4</c:v>
                </c:pt>
                <c:pt idx="837" formatCode="0.00">
                  <c:v>0.5</c:v>
                </c:pt>
                <c:pt idx="838" formatCode="0.00">
                  <c:v>11.3</c:v>
                </c:pt>
                <c:pt idx="839" formatCode="0.00">
                  <c:v>-2.2999999999999998</c:v>
                </c:pt>
                <c:pt idx="840" formatCode="0.00">
                  <c:v>33.799999999999997</c:v>
                </c:pt>
                <c:pt idx="841" formatCode="0.00">
                  <c:v>6.6</c:v>
                </c:pt>
                <c:pt idx="842" formatCode="0.00">
                  <c:v>7.3</c:v>
                </c:pt>
                <c:pt idx="843" formatCode="0.00">
                  <c:v>9.1999999999999993</c:v>
                </c:pt>
                <c:pt idx="844" formatCode="0.00">
                  <c:v>11.4</c:v>
                </c:pt>
                <c:pt idx="845" formatCode="0.00">
                  <c:v>4.5999999999999996</c:v>
                </c:pt>
                <c:pt idx="846" formatCode="0.00">
                  <c:v>0.2</c:v>
                </c:pt>
                <c:pt idx="847" formatCode="0.00">
                  <c:v>34.799999999999997</c:v>
                </c:pt>
                <c:pt idx="848" formatCode="0.00">
                  <c:v>33.5</c:v>
                </c:pt>
                <c:pt idx="849" formatCode="0.00">
                  <c:v>14</c:v>
                </c:pt>
                <c:pt idx="850" formatCode="0.00">
                  <c:v>50</c:v>
                </c:pt>
                <c:pt idx="851" formatCode="0.00">
                  <c:v>17.399999999999999</c:v>
                </c:pt>
                <c:pt idx="852" formatCode="0.00">
                  <c:v>1.2</c:v>
                </c:pt>
                <c:pt idx="853" formatCode="0.00">
                  <c:v>6.3</c:v>
                </c:pt>
                <c:pt idx="854" formatCode="0.00">
                  <c:v>2.6</c:v>
                </c:pt>
                <c:pt idx="855" formatCode="0.00">
                  <c:v>5.9</c:v>
                </c:pt>
                <c:pt idx="856" formatCode="0.00">
                  <c:v>7.8</c:v>
                </c:pt>
                <c:pt idx="857" formatCode="0.00">
                  <c:v>3.8</c:v>
                </c:pt>
                <c:pt idx="858" formatCode="0.00">
                  <c:v>9.8000000000000007</c:v>
                </c:pt>
                <c:pt idx="859" formatCode="0.00">
                  <c:v>-114.5</c:v>
                </c:pt>
                <c:pt idx="860" formatCode="0.00">
                  <c:v>10</c:v>
                </c:pt>
                <c:pt idx="861" formatCode="0.00">
                  <c:v>19.7</c:v>
                </c:pt>
                <c:pt idx="862" formatCode="0.00">
                  <c:v>-4.4000000000000004</c:v>
                </c:pt>
                <c:pt idx="863" formatCode="0.00">
                  <c:v>-7.1</c:v>
                </c:pt>
                <c:pt idx="864" formatCode="0.00">
                  <c:v>-15.2</c:v>
                </c:pt>
                <c:pt idx="865" formatCode="0.00">
                  <c:v>-4.2</c:v>
                </c:pt>
                <c:pt idx="866" formatCode="0.00">
                  <c:v>6.1</c:v>
                </c:pt>
                <c:pt idx="867" formatCode="0.00">
                  <c:v>0.5</c:v>
                </c:pt>
                <c:pt idx="868" formatCode="0.00">
                  <c:v>9.5</c:v>
                </c:pt>
                <c:pt idx="869" formatCode="0.00">
                  <c:v>0.2</c:v>
                </c:pt>
                <c:pt idx="870" formatCode="0.00">
                  <c:v>2.8</c:v>
                </c:pt>
                <c:pt idx="871" formatCode="0.00">
                  <c:v>0.8</c:v>
                </c:pt>
                <c:pt idx="872" formatCode="0.00">
                  <c:v>-6.9</c:v>
                </c:pt>
                <c:pt idx="873" formatCode="0.00">
                  <c:v>-39.1</c:v>
                </c:pt>
                <c:pt idx="874" formatCode="0.00">
                  <c:v>4.7</c:v>
                </c:pt>
                <c:pt idx="875" formatCode="0.00">
                  <c:v>12.6</c:v>
                </c:pt>
                <c:pt idx="876" formatCode="0.00">
                  <c:v>1.2</c:v>
                </c:pt>
                <c:pt idx="877" formatCode="0.00">
                  <c:v>-1.4</c:v>
                </c:pt>
                <c:pt idx="878" formatCode="0.00">
                  <c:v>13.4</c:v>
                </c:pt>
                <c:pt idx="879" formatCode="0.00">
                  <c:v>12.4</c:v>
                </c:pt>
                <c:pt idx="880" formatCode="0.00">
                  <c:v>5.3</c:v>
                </c:pt>
                <c:pt idx="881" formatCode="0.00">
                  <c:v>4.8</c:v>
                </c:pt>
                <c:pt idx="882" formatCode="0.00">
                  <c:v>-7</c:v>
                </c:pt>
                <c:pt idx="883" formatCode="0.00">
                  <c:v>4.9000000000000004</c:v>
                </c:pt>
                <c:pt idx="884" formatCode="0.00">
                  <c:v>13.8</c:v>
                </c:pt>
                <c:pt idx="885" formatCode="0.00">
                  <c:v>-47.8</c:v>
                </c:pt>
                <c:pt idx="886" formatCode="0.00">
                  <c:v>4.3</c:v>
                </c:pt>
                <c:pt idx="887" formatCode="0.00">
                  <c:v>18.2</c:v>
                </c:pt>
                <c:pt idx="888" formatCode="0.00">
                  <c:v>11.3</c:v>
                </c:pt>
                <c:pt idx="889" formatCode="0.00">
                  <c:v>5.6</c:v>
                </c:pt>
                <c:pt idx="890" formatCode="0.00">
                  <c:v>1.8</c:v>
                </c:pt>
                <c:pt idx="891" formatCode="0.00">
                  <c:v>-2.5</c:v>
                </c:pt>
                <c:pt idx="892" formatCode="0.00">
                  <c:v>18.600000000000001</c:v>
                </c:pt>
                <c:pt idx="893" formatCode="0.00">
                  <c:v>-6.2</c:v>
                </c:pt>
                <c:pt idx="894" formatCode="0.00">
                  <c:v>18.3</c:v>
                </c:pt>
                <c:pt idx="895" formatCode="0.00">
                  <c:v>2.5</c:v>
                </c:pt>
                <c:pt idx="896" formatCode="0.00">
                  <c:v>16.2</c:v>
                </c:pt>
                <c:pt idx="897" formatCode="0.00">
                  <c:v>13.9</c:v>
                </c:pt>
                <c:pt idx="898" formatCode="0.00">
                  <c:v>16.100000000000001</c:v>
                </c:pt>
                <c:pt idx="899" formatCode="0.00">
                  <c:v>1.9</c:v>
                </c:pt>
                <c:pt idx="900" formatCode="0.00">
                  <c:v>14.2</c:v>
                </c:pt>
                <c:pt idx="901" formatCode="0.00">
                  <c:v>2.6</c:v>
                </c:pt>
                <c:pt idx="902" formatCode="0.00">
                  <c:v>6.9</c:v>
                </c:pt>
                <c:pt idx="903" formatCode="0.00">
                  <c:v>-29.4</c:v>
                </c:pt>
                <c:pt idx="904" formatCode="0.00">
                  <c:v>3.4</c:v>
                </c:pt>
                <c:pt idx="905" formatCode="0.00">
                  <c:v>16.2</c:v>
                </c:pt>
                <c:pt idx="906" formatCode="0.00">
                  <c:v>5.9</c:v>
                </c:pt>
                <c:pt idx="907" formatCode="0.00">
                  <c:v>13.7</c:v>
                </c:pt>
                <c:pt idx="908" formatCode="0.00">
                  <c:v>1.1000000000000001</c:v>
                </c:pt>
                <c:pt idx="909" formatCode="0.00">
                  <c:v>-3.1</c:v>
                </c:pt>
                <c:pt idx="910" formatCode="0.00">
                  <c:v>10.6</c:v>
                </c:pt>
                <c:pt idx="911" formatCode="0.00">
                  <c:v>-4.3</c:v>
                </c:pt>
                <c:pt idx="912" formatCode="0.00">
                  <c:v>1.6</c:v>
                </c:pt>
                <c:pt idx="913" formatCode="0.00">
                  <c:v>31.4</c:v>
                </c:pt>
                <c:pt idx="914" formatCode="0.00">
                  <c:v>10.6</c:v>
                </c:pt>
                <c:pt idx="915" formatCode="0.00">
                  <c:v>-0.4</c:v>
                </c:pt>
                <c:pt idx="916" formatCode="0.00">
                  <c:v>9.1999999999999993</c:v>
                </c:pt>
                <c:pt idx="917" formatCode="0.00">
                  <c:v>1773.1</c:v>
                </c:pt>
                <c:pt idx="918" formatCode="0.00">
                  <c:v>20.5</c:v>
                </c:pt>
                <c:pt idx="919" formatCode="0.00">
                  <c:v>19.7</c:v>
                </c:pt>
                <c:pt idx="920" formatCode="0.00">
                  <c:v>12.4</c:v>
                </c:pt>
                <c:pt idx="921" formatCode="0.00">
                  <c:v>8.6999999999999993</c:v>
                </c:pt>
                <c:pt idx="922" formatCode="0.00">
                  <c:v>33</c:v>
                </c:pt>
                <c:pt idx="923" formatCode="0.00">
                  <c:v>2.2999999999999998</c:v>
                </c:pt>
                <c:pt idx="924" formatCode="0.00">
                  <c:v>14.6</c:v>
                </c:pt>
                <c:pt idx="925" formatCode="0.00">
                  <c:v>-5.7</c:v>
                </c:pt>
                <c:pt idx="926" formatCode="0.00">
                  <c:v>16</c:v>
                </c:pt>
                <c:pt idx="927" formatCode="0.00">
                  <c:v>1.5</c:v>
                </c:pt>
                <c:pt idx="928" formatCode="0.00">
                  <c:v>-37.1</c:v>
                </c:pt>
                <c:pt idx="929" formatCode="0.00">
                  <c:v>-1.2</c:v>
                </c:pt>
                <c:pt idx="930" formatCode="0.00">
                  <c:v>17.899999999999999</c:v>
                </c:pt>
                <c:pt idx="931" formatCode="0.00">
                  <c:v>463.2</c:v>
                </c:pt>
                <c:pt idx="932" formatCode="0.00">
                  <c:v>0.7</c:v>
                </c:pt>
                <c:pt idx="933" formatCode="0.00">
                  <c:v>12</c:v>
                </c:pt>
                <c:pt idx="934" formatCode="0.00">
                  <c:v>10</c:v>
                </c:pt>
                <c:pt idx="935" formatCode="0.00">
                  <c:v>6.7</c:v>
                </c:pt>
                <c:pt idx="936" formatCode="0.00">
                  <c:v>-8.3000000000000007</c:v>
                </c:pt>
                <c:pt idx="937" formatCode="0.00">
                  <c:v>5.9</c:v>
                </c:pt>
                <c:pt idx="938" formatCode="0.00">
                  <c:v>5.6</c:v>
                </c:pt>
                <c:pt idx="939" formatCode="0.00">
                  <c:v>3.1</c:v>
                </c:pt>
                <c:pt idx="940" formatCode="0.00">
                  <c:v>-1.9</c:v>
                </c:pt>
                <c:pt idx="941" formatCode="0.00">
                  <c:v>-3.1</c:v>
                </c:pt>
                <c:pt idx="942" formatCode="0.00">
                  <c:v>12.7</c:v>
                </c:pt>
                <c:pt idx="943" formatCode="0.00">
                  <c:v>12.3</c:v>
                </c:pt>
                <c:pt idx="944" formatCode="0.00">
                  <c:v>6.3</c:v>
                </c:pt>
                <c:pt idx="945" formatCode="0.00">
                  <c:v>11.9</c:v>
                </c:pt>
                <c:pt idx="946" formatCode="0.00">
                  <c:v>14.1</c:v>
                </c:pt>
                <c:pt idx="947" formatCode="0.00">
                  <c:v>-13.3</c:v>
                </c:pt>
                <c:pt idx="948" formatCode="0.00">
                  <c:v>12.9</c:v>
                </c:pt>
                <c:pt idx="949" formatCode="0.00">
                  <c:v>2.7</c:v>
                </c:pt>
                <c:pt idx="950" formatCode="0.00">
                  <c:v>5.9</c:v>
                </c:pt>
                <c:pt idx="951" formatCode="0.00">
                  <c:v>-15.1</c:v>
                </c:pt>
                <c:pt idx="952" formatCode="0.00">
                  <c:v>6.1</c:v>
                </c:pt>
                <c:pt idx="953" formatCode="0.00">
                  <c:v>4.5999999999999996</c:v>
                </c:pt>
                <c:pt idx="954" formatCode="0.00">
                  <c:v>8.9</c:v>
                </c:pt>
                <c:pt idx="955" formatCode="0.00">
                  <c:v>11.9</c:v>
                </c:pt>
                <c:pt idx="956" formatCode="0.00">
                  <c:v>0.7</c:v>
                </c:pt>
                <c:pt idx="957" formatCode="0.00">
                  <c:v>14.4</c:v>
                </c:pt>
                <c:pt idx="958" formatCode="0.00">
                  <c:v>12.5</c:v>
                </c:pt>
                <c:pt idx="959" formatCode="0.00">
                  <c:v>43.6</c:v>
                </c:pt>
                <c:pt idx="960" formatCode="0.00">
                  <c:v>18.5</c:v>
                </c:pt>
                <c:pt idx="961" formatCode="0.00">
                  <c:v>-14.1</c:v>
                </c:pt>
                <c:pt idx="962" formatCode="0.00">
                  <c:v>4.5</c:v>
                </c:pt>
                <c:pt idx="963" formatCode="0.00">
                  <c:v>10.9</c:v>
                </c:pt>
                <c:pt idx="964" formatCode="0.00">
                  <c:v>-3.4</c:v>
                </c:pt>
                <c:pt idx="965" formatCode="0.00">
                  <c:v>5.5</c:v>
                </c:pt>
                <c:pt idx="966" formatCode="0.00">
                  <c:v>4.5999999999999996</c:v>
                </c:pt>
                <c:pt idx="967" formatCode="0.00">
                  <c:v>8.5</c:v>
                </c:pt>
                <c:pt idx="968" formatCode="0.00">
                  <c:v>-2.4</c:v>
                </c:pt>
                <c:pt idx="969" formatCode="0.00">
                  <c:v>0.2</c:v>
                </c:pt>
                <c:pt idx="970" formatCode="0.00">
                  <c:v>6.5</c:v>
                </c:pt>
                <c:pt idx="971" formatCode="0.00">
                  <c:v>2.8</c:v>
                </c:pt>
                <c:pt idx="972" formatCode="0.00">
                  <c:v>24.7</c:v>
                </c:pt>
                <c:pt idx="973" formatCode="0.00">
                  <c:v>8.6999999999999993</c:v>
                </c:pt>
                <c:pt idx="974" formatCode="0.00">
                  <c:v>11.2</c:v>
                </c:pt>
                <c:pt idx="975" formatCode="0.00">
                  <c:v>22.9</c:v>
                </c:pt>
                <c:pt idx="976" formatCode="0.00">
                  <c:v>6</c:v>
                </c:pt>
                <c:pt idx="977" formatCode="0.00">
                  <c:v>-9.6999999999999993</c:v>
                </c:pt>
                <c:pt idx="978" formatCode="0.00">
                  <c:v>3.9</c:v>
                </c:pt>
                <c:pt idx="979" formatCode="0.00">
                  <c:v>15.2</c:v>
                </c:pt>
                <c:pt idx="980" formatCode="0.00">
                  <c:v>4.4000000000000004</c:v>
                </c:pt>
                <c:pt idx="981" formatCode="0.00">
                  <c:v>-10.199999999999999</c:v>
                </c:pt>
                <c:pt idx="982" formatCode="0.00">
                  <c:v>-2.6</c:v>
                </c:pt>
                <c:pt idx="983" formatCode="0.00">
                  <c:v>3</c:v>
                </c:pt>
                <c:pt idx="984" formatCode="0.00">
                  <c:v>4.4000000000000004</c:v>
                </c:pt>
                <c:pt idx="985" formatCode="0.00">
                  <c:v>2</c:v>
                </c:pt>
                <c:pt idx="986" formatCode="0.00">
                  <c:v>31.2</c:v>
                </c:pt>
                <c:pt idx="987" formatCode="0.00">
                  <c:v>10.6</c:v>
                </c:pt>
                <c:pt idx="988" formatCode="0.00">
                  <c:v>-34.200000000000003</c:v>
                </c:pt>
                <c:pt idx="989" formatCode="0.00">
                  <c:v>4.8</c:v>
                </c:pt>
                <c:pt idx="990" formatCode="0.00">
                  <c:v>13.4</c:v>
                </c:pt>
                <c:pt idx="991" formatCode="0.00">
                  <c:v>3.3</c:v>
                </c:pt>
                <c:pt idx="992" formatCode="0.00">
                  <c:v>7.4</c:v>
                </c:pt>
                <c:pt idx="993" formatCode="0.00">
                  <c:v>8.3000000000000007</c:v>
                </c:pt>
                <c:pt idx="994" formatCode="0.00">
                  <c:v>5.6</c:v>
                </c:pt>
                <c:pt idx="995" formatCode="0.00">
                  <c:v>-3</c:v>
                </c:pt>
                <c:pt idx="996" formatCode="0.00">
                  <c:v>7.4</c:v>
                </c:pt>
                <c:pt idx="997" formatCode="0.00">
                  <c:v>7.9</c:v>
                </c:pt>
                <c:pt idx="998" formatCode="0.00">
                  <c:v>0.2</c:v>
                </c:pt>
                <c:pt idx="999" formatCode="0.00">
                  <c:v>4.2</c:v>
                </c:pt>
                <c:pt idx="1000" formatCode="0.00">
                  <c:v>14.6</c:v>
                </c:pt>
                <c:pt idx="1001" formatCode="0.00">
                  <c:v>24.9</c:v>
                </c:pt>
                <c:pt idx="1002" formatCode="0.00">
                  <c:v>-1.2</c:v>
                </c:pt>
                <c:pt idx="1003" formatCode="0.00">
                  <c:v>1.6</c:v>
                </c:pt>
                <c:pt idx="1004" formatCode="0.00">
                  <c:v>11.9</c:v>
                </c:pt>
                <c:pt idx="1005" formatCode="0.00">
                  <c:v>-24.3</c:v>
                </c:pt>
                <c:pt idx="1006" formatCode="0.00">
                  <c:v>-2.6</c:v>
                </c:pt>
                <c:pt idx="1007" formatCode="0.00">
                  <c:v>-10.1</c:v>
                </c:pt>
                <c:pt idx="1008" formatCode="0.00">
                  <c:v>-3.2</c:v>
                </c:pt>
                <c:pt idx="1009" formatCode="0.00">
                  <c:v>-17.5</c:v>
                </c:pt>
                <c:pt idx="1010" formatCode="0.00">
                  <c:v>2</c:v>
                </c:pt>
                <c:pt idx="1011" formatCode="0.00">
                  <c:v>11.4</c:v>
                </c:pt>
                <c:pt idx="1012" formatCode="0.00">
                  <c:v>-27.6</c:v>
                </c:pt>
                <c:pt idx="1013" formatCode="0.00">
                  <c:v>10.199999999999999</c:v>
                </c:pt>
                <c:pt idx="1014" formatCode="0.00">
                  <c:v>5</c:v>
                </c:pt>
                <c:pt idx="1015" formatCode="0.00">
                  <c:v>1.9</c:v>
                </c:pt>
                <c:pt idx="1016" formatCode="0.00">
                  <c:v>17.8</c:v>
                </c:pt>
                <c:pt idx="1017" formatCode="0.00">
                  <c:v>2.2000000000000002</c:v>
                </c:pt>
                <c:pt idx="1018" formatCode="0.00">
                  <c:v>5.5</c:v>
                </c:pt>
                <c:pt idx="1019" formatCode="0.00">
                  <c:v>-1.6</c:v>
                </c:pt>
                <c:pt idx="1020" formatCode="0.00">
                  <c:v>0.6</c:v>
                </c:pt>
                <c:pt idx="1021" formatCode="0.00">
                  <c:v>7.5</c:v>
                </c:pt>
                <c:pt idx="1022" formatCode="0.00">
                  <c:v>1.2</c:v>
                </c:pt>
                <c:pt idx="1023" formatCode="0.00">
                  <c:v>-6.1</c:v>
                </c:pt>
                <c:pt idx="1024" formatCode="0.00">
                  <c:v>2.6</c:v>
                </c:pt>
                <c:pt idx="1025" formatCode="0.00">
                  <c:v>4.4000000000000004</c:v>
                </c:pt>
                <c:pt idx="1026" formatCode="0.00">
                  <c:v>12.3</c:v>
                </c:pt>
                <c:pt idx="1027" formatCode="0.00">
                  <c:v>-4.3</c:v>
                </c:pt>
                <c:pt idx="1028" formatCode="0.00">
                  <c:v>2.4</c:v>
                </c:pt>
                <c:pt idx="1029" formatCode="0.00">
                  <c:v>1.5</c:v>
                </c:pt>
                <c:pt idx="1030" formatCode="0.00">
                  <c:v>9.9</c:v>
                </c:pt>
                <c:pt idx="1031" formatCode="0.00">
                  <c:v>4.0999999999999996</c:v>
                </c:pt>
                <c:pt idx="1032" formatCode="0.00">
                  <c:v>4.5999999999999996</c:v>
                </c:pt>
                <c:pt idx="1033" formatCode="0.00">
                  <c:v>6.9</c:v>
                </c:pt>
                <c:pt idx="1034" formatCode="0.00">
                  <c:v>6.6</c:v>
                </c:pt>
                <c:pt idx="1035" formatCode="0.00">
                  <c:v>9.6999999999999993</c:v>
                </c:pt>
                <c:pt idx="1036" formatCode="0.00">
                  <c:v>3.1</c:v>
                </c:pt>
                <c:pt idx="1037" formatCode="0.00">
                  <c:v>7.7</c:v>
                </c:pt>
                <c:pt idx="1038" formatCode="0.00">
                  <c:v>10.7</c:v>
                </c:pt>
                <c:pt idx="1039" formatCode="0.00">
                  <c:v>5.6</c:v>
                </c:pt>
                <c:pt idx="1040" formatCode="0.00">
                  <c:v>5.4</c:v>
                </c:pt>
                <c:pt idx="1041" formatCode="0.00">
                  <c:v>-20.100000000000001</c:v>
                </c:pt>
                <c:pt idx="1042" formatCode="0.00">
                  <c:v>29.5</c:v>
                </c:pt>
                <c:pt idx="1043" formatCode="0.00">
                  <c:v>2.6</c:v>
                </c:pt>
                <c:pt idx="1044" formatCode="0.00">
                  <c:v>7.1</c:v>
                </c:pt>
                <c:pt idx="1045" formatCode="0.00">
                  <c:v>5.3</c:v>
                </c:pt>
                <c:pt idx="1046" formatCode="0.00">
                  <c:v>-3.1</c:v>
                </c:pt>
                <c:pt idx="1047" formatCode="0.00">
                  <c:v>4.9000000000000004</c:v>
                </c:pt>
                <c:pt idx="1048" formatCode="0.00">
                  <c:v>15.7</c:v>
                </c:pt>
                <c:pt idx="1049" formatCode="0.00">
                  <c:v>19.3</c:v>
                </c:pt>
                <c:pt idx="1050" formatCode="0.00">
                  <c:v>8.1999999999999993</c:v>
                </c:pt>
                <c:pt idx="1051" formatCode="0.00">
                  <c:v>4.0999999999999996</c:v>
                </c:pt>
                <c:pt idx="1052" formatCode="0.00">
                  <c:v>5</c:v>
                </c:pt>
                <c:pt idx="1053" formatCode="0.00">
                  <c:v>-1.9</c:v>
                </c:pt>
                <c:pt idx="1054" formatCode="0.00">
                  <c:v>-2.9</c:v>
                </c:pt>
                <c:pt idx="1055" formatCode="0.00">
                  <c:v>14.9</c:v>
                </c:pt>
                <c:pt idx="1056" formatCode="0.00">
                  <c:v>5.8</c:v>
                </c:pt>
                <c:pt idx="1057" formatCode="0.00">
                  <c:v>-19</c:v>
                </c:pt>
                <c:pt idx="1058" formatCode="0.00">
                  <c:v>13.7</c:v>
                </c:pt>
                <c:pt idx="1059" formatCode="0.00">
                  <c:v>3.5</c:v>
                </c:pt>
                <c:pt idx="1060" formatCode="0.00">
                  <c:v>19.3</c:v>
                </c:pt>
                <c:pt idx="1061" formatCode="0.00">
                  <c:v>3.1</c:v>
                </c:pt>
                <c:pt idx="1062" formatCode="0.00">
                  <c:v>10.199999999999999</c:v>
                </c:pt>
                <c:pt idx="1063" formatCode="0.00">
                  <c:v>-4.5999999999999996</c:v>
                </c:pt>
                <c:pt idx="1064" formatCode="0.00">
                  <c:v>15.5</c:v>
                </c:pt>
                <c:pt idx="1065" formatCode="0.00">
                  <c:v>-3</c:v>
                </c:pt>
                <c:pt idx="1066" formatCode="0.00">
                  <c:v>10.199999999999999</c:v>
                </c:pt>
                <c:pt idx="1067" formatCode="0.00">
                  <c:v>33.799999999999997</c:v>
                </c:pt>
                <c:pt idx="1068" formatCode="0.00">
                  <c:v>29.1</c:v>
                </c:pt>
                <c:pt idx="1069" formatCode="0.00">
                  <c:v>11.6</c:v>
                </c:pt>
                <c:pt idx="1070" formatCode="0.00">
                  <c:v>-0.3</c:v>
                </c:pt>
                <c:pt idx="1071" formatCode="0.00">
                  <c:v>2.2000000000000002</c:v>
                </c:pt>
                <c:pt idx="1072" formatCode="0.00">
                  <c:v>1.4</c:v>
                </c:pt>
                <c:pt idx="1073" formatCode="0.00">
                  <c:v>-0.9</c:v>
                </c:pt>
                <c:pt idx="1074" formatCode="0.00">
                  <c:v>-3.1</c:v>
                </c:pt>
                <c:pt idx="1075" formatCode="0.00">
                  <c:v>-0.4</c:v>
                </c:pt>
                <c:pt idx="1076" formatCode="0.00">
                  <c:v>4</c:v>
                </c:pt>
                <c:pt idx="1077" formatCode="0.00">
                  <c:v>11.6</c:v>
                </c:pt>
                <c:pt idx="1078" formatCode="0.00">
                  <c:v>-138</c:v>
                </c:pt>
                <c:pt idx="1079" formatCode="0.00">
                  <c:v>0.6</c:v>
                </c:pt>
                <c:pt idx="1080" formatCode="0.00">
                  <c:v>2.8</c:v>
                </c:pt>
                <c:pt idx="1081" formatCode="0.00">
                  <c:v>42.7</c:v>
                </c:pt>
                <c:pt idx="1082" formatCode="0.00">
                  <c:v>3.6</c:v>
                </c:pt>
                <c:pt idx="1083" formatCode="0.00">
                  <c:v>-7.1</c:v>
                </c:pt>
                <c:pt idx="1084" formatCode="0.00">
                  <c:v>0.6</c:v>
                </c:pt>
                <c:pt idx="1085" formatCode="0.00">
                  <c:v>6.1</c:v>
                </c:pt>
                <c:pt idx="1086" formatCode="0.00">
                  <c:v>-14.9</c:v>
                </c:pt>
                <c:pt idx="1087" formatCode="0.00">
                  <c:v>19</c:v>
                </c:pt>
                <c:pt idx="1088" formatCode="0.00">
                  <c:v>4.7</c:v>
                </c:pt>
                <c:pt idx="1089" formatCode="0.00">
                  <c:v>3.8</c:v>
                </c:pt>
                <c:pt idx="1090" formatCode="0.00">
                  <c:v>22.9</c:v>
                </c:pt>
                <c:pt idx="1091" formatCode="0.00">
                  <c:v>-23.6</c:v>
                </c:pt>
                <c:pt idx="1092" formatCode="0.00">
                  <c:v>0.9</c:v>
                </c:pt>
                <c:pt idx="1093" formatCode="0.00">
                  <c:v>2.1</c:v>
                </c:pt>
                <c:pt idx="1094" formatCode="0.00">
                  <c:v>0.7</c:v>
                </c:pt>
                <c:pt idx="1095" formatCode="0.00">
                  <c:v>16.3</c:v>
                </c:pt>
                <c:pt idx="1096" formatCode="0.00">
                  <c:v>1.4</c:v>
                </c:pt>
                <c:pt idx="1097" formatCode="0.00">
                  <c:v>2.7</c:v>
                </c:pt>
                <c:pt idx="1098" formatCode="0.00">
                  <c:v>18.100000000000001</c:v>
                </c:pt>
                <c:pt idx="1099" formatCode="0.00">
                  <c:v>9.6999999999999993</c:v>
                </c:pt>
                <c:pt idx="1100" formatCode="0.00">
                  <c:v>6.1</c:v>
                </c:pt>
                <c:pt idx="1101" formatCode="0.00">
                  <c:v>-7.1</c:v>
                </c:pt>
                <c:pt idx="1102" formatCode="0.00">
                  <c:v>7.5</c:v>
                </c:pt>
                <c:pt idx="1103" formatCode="0.00">
                  <c:v>4.7</c:v>
                </c:pt>
                <c:pt idx="1104" formatCode="0.00">
                  <c:v>0.4</c:v>
                </c:pt>
                <c:pt idx="1105" formatCode="0.00">
                  <c:v>19.5</c:v>
                </c:pt>
                <c:pt idx="1106" formatCode="0.00">
                  <c:v>5.6</c:v>
                </c:pt>
                <c:pt idx="1107" formatCode="0.00">
                  <c:v>8.8000000000000007</c:v>
                </c:pt>
                <c:pt idx="1108" formatCode="0.00">
                  <c:v>130.6</c:v>
                </c:pt>
                <c:pt idx="1109" formatCode="0.00">
                  <c:v>18.899999999999999</c:v>
                </c:pt>
                <c:pt idx="1110" formatCode="0.00">
                  <c:v>-5.4</c:v>
                </c:pt>
                <c:pt idx="1111" formatCode="0.00">
                  <c:v>4.5</c:v>
                </c:pt>
                <c:pt idx="1112" formatCode="0.00">
                  <c:v>-6.3</c:v>
                </c:pt>
                <c:pt idx="1113" formatCode="0.00">
                  <c:v>4.5999999999999996</c:v>
                </c:pt>
                <c:pt idx="1114" formatCode="0.00">
                  <c:v>13.6</c:v>
                </c:pt>
                <c:pt idx="1115" formatCode="0.00">
                  <c:v>-72</c:v>
                </c:pt>
                <c:pt idx="1116" formatCode="0.00">
                  <c:v>9.6999999999999993</c:v>
                </c:pt>
                <c:pt idx="1117" formatCode="0.00">
                  <c:v>-1.2</c:v>
                </c:pt>
                <c:pt idx="1118" formatCode="0.00">
                  <c:v>6.9</c:v>
                </c:pt>
                <c:pt idx="1119" formatCode="0.00">
                  <c:v>3.3</c:v>
                </c:pt>
                <c:pt idx="1120" formatCode="0.00">
                  <c:v>4.5999999999999996</c:v>
                </c:pt>
                <c:pt idx="1121" formatCode="0.00">
                  <c:v>-7.6</c:v>
                </c:pt>
                <c:pt idx="1122" formatCode="0.00">
                  <c:v>-1.1000000000000001</c:v>
                </c:pt>
                <c:pt idx="1123" formatCode="0.00">
                  <c:v>10.3</c:v>
                </c:pt>
                <c:pt idx="1124" formatCode="0.00">
                  <c:v>15.3</c:v>
                </c:pt>
                <c:pt idx="1125" formatCode="0.00">
                  <c:v>15.6</c:v>
                </c:pt>
                <c:pt idx="1126" formatCode="0.00">
                  <c:v>-26.9</c:v>
                </c:pt>
                <c:pt idx="1127" formatCode="0.00">
                  <c:v>28.2</c:v>
                </c:pt>
                <c:pt idx="1128" formatCode="0.00">
                  <c:v>11.7</c:v>
                </c:pt>
                <c:pt idx="1129" formatCode="0.00">
                  <c:v>-4.7</c:v>
                </c:pt>
                <c:pt idx="1130" formatCode="0.00">
                  <c:v>-0.9</c:v>
                </c:pt>
                <c:pt idx="1131" formatCode="0.00">
                  <c:v>-169.1</c:v>
                </c:pt>
                <c:pt idx="1132" formatCode="0.00">
                  <c:v>-22.1</c:v>
                </c:pt>
                <c:pt idx="1133" formatCode="0.00">
                  <c:v>11.1</c:v>
                </c:pt>
                <c:pt idx="1134" formatCode="0.00">
                  <c:v>12.1</c:v>
                </c:pt>
                <c:pt idx="1135" formatCode="0.00">
                  <c:v>-51.3</c:v>
                </c:pt>
                <c:pt idx="1136" formatCode="0.00">
                  <c:v>464.3</c:v>
                </c:pt>
                <c:pt idx="1137" formatCode="0.00">
                  <c:v>22.3</c:v>
                </c:pt>
                <c:pt idx="1138" formatCode="0.00">
                  <c:v>9.9</c:v>
                </c:pt>
                <c:pt idx="1139" formatCode="0.00">
                  <c:v>-1</c:v>
                </c:pt>
                <c:pt idx="1140" formatCode="0.00">
                  <c:v>-28</c:v>
                </c:pt>
                <c:pt idx="1141" formatCode="0.00">
                  <c:v>-8.6</c:v>
                </c:pt>
                <c:pt idx="1142" formatCode="0.00">
                  <c:v>5.3</c:v>
                </c:pt>
                <c:pt idx="1143" formatCode="0.00">
                  <c:v>2.6</c:v>
                </c:pt>
                <c:pt idx="1144" formatCode="0.00">
                  <c:v>4.7</c:v>
                </c:pt>
                <c:pt idx="1145" formatCode="0.00">
                  <c:v>-13.1</c:v>
                </c:pt>
                <c:pt idx="1146" formatCode="0.00">
                  <c:v>-13.4</c:v>
                </c:pt>
                <c:pt idx="1147" formatCode="0.00">
                  <c:v>3.9</c:v>
                </c:pt>
                <c:pt idx="1148" formatCode="0.00">
                  <c:v>-19.7</c:v>
                </c:pt>
                <c:pt idx="1149" formatCode="0.00">
                  <c:v>-19.3</c:v>
                </c:pt>
                <c:pt idx="1150" formatCode="0.00">
                  <c:v>0.5</c:v>
                </c:pt>
                <c:pt idx="1151" formatCode="0.00">
                  <c:v>-0.8</c:v>
                </c:pt>
                <c:pt idx="1152" formatCode="0.00">
                  <c:v>-23.9</c:v>
                </c:pt>
                <c:pt idx="1153" formatCode="0.00">
                  <c:v>16.899999999999999</c:v>
                </c:pt>
                <c:pt idx="1154" formatCode="0.00">
                  <c:v>1.4</c:v>
                </c:pt>
                <c:pt idx="1155" formatCode="0.00">
                  <c:v>-1.9</c:v>
                </c:pt>
                <c:pt idx="1156" formatCode="0.00">
                  <c:v>0.4</c:v>
                </c:pt>
                <c:pt idx="1157" formatCode="0.00">
                  <c:v>13.7</c:v>
                </c:pt>
                <c:pt idx="1158" formatCode="0.00">
                  <c:v>8.1</c:v>
                </c:pt>
                <c:pt idx="1159" formatCode="0.00">
                  <c:v>7.3</c:v>
                </c:pt>
                <c:pt idx="1160" formatCode="0.00">
                  <c:v>-0.6</c:v>
                </c:pt>
                <c:pt idx="1161" formatCode="0.00">
                  <c:v>25.6</c:v>
                </c:pt>
                <c:pt idx="1162" formatCode="0.00">
                  <c:v>-3.7</c:v>
                </c:pt>
                <c:pt idx="1163" formatCode="0.00">
                  <c:v>9.3000000000000007</c:v>
                </c:pt>
                <c:pt idx="1164" formatCode="0.00">
                  <c:v>4.5</c:v>
                </c:pt>
                <c:pt idx="1165" formatCode="0.00">
                  <c:v>-6.9</c:v>
                </c:pt>
                <c:pt idx="1166" formatCode="0.00">
                  <c:v>17.5</c:v>
                </c:pt>
                <c:pt idx="1167" formatCode="0.00">
                  <c:v>6.4</c:v>
                </c:pt>
                <c:pt idx="1168" formatCode="0.00">
                  <c:v>0</c:v>
                </c:pt>
                <c:pt idx="1169" formatCode="0.00">
                  <c:v>2</c:v>
                </c:pt>
                <c:pt idx="1170" formatCode="0.00">
                  <c:v>12.9</c:v>
                </c:pt>
                <c:pt idx="1171" formatCode="0.00">
                  <c:v>-117.6</c:v>
                </c:pt>
                <c:pt idx="1172" formatCode="0.00">
                  <c:v>3.8</c:v>
                </c:pt>
                <c:pt idx="1173" formatCode="0.00">
                  <c:v>3.7</c:v>
                </c:pt>
                <c:pt idx="1174" formatCode="0.00">
                  <c:v>5.3</c:v>
                </c:pt>
                <c:pt idx="1175" formatCode="0.00">
                  <c:v>0.4</c:v>
                </c:pt>
                <c:pt idx="1176" formatCode="0.00">
                  <c:v>2.6</c:v>
                </c:pt>
                <c:pt idx="1177" formatCode="0.00">
                  <c:v>3.4</c:v>
                </c:pt>
                <c:pt idx="1178" formatCode="0.00">
                  <c:v>4.3</c:v>
                </c:pt>
                <c:pt idx="1179" formatCode="0.00">
                  <c:v>-40.299999999999997</c:v>
                </c:pt>
                <c:pt idx="1180" formatCode="0.00">
                  <c:v>3.1</c:v>
                </c:pt>
                <c:pt idx="1181" formatCode="0.00">
                  <c:v>3.6</c:v>
                </c:pt>
                <c:pt idx="1182" formatCode="0.00">
                  <c:v>-0.2</c:v>
                </c:pt>
                <c:pt idx="1183" formatCode="0.00">
                  <c:v>4.8</c:v>
                </c:pt>
                <c:pt idx="1184" formatCode="0.00">
                  <c:v>-4.7</c:v>
                </c:pt>
                <c:pt idx="1185" formatCode="0.00">
                  <c:v>-28.3</c:v>
                </c:pt>
                <c:pt idx="1186" formatCode="0.00">
                  <c:v>4.2</c:v>
                </c:pt>
                <c:pt idx="1187" formatCode="0.00">
                  <c:v>-7.9</c:v>
                </c:pt>
                <c:pt idx="1188" formatCode="0.00">
                  <c:v>10.4</c:v>
                </c:pt>
                <c:pt idx="1189" formatCode="0.00">
                  <c:v>4.2</c:v>
                </c:pt>
                <c:pt idx="1190" formatCode="0.00">
                  <c:v>6.8</c:v>
                </c:pt>
                <c:pt idx="1191" formatCode="0.00">
                  <c:v>8.1</c:v>
                </c:pt>
                <c:pt idx="1192" formatCode="0.00">
                  <c:v>3.6</c:v>
                </c:pt>
                <c:pt idx="1193" formatCode="0.00">
                  <c:v>-48.2</c:v>
                </c:pt>
                <c:pt idx="1194" formatCode="0.00">
                  <c:v>-31.8</c:v>
                </c:pt>
                <c:pt idx="1195" formatCode="0.00">
                  <c:v>14.5</c:v>
                </c:pt>
                <c:pt idx="1196" formatCode="0.00">
                  <c:v>1.6</c:v>
                </c:pt>
                <c:pt idx="1197" formatCode="0.00">
                  <c:v>-3.1</c:v>
                </c:pt>
                <c:pt idx="1198" formatCode="0.00">
                  <c:v>9.8000000000000007</c:v>
                </c:pt>
                <c:pt idx="1199" formatCode="0.00">
                  <c:v>4</c:v>
                </c:pt>
                <c:pt idx="1200" formatCode="0.00">
                  <c:v>-3.3</c:v>
                </c:pt>
                <c:pt idx="1201" formatCode="0.00">
                  <c:v>4</c:v>
                </c:pt>
                <c:pt idx="1202" formatCode="0.00">
                  <c:v>0.9</c:v>
                </c:pt>
                <c:pt idx="1203" formatCode="0.00">
                  <c:v>28.3</c:v>
                </c:pt>
                <c:pt idx="1204" formatCode="0.00">
                  <c:v>12.2</c:v>
                </c:pt>
                <c:pt idx="1205" formatCode="0.00">
                  <c:v>10.4</c:v>
                </c:pt>
                <c:pt idx="1206" formatCode="0.00">
                  <c:v>9.1999999999999993</c:v>
                </c:pt>
                <c:pt idx="1207" formatCode="0.00">
                  <c:v>7.5</c:v>
                </c:pt>
                <c:pt idx="1208" formatCode="0.00">
                  <c:v>28.6</c:v>
                </c:pt>
                <c:pt idx="1209" formatCode="0.00">
                  <c:v>0.7</c:v>
                </c:pt>
                <c:pt idx="1210" formatCode="0.00">
                  <c:v>8</c:v>
                </c:pt>
                <c:pt idx="1211" formatCode="0.00">
                  <c:v>4.7</c:v>
                </c:pt>
                <c:pt idx="1212" formatCode="0.00">
                  <c:v>5.8</c:v>
                </c:pt>
                <c:pt idx="1213" formatCode="0.00">
                  <c:v>10</c:v>
                </c:pt>
                <c:pt idx="1214" formatCode="0.00">
                  <c:v>11.8</c:v>
                </c:pt>
                <c:pt idx="1215" formatCode="0.00">
                  <c:v>-1.8</c:v>
                </c:pt>
                <c:pt idx="1216" formatCode="0.00">
                  <c:v>13.3</c:v>
                </c:pt>
                <c:pt idx="1217" formatCode="0.00">
                  <c:v>-11.4</c:v>
                </c:pt>
                <c:pt idx="1218" formatCode="0.00">
                  <c:v>19.399999999999999</c:v>
                </c:pt>
                <c:pt idx="1219" formatCode="0.00">
                  <c:v>24.1</c:v>
                </c:pt>
                <c:pt idx="1220" formatCode="0.00">
                  <c:v>2.5</c:v>
                </c:pt>
                <c:pt idx="1221" formatCode="0.00">
                  <c:v>671.1</c:v>
                </c:pt>
                <c:pt idx="1222" formatCode="0.00">
                  <c:v>19.7</c:v>
                </c:pt>
                <c:pt idx="1223" formatCode="0.00">
                  <c:v>-3</c:v>
                </c:pt>
                <c:pt idx="1224" formatCode="0.00">
                  <c:v>-0.5</c:v>
                </c:pt>
                <c:pt idx="1225" formatCode="0.00">
                  <c:v>5.2</c:v>
                </c:pt>
                <c:pt idx="1226" formatCode="0.00">
                  <c:v>6.6</c:v>
                </c:pt>
                <c:pt idx="1227" formatCode="0.00">
                  <c:v>-0.8</c:v>
                </c:pt>
                <c:pt idx="1228" formatCode="0.00">
                  <c:v>11.2</c:v>
                </c:pt>
                <c:pt idx="1229" formatCode="0.00">
                  <c:v>-18.3</c:v>
                </c:pt>
                <c:pt idx="1230" formatCode="0.00">
                  <c:v>8.9</c:v>
                </c:pt>
                <c:pt idx="1231" formatCode="0.00">
                  <c:v>39.5</c:v>
                </c:pt>
                <c:pt idx="1232" formatCode="0.00">
                  <c:v>4.5</c:v>
                </c:pt>
                <c:pt idx="1233" formatCode="0.00">
                  <c:v>11.5</c:v>
                </c:pt>
                <c:pt idx="1234" formatCode="0.00">
                  <c:v>-34.1</c:v>
                </c:pt>
                <c:pt idx="1235" formatCode="0.00">
                  <c:v>-31.5</c:v>
                </c:pt>
                <c:pt idx="1236" formatCode="0.00">
                  <c:v>3.4</c:v>
                </c:pt>
                <c:pt idx="1237" formatCode="0.00">
                  <c:v>193.2</c:v>
                </c:pt>
                <c:pt idx="1238" formatCode="0.00">
                  <c:v>-11.9</c:v>
                </c:pt>
                <c:pt idx="1239" formatCode="0.00">
                  <c:v>-0.7</c:v>
                </c:pt>
                <c:pt idx="1240" formatCode="0.00">
                  <c:v>0.2</c:v>
                </c:pt>
                <c:pt idx="1241" formatCode="0.00">
                  <c:v>8.1999999999999993</c:v>
                </c:pt>
                <c:pt idx="1242" formatCode="0.00">
                  <c:v>-2.4</c:v>
                </c:pt>
                <c:pt idx="1243" formatCode="0.00">
                  <c:v>15</c:v>
                </c:pt>
                <c:pt idx="1244" formatCode="0.00">
                  <c:v>-0.5</c:v>
                </c:pt>
                <c:pt idx="1245" formatCode="0.00">
                  <c:v>18.5</c:v>
                </c:pt>
                <c:pt idx="1246" formatCode="0.00">
                  <c:v>-10.8</c:v>
                </c:pt>
                <c:pt idx="1247" formatCode="0.00">
                  <c:v>1.3</c:v>
                </c:pt>
                <c:pt idx="1248" formatCode="0.00">
                  <c:v>7.1</c:v>
                </c:pt>
                <c:pt idx="1249" formatCode="0.00">
                  <c:v>13.6</c:v>
                </c:pt>
                <c:pt idx="1250" formatCode="0.00">
                  <c:v>2.7</c:v>
                </c:pt>
                <c:pt idx="1251" formatCode="0.00">
                  <c:v>2.7</c:v>
                </c:pt>
                <c:pt idx="1252" formatCode="0.00">
                  <c:v>6.6</c:v>
                </c:pt>
                <c:pt idx="1253" formatCode="0.00">
                  <c:v>2.6</c:v>
                </c:pt>
                <c:pt idx="1254" formatCode="0.00">
                  <c:v>-0.9</c:v>
                </c:pt>
                <c:pt idx="1255" formatCode="0.00">
                  <c:v>8.9</c:v>
                </c:pt>
                <c:pt idx="1256" formatCode="0.00">
                  <c:v>10.8</c:v>
                </c:pt>
                <c:pt idx="1257" formatCode="0.00">
                  <c:v>2.2999999999999998</c:v>
                </c:pt>
                <c:pt idx="1258" formatCode="0.00">
                  <c:v>-1.4</c:v>
                </c:pt>
                <c:pt idx="1259" formatCode="0.00">
                  <c:v>17</c:v>
                </c:pt>
                <c:pt idx="1260" formatCode="0.00">
                  <c:v>-10.8</c:v>
                </c:pt>
                <c:pt idx="1261" formatCode="0.00">
                  <c:v>6.9</c:v>
                </c:pt>
                <c:pt idx="1262" formatCode="0.00">
                  <c:v>14</c:v>
                </c:pt>
                <c:pt idx="1263" formatCode="0.00">
                  <c:v>19.2</c:v>
                </c:pt>
                <c:pt idx="1264" formatCode="0.00">
                  <c:v>3.6</c:v>
                </c:pt>
                <c:pt idx="1265" formatCode="0.00">
                  <c:v>6.9</c:v>
                </c:pt>
                <c:pt idx="1266" formatCode="0.00">
                  <c:v>10.7</c:v>
                </c:pt>
                <c:pt idx="1267" formatCode="0.00">
                  <c:v>-0.5</c:v>
                </c:pt>
                <c:pt idx="1268" formatCode="0.00">
                  <c:v>0.1</c:v>
                </c:pt>
                <c:pt idx="1269" formatCode="0.00">
                  <c:v>3.1</c:v>
                </c:pt>
                <c:pt idx="1270" formatCode="0.00">
                  <c:v>1.5</c:v>
                </c:pt>
                <c:pt idx="1271" formatCode="0.00">
                  <c:v>5.3</c:v>
                </c:pt>
                <c:pt idx="1272" formatCode="0.00">
                  <c:v>2.5</c:v>
                </c:pt>
                <c:pt idx="1273" formatCode="0.00">
                  <c:v>-6.1</c:v>
                </c:pt>
                <c:pt idx="1274" formatCode="0.00">
                  <c:v>0.7</c:v>
                </c:pt>
                <c:pt idx="1275" formatCode="0.00">
                  <c:v>10.1</c:v>
                </c:pt>
                <c:pt idx="1276" formatCode="0.00">
                  <c:v>18.399999999999999</c:v>
                </c:pt>
                <c:pt idx="1277" formatCode="0.00">
                  <c:v>10.9</c:v>
                </c:pt>
                <c:pt idx="1278" formatCode="0.00">
                  <c:v>6.3</c:v>
                </c:pt>
                <c:pt idx="1279" formatCode="0.00">
                  <c:v>-1.5</c:v>
                </c:pt>
                <c:pt idx="1280" formatCode="0.00">
                  <c:v>-66.2</c:v>
                </c:pt>
                <c:pt idx="1281" formatCode="0.00">
                  <c:v>6.8</c:v>
                </c:pt>
                <c:pt idx="1282" formatCode="0.00">
                  <c:v>2.1</c:v>
                </c:pt>
                <c:pt idx="1283" formatCode="0.00">
                  <c:v>1.4</c:v>
                </c:pt>
                <c:pt idx="1284" formatCode="0.00">
                  <c:v>-6.7</c:v>
                </c:pt>
                <c:pt idx="1285" formatCode="0.00">
                  <c:v>6.7</c:v>
                </c:pt>
                <c:pt idx="1286" formatCode="0.00">
                  <c:v>20.6</c:v>
                </c:pt>
                <c:pt idx="1287" formatCode="0.00">
                  <c:v>6.8</c:v>
                </c:pt>
                <c:pt idx="1288" formatCode="0.00">
                  <c:v>1.3</c:v>
                </c:pt>
                <c:pt idx="1289" formatCode="0.00">
                  <c:v>16.100000000000001</c:v>
                </c:pt>
                <c:pt idx="1290" formatCode="0.00">
                  <c:v>6.9</c:v>
                </c:pt>
                <c:pt idx="1291" formatCode="0.00">
                  <c:v>0</c:v>
                </c:pt>
                <c:pt idx="1292" formatCode="0.00">
                  <c:v>29.7</c:v>
                </c:pt>
                <c:pt idx="1293" formatCode="0.00">
                  <c:v>9.6</c:v>
                </c:pt>
                <c:pt idx="1294" formatCode="0.00">
                  <c:v>-9.5</c:v>
                </c:pt>
                <c:pt idx="1295" formatCode="0.00">
                  <c:v>4</c:v>
                </c:pt>
                <c:pt idx="1296" formatCode="0.00">
                  <c:v>16.399999999999999</c:v>
                </c:pt>
                <c:pt idx="1297" formatCode="0.00">
                  <c:v>13.3</c:v>
                </c:pt>
                <c:pt idx="1298" formatCode="0.00">
                  <c:v>5.9</c:v>
                </c:pt>
                <c:pt idx="1299" formatCode="0.00">
                  <c:v>6.6</c:v>
                </c:pt>
                <c:pt idx="1300" formatCode="0.00">
                  <c:v>8.1</c:v>
                </c:pt>
                <c:pt idx="1301" formatCode="0.00">
                  <c:v>3.3</c:v>
                </c:pt>
                <c:pt idx="1302" formatCode="0.00">
                  <c:v>-14.1</c:v>
                </c:pt>
                <c:pt idx="1303" formatCode="0.00">
                  <c:v>1.8</c:v>
                </c:pt>
                <c:pt idx="1304" formatCode="0.00">
                  <c:v>4.2</c:v>
                </c:pt>
                <c:pt idx="1305" formatCode="0.00">
                  <c:v>6</c:v>
                </c:pt>
                <c:pt idx="1306" formatCode="0.00">
                  <c:v>6.7</c:v>
                </c:pt>
                <c:pt idx="1307" formatCode="0.00">
                  <c:v>23.7</c:v>
                </c:pt>
                <c:pt idx="1308" formatCode="0.00">
                  <c:v>7.1</c:v>
                </c:pt>
                <c:pt idx="1309" formatCode="0.00">
                  <c:v>0.5</c:v>
                </c:pt>
                <c:pt idx="1310" formatCode="0.00">
                  <c:v>-20.5</c:v>
                </c:pt>
                <c:pt idx="1311" formatCode="0.00">
                  <c:v>3.3</c:v>
                </c:pt>
                <c:pt idx="1312" formatCode="0.00">
                  <c:v>9.1</c:v>
                </c:pt>
                <c:pt idx="1313" formatCode="0.00">
                  <c:v>11.6</c:v>
                </c:pt>
                <c:pt idx="1314" formatCode="0.00">
                  <c:v>-12.8</c:v>
                </c:pt>
                <c:pt idx="1315" formatCode="0.00">
                  <c:v>5.0999999999999996</c:v>
                </c:pt>
                <c:pt idx="1316" formatCode="0.00">
                  <c:v>6.6</c:v>
                </c:pt>
                <c:pt idx="1317" formatCode="0.00">
                  <c:v>14.2</c:v>
                </c:pt>
                <c:pt idx="1318" formatCode="0.00">
                  <c:v>12.1</c:v>
                </c:pt>
                <c:pt idx="1319" formatCode="0.00">
                  <c:v>77.5</c:v>
                </c:pt>
                <c:pt idx="1320" formatCode="0.00">
                  <c:v>15.2</c:v>
                </c:pt>
                <c:pt idx="1321" formatCode="0.00">
                  <c:v>20.399999999999999</c:v>
                </c:pt>
                <c:pt idx="1322" formatCode="0.00">
                  <c:v>11.6</c:v>
                </c:pt>
                <c:pt idx="1323" formatCode="0.00">
                  <c:v>-3.2</c:v>
                </c:pt>
                <c:pt idx="1324" formatCode="0.00">
                  <c:v>-2.8</c:v>
                </c:pt>
                <c:pt idx="1325" formatCode="0.00">
                  <c:v>0</c:v>
                </c:pt>
                <c:pt idx="1326" formatCode="0.00">
                  <c:v>1.8</c:v>
                </c:pt>
                <c:pt idx="1327" formatCode="0.00">
                  <c:v>5.4</c:v>
                </c:pt>
                <c:pt idx="1328" formatCode="0.00">
                  <c:v>6.2</c:v>
                </c:pt>
                <c:pt idx="1329" formatCode="0.00">
                  <c:v>306.5</c:v>
                </c:pt>
                <c:pt idx="1330" formatCode="0.00">
                  <c:v>1.1000000000000001</c:v>
                </c:pt>
                <c:pt idx="1331" formatCode="0.00">
                  <c:v>11.1</c:v>
                </c:pt>
                <c:pt idx="1332" formatCode="0.00">
                  <c:v>1.3</c:v>
                </c:pt>
                <c:pt idx="1333" formatCode="0.00">
                  <c:v>-14.8</c:v>
                </c:pt>
                <c:pt idx="1334" formatCode="0.00">
                  <c:v>4.7</c:v>
                </c:pt>
                <c:pt idx="1335" formatCode="0.00">
                  <c:v>1612.5</c:v>
                </c:pt>
                <c:pt idx="1336" formatCode="0.00">
                  <c:v>13.3</c:v>
                </c:pt>
                <c:pt idx="1337" formatCode="0.00">
                  <c:v>-9.6999999999999993</c:v>
                </c:pt>
                <c:pt idx="1338" formatCode="0.00">
                  <c:v>7.7</c:v>
                </c:pt>
                <c:pt idx="1339" formatCode="0.00">
                  <c:v>8</c:v>
                </c:pt>
                <c:pt idx="1340" formatCode="0.00">
                  <c:v>21</c:v>
                </c:pt>
                <c:pt idx="1341" formatCode="0.00">
                  <c:v>17.5</c:v>
                </c:pt>
                <c:pt idx="1342" formatCode="0.00">
                  <c:v>-1</c:v>
                </c:pt>
                <c:pt idx="1343" formatCode="0.00">
                  <c:v>24.8</c:v>
                </c:pt>
                <c:pt idx="1344" formatCode="0.00">
                  <c:v>6.3</c:v>
                </c:pt>
                <c:pt idx="1345" formatCode="0.00">
                  <c:v>0.5</c:v>
                </c:pt>
                <c:pt idx="1346" formatCode="0.00">
                  <c:v>6.5</c:v>
                </c:pt>
                <c:pt idx="1347" formatCode="0.00">
                  <c:v>7.6</c:v>
                </c:pt>
                <c:pt idx="1348" formatCode="0.00">
                  <c:v>5.0999999999999996</c:v>
                </c:pt>
                <c:pt idx="1349" formatCode="0.00">
                  <c:v>6.1</c:v>
                </c:pt>
                <c:pt idx="1350" formatCode="0.00">
                  <c:v>9.8000000000000007</c:v>
                </c:pt>
                <c:pt idx="1351" formatCode="0.00">
                  <c:v>5.7</c:v>
                </c:pt>
                <c:pt idx="1352" formatCode="0.00">
                  <c:v>-115.8</c:v>
                </c:pt>
                <c:pt idx="1353" formatCode="0.00">
                  <c:v>3.8</c:v>
                </c:pt>
                <c:pt idx="1354" formatCode="0.00">
                  <c:v>23.4</c:v>
                </c:pt>
                <c:pt idx="1355" formatCode="0.00">
                  <c:v>7.7</c:v>
                </c:pt>
                <c:pt idx="1356" formatCode="0.00">
                  <c:v>10.199999999999999</c:v>
                </c:pt>
                <c:pt idx="1357" formatCode="0.00">
                  <c:v>14.5</c:v>
                </c:pt>
                <c:pt idx="1358" formatCode="0.00">
                  <c:v>10.7</c:v>
                </c:pt>
                <c:pt idx="1359" formatCode="0.00">
                  <c:v>0</c:v>
                </c:pt>
                <c:pt idx="1360" formatCode="0.00">
                  <c:v>-1.5</c:v>
                </c:pt>
                <c:pt idx="1361" formatCode="0.00">
                  <c:v>-15.2</c:v>
                </c:pt>
                <c:pt idx="1362" formatCode="0.00">
                  <c:v>7.4</c:v>
                </c:pt>
                <c:pt idx="1363" formatCode="0.00">
                  <c:v>11.5</c:v>
                </c:pt>
                <c:pt idx="1364" formatCode="0.00">
                  <c:v>4.9000000000000004</c:v>
                </c:pt>
                <c:pt idx="1365" formatCode="0.00">
                  <c:v>5.0999999999999996</c:v>
                </c:pt>
                <c:pt idx="1366" formatCode="0.00">
                  <c:v>5.8</c:v>
                </c:pt>
                <c:pt idx="1367" formatCode="0.00">
                  <c:v>8.9</c:v>
                </c:pt>
                <c:pt idx="1368" formatCode="0.00">
                  <c:v>4.3</c:v>
                </c:pt>
                <c:pt idx="1369" formatCode="0.00">
                  <c:v>9.3000000000000007</c:v>
                </c:pt>
                <c:pt idx="1370" formatCode="0.00">
                  <c:v>6.6</c:v>
                </c:pt>
                <c:pt idx="1371" formatCode="0.00">
                  <c:v>14.2</c:v>
                </c:pt>
                <c:pt idx="1372" formatCode="0.00">
                  <c:v>-1.1000000000000001</c:v>
                </c:pt>
                <c:pt idx="1373" formatCode="0.00">
                  <c:v>5</c:v>
                </c:pt>
                <c:pt idx="1374" formatCode="0.00">
                  <c:v>27.1</c:v>
                </c:pt>
                <c:pt idx="1375" formatCode="0.00">
                  <c:v>1.3</c:v>
                </c:pt>
                <c:pt idx="1376" formatCode="0.00">
                  <c:v>25.2</c:v>
                </c:pt>
                <c:pt idx="1377" formatCode="0.00">
                  <c:v>2</c:v>
                </c:pt>
                <c:pt idx="1378" formatCode="0.00">
                  <c:v>-0.5</c:v>
                </c:pt>
                <c:pt idx="1379" formatCode="0.00">
                  <c:v>13.1</c:v>
                </c:pt>
                <c:pt idx="1380" formatCode="0.00">
                  <c:v>3.8</c:v>
                </c:pt>
                <c:pt idx="1381" formatCode="0.00">
                  <c:v>10</c:v>
                </c:pt>
                <c:pt idx="1382" formatCode="0.00">
                  <c:v>-99.1</c:v>
                </c:pt>
                <c:pt idx="1383" formatCode="0.00">
                  <c:v>24.9</c:v>
                </c:pt>
                <c:pt idx="1384" formatCode="0.00">
                  <c:v>4</c:v>
                </c:pt>
                <c:pt idx="1385" formatCode="0.00">
                  <c:v>8.3000000000000007</c:v>
                </c:pt>
                <c:pt idx="1386" formatCode="0.00">
                  <c:v>4.8</c:v>
                </c:pt>
                <c:pt idx="1387" formatCode="0.00">
                  <c:v>3.1</c:v>
                </c:pt>
                <c:pt idx="1388" formatCode="0.00">
                  <c:v>-2.2000000000000002</c:v>
                </c:pt>
                <c:pt idx="1389" formatCode="0.00">
                  <c:v>-8</c:v>
                </c:pt>
                <c:pt idx="1390" formatCode="0.00">
                  <c:v>-20.3</c:v>
                </c:pt>
                <c:pt idx="1391" formatCode="0.00">
                  <c:v>0.3</c:v>
                </c:pt>
                <c:pt idx="1392" formatCode="0.00">
                  <c:v>34.200000000000003</c:v>
                </c:pt>
                <c:pt idx="1393" formatCode="0.00">
                  <c:v>4.3</c:v>
                </c:pt>
                <c:pt idx="1394" formatCode="0.00">
                  <c:v>-32</c:v>
                </c:pt>
                <c:pt idx="1395" formatCode="0.00">
                  <c:v>9.6999999999999993</c:v>
                </c:pt>
                <c:pt idx="1396" formatCode="0.00">
                  <c:v>-3.9</c:v>
                </c:pt>
                <c:pt idx="1397" formatCode="0.00">
                  <c:v>18.2</c:v>
                </c:pt>
                <c:pt idx="1398" formatCode="0.00">
                  <c:v>7</c:v>
                </c:pt>
                <c:pt idx="1399" formatCode="0.00">
                  <c:v>8</c:v>
                </c:pt>
                <c:pt idx="1400" formatCode="0.00">
                  <c:v>-23</c:v>
                </c:pt>
                <c:pt idx="1401" formatCode="0.00">
                  <c:v>-0.4</c:v>
                </c:pt>
                <c:pt idx="1402" formatCode="0.00">
                  <c:v>2.5</c:v>
                </c:pt>
                <c:pt idx="1403" formatCode="0.00">
                  <c:v>1.4</c:v>
                </c:pt>
                <c:pt idx="1404" formatCode="0.00">
                  <c:v>1.6</c:v>
                </c:pt>
                <c:pt idx="1405" formatCode="0.00">
                  <c:v>15</c:v>
                </c:pt>
                <c:pt idx="1406" formatCode="0.00">
                  <c:v>10.4</c:v>
                </c:pt>
                <c:pt idx="1407" formatCode="0.00">
                  <c:v>7.1</c:v>
                </c:pt>
                <c:pt idx="1408" formatCode="0.00">
                  <c:v>-8.4</c:v>
                </c:pt>
                <c:pt idx="1409" formatCode="0.00">
                  <c:v>-5.4</c:v>
                </c:pt>
                <c:pt idx="1410" formatCode="0.00">
                  <c:v>7.9</c:v>
                </c:pt>
                <c:pt idx="1411" formatCode="0.00">
                  <c:v>0</c:v>
                </c:pt>
                <c:pt idx="1412" formatCode="0.00">
                  <c:v>3.1</c:v>
                </c:pt>
                <c:pt idx="1413" formatCode="0.00">
                  <c:v>-8.1999999999999993</c:v>
                </c:pt>
                <c:pt idx="1414" formatCode="0.00">
                  <c:v>-19.5</c:v>
                </c:pt>
                <c:pt idx="1415" formatCode="0.00">
                  <c:v>1.5</c:v>
                </c:pt>
                <c:pt idx="1416" formatCode="0.00">
                  <c:v>4.7</c:v>
                </c:pt>
                <c:pt idx="1417" formatCode="0.00">
                  <c:v>29</c:v>
                </c:pt>
                <c:pt idx="1418" formatCode="0.00">
                  <c:v>8.6999999999999993</c:v>
                </c:pt>
                <c:pt idx="1419" formatCode="0.00">
                  <c:v>3.5</c:v>
                </c:pt>
                <c:pt idx="1420" formatCode="0.00">
                  <c:v>37.1</c:v>
                </c:pt>
                <c:pt idx="1421" formatCode="0.00">
                  <c:v>3.6</c:v>
                </c:pt>
                <c:pt idx="1422" formatCode="0.00">
                  <c:v>-7.8</c:v>
                </c:pt>
                <c:pt idx="1423" formatCode="0.00">
                  <c:v>9.3000000000000007</c:v>
                </c:pt>
                <c:pt idx="1424" formatCode="0.00">
                  <c:v>12.4</c:v>
                </c:pt>
                <c:pt idx="1425" formatCode="0.00">
                  <c:v>41</c:v>
                </c:pt>
                <c:pt idx="1426" formatCode="0.00">
                  <c:v>6</c:v>
                </c:pt>
                <c:pt idx="1427" formatCode="0.00">
                  <c:v>2.2000000000000002</c:v>
                </c:pt>
                <c:pt idx="1428" formatCode="0.00">
                  <c:v>8.4</c:v>
                </c:pt>
                <c:pt idx="1429" formatCode="0.00">
                  <c:v>-6.9</c:v>
                </c:pt>
                <c:pt idx="1430" formatCode="0.00">
                  <c:v>0.3</c:v>
                </c:pt>
                <c:pt idx="1431" formatCode="0.00">
                  <c:v>36.200000000000003</c:v>
                </c:pt>
                <c:pt idx="1432" formatCode="#,##0.00">
                  <c:v>6.1</c:v>
                </c:pt>
                <c:pt idx="1433" formatCode="#,##0.00">
                  <c:v>0.2</c:v>
                </c:pt>
                <c:pt idx="1434" formatCode="#,##0.00">
                  <c:v>9.1999999999999993</c:v>
                </c:pt>
                <c:pt idx="1435" formatCode="#,##0.00">
                  <c:v>12.7</c:v>
                </c:pt>
                <c:pt idx="1436" formatCode="#,##0.00">
                  <c:v>-0.9</c:v>
                </c:pt>
                <c:pt idx="1437" formatCode="#,##0.00">
                  <c:v>45</c:v>
                </c:pt>
                <c:pt idx="1438" formatCode="#,##0.00">
                  <c:v>-8.1</c:v>
                </c:pt>
                <c:pt idx="1439" formatCode="#,##0.00">
                  <c:v>-14.3</c:v>
                </c:pt>
                <c:pt idx="1440" formatCode="#,##0.00">
                  <c:v>-0.6</c:v>
                </c:pt>
                <c:pt idx="1441" formatCode="#,##0.00">
                  <c:v>-2.7</c:v>
                </c:pt>
                <c:pt idx="1442" formatCode="#,##0.00">
                  <c:v>5</c:v>
                </c:pt>
                <c:pt idx="1443" formatCode="#,##0.00">
                  <c:v>0.9</c:v>
                </c:pt>
                <c:pt idx="1444" formatCode="#,##0.00">
                  <c:v>1.3</c:v>
                </c:pt>
                <c:pt idx="1445" formatCode="#,##0.00">
                  <c:v>7</c:v>
                </c:pt>
                <c:pt idx="1446" formatCode="#,##0.00">
                  <c:v>133.1</c:v>
                </c:pt>
                <c:pt idx="1447" formatCode="#,##0.00">
                  <c:v>3.8</c:v>
                </c:pt>
                <c:pt idx="1448" formatCode="#,##0.00">
                  <c:v>-18.8</c:v>
                </c:pt>
                <c:pt idx="1449" formatCode="#,##0.00">
                  <c:v>6.3</c:v>
                </c:pt>
                <c:pt idx="1450" formatCode="#,##0.00">
                  <c:v>12.1</c:v>
                </c:pt>
                <c:pt idx="1451" formatCode="#,##0.00">
                  <c:v>7.5</c:v>
                </c:pt>
                <c:pt idx="1452" formatCode="#,##0.00">
                  <c:v>0.9</c:v>
                </c:pt>
                <c:pt idx="1453" formatCode="#,##0.00">
                  <c:v>9.3000000000000007</c:v>
                </c:pt>
                <c:pt idx="1454" formatCode="#,##0.00">
                  <c:v>0.5</c:v>
                </c:pt>
                <c:pt idx="1455" formatCode="#,##0.00">
                  <c:v>-159.5</c:v>
                </c:pt>
                <c:pt idx="1456" formatCode="#,##0.00">
                  <c:v>0.7</c:v>
                </c:pt>
                <c:pt idx="1457" formatCode="#,##0.00">
                  <c:v>28.7</c:v>
                </c:pt>
                <c:pt idx="1458" formatCode="#,##0.00">
                  <c:v>-84.5</c:v>
                </c:pt>
                <c:pt idx="1459" formatCode="#,##0.00">
                  <c:v>1.9</c:v>
                </c:pt>
                <c:pt idx="1460" formatCode="#,##0.00">
                  <c:v>11.8</c:v>
                </c:pt>
                <c:pt idx="1461" formatCode="#,##0.00">
                  <c:v>-9</c:v>
                </c:pt>
                <c:pt idx="1462" formatCode="#,##0.00">
                  <c:v>9.1999999999999993</c:v>
                </c:pt>
                <c:pt idx="1463" formatCode="#,##0.00">
                  <c:v>-6.4</c:v>
                </c:pt>
                <c:pt idx="1464" formatCode="#,##0.00">
                  <c:v>48.1</c:v>
                </c:pt>
                <c:pt idx="1465" formatCode="#,##0.00">
                  <c:v>-5.9</c:v>
                </c:pt>
                <c:pt idx="1466" formatCode="#,##0.00">
                  <c:v>-11.1</c:v>
                </c:pt>
                <c:pt idx="1467" formatCode="#,##0.00">
                  <c:v>12</c:v>
                </c:pt>
                <c:pt idx="1468" formatCode="#,##0.00">
                  <c:v>22.7</c:v>
                </c:pt>
                <c:pt idx="1469" formatCode="#,##0.00">
                  <c:v>-15.8</c:v>
                </c:pt>
                <c:pt idx="1470" formatCode="#,##0.00">
                  <c:v>3.1</c:v>
                </c:pt>
                <c:pt idx="1471" formatCode="#,##0.00">
                  <c:v>-6.9</c:v>
                </c:pt>
                <c:pt idx="1472" formatCode="#,##0.00">
                  <c:v>39</c:v>
                </c:pt>
                <c:pt idx="1473" formatCode="#,##0.00">
                  <c:v>5.5</c:v>
                </c:pt>
                <c:pt idx="1474" formatCode="#,##0.00">
                  <c:v>9.6999999999999993</c:v>
                </c:pt>
                <c:pt idx="1475" formatCode="#,##0.00">
                  <c:v>11.2</c:v>
                </c:pt>
                <c:pt idx="1476" formatCode="#,##0.00">
                  <c:v>7.2</c:v>
                </c:pt>
                <c:pt idx="1477" formatCode="#,##0.00">
                  <c:v>9.1999999999999993</c:v>
                </c:pt>
                <c:pt idx="1478" formatCode="#,##0.00">
                  <c:v>18.5</c:v>
                </c:pt>
                <c:pt idx="1479" formatCode="#,##0.00">
                  <c:v>20.2</c:v>
                </c:pt>
                <c:pt idx="1480" formatCode="#,##0.00">
                  <c:v>6.1</c:v>
                </c:pt>
                <c:pt idx="1481" formatCode="#,##0.00">
                  <c:v>8.9</c:v>
                </c:pt>
                <c:pt idx="1482" formatCode="#,##0.00">
                  <c:v>7.7</c:v>
                </c:pt>
                <c:pt idx="1483" formatCode="#,##0.00">
                  <c:v>7.3</c:v>
                </c:pt>
                <c:pt idx="1484" formatCode="#,##0.00">
                  <c:v>5.8</c:v>
                </c:pt>
                <c:pt idx="1485" formatCode="#,##0.00">
                  <c:v>1.8</c:v>
                </c:pt>
                <c:pt idx="1486" formatCode="#,##0.00">
                  <c:v>6</c:v>
                </c:pt>
                <c:pt idx="1487" formatCode="#,##0.00">
                  <c:v>13.1</c:v>
                </c:pt>
                <c:pt idx="1488" formatCode="#,##0.00">
                  <c:v>-35.5</c:v>
                </c:pt>
                <c:pt idx="1489" formatCode="#,##0.00">
                  <c:v>11.7</c:v>
                </c:pt>
                <c:pt idx="1490" formatCode="#,##0.00">
                  <c:v>4.5</c:v>
                </c:pt>
                <c:pt idx="1491" formatCode="#,##0.00">
                  <c:v>11.2</c:v>
                </c:pt>
                <c:pt idx="1492" formatCode="#,##0.00">
                  <c:v>8.9</c:v>
                </c:pt>
                <c:pt idx="1493" formatCode="#,##0.00">
                  <c:v>8</c:v>
                </c:pt>
                <c:pt idx="1494" formatCode="#,##0.00">
                  <c:v>-29.4</c:v>
                </c:pt>
                <c:pt idx="1495" formatCode="#,##0.00">
                  <c:v>11.8</c:v>
                </c:pt>
                <c:pt idx="1496" formatCode="#,##0.00">
                  <c:v>20.5</c:v>
                </c:pt>
                <c:pt idx="1497" formatCode="#,##0.00">
                  <c:v>5.5</c:v>
                </c:pt>
                <c:pt idx="1498" formatCode="#,##0.00">
                  <c:v>11.5</c:v>
                </c:pt>
                <c:pt idx="1499" formatCode="#,##0.00">
                  <c:v>-1.9</c:v>
                </c:pt>
                <c:pt idx="1500" formatCode="#,##0.00">
                  <c:v>3.2</c:v>
                </c:pt>
                <c:pt idx="1501" formatCode="#,##0.00">
                  <c:v>-7.1</c:v>
                </c:pt>
                <c:pt idx="1502" formatCode="#,##0.00">
                  <c:v>4.5</c:v>
                </c:pt>
                <c:pt idx="1503" formatCode="#,##0.00">
                  <c:v>4</c:v>
                </c:pt>
                <c:pt idx="1504" formatCode="#,##0.00">
                  <c:v>3.7</c:v>
                </c:pt>
                <c:pt idx="1505" formatCode="#,##0.00">
                  <c:v>5.7</c:v>
                </c:pt>
                <c:pt idx="1506" formatCode="#,##0.00">
                  <c:v>4.2</c:v>
                </c:pt>
                <c:pt idx="1507" formatCode="#,##0.00">
                  <c:v>6.8</c:v>
                </c:pt>
                <c:pt idx="1508" formatCode="#,##0.00">
                  <c:v>8</c:v>
                </c:pt>
                <c:pt idx="1509" formatCode="#,##0.00">
                  <c:v>16</c:v>
                </c:pt>
                <c:pt idx="1510" formatCode="#,##0.00">
                  <c:v>1.5</c:v>
                </c:pt>
                <c:pt idx="1511" formatCode="#,##0.00">
                  <c:v>18</c:v>
                </c:pt>
                <c:pt idx="1512" formatCode="#,##0.00">
                  <c:v>1.7</c:v>
                </c:pt>
                <c:pt idx="1513" formatCode="#,##0.00">
                  <c:v>8.1</c:v>
                </c:pt>
                <c:pt idx="1514" formatCode="#,##0.00">
                  <c:v>6</c:v>
                </c:pt>
                <c:pt idx="1515" formatCode="#,##0.00">
                  <c:v>-1.9</c:v>
                </c:pt>
                <c:pt idx="1516" formatCode="#,##0.00">
                  <c:v>10.3</c:v>
                </c:pt>
                <c:pt idx="1517" formatCode="#,##0.00">
                  <c:v>18.8</c:v>
                </c:pt>
                <c:pt idx="1518" formatCode="#,##0.00">
                  <c:v>3.1</c:v>
                </c:pt>
                <c:pt idx="1519" formatCode="#,##0.00">
                  <c:v>8.8000000000000007</c:v>
                </c:pt>
                <c:pt idx="1520" formatCode="#,##0.00">
                  <c:v>0.9</c:v>
                </c:pt>
                <c:pt idx="1521" formatCode="#,##0.00">
                  <c:v>0.1</c:v>
                </c:pt>
                <c:pt idx="1522" formatCode="#,##0.00">
                  <c:v>-142.69999999999999</c:v>
                </c:pt>
                <c:pt idx="1523" formatCode="#,##0.00">
                  <c:v>7.8</c:v>
                </c:pt>
                <c:pt idx="1524" formatCode="#,##0.00">
                  <c:v>1.3</c:v>
                </c:pt>
                <c:pt idx="1525" formatCode="#,##0.00">
                  <c:v>29.7</c:v>
                </c:pt>
                <c:pt idx="1526" formatCode="#,##0.00">
                  <c:v>2.1</c:v>
                </c:pt>
                <c:pt idx="1527" formatCode="#,##0.00">
                  <c:v>17.3</c:v>
                </c:pt>
                <c:pt idx="1528" formatCode="#,##0.00">
                  <c:v>4.2</c:v>
                </c:pt>
                <c:pt idx="1529" formatCode="#,##0.00">
                  <c:v>4.4000000000000004</c:v>
                </c:pt>
                <c:pt idx="1530" formatCode="#,##0.00">
                  <c:v>-3.5</c:v>
                </c:pt>
                <c:pt idx="1531" formatCode="#,##0.00">
                  <c:v>0.6</c:v>
                </c:pt>
                <c:pt idx="1532" formatCode="#,##0.00">
                  <c:v>9</c:v>
                </c:pt>
                <c:pt idx="1533" formatCode="#,##0.00">
                  <c:v>2.9</c:v>
                </c:pt>
                <c:pt idx="1534" formatCode="#,##0.00">
                  <c:v>-6.2</c:v>
                </c:pt>
                <c:pt idx="1535" formatCode="#,##0.00">
                  <c:v>10.4</c:v>
                </c:pt>
                <c:pt idx="1536" formatCode="#,##0.00">
                  <c:v>1.6</c:v>
                </c:pt>
                <c:pt idx="1537" formatCode="#,##0.00">
                  <c:v>-2.9</c:v>
                </c:pt>
                <c:pt idx="1538" formatCode="#,##0.00">
                  <c:v>-238.3</c:v>
                </c:pt>
                <c:pt idx="1539" formatCode="#,##0.00">
                  <c:v>-1.4</c:v>
                </c:pt>
                <c:pt idx="1540" formatCode="#,##0.00">
                  <c:v>24.4</c:v>
                </c:pt>
                <c:pt idx="1541" formatCode="#,##0.00">
                  <c:v>9.9</c:v>
                </c:pt>
                <c:pt idx="1542" formatCode="#,##0.00">
                  <c:v>5.6</c:v>
                </c:pt>
                <c:pt idx="1543" formatCode="#,##0.00">
                  <c:v>-2.6</c:v>
                </c:pt>
                <c:pt idx="1544" formatCode="#,##0.00">
                  <c:v>11.4</c:v>
                </c:pt>
                <c:pt idx="1545" formatCode="#,##0.00">
                  <c:v>-26.6</c:v>
                </c:pt>
                <c:pt idx="1546" formatCode="#,##0.00">
                  <c:v>-23.7</c:v>
                </c:pt>
                <c:pt idx="1547" formatCode="#,##0.00">
                  <c:v>10.4</c:v>
                </c:pt>
                <c:pt idx="1548" formatCode="#,##0.00">
                  <c:v>-4.9000000000000004</c:v>
                </c:pt>
                <c:pt idx="1549" formatCode="#,##0.00">
                  <c:v>-46.1</c:v>
                </c:pt>
                <c:pt idx="1550" formatCode="#,##0.00">
                  <c:v>6.9</c:v>
                </c:pt>
                <c:pt idx="1551" formatCode="#,##0.00">
                  <c:v>9.9</c:v>
                </c:pt>
                <c:pt idx="1552" formatCode="#,##0.00">
                  <c:v>5.5</c:v>
                </c:pt>
                <c:pt idx="1553" formatCode="#,##0.00">
                  <c:v>6.3</c:v>
                </c:pt>
                <c:pt idx="1554" formatCode="#,##0.00">
                  <c:v>3.8</c:v>
                </c:pt>
                <c:pt idx="1555" formatCode="#,##0.00">
                  <c:v>15.4</c:v>
                </c:pt>
                <c:pt idx="1556" formatCode="#,##0.00">
                  <c:v>7.7</c:v>
                </c:pt>
                <c:pt idx="1557" formatCode="#,##0.00">
                  <c:v>6.7</c:v>
                </c:pt>
                <c:pt idx="1558" formatCode="#,##0.00">
                  <c:v>15.8</c:v>
                </c:pt>
                <c:pt idx="1559" formatCode="#,##0.00">
                  <c:v>8.4</c:v>
                </c:pt>
                <c:pt idx="1560" formatCode="#,##0.00">
                  <c:v>-1</c:v>
                </c:pt>
                <c:pt idx="1561" formatCode="#,##0.00">
                  <c:v>-0.9</c:v>
                </c:pt>
                <c:pt idx="1562" formatCode="#,##0.00">
                  <c:v>6.7</c:v>
                </c:pt>
                <c:pt idx="1563" formatCode="#,##0.00">
                  <c:v>4.7</c:v>
                </c:pt>
                <c:pt idx="1564" formatCode="#,##0.00">
                  <c:v>21.2</c:v>
                </c:pt>
                <c:pt idx="1565" formatCode="#,##0.00">
                  <c:v>2.2999999999999998</c:v>
                </c:pt>
                <c:pt idx="1566" formatCode="#,##0.00">
                  <c:v>4.4000000000000004</c:v>
                </c:pt>
                <c:pt idx="1567" formatCode="#,##0.00">
                  <c:v>7.8</c:v>
                </c:pt>
                <c:pt idx="1568" formatCode="#,##0.00">
                  <c:v>-13</c:v>
                </c:pt>
                <c:pt idx="1569" formatCode="#,##0.00">
                  <c:v>9.1</c:v>
                </c:pt>
                <c:pt idx="1570" formatCode="#,##0.00">
                  <c:v>5.4</c:v>
                </c:pt>
                <c:pt idx="1571" formatCode="#,##0.00">
                  <c:v>36.9</c:v>
                </c:pt>
                <c:pt idx="1572" formatCode="#,##0.00">
                  <c:v>1.6</c:v>
                </c:pt>
                <c:pt idx="1573" formatCode="#,##0.00">
                  <c:v>15.3</c:v>
                </c:pt>
                <c:pt idx="1574" formatCode="#,##0.00">
                  <c:v>-13.3</c:v>
                </c:pt>
                <c:pt idx="1575" formatCode="#,##0.00">
                  <c:v>2.7</c:v>
                </c:pt>
                <c:pt idx="1576" formatCode="#,##0.00">
                  <c:v>16.7</c:v>
                </c:pt>
                <c:pt idx="1577" formatCode="#,##0.00">
                  <c:v>14</c:v>
                </c:pt>
                <c:pt idx="1578" formatCode="#,##0.00">
                  <c:v>6.5</c:v>
                </c:pt>
                <c:pt idx="1579" formatCode="#,##0.00">
                  <c:v>-9.1999999999999993</c:v>
                </c:pt>
                <c:pt idx="1580" formatCode="#,##0.00">
                  <c:v>13.2</c:v>
                </c:pt>
                <c:pt idx="1581" formatCode="#,##0.00">
                  <c:v>15.8</c:v>
                </c:pt>
                <c:pt idx="1582" formatCode="#,##0.00">
                  <c:v>26.5</c:v>
                </c:pt>
                <c:pt idx="1583" formatCode="#,##0.00">
                  <c:v>-9.4</c:v>
                </c:pt>
                <c:pt idx="1584" formatCode="#,##0.00">
                  <c:v>5</c:v>
                </c:pt>
                <c:pt idx="1585" formatCode="#,##0.00">
                  <c:v>6.4</c:v>
                </c:pt>
                <c:pt idx="1586" formatCode="#,##0.00">
                  <c:v>6.4</c:v>
                </c:pt>
                <c:pt idx="1587" formatCode="#,##0.00">
                  <c:v>-66.8</c:v>
                </c:pt>
                <c:pt idx="1588" formatCode="#,##0.00">
                  <c:v>179.4</c:v>
                </c:pt>
                <c:pt idx="1589" formatCode="#,##0.00">
                  <c:v>5.0999999999999996</c:v>
                </c:pt>
                <c:pt idx="1590" formatCode="#,##0.00">
                  <c:v>10.4</c:v>
                </c:pt>
                <c:pt idx="1591" formatCode="#,##0.00">
                  <c:v>2.8</c:v>
                </c:pt>
                <c:pt idx="1592" formatCode="#,##0.00">
                  <c:v>7.9</c:v>
                </c:pt>
                <c:pt idx="1593" formatCode="#,##0.00">
                  <c:v>0.2</c:v>
                </c:pt>
                <c:pt idx="1594" formatCode="#,##0.00">
                  <c:v>-5.6</c:v>
                </c:pt>
                <c:pt idx="1595" formatCode="#,##0.00">
                  <c:v>10.9</c:v>
                </c:pt>
                <c:pt idx="1596" formatCode="#,##0.00">
                  <c:v>1.1000000000000001</c:v>
                </c:pt>
                <c:pt idx="1597" formatCode="#,##0.00">
                  <c:v>6.2</c:v>
                </c:pt>
                <c:pt idx="1598" formatCode="#,##0.00">
                  <c:v>-5.6</c:v>
                </c:pt>
                <c:pt idx="1599" formatCode="#,##0.00">
                  <c:v>185.1</c:v>
                </c:pt>
                <c:pt idx="1600" formatCode="#,##0.00">
                  <c:v>3</c:v>
                </c:pt>
                <c:pt idx="1601" formatCode="#,##0.00">
                  <c:v>7.7</c:v>
                </c:pt>
                <c:pt idx="1602" formatCode="#,##0.00">
                  <c:v>-7.1</c:v>
                </c:pt>
                <c:pt idx="1603" formatCode="#,##0.00">
                  <c:v>14.5</c:v>
                </c:pt>
                <c:pt idx="1604" formatCode="#,##0.00">
                  <c:v>9.9</c:v>
                </c:pt>
                <c:pt idx="1605" formatCode="#,##0.00">
                  <c:v>10</c:v>
                </c:pt>
                <c:pt idx="1606" formatCode="#,##0.00">
                  <c:v>1</c:v>
                </c:pt>
                <c:pt idx="1607" formatCode="#,##0.00">
                  <c:v>1.5</c:v>
                </c:pt>
                <c:pt idx="1608" formatCode="#,##0.00">
                  <c:v>1.3</c:v>
                </c:pt>
                <c:pt idx="1609" formatCode="#,##0.00">
                  <c:v>-27.4</c:v>
                </c:pt>
                <c:pt idx="1610" formatCode="#,##0.00">
                  <c:v>4.5999999999999996</c:v>
                </c:pt>
                <c:pt idx="1611" formatCode="#,##0.00">
                  <c:v>5.9</c:v>
                </c:pt>
                <c:pt idx="1612" formatCode="#,##0.00">
                  <c:v>1.8</c:v>
                </c:pt>
                <c:pt idx="1613" formatCode="#,##0.00">
                  <c:v>6</c:v>
                </c:pt>
                <c:pt idx="1614" formatCode="#,##0.00">
                  <c:v>3.9</c:v>
                </c:pt>
                <c:pt idx="1615" formatCode="#,##0.00">
                  <c:v>-36.200000000000003</c:v>
                </c:pt>
                <c:pt idx="1616" formatCode="#,##0.00">
                  <c:v>10.199999999999999</c:v>
                </c:pt>
                <c:pt idx="1617" formatCode="#,##0.00">
                  <c:v>11.6</c:v>
                </c:pt>
                <c:pt idx="1618" formatCode="#,##0.00">
                  <c:v>1.5</c:v>
                </c:pt>
                <c:pt idx="1619" formatCode="#,##0.00">
                  <c:v>2.7</c:v>
                </c:pt>
                <c:pt idx="1620" formatCode="#,##0.00">
                  <c:v>9.9</c:v>
                </c:pt>
                <c:pt idx="1621" formatCode="#,##0.00">
                  <c:v>14.2</c:v>
                </c:pt>
                <c:pt idx="1622" formatCode="#,##0.00">
                  <c:v>-12.7</c:v>
                </c:pt>
                <c:pt idx="1623" formatCode="#,##0.00">
                  <c:v>18.399999999999999</c:v>
                </c:pt>
                <c:pt idx="1624" formatCode="#,##0.00">
                  <c:v>2.5</c:v>
                </c:pt>
                <c:pt idx="1625" formatCode="#,##0.00">
                  <c:v>-5.0999999999999996</c:v>
                </c:pt>
                <c:pt idx="1626" formatCode="#,##0.00">
                  <c:v>0.4</c:v>
                </c:pt>
                <c:pt idx="1627" formatCode="#,##0.00">
                  <c:v>2.1</c:v>
                </c:pt>
                <c:pt idx="1628" formatCode="#,##0.00">
                  <c:v>27</c:v>
                </c:pt>
                <c:pt idx="1629" formatCode="#,##0.00">
                  <c:v>4.9000000000000004</c:v>
                </c:pt>
                <c:pt idx="1630" formatCode="#,##0.00">
                  <c:v>2.7</c:v>
                </c:pt>
                <c:pt idx="1631" formatCode="#,##0.00">
                  <c:v>10.3</c:v>
                </c:pt>
                <c:pt idx="1632" formatCode="#,##0.00">
                  <c:v>0.3</c:v>
                </c:pt>
                <c:pt idx="1633" formatCode="#,##0.00">
                  <c:v>12.8</c:v>
                </c:pt>
                <c:pt idx="1634" formatCode="#,##0.00">
                  <c:v>5</c:v>
                </c:pt>
                <c:pt idx="1635" formatCode="#,##0.00">
                  <c:v>7.2</c:v>
                </c:pt>
                <c:pt idx="1636" formatCode="#,##0.00">
                  <c:v>1</c:v>
                </c:pt>
                <c:pt idx="1637" formatCode="#,##0.00">
                  <c:v>0.2</c:v>
                </c:pt>
                <c:pt idx="1638" formatCode="#,##0.00">
                  <c:v>19</c:v>
                </c:pt>
                <c:pt idx="1639" formatCode="#,##0.00">
                  <c:v>8.5</c:v>
                </c:pt>
                <c:pt idx="1640" formatCode="#,##0.00">
                  <c:v>-3.5</c:v>
                </c:pt>
                <c:pt idx="1641" formatCode="#,##0.00">
                  <c:v>10.199999999999999</c:v>
                </c:pt>
                <c:pt idx="1642" formatCode="#,##0.00">
                  <c:v>-2.8</c:v>
                </c:pt>
                <c:pt idx="1643" formatCode="#,##0.00">
                  <c:v>3.1</c:v>
                </c:pt>
                <c:pt idx="1644" formatCode="#,##0.00">
                  <c:v>13.2</c:v>
                </c:pt>
                <c:pt idx="1645" formatCode="#,##0.00">
                  <c:v>3.6</c:v>
                </c:pt>
                <c:pt idx="1646" formatCode="#,##0.00">
                  <c:v>-0.6</c:v>
                </c:pt>
                <c:pt idx="1647" formatCode="#,##0.00">
                  <c:v>-3.2</c:v>
                </c:pt>
                <c:pt idx="1648" formatCode="#,##0.00">
                  <c:v>6.6</c:v>
                </c:pt>
                <c:pt idx="1649" formatCode="#,##0.00">
                  <c:v>2.9</c:v>
                </c:pt>
                <c:pt idx="1650" formatCode="#,##0.00">
                  <c:v>-1.9</c:v>
                </c:pt>
                <c:pt idx="1651" formatCode="#,##0.00">
                  <c:v>1.4</c:v>
                </c:pt>
                <c:pt idx="1652" formatCode="#,##0.00">
                  <c:v>18.3</c:v>
                </c:pt>
                <c:pt idx="1653" formatCode="#,##0.00">
                  <c:v>22.2</c:v>
                </c:pt>
                <c:pt idx="1654" formatCode="#,##0.00">
                  <c:v>15.1</c:v>
                </c:pt>
                <c:pt idx="1655" formatCode="#,##0.00">
                  <c:v>0.2</c:v>
                </c:pt>
                <c:pt idx="1656" formatCode="#,##0.00">
                  <c:v>4.5</c:v>
                </c:pt>
                <c:pt idx="1657" formatCode="#,##0.00">
                  <c:v>3.1</c:v>
                </c:pt>
                <c:pt idx="1658" formatCode="#,##0.00">
                  <c:v>20</c:v>
                </c:pt>
                <c:pt idx="1659" formatCode="#,##0.00">
                  <c:v>6.9</c:v>
                </c:pt>
                <c:pt idx="1660" formatCode="#,##0.00">
                  <c:v>-14.5</c:v>
                </c:pt>
                <c:pt idx="1661" formatCode="#,##0.00">
                  <c:v>9.1999999999999993</c:v>
                </c:pt>
                <c:pt idx="1662" formatCode="#,##0.00">
                  <c:v>8.9</c:v>
                </c:pt>
                <c:pt idx="1663" formatCode="#,##0.00">
                  <c:v>15.7</c:v>
                </c:pt>
                <c:pt idx="1664" formatCode="#,##0.00">
                  <c:v>8.8000000000000007</c:v>
                </c:pt>
                <c:pt idx="1665" formatCode="#,##0.00">
                  <c:v>17.100000000000001</c:v>
                </c:pt>
                <c:pt idx="1666" formatCode="#,##0.00">
                  <c:v>-6.5</c:v>
                </c:pt>
                <c:pt idx="1667" formatCode="#,##0.00">
                  <c:v>-25.6</c:v>
                </c:pt>
                <c:pt idx="1668" formatCode="#,##0.00">
                  <c:v>3.5</c:v>
                </c:pt>
                <c:pt idx="1669" formatCode="#,##0.00">
                  <c:v>2.7</c:v>
                </c:pt>
                <c:pt idx="1670" formatCode="#,##0.00">
                  <c:v>3.8</c:v>
                </c:pt>
                <c:pt idx="1671" formatCode="#,##0.00">
                  <c:v>9.1</c:v>
                </c:pt>
                <c:pt idx="1672" formatCode="#,##0.00">
                  <c:v>19.5</c:v>
                </c:pt>
                <c:pt idx="1673" formatCode="#,##0.00">
                  <c:v>0</c:v>
                </c:pt>
                <c:pt idx="1674" formatCode="#,##0.00">
                  <c:v>1.9</c:v>
                </c:pt>
                <c:pt idx="1675" formatCode="#,##0.00">
                  <c:v>-0.6</c:v>
                </c:pt>
                <c:pt idx="1676" formatCode="#,##0.00">
                  <c:v>7.1</c:v>
                </c:pt>
                <c:pt idx="1677" formatCode="#,##0.00">
                  <c:v>9.3000000000000007</c:v>
                </c:pt>
                <c:pt idx="1678" formatCode="#,##0.00">
                  <c:v>2.1</c:v>
                </c:pt>
                <c:pt idx="1679" formatCode="#,##0.00">
                  <c:v>5.5</c:v>
                </c:pt>
                <c:pt idx="1680" formatCode="#,##0.00">
                  <c:v>-50.2</c:v>
                </c:pt>
                <c:pt idx="1681" formatCode="#,##0.00">
                  <c:v>31.6</c:v>
                </c:pt>
                <c:pt idx="1682" formatCode="#,##0.00">
                  <c:v>6.3</c:v>
                </c:pt>
                <c:pt idx="1683" formatCode="#,##0.00">
                  <c:v>8.6999999999999993</c:v>
                </c:pt>
                <c:pt idx="1684" formatCode="#,##0.00">
                  <c:v>-3.1</c:v>
                </c:pt>
                <c:pt idx="1685" formatCode="#,##0.00">
                  <c:v>-57.2</c:v>
                </c:pt>
                <c:pt idx="1686" formatCode="#,##0.00">
                  <c:v>20.399999999999999</c:v>
                </c:pt>
                <c:pt idx="1687" formatCode="#,##0.00">
                  <c:v>14.8</c:v>
                </c:pt>
                <c:pt idx="1688" formatCode="#,##0.00">
                  <c:v>7.1</c:v>
                </c:pt>
                <c:pt idx="1689" formatCode="#,##0.00">
                  <c:v>-88.5</c:v>
                </c:pt>
                <c:pt idx="1690" formatCode="#,##0.00">
                  <c:v>6.2</c:v>
                </c:pt>
                <c:pt idx="1691" formatCode="#,##0.00">
                  <c:v>4</c:v>
                </c:pt>
                <c:pt idx="1692" formatCode="#,##0.00">
                  <c:v>18</c:v>
                </c:pt>
                <c:pt idx="1693" formatCode="#,##0.00">
                  <c:v>13.9</c:v>
                </c:pt>
                <c:pt idx="1694" formatCode="#,##0.00">
                  <c:v>10.4</c:v>
                </c:pt>
                <c:pt idx="1695" formatCode="#,##0.00">
                  <c:v>4.3</c:v>
                </c:pt>
                <c:pt idx="1696" formatCode="#,##0.00">
                  <c:v>27.3</c:v>
                </c:pt>
                <c:pt idx="1697" formatCode="#,##0.00">
                  <c:v>0.4</c:v>
                </c:pt>
                <c:pt idx="1698" formatCode="#,##0.00">
                  <c:v>-163.1</c:v>
                </c:pt>
                <c:pt idx="1699" formatCode="#,##0.00">
                  <c:v>10.8</c:v>
                </c:pt>
                <c:pt idx="1700" formatCode="#,##0.00">
                  <c:v>4</c:v>
                </c:pt>
                <c:pt idx="1701" formatCode="#,##0.00">
                  <c:v>6.3</c:v>
                </c:pt>
                <c:pt idx="1702" formatCode="#,##0.00">
                  <c:v>5.6</c:v>
                </c:pt>
                <c:pt idx="1703" formatCode="#,##0.00">
                  <c:v>9.6999999999999993</c:v>
                </c:pt>
                <c:pt idx="1704" formatCode="#,##0.00">
                  <c:v>2.6</c:v>
                </c:pt>
                <c:pt idx="1705" formatCode="#,##0.00">
                  <c:v>-25.8</c:v>
                </c:pt>
                <c:pt idx="1706" formatCode="#,##0.00">
                  <c:v>0.6</c:v>
                </c:pt>
                <c:pt idx="1707" formatCode="#,##0.00">
                  <c:v>10.7</c:v>
                </c:pt>
                <c:pt idx="1708" formatCode="#,##0.00">
                  <c:v>19.8</c:v>
                </c:pt>
                <c:pt idx="1709" formatCode="#,##0.00">
                  <c:v>0.1</c:v>
                </c:pt>
                <c:pt idx="1710" formatCode="#,##0.00">
                  <c:v>-78.400000000000006</c:v>
                </c:pt>
                <c:pt idx="1711" formatCode="#,##0.00">
                  <c:v>-14.9</c:v>
                </c:pt>
                <c:pt idx="1712" formatCode="#,##0.00">
                  <c:v>-2.9</c:v>
                </c:pt>
                <c:pt idx="1713" formatCode="#,##0.00">
                  <c:v>-21.5</c:v>
                </c:pt>
                <c:pt idx="1714" formatCode="#,##0.00">
                  <c:v>6.9</c:v>
                </c:pt>
                <c:pt idx="1715" formatCode="#,##0.00">
                  <c:v>2.2000000000000002</c:v>
                </c:pt>
                <c:pt idx="1716" formatCode="#,##0.00">
                  <c:v>3.7</c:v>
                </c:pt>
                <c:pt idx="1717" formatCode="#,##0.00">
                  <c:v>15.3</c:v>
                </c:pt>
                <c:pt idx="1718" formatCode="#,##0.00">
                  <c:v>1.1000000000000001</c:v>
                </c:pt>
                <c:pt idx="1719" formatCode="#,##0.00">
                  <c:v>-1245.2</c:v>
                </c:pt>
                <c:pt idx="1720" formatCode="#,##0.00">
                  <c:v>0.2</c:v>
                </c:pt>
                <c:pt idx="1721" formatCode="#,##0.00">
                  <c:v>-2.2000000000000002</c:v>
                </c:pt>
                <c:pt idx="1722" formatCode="#,##0.00">
                  <c:v>5</c:v>
                </c:pt>
                <c:pt idx="1723" formatCode="#,##0.00">
                  <c:v>-6.1</c:v>
                </c:pt>
                <c:pt idx="1724" formatCode="#,##0.00">
                  <c:v>8.5</c:v>
                </c:pt>
                <c:pt idx="1725" formatCode="#,##0.00">
                  <c:v>9.6</c:v>
                </c:pt>
                <c:pt idx="1726" formatCode="#,##0.00">
                  <c:v>-1.1000000000000001</c:v>
                </c:pt>
                <c:pt idx="1727" formatCode="#,##0.00">
                  <c:v>5.5</c:v>
                </c:pt>
                <c:pt idx="1728" formatCode="#,##0.00">
                  <c:v>4.9000000000000004</c:v>
                </c:pt>
                <c:pt idx="1729" formatCode="#,##0.00">
                  <c:v>26.2</c:v>
                </c:pt>
                <c:pt idx="1730" formatCode="#,##0.00">
                  <c:v>-4.2</c:v>
                </c:pt>
                <c:pt idx="1731" formatCode="#,##0.00">
                  <c:v>-21.4</c:v>
                </c:pt>
                <c:pt idx="1732" formatCode="#,##0.00">
                  <c:v>2.5</c:v>
                </c:pt>
                <c:pt idx="1733" formatCode="#,##0.00">
                  <c:v>0.4</c:v>
                </c:pt>
                <c:pt idx="1734" formatCode="#,##0.00">
                  <c:v>-46.7</c:v>
                </c:pt>
                <c:pt idx="1735" formatCode="#,##0.00">
                  <c:v>-15.8</c:v>
                </c:pt>
                <c:pt idx="1736" formatCode="#,##0.00">
                  <c:v>2</c:v>
                </c:pt>
                <c:pt idx="1737" formatCode="#,##0.00">
                  <c:v>6.8</c:v>
                </c:pt>
                <c:pt idx="1738" formatCode="#,##0.00">
                  <c:v>-4.5999999999999996</c:v>
                </c:pt>
                <c:pt idx="1739" formatCode="#,##0.00">
                  <c:v>4.0999999999999996</c:v>
                </c:pt>
                <c:pt idx="1740" formatCode="#,##0.00">
                  <c:v>-0.9</c:v>
                </c:pt>
                <c:pt idx="1741" formatCode="#,##0.00">
                  <c:v>92.6</c:v>
                </c:pt>
                <c:pt idx="1742" formatCode="#,##0.00">
                  <c:v>6.3</c:v>
                </c:pt>
                <c:pt idx="1743" formatCode="#,##0.00">
                  <c:v>7.7</c:v>
                </c:pt>
                <c:pt idx="1744" formatCode="#,##0.00">
                  <c:v>7.7</c:v>
                </c:pt>
                <c:pt idx="1745" formatCode="#,##0.00">
                  <c:v>6.2</c:v>
                </c:pt>
                <c:pt idx="1746" formatCode="#,##0.00">
                  <c:v>6.6</c:v>
                </c:pt>
                <c:pt idx="1747" formatCode="#,##0.00">
                  <c:v>4.7</c:v>
                </c:pt>
                <c:pt idx="1748" formatCode="#,##0.00">
                  <c:v>-7.6</c:v>
                </c:pt>
                <c:pt idx="1749" formatCode="#,##0.00">
                  <c:v>5.0999999999999996</c:v>
                </c:pt>
                <c:pt idx="1750" formatCode="#,##0.00">
                  <c:v>17.7</c:v>
                </c:pt>
                <c:pt idx="1751" formatCode="#,##0.00">
                  <c:v>1.6</c:v>
                </c:pt>
                <c:pt idx="1752" formatCode="#,##0.00">
                  <c:v>-18.2</c:v>
                </c:pt>
                <c:pt idx="1753" formatCode="#,##0.00">
                  <c:v>5.4</c:v>
                </c:pt>
                <c:pt idx="1754" formatCode="#,##0.00">
                  <c:v>3</c:v>
                </c:pt>
                <c:pt idx="1755" formatCode="#,##0.00">
                  <c:v>35.799999999999997</c:v>
                </c:pt>
                <c:pt idx="1756" formatCode="#,##0.00">
                  <c:v>7.7</c:v>
                </c:pt>
                <c:pt idx="1757" formatCode="#,##0.00">
                  <c:v>-19</c:v>
                </c:pt>
                <c:pt idx="1758" formatCode="#,##0.00">
                  <c:v>-3.1</c:v>
                </c:pt>
                <c:pt idx="1759" formatCode="#,##0.00">
                  <c:v>22.2</c:v>
                </c:pt>
                <c:pt idx="1760" formatCode="#,##0.00">
                  <c:v>16.899999999999999</c:v>
                </c:pt>
                <c:pt idx="1761" formatCode="#,##0.00">
                  <c:v>3.3</c:v>
                </c:pt>
                <c:pt idx="1762" formatCode="#,##0.00">
                  <c:v>14.9</c:v>
                </c:pt>
                <c:pt idx="1763" formatCode="#,##0.00">
                  <c:v>0.2</c:v>
                </c:pt>
                <c:pt idx="1764" formatCode="#,##0.00">
                  <c:v>3.8</c:v>
                </c:pt>
                <c:pt idx="1765" formatCode="#,##0.00">
                  <c:v>-19.100000000000001</c:v>
                </c:pt>
                <c:pt idx="1766" formatCode="#,##0.00">
                  <c:v>52.1</c:v>
                </c:pt>
                <c:pt idx="1767" formatCode="#,##0.00">
                  <c:v>5.8</c:v>
                </c:pt>
                <c:pt idx="1768" formatCode="#,##0.00">
                  <c:v>-21.7</c:v>
                </c:pt>
                <c:pt idx="1769" formatCode="#,##0.00">
                  <c:v>7</c:v>
                </c:pt>
                <c:pt idx="1770" formatCode="#,##0.00">
                  <c:v>3.8</c:v>
                </c:pt>
                <c:pt idx="1771" formatCode="#,##0.00">
                  <c:v>-16.8</c:v>
                </c:pt>
                <c:pt idx="1772" formatCode="#,##0.00">
                  <c:v>-6.4</c:v>
                </c:pt>
                <c:pt idx="1773" formatCode="#,##0.00">
                  <c:v>-5.7</c:v>
                </c:pt>
                <c:pt idx="1774" formatCode="#,##0.00">
                  <c:v>7.1</c:v>
                </c:pt>
                <c:pt idx="1775" formatCode="#,##0.00">
                  <c:v>9.6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029-4298-98E8-80B7D4AA32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3128472"/>
        <c:axId val="413128864"/>
      </c:scatterChart>
      <c:valAx>
        <c:axId val="413128472"/>
        <c:scaling>
          <c:orientation val="minMax"/>
          <c:max val="1200"/>
        </c:scaling>
        <c:delete val="0"/>
        <c:axPos val="b"/>
        <c:numFmt formatCode="#,##0" sourceLinked="0"/>
        <c:majorTickMark val="none"/>
        <c:minorTickMark val="none"/>
        <c:tickLblPos val="none"/>
        <c:crossAx val="413128864"/>
        <c:crosses val="autoZero"/>
        <c:crossBetween val="midCat"/>
      </c:valAx>
      <c:valAx>
        <c:axId val="413128864"/>
        <c:scaling>
          <c:orientation val="minMax"/>
          <c:max val="30"/>
          <c:min val="-30"/>
        </c:scaling>
        <c:delete val="0"/>
        <c:axPos val="l"/>
        <c:majorGridlines>
          <c:spPr>
            <a:ln w="3175"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9525"/>
        </c:spPr>
        <c:txPr>
          <a:bodyPr/>
          <a:lstStyle/>
          <a:p>
            <a:pPr>
              <a:defRPr sz="1050" b="0" i="0" baseline="0">
                <a:latin typeface="Verdana" panose="020B0604030504040204" pitchFamily="34" charset="0"/>
              </a:defRPr>
            </a:pPr>
            <a:endParaRPr lang="fi-FI"/>
          </a:p>
        </c:txPr>
        <c:crossAx val="413128472"/>
        <c:crosses val="autoZero"/>
        <c:crossBetween val="midCat"/>
        <c:majorUnit val="5"/>
        <c:minorUnit val="1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fi-FI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038217129782724E-2"/>
          <c:y val="2.522458765417834E-2"/>
          <c:w val="0.77327458358284096"/>
          <c:h val="0.94369900261192341"/>
        </c:manualLayout>
      </c:layout>
      <c:scatterChart>
        <c:scatterStyle val="lineMarker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Sarake2</c:v>
                </c:pt>
              </c:strCache>
            </c:strRef>
          </c:tx>
          <c:spPr>
            <a:ln w="47625">
              <a:noFill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25400">
                <a:noFill/>
              </a:ln>
              <a:effectLst/>
            </c:spPr>
          </c:marker>
          <c:yVal>
            <c:numRef>
              <c:f>Taul1!$B$2:$B$1797</c:f>
              <c:numCache>
                <c:formatCode>General</c:formatCode>
                <c:ptCount val="1796"/>
                <c:pt idx="2" formatCode="0.00">
                  <c:v>-5.3</c:v>
                </c:pt>
                <c:pt idx="3" formatCode="0.00">
                  <c:v>20.2</c:v>
                </c:pt>
                <c:pt idx="4" formatCode="0.00">
                  <c:v>39.299999999999997</c:v>
                </c:pt>
                <c:pt idx="5" formatCode="0.00">
                  <c:v>3.7</c:v>
                </c:pt>
                <c:pt idx="6" formatCode="0.00">
                  <c:v>20.399999999999999</c:v>
                </c:pt>
                <c:pt idx="7" formatCode="0.00">
                  <c:v>2.2999999999999998</c:v>
                </c:pt>
                <c:pt idx="8" formatCode="0.00">
                  <c:v>6.1</c:v>
                </c:pt>
                <c:pt idx="9" formatCode="0.00">
                  <c:v>4.3</c:v>
                </c:pt>
                <c:pt idx="10" formatCode="0.00">
                  <c:v>18.899999999999999</c:v>
                </c:pt>
                <c:pt idx="11" formatCode="0.00">
                  <c:v>4.8</c:v>
                </c:pt>
                <c:pt idx="12" formatCode="0.00">
                  <c:v>17.7</c:v>
                </c:pt>
                <c:pt idx="13" formatCode="0.00">
                  <c:v>23.8</c:v>
                </c:pt>
                <c:pt idx="14" formatCode="0.00">
                  <c:v>0.6</c:v>
                </c:pt>
                <c:pt idx="15" formatCode="0.00">
                  <c:v>34.299999999999997</c:v>
                </c:pt>
                <c:pt idx="16" formatCode="0.00">
                  <c:v>20</c:v>
                </c:pt>
                <c:pt idx="17" formatCode="0.00">
                  <c:v>4.7</c:v>
                </c:pt>
                <c:pt idx="18" formatCode="0.00">
                  <c:v>109</c:v>
                </c:pt>
                <c:pt idx="19" formatCode="0.00">
                  <c:v>5.8</c:v>
                </c:pt>
                <c:pt idx="20" formatCode="0.00">
                  <c:v>8.8000000000000007</c:v>
                </c:pt>
                <c:pt idx="21" formatCode="0.00">
                  <c:v>16.5</c:v>
                </c:pt>
                <c:pt idx="22" formatCode="0.00">
                  <c:v>-7.9</c:v>
                </c:pt>
                <c:pt idx="23" formatCode="0.00">
                  <c:v>9.6</c:v>
                </c:pt>
                <c:pt idx="24" formatCode="0.00">
                  <c:v>7.9</c:v>
                </c:pt>
                <c:pt idx="25" formatCode="0.00">
                  <c:v>33.6</c:v>
                </c:pt>
                <c:pt idx="26" formatCode="0.00">
                  <c:v>15.3</c:v>
                </c:pt>
                <c:pt idx="27" formatCode="0.00">
                  <c:v>12.9</c:v>
                </c:pt>
                <c:pt idx="28" formatCode="0.00">
                  <c:v>1</c:v>
                </c:pt>
                <c:pt idx="29" formatCode="0.00">
                  <c:v>441.6</c:v>
                </c:pt>
                <c:pt idx="30" formatCode="0.00">
                  <c:v>12.7</c:v>
                </c:pt>
                <c:pt idx="31" formatCode="0.00">
                  <c:v>6.5</c:v>
                </c:pt>
                <c:pt idx="32" formatCode="0.00">
                  <c:v>40.4</c:v>
                </c:pt>
                <c:pt idx="33" formatCode="0.00">
                  <c:v>20.5</c:v>
                </c:pt>
                <c:pt idx="34" formatCode="0.00">
                  <c:v>17.3</c:v>
                </c:pt>
                <c:pt idx="35" formatCode="0.00">
                  <c:v>1.4</c:v>
                </c:pt>
                <c:pt idx="36" formatCode="0.00">
                  <c:v>8.6999999999999993</c:v>
                </c:pt>
                <c:pt idx="37" formatCode="0.00">
                  <c:v>18.3</c:v>
                </c:pt>
                <c:pt idx="38" formatCode="0.00">
                  <c:v>24.4</c:v>
                </c:pt>
                <c:pt idx="39" formatCode="0.00">
                  <c:v>-11.9</c:v>
                </c:pt>
                <c:pt idx="40" formatCode="0.00">
                  <c:v>8.6</c:v>
                </c:pt>
                <c:pt idx="41" formatCode="0.00">
                  <c:v>-2.2000000000000002</c:v>
                </c:pt>
                <c:pt idx="42" formatCode="0.00">
                  <c:v>-24.5</c:v>
                </c:pt>
                <c:pt idx="43" formatCode="0.00">
                  <c:v>-10.6</c:v>
                </c:pt>
                <c:pt idx="44" formatCode="0.00">
                  <c:v>3.9</c:v>
                </c:pt>
                <c:pt idx="45" formatCode="0.00">
                  <c:v>36.6</c:v>
                </c:pt>
                <c:pt idx="46" formatCode="0.00">
                  <c:v>21.1</c:v>
                </c:pt>
                <c:pt idx="47" formatCode="0.00">
                  <c:v>-5.4</c:v>
                </c:pt>
                <c:pt idx="48" formatCode="0.00">
                  <c:v>-96.4</c:v>
                </c:pt>
                <c:pt idx="49" formatCode="0.00">
                  <c:v>7.9</c:v>
                </c:pt>
                <c:pt idx="50" formatCode="0.00">
                  <c:v>20.7</c:v>
                </c:pt>
                <c:pt idx="51" formatCode="0.00">
                  <c:v>4.5999999999999996</c:v>
                </c:pt>
                <c:pt idx="52" formatCode="0.00">
                  <c:v>13.2</c:v>
                </c:pt>
                <c:pt idx="53" formatCode="0.00">
                  <c:v>27.4</c:v>
                </c:pt>
                <c:pt idx="54" formatCode="0.00">
                  <c:v>-11.8</c:v>
                </c:pt>
                <c:pt idx="55" formatCode="0.00">
                  <c:v>17.8</c:v>
                </c:pt>
                <c:pt idx="56" formatCode="0.00">
                  <c:v>6.9</c:v>
                </c:pt>
                <c:pt idx="57" formatCode="0.00">
                  <c:v>16.100000000000001</c:v>
                </c:pt>
                <c:pt idx="58" formatCode="0.00">
                  <c:v>1.3</c:v>
                </c:pt>
                <c:pt idx="59" formatCode="0.00">
                  <c:v>-63.9</c:v>
                </c:pt>
                <c:pt idx="60" formatCode="0.00">
                  <c:v>1.7</c:v>
                </c:pt>
                <c:pt idx="61" formatCode="0.00">
                  <c:v>13.9</c:v>
                </c:pt>
                <c:pt idx="62" formatCode="0.00">
                  <c:v>30.3</c:v>
                </c:pt>
                <c:pt idx="63" formatCode="0.00">
                  <c:v>3.4</c:v>
                </c:pt>
                <c:pt idx="64" formatCode="0.00">
                  <c:v>20.100000000000001</c:v>
                </c:pt>
                <c:pt idx="65" formatCode="0.00">
                  <c:v>7.9</c:v>
                </c:pt>
                <c:pt idx="66" formatCode="0.00">
                  <c:v>7.8</c:v>
                </c:pt>
                <c:pt idx="67" formatCode="0.00">
                  <c:v>16.2</c:v>
                </c:pt>
                <c:pt idx="68" formatCode="0.00">
                  <c:v>37.5</c:v>
                </c:pt>
                <c:pt idx="69" formatCode="0.00">
                  <c:v>-6.1</c:v>
                </c:pt>
                <c:pt idx="70" formatCode="0.00">
                  <c:v>35.6</c:v>
                </c:pt>
                <c:pt idx="71" formatCode="0.00">
                  <c:v>-42.7</c:v>
                </c:pt>
                <c:pt idx="72" formatCode="0.00">
                  <c:v>12.7</c:v>
                </c:pt>
                <c:pt idx="73" formatCode="0.00">
                  <c:v>-37.9</c:v>
                </c:pt>
                <c:pt idx="74" formatCode="0.00">
                  <c:v>3.5</c:v>
                </c:pt>
                <c:pt idx="75" formatCode="0.00">
                  <c:v>16.2</c:v>
                </c:pt>
                <c:pt idx="76" formatCode="0.00">
                  <c:v>10.1</c:v>
                </c:pt>
                <c:pt idx="77" formatCode="0.00">
                  <c:v>20.399999999999999</c:v>
                </c:pt>
                <c:pt idx="78" formatCode="0.00">
                  <c:v>22.9</c:v>
                </c:pt>
                <c:pt idx="79" formatCode="0.00">
                  <c:v>11.4</c:v>
                </c:pt>
                <c:pt idx="80" formatCode="0.00">
                  <c:v>-0.3</c:v>
                </c:pt>
                <c:pt idx="81" formatCode="0.00">
                  <c:v>12.5</c:v>
                </c:pt>
                <c:pt idx="82" formatCode="0.00">
                  <c:v>4</c:v>
                </c:pt>
                <c:pt idx="83" formatCode="0.00">
                  <c:v>17.2</c:v>
                </c:pt>
                <c:pt idx="84" formatCode="0.00">
                  <c:v>20.399999999999999</c:v>
                </c:pt>
                <c:pt idx="85" formatCode="0.00">
                  <c:v>871.1</c:v>
                </c:pt>
                <c:pt idx="86" formatCode="0.00">
                  <c:v>5</c:v>
                </c:pt>
                <c:pt idx="87" formatCode="0.00">
                  <c:v>8</c:v>
                </c:pt>
                <c:pt idx="88" formatCode="0.00">
                  <c:v>-9.8000000000000007</c:v>
                </c:pt>
                <c:pt idx="89" formatCode="0.00">
                  <c:v>5.6</c:v>
                </c:pt>
                <c:pt idx="90" formatCode="0.00">
                  <c:v>8.1</c:v>
                </c:pt>
                <c:pt idx="91" formatCode="0.00">
                  <c:v>-4.4000000000000004</c:v>
                </c:pt>
                <c:pt idx="92" formatCode="0.00">
                  <c:v>13.8</c:v>
                </c:pt>
                <c:pt idx="93" formatCode="0.00">
                  <c:v>8.1999999999999993</c:v>
                </c:pt>
                <c:pt idx="94" formatCode="0.00">
                  <c:v>13.2</c:v>
                </c:pt>
                <c:pt idx="95" formatCode="0.00">
                  <c:v>-74.7</c:v>
                </c:pt>
                <c:pt idx="96" formatCode="0.00">
                  <c:v>8.3000000000000007</c:v>
                </c:pt>
                <c:pt idx="97" formatCode="0.00">
                  <c:v>16.7</c:v>
                </c:pt>
                <c:pt idx="98" formatCode="0.00">
                  <c:v>16.5</c:v>
                </c:pt>
                <c:pt idx="99" formatCode="0.00">
                  <c:v>-3.5</c:v>
                </c:pt>
                <c:pt idx="100" formatCode="0.00">
                  <c:v>0.5</c:v>
                </c:pt>
                <c:pt idx="101" formatCode="0.00">
                  <c:v>24.3</c:v>
                </c:pt>
                <c:pt idx="102" formatCode="0.00">
                  <c:v>59.7</c:v>
                </c:pt>
                <c:pt idx="103" formatCode="0.00">
                  <c:v>36.200000000000003</c:v>
                </c:pt>
                <c:pt idx="104" formatCode="0.00">
                  <c:v>-1.7</c:v>
                </c:pt>
                <c:pt idx="105" formatCode="0.00">
                  <c:v>9.8000000000000007</c:v>
                </c:pt>
                <c:pt idx="106" formatCode="0.00">
                  <c:v>-27.4</c:v>
                </c:pt>
                <c:pt idx="107" formatCode="0.00">
                  <c:v>17.5</c:v>
                </c:pt>
                <c:pt idx="108" formatCode="0.00">
                  <c:v>5</c:v>
                </c:pt>
                <c:pt idx="109" formatCode="0.00">
                  <c:v>8.6999999999999993</c:v>
                </c:pt>
                <c:pt idx="110" formatCode="0.00">
                  <c:v>35</c:v>
                </c:pt>
                <c:pt idx="111" formatCode="0.00">
                  <c:v>14.6</c:v>
                </c:pt>
                <c:pt idx="112" formatCode="0.00">
                  <c:v>16.2</c:v>
                </c:pt>
                <c:pt idx="113" formatCode="0.00">
                  <c:v>17.2</c:v>
                </c:pt>
                <c:pt idx="114" formatCode="0.00">
                  <c:v>8.6999999999999993</c:v>
                </c:pt>
                <c:pt idx="115" formatCode="0.00">
                  <c:v>-32.700000000000003</c:v>
                </c:pt>
                <c:pt idx="116" formatCode="0.00">
                  <c:v>5.5</c:v>
                </c:pt>
                <c:pt idx="117" formatCode="0.00">
                  <c:v>4</c:v>
                </c:pt>
                <c:pt idx="118" formatCode="0.00">
                  <c:v>-23.9</c:v>
                </c:pt>
                <c:pt idx="119" formatCode="0.00">
                  <c:v>9.1999999999999993</c:v>
                </c:pt>
                <c:pt idx="120" formatCode="0.00">
                  <c:v>-10.8</c:v>
                </c:pt>
                <c:pt idx="121" formatCode="0.00">
                  <c:v>15.6</c:v>
                </c:pt>
                <c:pt idx="122" formatCode="0.00">
                  <c:v>4.4000000000000004</c:v>
                </c:pt>
                <c:pt idx="123" formatCode="0.00">
                  <c:v>-2.8</c:v>
                </c:pt>
                <c:pt idx="124" formatCode="0.00">
                  <c:v>17.899999999999999</c:v>
                </c:pt>
                <c:pt idx="125" formatCode="0.00">
                  <c:v>-3.3</c:v>
                </c:pt>
                <c:pt idx="126" formatCode="0.00">
                  <c:v>41.1</c:v>
                </c:pt>
                <c:pt idx="127" formatCode="0.00">
                  <c:v>21.5</c:v>
                </c:pt>
                <c:pt idx="128" formatCode="0.00">
                  <c:v>24.7</c:v>
                </c:pt>
                <c:pt idx="129" formatCode="0.00">
                  <c:v>10.5</c:v>
                </c:pt>
                <c:pt idx="130" formatCode="0.00">
                  <c:v>1.7</c:v>
                </c:pt>
                <c:pt idx="131" formatCode="0.00">
                  <c:v>5.3</c:v>
                </c:pt>
                <c:pt idx="132" formatCode="0.00">
                  <c:v>14.1</c:v>
                </c:pt>
                <c:pt idx="133" formatCode="0.00">
                  <c:v>61.3</c:v>
                </c:pt>
                <c:pt idx="134" formatCode="0.00">
                  <c:v>10.8</c:v>
                </c:pt>
                <c:pt idx="135" formatCode="0.00">
                  <c:v>34.200000000000003</c:v>
                </c:pt>
                <c:pt idx="136" formatCode="0.00">
                  <c:v>18</c:v>
                </c:pt>
                <c:pt idx="137" formatCode="0.00">
                  <c:v>-39.299999999999997</c:v>
                </c:pt>
                <c:pt idx="138" formatCode="0.00">
                  <c:v>8.3000000000000007</c:v>
                </c:pt>
                <c:pt idx="139" formatCode="0.00">
                  <c:v>15.9</c:v>
                </c:pt>
                <c:pt idx="140" formatCode="0.00">
                  <c:v>14.6</c:v>
                </c:pt>
                <c:pt idx="141" formatCode="0.00">
                  <c:v>15.7</c:v>
                </c:pt>
                <c:pt idx="142" formatCode="0.00">
                  <c:v>9.3000000000000007</c:v>
                </c:pt>
                <c:pt idx="143" formatCode="0.00">
                  <c:v>20.100000000000001</c:v>
                </c:pt>
                <c:pt idx="144" formatCode="0.00">
                  <c:v>23.1</c:v>
                </c:pt>
                <c:pt idx="145" formatCode="0.00">
                  <c:v>1.4</c:v>
                </c:pt>
                <c:pt idx="146" formatCode="0.00">
                  <c:v>4.3</c:v>
                </c:pt>
                <c:pt idx="147" formatCode="0.00">
                  <c:v>-18</c:v>
                </c:pt>
                <c:pt idx="148" formatCode="0.00">
                  <c:v>2.4</c:v>
                </c:pt>
                <c:pt idx="149" formatCode="0.00">
                  <c:v>12</c:v>
                </c:pt>
                <c:pt idx="150" formatCode="0.00">
                  <c:v>49.2</c:v>
                </c:pt>
                <c:pt idx="151" formatCode="0.00">
                  <c:v>-9</c:v>
                </c:pt>
                <c:pt idx="152" formatCode="0.00">
                  <c:v>3.4</c:v>
                </c:pt>
                <c:pt idx="153" formatCode="0.00">
                  <c:v>26.6</c:v>
                </c:pt>
                <c:pt idx="154" formatCode="0.00">
                  <c:v>0.7</c:v>
                </c:pt>
                <c:pt idx="155" formatCode="0.00">
                  <c:v>2.6</c:v>
                </c:pt>
                <c:pt idx="156" formatCode="0.00">
                  <c:v>-5.4</c:v>
                </c:pt>
                <c:pt idx="157" formatCode="0.00">
                  <c:v>6.7</c:v>
                </c:pt>
                <c:pt idx="158" formatCode="0.00">
                  <c:v>1.5</c:v>
                </c:pt>
                <c:pt idx="159" formatCode="0.00">
                  <c:v>-6</c:v>
                </c:pt>
                <c:pt idx="160" formatCode="0.00">
                  <c:v>24.6</c:v>
                </c:pt>
                <c:pt idx="161" formatCode="0.00">
                  <c:v>13.9</c:v>
                </c:pt>
                <c:pt idx="162" formatCode="0.00">
                  <c:v>4.5</c:v>
                </c:pt>
                <c:pt idx="163" formatCode="0.00">
                  <c:v>86</c:v>
                </c:pt>
                <c:pt idx="164" formatCode="0.00">
                  <c:v>7.6</c:v>
                </c:pt>
                <c:pt idx="165" formatCode="0.00">
                  <c:v>2.6</c:v>
                </c:pt>
                <c:pt idx="166" formatCode="0.00">
                  <c:v>9.6</c:v>
                </c:pt>
                <c:pt idx="167" formatCode="0.00">
                  <c:v>2.2000000000000002</c:v>
                </c:pt>
                <c:pt idx="168" formatCode="0.00">
                  <c:v>12.9</c:v>
                </c:pt>
                <c:pt idx="169" formatCode="0.00">
                  <c:v>168.2</c:v>
                </c:pt>
                <c:pt idx="170" formatCode="0.00">
                  <c:v>7.4</c:v>
                </c:pt>
                <c:pt idx="171" formatCode="0.00">
                  <c:v>6.1</c:v>
                </c:pt>
                <c:pt idx="172" formatCode="0.00">
                  <c:v>9.3000000000000007</c:v>
                </c:pt>
                <c:pt idx="173" formatCode="0.00">
                  <c:v>34.9</c:v>
                </c:pt>
                <c:pt idx="174" formatCode="0.00">
                  <c:v>29.6</c:v>
                </c:pt>
                <c:pt idx="175" formatCode="0.00">
                  <c:v>-8.1999999999999993</c:v>
                </c:pt>
                <c:pt idx="176" formatCode="0.00">
                  <c:v>36.200000000000003</c:v>
                </c:pt>
                <c:pt idx="177" formatCode="0.00">
                  <c:v>44.5</c:v>
                </c:pt>
                <c:pt idx="178" formatCode="0.00">
                  <c:v>-1.3</c:v>
                </c:pt>
                <c:pt idx="179" formatCode="0.00">
                  <c:v>18.5</c:v>
                </c:pt>
                <c:pt idx="180" formatCode="0.00">
                  <c:v>3.4</c:v>
                </c:pt>
                <c:pt idx="181" formatCode="0.00">
                  <c:v>10.6</c:v>
                </c:pt>
                <c:pt idx="182" formatCode="0.00">
                  <c:v>25</c:v>
                </c:pt>
                <c:pt idx="183" formatCode="0.00">
                  <c:v>19.399999999999999</c:v>
                </c:pt>
                <c:pt idx="184" formatCode="0.00">
                  <c:v>11.2</c:v>
                </c:pt>
                <c:pt idx="185" formatCode="0.00">
                  <c:v>15.6</c:v>
                </c:pt>
                <c:pt idx="186" formatCode="0.00">
                  <c:v>1.7</c:v>
                </c:pt>
                <c:pt idx="187" formatCode="0.00">
                  <c:v>-23</c:v>
                </c:pt>
                <c:pt idx="188" formatCode="0.00">
                  <c:v>22.4</c:v>
                </c:pt>
                <c:pt idx="189" formatCode="0.00">
                  <c:v>1.8</c:v>
                </c:pt>
                <c:pt idx="190" formatCode="0.00">
                  <c:v>-43.4</c:v>
                </c:pt>
                <c:pt idx="191" formatCode="0.00">
                  <c:v>23.6</c:v>
                </c:pt>
                <c:pt idx="192" formatCode="0.00">
                  <c:v>-8.1999999999999993</c:v>
                </c:pt>
                <c:pt idx="193" formatCode="0.00">
                  <c:v>14.1</c:v>
                </c:pt>
                <c:pt idx="194" formatCode="0.00">
                  <c:v>38.9</c:v>
                </c:pt>
                <c:pt idx="195" formatCode="0.00">
                  <c:v>69.400000000000006</c:v>
                </c:pt>
                <c:pt idx="196" formatCode="0.00">
                  <c:v>7</c:v>
                </c:pt>
                <c:pt idx="197" formatCode="0.00">
                  <c:v>23.8</c:v>
                </c:pt>
                <c:pt idx="198" formatCode="0.00">
                  <c:v>-0.5</c:v>
                </c:pt>
                <c:pt idx="199" formatCode="0.00">
                  <c:v>-2.2999999999999998</c:v>
                </c:pt>
                <c:pt idx="200" formatCode="0.00">
                  <c:v>-13.9</c:v>
                </c:pt>
                <c:pt idx="201" formatCode="0.00">
                  <c:v>-8.9</c:v>
                </c:pt>
                <c:pt idx="202" formatCode="0.00">
                  <c:v>50.6</c:v>
                </c:pt>
                <c:pt idx="203" formatCode="0.00">
                  <c:v>23.4</c:v>
                </c:pt>
                <c:pt idx="204" formatCode="0.00">
                  <c:v>57.2</c:v>
                </c:pt>
                <c:pt idx="205" formatCode="0.00">
                  <c:v>22.8</c:v>
                </c:pt>
                <c:pt idx="206" formatCode="0.00">
                  <c:v>-4.0999999999999996</c:v>
                </c:pt>
                <c:pt idx="207" formatCode="0.00">
                  <c:v>-0.6</c:v>
                </c:pt>
                <c:pt idx="208" formatCode="0.00">
                  <c:v>-53.5</c:v>
                </c:pt>
                <c:pt idx="209" formatCode="0.00">
                  <c:v>37.5</c:v>
                </c:pt>
                <c:pt idx="210" formatCode="0.00">
                  <c:v>10.4</c:v>
                </c:pt>
                <c:pt idx="211" formatCode="0.00">
                  <c:v>4.5</c:v>
                </c:pt>
                <c:pt idx="212" formatCode="0.00">
                  <c:v>17.7</c:v>
                </c:pt>
                <c:pt idx="213" formatCode="0.00">
                  <c:v>-11.7</c:v>
                </c:pt>
                <c:pt idx="214" formatCode="0.00">
                  <c:v>13.2</c:v>
                </c:pt>
                <c:pt idx="215" formatCode="0.00">
                  <c:v>26.1</c:v>
                </c:pt>
                <c:pt idx="216" formatCode="0.00">
                  <c:v>34.6</c:v>
                </c:pt>
                <c:pt idx="217" formatCode="0.00">
                  <c:v>18.399999999999999</c:v>
                </c:pt>
                <c:pt idx="218" formatCode="0.00">
                  <c:v>-2.9</c:v>
                </c:pt>
                <c:pt idx="219" formatCode="0.00">
                  <c:v>29.6</c:v>
                </c:pt>
                <c:pt idx="220" formatCode="0.00">
                  <c:v>4.4000000000000004</c:v>
                </c:pt>
                <c:pt idx="221" formatCode="0.00">
                  <c:v>45.6</c:v>
                </c:pt>
                <c:pt idx="222" formatCode="0.00">
                  <c:v>10.4</c:v>
                </c:pt>
                <c:pt idx="223" formatCode="0.00">
                  <c:v>26.1</c:v>
                </c:pt>
                <c:pt idx="224" formatCode="0.00">
                  <c:v>20.2</c:v>
                </c:pt>
                <c:pt idx="225" formatCode="0.00">
                  <c:v>18.899999999999999</c:v>
                </c:pt>
                <c:pt idx="226" formatCode="0.00">
                  <c:v>43.4</c:v>
                </c:pt>
                <c:pt idx="227" formatCode="0.00">
                  <c:v>1.9</c:v>
                </c:pt>
                <c:pt idx="228" formatCode="0.00">
                  <c:v>23.2</c:v>
                </c:pt>
                <c:pt idx="229" formatCode="0.00">
                  <c:v>28.4</c:v>
                </c:pt>
                <c:pt idx="230" formatCode="0.00">
                  <c:v>1.9</c:v>
                </c:pt>
                <c:pt idx="231" formatCode="0.00">
                  <c:v>-3.7</c:v>
                </c:pt>
                <c:pt idx="232" formatCode="0.00">
                  <c:v>10.6</c:v>
                </c:pt>
                <c:pt idx="233" formatCode="0.00">
                  <c:v>-67.900000000000006</c:v>
                </c:pt>
                <c:pt idx="234" formatCode="0.00">
                  <c:v>-1.6</c:v>
                </c:pt>
                <c:pt idx="235" formatCode="0.00">
                  <c:v>18.8</c:v>
                </c:pt>
                <c:pt idx="236" formatCode="0.00">
                  <c:v>7.5</c:v>
                </c:pt>
                <c:pt idx="237" formatCode="0.00">
                  <c:v>55.9</c:v>
                </c:pt>
                <c:pt idx="238" formatCode="0.00">
                  <c:v>18</c:v>
                </c:pt>
                <c:pt idx="239" formatCode="0.00">
                  <c:v>41.1</c:v>
                </c:pt>
                <c:pt idx="240" formatCode="0.00">
                  <c:v>4.7</c:v>
                </c:pt>
                <c:pt idx="241" formatCode="0.00">
                  <c:v>-15</c:v>
                </c:pt>
                <c:pt idx="242" formatCode="0.00">
                  <c:v>-4</c:v>
                </c:pt>
                <c:pt idx="243" formatCode="0.00">
                  <c:v>32.5</c:v>
                </c:pt>
                <c:pt idx="244" formatCode="0.00">
                  <c:v>11.4</c:v>
                </c:pt>
                <c:pt idx="245" formatCode="0.00">
                  <c:v>21.2</c:v>
                </c:pt>
                <c:pt idx="246" formatCode="0.00">
                  <c:v>2.9</c:v>
                </c:pt>
                <c:pt idx="247" formatCode="0.00">
                  <c:v>56.8</c:v>
                </c:pt>
                <c:pt idx="248" formatCode="0.00">
                  <c:v>24</c:v>
                </c:pt>
                <c:pt idx="249" formatCode="0.00">
                  <c:v>16.600000000000001</c:v>
                </c:pt>
                <c:pt idx="250" formatCode="0.00">
                  <c:v>1</c:v>
                </c:pt>
                <c:pt idx="251" formatCode="0.00">
                  <c:v>24.6</c:v>
                </c:pt>
                <c:pt idx="252" formatCode="0.00">
                  <c:v>-185.4</c:v>
                </c:pt>
                <c:pt idx="253" formatCode="0.00">
                  <c:v>16.399999999999999</c:v>
                </c:pt>
                <c:pt idx="254" formatCode="0.00">
                  <c:v>0.5</c:v>
                </c:pt>
                <c:pt idx="255" formatCode="0.00">
                  <c:v>211.9</c:v>
                </c:pt>
                <c:pt idx="256" formatCode="0.00">
                  <c:v>-11.1</c:v>
                </c:pt>
                <c:pt idx="257" formatCode="0.00">
                  <c:v>15.6</c:v>
                </c:pt>
                <c:pt idx="258" formatCode="0.00">
                  <c:v>17.5</c:v>
                </c:pt>
                <c:pt idx="259" formatCode="0.00">
                  <c:v>82</c:v>
                </c:pt>
                <c:pt idx="260" formatCode="0.00">
                  <c:v>50.1</c:v>
                </c:pt>
                <c:pt idx="261" formatCode="0.00">
                  <c:v>-0.6</c:v>
                </c:pt>
                <c:pt idx="262" formatCode="0.00">
                  <c:v>1.6</c:v>
                </c:pt>
                <c:pt idx="263" formatCode="0.00">
                  <c:v>7</c:v>
                </c:pt>
                <c:pt idx="264" formatCode="0.00">
                  <c:v>36</c:v>
                </c:pt>
                <c:pt idx="265" formatCode="0.00">
                  <c:v>27.5</c:v>
                </c:pt>
                <c:pt idx="266" formatCode="0.00">
                  <c:v>55.7</c:v>
                </c:pt>
                <c:pt idx="267" formatCode="0.00">
                  <c:v>20.3</c:v>
                </c:pt>
                <c:pt idx="268" formatCode="0.00">
                  <c:v>7.5</c:v>
                </c:pt>
                <c:pt idx="269" formatCode="0.00">
                  <c:v>36.700000000000003</c:v>
                </c:pt>
                <c:pt idx="270" formatCode="0.00">
                  <c:v>32.4</c:v>
                </c:pt>
                <c:pt idx="271" formatCode="0.00">
                  <c:v>-80.2</c:v>
                </c:pt>
                <c:pt idx="272" formatCode="0.00">
                  <c:v>33.200000000000003</c:v>
                </c:pt>
                <c:pt idx="273" formatCode="0.00">
                  <c:v>47.6</c:v>
                </c:pt>
                <c:pt idx="274" formatCode="0.00">
                  <c:v>-6.6</c:v>
                </c:pt>
                <c:pt idx="275" formatCode="0.00">
                  <c:v>12.3</c:v>
                </c:pt>
                <c:pt idx="276" formatCode="0.00">
                  <c:v>-0.2</c:v>
                </c:pt>
                <c:pt idx="277" formatCode="0.00">
                  <c:v>-44.1</c:v>
                </c:pt>
                <c:pt idx="278" formatCode="0.00">
                  <c:v>8.4</c:v>
                </c:pt>
                <c:pt idx="279" formatCode="0.00">
                  <c:v>-10.4</c:v>
                </c:pt>
                <c:pt idx="280" formatCode="0.00">
                  <c:v>18.399999999999999</c:v>
                </c:pt>
                <c:pt idx="281" formatCode="0.00">
                  <c:v>14.4</c:v>
                </c:pt>
                <c:pt idx="282" formatCode="0.00">
                  <c:v>-11.7</c:v>
                </c:pt>
                <c:pt idx="283" formatCode="0.00">
                  <c:v>21.9</c:v>
                </c:pt>
                <c:pt idx="284" formatCode="0.00">
                  <c:v>12.6</c:v>
                </c:pt>
                <c:pt idx="285" formatCode="0.00">
                  <c:v>-23.9</c:v>
                </c:pt>
                <c:pt idx="286" formatCode="0.00">
                  <c:v>22.2</c:v>
                </c:pt>
                <c:pt idx="287" formatCode="0.00">
                  <c:v>25.2</c:v>
                </c:pt>
                <c:pt idx="288" formatCode="0.00">
                  <c:v>18.899999999999999</c:v>
                </c:pt>
                <c:pt idx="289" formatCode="0.00">
                  <c:v>-104.8</c:v>
                </c:pt>
                <c:pt idx="290" formatCode="0.00">
                  <c:v>54.3</c:v>
                </c:pt>
                <c:pt idx="291" formatCode="0.00">
                  <c:v>17.8</c:v>
                </c:pt>
                <c:pt idx="292" formatCode="0.00">
                  <c:v>11.9</c:v>
                </c:pt>
                <c:pt idx="293" formatCode="0.00">
                  <c:v>-11.9</c:v>
                </c:pt>
                <c:pt idx="294" formatCode="0.00">
                  <c:v>10.9</c:v>
                </c:pt>
                <c:pt idx="295" formatCode="0.00">
                  <c:v>18</c:v>
                </c:pt>
                <c:pt idx="296" formatCode="0.00">
                  <c:v>0.9</c:v>
                </c:pt>
                <c:pt idx="297" formatCode="0.00">
                  <c:v>14.3</c:v>
                </c:pt>
                <c:pt idx="298" formatCode="0.00">
                  <c:v>5.4</c:v>
                </c:pt>
                <c:pt idx="299" formatCode="0.00">
                  <c:v>7.1</c:v>
                </c:pt>
                <c:pt idx="300" formatCode="0.00">
                  <c:v>-20.7</c:v>
                </c:pt>
                <c:pt idx="301" formatCode="0.00">
                  <c:v>-1.6</c:v>
                </c:pt>
                <c:pt idx="302" formatCode="0.00">
                  <c:v>39.4</c:v>
                </c:pt>
                <c:pt idx="303" formatCode="0.00">
                  <c:v>24.1</c:v>
                </c:pt>
                <c:pt idx="304" formatCode="0.00">
                  <c:v>54.9</c:v>
                </c:pt>
                <c:pt idx="305" formatCode="0.00">
                  <c:v>19.600000000000001</c:v>
                </c:pt>
                <c:pt idx="306" formatCode="0.00">
                  <c:v>5.8</c:v>
                </c:pt>
                <c:pt idx="307" formatCode="0.00">
                  <c:v>2.8</c:v>
                </c:pt>
                <c:pt idx="308" formatCode="0.00">
                  <c:v>3.8</c:v>
                </c:pt>
                <c:pt idx="309" formatCode="0.00">
                  <c:v>0.8</c:v>
                </c:pt>
                <c:pt idx="310" formatCode="0.00">
                  <c:v>15.9</c:v>
                </c:pt>
                <c:pt idx="311" formatCode="0.00">
                  <c:v>12.9</c:v>
                </c:pt>
                <c:pt idx="312" formatCode="0.00">
                  <c:v>39.700000000000003</c:v>
                </c:pt>
                <c:pt idx="313" formatCode="0.00">
                  <c:v>18.5</c:v>
                </c:pt>
                <c:pt idx="314" formatCode="0.00">
                  <c:v>34.799999999999997</c:v>
                </c:pt>
                <c:pt idx="315" formatCode="0.00">
                  <c:v>20.2</c:v>
                </c:pt>
                <c:pt idx="316" formatCode="0.00">
                  <c:v>42.1</c:v>
                </c:pt>
                <c:pt idx="317" formatCode="0.00">
                  <c:v>22.8</c:v>
                </c:pt>
                <c:pt idx="318" formatCode="0.00">
                  <c:v>-12.2</c:v>
                </c:pt>
                <c:pt idx="319" formatCode="0.00">
                  <c:v>-6.3</c:v>
                </c:pt>
                <c:pt idx="320" formatCode="0.00">
                  <c:v>75.3</c:v>
                </c:pt>
                <c:pt idx="321" formatCode="0.00">
                  <c:v>4.9000000000000004</c:v>
                </c:pt>
                <c:pt idx="322" formatCode="0.00">
                  <c:v>5.4</c:v>
                </c:pt>
                <c:pt idx="323" formatCode="0.00">
                  <c:v>5.0999999999999996</c:v>
                </c:pt>
                <c:pt idx="324" formatCode="0.00">
                  <c:v>-22</c:v>
                </c:pt>
                <c:pt idx="325" formatCode="0.00">
                  <c:v>11.3</c:v>
                </c:pt>
                <c:pt idx="326" formatCode="0.00">
                  <c:v>-9.6</c:v>
                </c:pt>
                <c:pt idx="327" formatCode="0.00">
                  <c:v>-2</c:v>
                </c:pt>
                <c:pt idx="328" formatCode="0.00">
                  <c:v>12.5</c:v>
                </c:pt>
                <c:pt idx="329" formatCode="0.00">
                  <c:v>15.3</c:v>
                </c:pt>
                <c:pt idx="330" formatCode="0.00">
                  <c:v>14.5</c:v>
                </c:pt>
                <c:pt idx="331" formatCode="0.00">
                  <c:v>18.399999999999999</c:v>
                </c:pt>
                <c:pt idx="332" formatCode="0.00">
                  <c:v>-3.7</c:v>
                </c:pt>
                <c:pt idx="333" formatCode="0.00">
                  <c:v>27.1</c:v>
                </c:pt>
                <c:pt idx="334" formatCode="0.00">
                  <c:v>45.7</c:v>
                </c:pt>
                <c:pt idx="335" formatCode="0.00">
                  <c:v>19.600000000000001</c:v>
                </c:pt>
                <c:pt idx="336" formatCode="0.00">
                  <c:v>12.9</c:v>
                </c:pt>
                <c:pt idx="337" formatCode="0.00">
                  <c:v>25.7</c:v>
                </c:pt>
                <c:pt idx="338" formatCode="0.00">
                  <c:v>7.7</c:v>
                </c:pt>
                <c:pt idx="339" formatCode="0.00">
                  <c:v>-7.9</c:v>
                </c:pt>
                <c:pt idx="340" formatCode="0.00">
                  <c:v>24.3</c:v>
                </c:pt>
                <c:pt idx="341" formatCode="0.00">
                  <c:v>18.600000000000001</c:v>
                </c:pt>
                <c:pt idx="342" formatCode="0.00">
                  <c:v>25.2</c:v>
                </c:pt>
                <c:pt idx="343" formatCode="0.00">
                  <c:v>-2.9</c:v>
                </c:pt>
                <c:pt idx="344" formatCode="0.00">
                  <c:v>-58.6</c:v>
                </c:pt>
                <c:pt idx="346" formatCode="0.00">
                  <c:v>-12.9</c:v>
                </c:pt>
                <c:pt idx="347" formatCode="0.00">
                  <c:v>14.2</c:v>
                </c:pt>
                <c:pt idx="348" formatCode="0.00">
                  <c:v>21.8</c:v>
                </c:pt>
                <c:pt idx="349" formatCode="0.00">
                  <c:v>29.6</c:v>
                </c:pt>
                <c:pt idx="350" formatCode="0.00">
                  <c:v>3.3</c:v>
                </c:pt>
                <c:pt idx="351" formatCode="0.00">
                  <c:v>54.6</c:v>
                </c:pt>
                <c:pt idx="353" formatCode="0.00">
                  <c:v>29.8</c:v>
                </c:pt>
                <c:pt idx="354" formatCode="0.00">
                  <c:v>10.7</c:v>
                </c:pt>
                <c:pt idx="355" formatCode="0.00">
                  <c:v>169.3</c:v>
                </c:pt>
                <c:pt idx="356" formatCode="0.00">
                  <c:v>1.4</c:v>
                </c:pt>
                <c:pt idx="357" formatCode="0.00">
                  <c:v>22.3</c:v>
                </c:pt>
                <c:pt idx="358" formatCode="0.00">
                  <c:v>24</c:v>
                </c:pt>
                <c:pt idx="359" formatCode="0.00">
                  <c:v>18.399999999999999</c:v>
                </c:pt>
                <c:pt idx="360" formatCode="0.00">
                  <c:v>2.4</c:v>
                </c:pt>
                <c:pt idx="361" formatCode="0.00">
                  <c:v>40.4</c:v>
                </c:pt>
                <c:pt idx="362" formatCode="0.00">
                  <c:v>17.899999999999999</c:v>
                </c:pt>
                <c:pt idx="363" formatCode="0.00">
                  <c:v>2.4</c:v>
                </c:pt>
                <c:pt idx="364" formatCode="0.00">
                  <c:v>6.7</c:v>
                </c:pt>
                <c:pt idx="365" formatCode="0.00">
                  <c:v>14.7</c:v>
                </c:pt>
                <c:pt idx="366" formatCode="0.00">
                  <c:v>28.2</c:v>
                </c:pt>
                <c:pt idx="367" formatCode="0.00">
                  <c:v>31.4</c:v>
                </c:pt>
                <c:pt idx="368" formatCode="0.00">
                  <c:v>24.5</c:v>
                </c:pt>
                <c:pt idx="369" formatCode="0.00">
                  <c:v>-39.1</c:v>
                </c:pt>
                <c:pt idx="370" formatCode="0.00">
                  <c:v>25.4</c:v>
                </c:pt>
                <c:pt idx="371" formatCode="0.00">
                  <c:v>-7.4</c:v>
                </c:pt>
                <c:pt idx="372" formatCode="0.00">
                  <c:v>-15.2</c:v>
                </c:pt>
                <c:pt idx="373" formatCode="0.00">
                  <c:v>-149.80000000000001</c:v>
                </c:pt>
                <c:pt idx="374" formatCode="0.00">
                  <c:v>72.5</c:v>
                </c:pt>
                <c:pt idx="375" formatCode="0.00">
                  <c:v>24.2</c:v>
                </c:pt>
                <c:pt idx="376" formatCode="0.00">
                  <c:v>-2.7</c:v>
                </c:pt>
                <c:pt idx="377" formatCode="0.00">
                  <c:v>8.1</c:v>
                </c:pt>
                <c:pt idx="378" formatCode="0.00">
                  <c:v>34.299999999999997</c:v>
                </c:pt>
                <c:pt idx="379" formatCode="0.00">
                  <c:v>82.6</c:v>
                </c:pt>
                <c:pt idx="380" formatCode="0.00">
                  <c:v>7.7</c:v>
                </c:pt>
                <c:pt idx="381" formatCode="0.00">
                  <c:v>-43.2</c:v>
                </c:pt>
                <c:pt idx="382" formatCode="0.00">
                  <c:v>-11.3</c:v>
                </c:pt>
                <c:pt idx="383" formatCode="0.00">
                  <c:v>16.899999999999999</c:v>
                </c:pt>
                <c:pt idx="384" formatCode="0.00">
                  <c:v>13.2</c:v>
                </c:pt>
                <c:pt idx="385" formatCode="0.00">
                  <c:v>7.3</c:v>
                </c:pt>
                <c:pt idx="386" formatCode="0.00">
                  <c:v>10.1</c:v>
                </c:pt>
                <c:pt idx="387" formatCode="0.00">
                  <c:v>9.4</c:v>
                </c:pt>
                <c:pt idx="388" formatCode="0.00">
                  <c:v>14.7</c:v>
                </c:pt>
                <c:pt idx="389" formatCode="0.00">
                  <c:v>11.8</c:v>
                </c:pt>
                <c:pt idx="390" formatCode="0.00">
                  <c:v>38.1</c:v>
                </c:pt>
                <c:pt idx="391" formatCode="0.00">
                  <c:v>0.5</c:v>
                </c:pt>
                <c:pt idx="392" formatCode="0.00">
                  <c:v>15.9</c:v>
                </c:pt>
                <c:pt idx="393" formatCode="0.00">
                  <c:v>28.2</c:v>
                </c:pt>
                <c:pt idx="394" formatCode="0.00">
                  <c:v>5.2</c:v>
                </c:pt>
                <c:pt idx="395" formatCode="0.00">
                  <c:v>71.099999999999994</c:v>
                </c:pt>
                <c:pt idx="396" formatCode="0.00">
                  <c:v>11.4</c:v>
                </c:pt>
                <c:pt idx="397" formatCode="0.00">
                  <c:v>26.3</c:v>
                </c:pt>
                <c:pt idx="398" formatCode="0.00">
                  <c:v>22.3</c:v>
                </c:pt>
                <c:pt idx="399" formatCode="0.00">
                  <c:v>-0.8</c:v>
                </c:pt>
                <c:pt idx="400" formatCode="0.00">
                  <c:v>8.6</c:v>
                </c:pt>
                <c:pt idx="401" formatCode="0.00">
                  <c:v>20.9</c:v>
                </c:pt>
                <c:pt idx="402" formatCode="0.00">
                  <c:v>22.5</c:v>
                </c:pt>
                <c:pt idx="403" formatCode="0.00">
                  <c:v>24.9</c:v>
                </c:pt>
                <c:pt idx="404" formatCode="0.00">
                  <c:v>11.1</c:v>
                </c:pt>
                <c:pt idx="405" formatCode="0.00">
                  <c:v>19.2</c:v>
                </c:pt>
                <c:pt idx="406" formatCode="0.00">
                  <c:v>-2.1</c:v>
                </c:pt>
                <c:pt idx="407" formatCode="0.00">
                  <c:v>9.6</c:v>
                </c:pt>
                <c:pt idx="408" formatCode="0.00">
                  <c:v>2</c:v>
                </c:pt>
                <c:pt idx="409" formatCode="0.00">
                  <c:v>-14.1</c:v>
                </c:pt>
                <c:pt idx="410" formatCode="0.00">
                  <c:v>47.4</c:v>
                </c:pt>
                <c:pt idx="411" formatCode="0.00">
                  <c:v>12.4</c:v>
                </c:pt>
                <c:pt idx="412" formatCode="0.00">
                  <c:v>-49.8</c:v>
                </c:pt>
                <c:pt idx="413" formatCode="0.00">
                  <c:v>7.7</c:v>
                </c:pt>
                <c:pt idx="414" formatCode="0.00">
                  <c:v>-35.6</c:v>
                </c:pt>
                <c:pt idx="415" formatCode="0.00">
                  <c:v>1.8</c:v>
                </c:pt>
                <c:pt idx="416" formatCode="0.00">
                  <c:v>-3.3</c:v>
                </c:pt>
                <c:pt idx="417" formatCode="0.00">
                  <c:v>7.5</c:v>
                </c:pt>
                <c:pt idx="418" formatCode="0.00">
                  <c:v>7.5</c:v>
                </c:pt>
                <c:pt idx="419" formatCode="0.00">
                  <c:v>-8.5</c:v>
                </c:pt>
                <c:pt idx="420" formatCode="0.00">
                  <c:v>39.700000000000003</c:v>
                </c:pt>
                <c:pt idx="421" formatCode="0.00">
                  <c:v>24.2</c:v>
                </c:pt>
                <c:pt idx="422" formatCode="0.00">
                  <c:v>15</c:v>
                </c:pt>
                <c:pt idx="423" formatCode="0.00">
                  <c:v>14.2</c:v>
                </c:pt>
                <c:pt idx="424" formatCode="0.00">
                  <c:v>9.6</c:v>
                </c:pt>
                <c:pt idx="425" formatCode="0.00">
                  <c:v>1.5</c:v>
                </c:pt>
                <c:pt idx="426" formatCode="0.00">
                  <c:v>12.5</c:v>
                </c:pt>
                <c:pt idx="427" formatCode="0.00">
                  <c:v>6.5</c:v>
                </c:pt>
                <c:pt idx="428" formatCode="0.00">
                  <c:v>8.8000000000000007</c:v>
                </c:pt>
                <c:pt idx="429" formatCode="0.00">
                  <c:v>2.4</c:v>
                </c:pt>
                <c:pt idx="430" formatCode="0.00">
                  <c:v>57.3</c:v>
                </c:pt>
                <c:pt idx="431" formatCode="0.00">
                  <c:v>1.1000000000000001</c:v>
                </c:pt>
                <c:pt idx="432" formatCode="0.00">
                  <c:v>-1.3</c:v>
                </c:pt>
                <c:pt idx="433" formatCode="0.00">
                  <c:v>36</c:v>
                </c:pt>
                <c:pt idx="434" formatCode="0.00">
                  <c:v>16.100000000000001</c:v>
                </c:pt>
                <c:pt idx="435" formatCode="0.00">
                  <c:v>9.5</c:v>
                </c:pt>
                <c:pt idx="436" formatCode="0.00">
                  <c:v>23.7</c:v>
                </c:pt>
                <c:pt idx="437" formatCode="0.00">
                  <c:v>17.7</c:v>
                </c:pt>
                <c:pt idx="438" formatCode="0.00">
                  <c:v>38.799999999999997</c:v>
                </c:pt>
                <c:pt idx="439" formatCode="0.00">
                  <c:v>60.5</c:v>
                </c:pt>
                <c:pt idx="440" formatCode="0.00">
                  <c:v>32.6</c:v>
                </c:pt>
                <c:pt idx="441" formatCode="0.00">
                  <c:v>21.4</c:v>
                </c:pt>
                <c:pt idx="442" formatCode="0.00">
                  <c:v>34.4</c:v>
                </c:pt>
                <c:pt idx="443" formatCode="0.00">
                  <c:v>9.1</c:v>
                </c:pt>
                <c:pt idx="444" formatCode="0.00">
                  <c:v>10.1</c:v>
                </c:pt>
                <c:pt idx="445" formatCode="0.00">
                  <c:v>18.899999999999999</c:v>
                </c:pt>
                <c:pt idx="446" formatCode="0.00">
                  <c:v>26.4</c:v>
                </c:pt>
                <c:pt idx="447" formatCode="0.00">
                  <c:v>51.2</c:v>
                </c:pt>
                <c:pt idx="448" formatCode="0.00">
                  <c:v>19.100000000000001</c:v>
                </c:pt>
                <c:pt idx="449" formatCode="0.00">
                  <c:v>0.1</c:v>
                </c:pt>
                <c:pt idx="450" formatCode="0.00">
                  <c:v>18.100000000000001</c:v>
                </c:pt>
                <c:pt idx="451" formatCode="0.00">
                  <c:v>21.8</c:v>
                </c:pt>
                <c:pt idx="452" formatCode="0.00">
                  <c:v>30.9</c:v>
                </c:pt>
                <c:pt idx="453" formatCode="0.00">
                  <c:v>19.899999999999999</c:v>
                </c:pt>
                <c:pt idx="454" formatCode="0.00">
                  <c:v>7.9</c:v>
                </c:pt>
                <c:pt idx="455" formatCode="0.00">
                  <c:v>-146.1</c:v>
                </c:pt>
                <c:pt idx="456" formatCode="0.00">
                  <c:v>39.200000000000003</c:v>
                </c:pt>
                <c:pt idx="457" formatCode="0.00">
                  <c:v>4.9000000000000004</c:v>
                </c:pt>
                <c:pt idx="458" formatCode="0.00">
                  <c:v>12.5</c:v>
                </c:pt>
                <c:pt idx="459" formatCode="0.00">
                  <c:v>-8.1</c:v>
                </c:pt>
                <c:pt idx="460" formatCode="0.00">
                  <c:v>0.6</c:v>
                </c:pt>
                <c:pt idx="461" formatCode="0.00">
                  <c:v>19.600000000000001</c:v>
                </c:pt>
                <c:pt idx="462" formatCode="0.00">
                  <c:v>12.3</c:v>
                </c:pt>
                <c:pt idx="463" formatCode="0.00">
                  <c:v>18.7</c:v>
                </c:pt>
                <c:pt idx="464" formatCode="0.00">
                  <c:v>13.1</c:v>
                </c:pt>
                <c:pt idx="465" formatCode="0.00">
                  <c:v>7.1</c:v>
                </c:pt>
                <c:pt idx="466" formatCode="0.00">
                  <c:v>5</c:v>
                </c:pt>
                <c:pt idx="467" formatCode="0.00">
                  <c:v>8.6999999999999993</c:v>
                </c:pt>
                <c:pt idx="468" formatCode="0.00">
                  <c:v>34.1</c:v>
                </c:pt>
                <c:pt idx="469" formatCode="0.00">
                  <c:v>-0.7</c:v>
                </c:pt>
                <c:pt idx="470" formatCode="0.00">
                  <c:v>33.9</c:v>
                </c:pt>
                <c:pt idx="471" formatCode="0.00">
                  <c:v>1.1000000000000001</c:v>
                </c:pt>
                <c:pt idx="472" formatCode="0.00">
                  <c:v>17.2</c:v>
                </c:pt>
                <c:pt idx="473" formatCode="0.00">
                  <c:v>6.5</c:v>
                </c:pt>
                <c:pt idx="474" formatCode="0.00">
                  <c:v>42.8</c:v>
                </c:pt>
                <c:pt idx="475" formatCode="0.00">
                  <c:v>4.5</c:v>
                </c:pt>
                <c:pt idx="476" formatCode="0.00">
                  <c:v>47.3</c:v>
                </c:pt>
                <c:pt idx="477" formatCode="0.00">
                  <c:v>2.5</c:v>
                </c:pt>
                <c:pt idx="478" formatCode="0.00">
                  <c:v>21</c:v>
                </c:pt>
                <c:pt idx="479" formatCode="0.00">
                  <c:v>9.6</c:v>
                </c:pt>
                <c:pt idx="480" formatCode="0.00">
                  <c:v>40.9</c:v>
                </c:pt>
                <c:pt idx="481" formatCode="0.00">
                  <c:v>18.600000000000001</c:v>
                </c:pt>
                <c:pt idx="482" formatCode="0.00">
                  <c:v>10.4</c:v>
                </c:pt>
                <c:pt idx="483" formatCode="0.00">
                  <c:v>-14.7</c:v>
                </c:pt>
                <c:pt idx="484" formatCode="0.00">
                  <c:v>-13.4</c:v>
                </c:pt>
                <c:pt idx="485" formatCode="0.00">
                  <c:v>23.8</c:v>
                </c:pt>
                <c:pt idx="486" formatCode="0.00">
                  <c:v>19.100000000000001</c:v>
                </c:pt>
                <c:pt idx="487" formatCode="0.00">
                  <c:v>-5.2</c:v>
                </c:pt>
                <c:pt idx="488" formatCode="0.00">
                  <c:v>10.9</c:v>
                </c:pt>
                <c:pt idx="489" formatCode="0.00">
                  <c:v>30.9</c:v>
                </c:pt>
                <c:pt idx="490" formatCode="0.00">
                  <c:v>0.7</c:v>
                </c:pt>
                <c:pt idx="491" formatCode="0.00">
                  <c:v>14</c:v>
                </c:pt>
                <c:pt idx="492" formatCode="0.00">
                  <c:v>-7</c:v>
                </c:pt>
                <c:pt idx="493" formatCode="0.00">
                  <c:v>-19.100000000000001</c:v>
                </c:pt>
                <c:pt idx="494" formatCode="0.00">
                  <c:v>5.6</c:v>
                </c:pt>
                <c:pt idx="495" formatCode="0.00">
                  <c:v>59.5</c:v>
                </c:pt>
                <c:pt idx="496" formatCode="0.00">
                  <c:v>-33.700000000000003</c:v>
                </c:pt>
                <c:pt idx="497" formatCode="0.00">
                  <c:v>1.5</c:v>
                </c:pt>
                <c:pt idx="498" formatCode="0.00">
                  <c:v>-11.5</c:v>
                </c:pt>
                <c:pt idx="499" formatCode="0.00">
                  <c:v>5</c:v>
                </c:pt>
                <c:pt idx="500" formatCode="0.00">
                  <c:v>15.4</c:v>
                </c:pt>
                <c:pt idx="501" formatCode="0.00">
                  <c:v>-4.0999999999999996</c:v>
                </c:pt>
                <c:pt idx="502" formatCode="0.00">
                  <c:v>18.5</c:v>
                </c:pt>
                <c:pt idx="503" formatCode="0.00">
                  <c:v>13.4</c:v>
                </c:pt>
                <c:pt idx="504" formatCode="0.00">
                  <c:v>31.4</c:v>
                </c:pt>
                <c:pt idx="505" formatCode="0.00">
                  <c:v>9.8000000000000007</c:v>
                </c:pt>
                <c:pt idx="506" formatCode="0.00">
                  <c:v>-1.2</c:v>
                </c:pt>
                <c:pt idx="507" formatCode="0.00">
                  <c:v>2.2000000000000002</c:v>
                </c:pt>
                <c:pt idx="508" formatCode="0.00">
                  <c:v>-18.399999999999999</c:v>
                </c:pt>
                <c:pt idx="509" formatCode="0.00">
                  <c:v>1.4</c:v>
                </c:pt>
                <c:pt idx="510" formatCode="0.00">
                  <c:v>5.2</c:v>
                </c:pt>
                <c:pt idx="511" formatCode="0.00">
                  <c:v>55.5</c:v>
                </c:pt>
                <c:pt idx="512" formatCode="0.00">
                  <c:v>13.3</c:v>
                </c:pt>
                <c:pt idx="513" formatCode="0.00">
                  <c:v>1.8</c:v>
                </c:pt>
                <c:pt idx="514" formatCode="0.00">
                  <c:v>23</c:v>
                </c:pt>
                <c:pt idx="515" formatCode="0.00">
                  <c:v>22.2</c:v>
                </c:pt>
                <c:pt idx="516" formatCode="0.00">
                  <c:v>9.1</c:v>
                </c:pt>
                <c:pt idx="517" formatCode="0.00">
                  <c:v>5.0999999999999996</c:v>
                </c:pt>
                <c:pt idx="518" formatCode="0.00">
                  <c:v>14.7</c:v>
                </c:pt>
                <c:pt idx="519" formatCode="0.00">
                  <c:v>47.7</c:v>
                </c:pt>
                <c:pt idx="520" formatCode="0.00">
                  <c:v>-6.7</c:v>
                </c:pt>
                <c:pt idx="521" formatCode="0.00">
                  <c:v>64.3</c:v>
                </c:pt>
                <c:pt idx="522" formatCode="0.00">
                  <c:v>-7.5</c:v>
                </c:pt>
                <c:pt idx="523" formatCode="0.00">
                  <c:v>23.2</c:v>
                </c:pt>
                <c:pt idx="524" formatCode="0.00">
                  <c:v>18.399999999999999</c:v>
                </c:pt>
                <c:pt idx="525" formatCode="0.00">
                  <c:v>19.8</c:v>
                </c:pt>
                <c:pt idx="526" formatCode="0.00">
                  <c:v>22.7</c:v>
                </c:pt>
                <c:pt idx="527" formatCode="0.00">
                  <c:v>67.400000000000006</c:v>
                </c:pt>
                <c:pt idx="528" formatCode="0.00">
                  <c:v>29.1</c:v>
                </c:pt>
                <c:pt idx="529" formatCode="0.00">
                  <c:v>37</c:v>
                </c:pt>
                <c:pt idx="530" formatCode="0.00">
                  <c:v>-1.5</c:v>
                </c:pt>
                <c:pt idx="531" formatCode="0.00">
                  <c:v>-5.6</c:v>
                </c:pt>
                <c:pt idx="532" formatCode="0.00">
                  <c:v>12.4</c:v>
                </c:pt>
                <c:pt idx="533" formatCode="0.00">
                  <c:v>23.5</c:v>
                </c:pt>
                <c:pt idx="534" formatCode="0.00">
                  <c:v>-14.5</c:v>
                </c:pt>
                <c:pt idx="535" formatCode="0.00">
                  <c:v>21.3</c:v>
                </c:pt>
                <c:pt idx="536" formatCode="0.00">
                  <c:v>13.2</c:v>
                </c:pt>
                <c:pt idx="537" formatCode="0.00">
                  <c:v>20.2</c:v>
                </c:pt>
                <c:pt idx="538" formatCode="0.00">
                  <c:v>46.3</c:v>
                </c:pt>
                <c:pt idx="539" formatCode="0.00">
                  <c:v>0.1</c:v>
                </c:pt>
                <c:pt idx="540" formatCode="0.00">
                  <c:v>7.3</c:v>
                </c:pt>
                <c:pt idx="541" formatCode="0.00">
                  <c:v>70.5</c:v>
                </c:pt>
                <c:pt idx="542" formatCode="0.00">
                  <c:v>8.9</c:v>
                </c:pt>
                <c:pt idx="543" formatCode="0.00">
                  <c:v>-0.6</c:v>
                </c:pt>
                <c:pt idx="544" formatCode="0.00">
                  <c:v>2.5</c:v>
                </c:pt>
                <c:pt idx="545" formatCode="0.00">
                  <c:v>5.7</c:v>
                </c:pt>
                <c:pt idx="546" formatCode="0.00">
                  <c:v>8.1999999999999993</c:v>
                </c:pt>
                <c:pt idx="547" formatCode="0.00">
                  <c:v>12.6</c:v>
                </c:pt>
                <c:pt idx="548" formatCode="0.00">
                  <c:v>22.4</c:v>
                </c:pt>
                <c:pt idx="549" formatCode="0.00">
                  <c:v>-33.299999999999997</c:v>
                </c:pt>
                <c:pt idx="550" formatCode="0.00">
                  <c:v>2.6</c:v>
                </c:pt>
                <c:pt idx="551" formatCode="0.00">
                  <c:v>-0.3</c:v>
                </c:pt>
                <c:pt idx="552" formatCode="0.00">
                  <c:v>28.4</c:v>
                </c:pt>
                <c:pt idx="553" formatCode="0.00">
                  <c:v>-8.1999999999999993</c:v>
                </c:pt>
                <c:pt idx="554" formatCode="0.00">
                  <c:v>1.6</c:v>
                </c:pt>
                <c:pt idx="555" formatCode="0.00">
                  <c:v>10.3</c:v>
                </c:pt>
                <c:pt idx="556" formatCode="0.00">
                  <c:v>26.1</c:v>
                </c:pt>
                <c:pt idx="557" formatCode="0.00">
                  <c:v>13.2</c:v>
                </c:pt>
                <c:pt idx="558" formatCode="0.00">
                  <c:v>29.3</c:v>
                </c:pt>
                <c:pt idx="559" formatCode="0.00">
                  <c:v>55</c:v>
                </c:pt>
                <c:pt idx="560" formatCode="0.00">
                  <c:v>16.399999999999999</c:v>
                </c:pt>
                <c:pt idx="561" formatCode="0.00">
                  <c:v>-0.2</c:v>
                </c:pt>
                <c:pt idx="562" formatCode="0.00">
                  <c:v>10.1</c:v>
                </c:pt>
                <c:pt idx="563" formatCode="0.00">
                  <c:v>5.4</c:v>
                </c:pt>
                <c:pt idx="564" formatCode="0.00">
                  <c:v>-16.100000000000001</c:v>
                </c:pt>
                <c:pt idx="565" formatCode="0.00">
                  <c:v>13.9</c:v>
                </c:pt>
                <c:pt idx="566" formatCode="0.00">
                  <c:v>21.3</c:v>
                </c:pt>
                <c:pt idx="567" formatCode="0.00">
                  <c:v>-0.6</c:v>
                </c:pt>
                <c:pt idx="568" formatCode="0.00">
                  <c:v>3.5</c:v>
                </c:pt>
                <c:pt idx="569" formatCode="0.00">
                  <c:v>37.6</c:v>
                </c:pt>
                <c:pt idx="570" formatCode="0.00">
                  <c:v>30.3</c:v>
                </c:pt>
                <c:pt idx="571" formatCode="0.00">
                  <c:v>22.9</c:v>
                </c:pt>
                <c:pt idx="572" formatCode="0.00">
                  <c:v>8.6999999999999993</c:v>
                </c:pt>
                <c:pt idx="573" formatCode="0.00">
                  <c:v>66.8</c:v>
                </c:pt>
                <c:pt idx="574" formatCode="0.00">
                  <c:v>10.5</c:v>
                </c:pt>
                <c:pt idx="575" formatCode="0.00">
                  <c:v>-23.4</c:v>
                </c:pt>
                <c:pt idx="576" formatCode="0.00">
                  <c:v>31.4</c:v>
                </c:pt>
                <c:pt idx="577" formatCode="0.00">
                  <c:v>104.5</c:v>
                </c:pt>
                <c:pt idx="578" formatCode="0.00">
                  <c:v>18.8</c:v>
                </c:pt>
                <c:pt idx="579" formatCode="0.00">
                  <c:v>15.6</c:v>
                </c:pt>
                <c:pt idx="580" formatCode="0.00">
                  <c:v>1.1000000000000001</c:v>
                </c:pt>
                <c:pt idx="581" formatCode="0.00">
                  <c:v>2.1</c:v>
                </c:pt>
                <c:pt idx="582" formatCode="0.00">
                  <c:v>3</c:v>
                </c:pt>
                <c:pt idx="583" formatCode="0.00">
                  <c:v>22.2</c:v>
                </c:pt>
                <c:pt idx="584" formatCode="0.00">
                  <c:v>16.3</c:v>
                </c:pt>
                <c:pt idx="585" formatCode="0.00">
                  <c:v>20.100000000000001</c:v>
                </c:pt>
                <c:pt idx="586" formatCode="0.00">
                  <c:v>-24.8</c:v>
                </c:pt>
                <c:pt idx="587" formatCode="0.00">
                  <c:v>50.8</c:v>
                </c:pt>
                <c:pt idx="588" formatCode="0.00">
                  <c:v>2.2999999999999998</c:v>
                </c:pt>
                <c:pt idx="589" formatCode="0.00">
                  <c:v>30.4</c:v>
                </c:pt>
                <c:pt idx="590" formatCode="0.00">
                  <c:v>24.5</c:v>
                </c:pt>
                <c:pt idx="591" formatCode="0.00">
                  <c:v>20.6</c:v>
                </c:pt>
                <c:pt idx="592" formatCode="0.00">
                  <c:v>0.3</c:v>
                </c:pt>
                <c:pt idx="593" formatCode="0.00">
                  <c:v>23.6</c:v>
                </c:pt>
                <c:pt idx="594" formatCode="0.00">
                  <c:v>17.3</c:v>
                </c:pt>
                <c:pt idx="595" formatCode="0.00">
                  <c:v>24.1</c:v>
                </c:pt>
                <c:pt idx="596" formatCode="0.00">
                  <c:v>10.9</c:v>
                </c:pt>
                <c:pt idx="597" formatCode="0.00">
                  <c:v>8.4</c:v>
                </c:pt>
                <c:pt idx="598" formatCode="0.00">
                  <c:v>8.3000000000000007</c:v>
                </c:pt>
                <c:pt idx="599" formatCode="0.00">
                  <c:v>11.7</c:v>
                </c:pt>
                <c:pt idx="600" formatCode="0.00">
                  <c:v>11.3</c:v>
                </c:pt>
                <c:pt idx="601" formatCode="0.00">
                  <c:v>12.2</c:v>
                </c:pt>
                <c:pt idx="602" formatCode="0.00">
                  <c:v>0.4</c:v>
                </c:pt>
                <c:pt idx="603" formatCode="0.00">
                  <c:v>10.199999999999999</c:v>
                </c:pt>
                <c:pt idx="604" formatCode="0.00">
                  <c:v>8.1999999999999993</c:v>
                </c:pt>
                <c:pt idx="605" formatCode="0.00">
                  <c:v>2219.5</c:v>
                </c:pt>
                <c:pt idx="606" formatCode="0.00">
                  <c:v>35.6</c:v>
                </c:pt>
                <c:pt idx="607" formatCode="0.00">
                  <c:v>-16.3</c:v>
                </c:pt>
                <c:pt idx="608" formatCode="0.00">
                  <c:v>16.600000000000001</c:v>
                </c:pt>
                <c:pt idx="609" formatCode="0.00">
                  <c:v>-27.9</c:v>
                </c:pt>
                <c:pt idx="610" formatCode="0.00">
                  <c:v>58.9</c:v>
                </c:pt>
                <c:pt idx="611" formatCode="0.00">
                  <c:v>7.4</c:v>
                </c:pt>
                <c:pt idx="612" formatCode="0.00">
                  <c:v>-19.600000000000001</c:v>
                </c:pt>
                <c:pt idx="613" formatCode="0.00">
                  <c:v>51.8</c:v>
                </c:pt>
                <c:pt idx="614" formatCode="0.00">
                  <c:v>14.5</c:v>
                </c:pt>
                <c:pt idx="615" formatCode="0.00">
                  <c:v>46.7</c:v>
                </c:pt>
                <c:pt idx="616" formatCode="0.00">
                  <c:v>41</c:v>
                </c:pt>
                <c:pt idx="617" formatCode="0.00">
                  <c:v>10.6</c:v>
                </c:pt>
                <c:pt idx="618" formatCode="0.00">
                  <c:v>21.9</c:v>
                </c:pt>
                <c:pt idx="620" formatCode="0.00">
                  <c:v>71.8</c:v>
                </c:pt>
                <c:pt idx="621" formatCode="0.00">
                  <c:v>8.5</c:v>
                </c:pt>
                <c:pt idx="622" formatCode="0.00">
                  <c:v>-9.4</c:v>
                </c:pt>
                <c:pt idx="623" formatCode="0.00">
                  <c:v>7</c:v>
                </c:pt>
                <c:pt idx="624" formatCode="0.00">
                  <c:v>11</c:v>
                </c:pt>
                <c:pt idx="625" formatCode="0.00">
                  <c:v>21</c:v>
                </c:pt>
                <c:pt idx="626" formatCode="0.00">
                  <c:v>4.2</c:v>
                </c:pt>
                <c:pt idx="627" formatCode="0.00">
                  <c:v>16.8</c:v>
                </c:pt>
                <c:pt idx="628" formatCode="0.00">
                  <c:v>1.5</c:v>
                </c:pt>
                <c:pt idx="629" formatCode="0.00">
                  <c:v>7.3</c:v>
                </c:pt>
                <c:pt idx="630" formatCode="0.00">
                  <c:v>28</c:v>
                </c:pt>
                <c:pt idx="631" formatCode="0.00">
                  <c:v>10.5</c:v>
                </c:pt>
                <c:pt idx="632" formatCode="0.00">
                  <c:v>80</c:v>
                </c:pt>
                <c:pt idx="633" formatCode="0.00">
                  <c:v>15.8</c:v>
                </c:pt>
                <c:pt idx="634" formatCode="0.00">
                  <c:v>91.4</c:v>
                </c:pt>
                <c:pt idx="635" formatCode="0.00">
                  <c:v>35.9</c:v>
                </c:pt>
                <c:pt idx="636" formatCode="0.00">
                  <c:v>-0.1</c:v>
                </c:pt>
                <c:pt idx="637" formatCode="0.00">
                  <c:v>6.2</c:v>
                </c:pt>
                <c:pt idx="638" formatCode="0.00">
                  <c:v>11.1</c:v>
                </c:pt>
                <c:pt idx="639" formatCode="0.00">
                  <c:v>17.899999999999999</c:v>
                </c:pt>
                <c:pt idx="640" formatCode="0.00">
                  <c:v>-21.8</c:v>
                </c:pt>
                <c:pt idx="641" formatCode="0.00">
                  <c:v>40.299999999999997</c:v>
                </c:pt>
                <c:pt idx="642" formatCode="0.00">
                  <c:v>0.4</c:v>
                </c:pt>
                <c:pt idx="643" formatCode="0.00">
                  <c:v>3.6</c:v>
                </c:pt>
                <c:pt idx="644" formatCode="0.00">
                  <c:v>44.3</c:v>
                </c:pt>
                <c:pt idx="645" formatCode="0.00">
                  <c:v>12</c:v>
                </c:pt>
                <c:pt idx="646" formatCode="0.00">
                  <c:v>49.7</c:v>
                </c:pt>
                <c:pt idx="647" formatCode="0.00">
                  <c:v>-2.5</c:v>
                </c:pt>
                <c:pt idx="648" formatCode="0.00">
                  <c:v>-61.4</c:v>
                </c:pt>
                <c:pt idx="649" formatCode="0.00">
                  <c:v>16</c:v>
                </c:pt>
                <c:pt idx="650" formatCode="0.00">
                  <c:v>26.5</c:v>
                </c:pt>
                <c:pt idx="651" formatCode="0.00">
                  <c:v>2.5</c:v>
                </c:pt>
                <c:pt idx="652" formatCode="0.00">
                  <c:v>27.1</c:v>
                </c:pt>
                <c:pt idx="653" formatCode="0.00">
                  <c:v>30.1</c:v>
                </c:pt>
                <c:pt idx="654" formatCode="0.00">
                  <c:v>20.6</c:v>
                </c:pt>
                <c:pt idx="655" formatCode="0.00">
                  <c:v>31.3</c:v>
                </c:pt>
                <c:pt idx="656" formatCode="0.00">
                  <c:v>7.6</c:v>
                </c:pt>
                <c:pt idx="657" formatCode="0.00">
                  <c:v>34.799999999999997</c:v>
                </c:pt>
                <c:pt idx="658" formatCode="0.00">
                  <c:v>2.6</c:v>
                </c:pt>
                <c:pt idx="659" formatCode="0.00">
                  <c:v>20.5</c:v>
                </c:pt>
                <c:pt idx="660" formatCode="0.00">
                  <c:v>9.9</c:v>
                </c:pt>
                <c:pt idx="661" formatCode="0.00">
                  <c:v>5.2</c:v>
                </c:pt>
                <c:pt idx="662" formatCode="0.00">
                  <c:v>14.2</c:v>
                </c:pt>
                <c:pt idx="663" formatCode="0.00">
                  <c:v>16.2</c:v>
                </c:pt>
                <c:pt idx="664" formatCode="0.00">
                  <c:v>16.3</c:v>
                </c:pt>
                <c:pt idx="665" formatCode="0.00">
                  <c:v>17.5</c:v>
                </c:pt>
                <c:pt idx="666" formatCode="0.00">
                  <c:v>6.2</c:v>
                </c:pt>
                <c:pt idx="667" formatCode="0.00">
                  <c:v>11.8</c:v>
                </c:pt>
                <c:pt idx="668" formatCode="0.00">
                  <c:v>6.4</c:v>
                </c:pt>
                <c:pt idx="669" formatCode="0.00">
                  <c:v>5.0999999999999996</c:v>
                </c:pt>
                <c:pt idx="670" formatCode="0.00">
                  <c:v>52</c:v>
                </c:pt>
                <c:pt idx="671" formatCode="0.00">
                  <c:v>7.3</c:v>
                </c:pt>
                <c:pt idx="672" formatCode="0.00">
                  <c:v>21.8</c:v>
                </c:pt>
                <c:pt idx="673" formatCode="0.00">
                  <c:v>15.7</c:v>
                </c:pt>
                <c:pt idx="674" formatCode="0.00">
                  <c:v>15.3</c:v>
                </c:pt>
                <c:pt idx="675" formatCode="0.00">
                  <c:v>11</c:v>
                </c:pt>
                <c:pt idx="676" formatCode="0.00">
                  <c:v>-30.8</c:v>
                </c:pt>
                <c:pt idx="677" formatCode="0.00">
                  <c:v>13.3</c:v>
                </c:pt>
                <c:pt idx="678" formatCode="0.00">
                  <c:v>14.6</c:v>
                </c:pt>
                <c:pt idx="680" formatCode="0.00">
                  <c:v>9.8000000000000007</c:v>
                </c:pt>
                <c:pt idx="681" formatCode="0.00">
                  <c:v>15</c:v>
                </c:pt>
                <c:pt idx="682" formatCode="0.00">
                  <c:v>4.0999999999999996</c:v>
                </c:pt>
                <c:pt idx="683" formatCode="0.00">
                  <c:v>17.3</c:v>
                </c:pt>
                <c:pt idx="684" formatCode="0.00">
                  <c:v>3.1</c:v>
                </c:pt>
                <c:pt idx="685" formatCode="0.00">
                  <c:v>29.5</c:v>
                </c:pt>
                <c:pt idx="686" formatCode="0.00">
                  <c:v>-31.9</c:v>
                </c:pt>
                <c:pt idx="687" formatCode="0.00">
                  <c:v>29.3</c:v>
                </c:pt>
                <c:pt idx="688" formatCode="0.00">
                  <c:v>8.1999999999999993</c:v>
                </c:pt>
                <c:pt idx="689" formatCode="0.00">
                  <c:v>22.5</c:v>
                </c:pt>
                <c:pt idx="690" formatCode="0.00">
                  <c:v>50.5</c:v>
                </c:pt>
                <c:pt idx="691" formatCode="0.00">
                  <c:v>9.5</c:v>
                </c:pt>
                <c:pt idx="692" formatCode="0.00">
                  <c:v>17.600000000000001</c:v>
                </c:pt>
                <c:pt idx="693" formatCode="0.00">
                  <c:v>42.9</c:v>
                </c:pt>
                <c:pt idx="694" formatCode="0.00">
                  <c:v>8.8000000000000007</c:v>
                </c:pt>
                <c:pt idx="695" formatCode="0.00">
                  <c:v>8</c:v>
                </c:pt>
                <c:pt idx="696" formatCode="0.00">
                  <c:v>74.7</c:v>
                </c:pt>
                <c:pt idx="697" formatCode="0.00">
                  <c:v>-0.9</c:v>
                </c:pt>
                <c:pt idx="698" formatCode="0.00">
                  <c:v>5.7</c:v>
                </c:pt>
                <c:pt idx="699" formatCode="0.00">
                  <c:v>-7.2</c:v>
                </c:pt>
                <c:pt idx="700" formatCode="0.00">
                  <c:v>-27.7</c:v>
                </c:pt>
                <c:pt idx="701" formatCode="0.00">
                  <c:v>2.8</c:v>
                </c:pt>
                <c:pt idx="702" formatCode="0.00">
                  <c:v>3.8</c:v>
                </c:pt>
                <c:pt idx="703" formatCode="0.00">
                  <c:v>27.4</c:v>
                </c:pt>
                <c:pt idx="704" formatCode="0.00">
                  <c:v>25.1</c:v>
                </c:pt>
                <c:pt idx="705" formatCode="0.00">
                  <c:v>-201.7</c:v>
                </c:pt>
                <c:pt idx="706" formatCode="0.00">
                  <c:v>-7.7</c:v>
                </c:pt>
                <c:pt idx="707" formatCode="0.00">
                  <c:v>-1.8</c:v>
                </c:pt>
                <c:pt idx="708" formatCode="0.00">
                  <c:v>17.100000000000001</c:v>
                </c:pt>
                <c:pt idx="709" formatCode="0.00">
                  <c:v>39.1</c:v>
                </c:pt>
                <c:pt idx="710" formatCode="0.00">
                  <c:v>-6.9</c:v>
                </c:pt>
                <c:pt idx="711" formatCode="0.00">
                  <c:v>74.5</c:v>
                </c:pt>
                <c:pt idx="712" formatCode="0.00">
                  <c:v>5</c:v>
                </c:pt>
                <c:pt idx="713" formatCode="0.00">
                  <c:v>0.7</c:v>
                </c:pt>
                <c:pt idx="714" formatCode="0.00">
                  <c:v>-0.8</c:v>
                </c:pt>
                <c:pt idx="715" formatCode="0.00">
                  <c:v>8.6</c:v>
                </c:pt>
                <c:pt idx="716" formatCode="0.00">
                  <c:v>40.9</c:v>
                </c:pt>
                <c:pt idx="717" formatCode="0.00">
                  <c:v>25</c:v>
                </c:pt>
                <c:pt idx="718" formatCode="0.00">
                  <c:v>8.3000000000000007</c:v>
                </c:pt>
                <c:pt idx="719" formatCode="0.00">
                  <c:v>188.7</c:v>
                </c:pt>
                <c:pt idx="720" formatCode="0.00">
                  <c:v>2.7</c:v>
                </c:pt>
                <c:pt idx="721" formatCode="0.00">
                  <c:v>5.9</c:v>
                </c:pt>
                <c:pt idx="722" formatCode="0.00">
                  <c:v>2.4</c:v>
                </c:pt>
                <c:pt idx="723" formatCode="0.00">
                  <c:v>-21.9</c:v>
                </c:pt>
                <c:pt idx="724" formatCode="0.00">
                  <c:v>-2.1</c:v>
                </c:pt>
                <c:pt idx="725" formatCode="0.00">
                  <c:v>8.5</c:v>
                </c:pt>
                <c:pt idx="726" formatCode="0.00">
                  <c:v>-1.3</c:v>
                </c:pt>
                <c:pt idx="727" formatCode="0.00">
                  <c:v>7.4</c:v>
                </c:pt>
                <c:pt idx="728" formatCode="0.00">
                  <c:v>19.399999999999999</c:v>
                </c:pt>
                <c:pt idx="729" formatCode="0.00">
                  <c:v>3.5</c:v>
                </c:pt>
                <c:pt idx="730" formatCode="0.00">
                  <c:v>-16.7</c:v>
                </c:pt>
                <c:pt idx="731" formatCode="0.00">
                  <c:v>23.4</c:v>
                </c:pt>
                <c:pt idx="733" formatCode="0.00">
                  <c:v>20.399999999999999</c:v>
                </c:pt>
                <c:pt idx="734" formatCode="0.00">
                  <c:v>10.3</c:v>
                </c:pt>
                <c:pt idx="735" formatCode="0.00">
                  <c:v>2.9</c:v>
                </c:pt>
                <c:pt idx="736" formatCode="0.00">
                  <c:v>-7.4</c:v>
                </c:pt>
                <c:pt idx="737" formatCode="0.00">
                  <c:v>3.5</c:v>
                </c:pt>
                <c:pt idx="738" formatCode="0.00">
                  <c:v>1.7</c:v>
                </c:pt>
                <c:pt idx="739" formatCode="0.00">
                  <c:v>-37.200000000000003</c:v>
                </c:pt>
                <c:pt idx="740" formatCode="0.00">
                  <c:v>0.2</c:v>
                </c:pt>
                <c:pt idx="741" formatCode="0.00">
                  <c:v>-52.6</c:v>
                </c:pt>
                <c:pt idx="742" formatCode="0.00">
                  <c:v>2.1</c:v>
                </c:pt>
                <c:pt idx="743" formatCode="0.00">
                  <c:v>1.9</c:v>
                </c:pt>
                <c:pt idx="744" formatCode="0.00">
                  <c:v>7.1</c:v>
                </c:pt>
                <c:pt idx="745" formatCode="0.00">
                  <c:v>0.8</c:v>
                </c:pt>
                <c:pt idx="746" formatCode="0.00">
                  <c:v>19.100000000000001</c:v>
                </c:pt>
                <c:pt idx="747" formatCode="0.00">
                  <c:v>12.3</c:v>
                </c:pt>
                <c:pt idx="748" formatCode="0.00">
                  <c:v>34.799999999999997</c:v>
                </c:pt>
                <c:pt idx="749" formatCode="0.00">
                  <c:v>10.8</c:v>
                </c:pt>
                <c:pt idx="750" formatCode="0.00">
                  <c:v>11.9</c:v>
                </c:pt>
                <c:pt idx="751" formatCode="0.00">
                  <c:v>11</c:v>
                </c:pt>
                <c:pt idx="752" formatCode="0.00">
                  <c:v>-4.7</c:v>
                </c:pt>
                <c:pt idx="753" formatCode="0.00">
                  <c:v>16.899999999999999</c:v>
                </c:pt>
                <c:pt idx="754" formatCode="0.00">
                  <c:v>8.6999999999999993</c:v>
                </c:pt>
                <c:pt idx="755" formatCode="0.00">
                  <c:v>3.7</c:v>
                </c:pt>
                <c:pt idx="756" formatCode="0.00">
                  <c:v>24.7</c:v>
                </c:pt>
                <c:pt idx="757" formatCode="0.00">
                  <c:v>2.7</c:v>
                </c:pt>
                <c:pt idx="758" formatCode="0.00">
                  <c:v>5.6</c:v>
                </c:pt>
                <c:pt idx="759" formatCode="0.00">
                  <c:v>-132.1</c:v>
                </c:pt>
                <c:pt idx="760" formatCode="0.00">
                  <c:v>3.7</c:v>
                </c:pt>
                <c:pt idx="761" formatCode="0.00">
                  <c:v>-33.5</c:v>
                </c:pt>
                <c:pt idx="762" formatCode="0.00">
                  <c:v>95.7</c:v>
                </c:pt>
                <c:pt idx="763" formatCode="0.00">
                  <c:v>44.2</c:v>
                </c:pt>
                <c:pt idx="764" formatCode="0.00">
                  <c:v>23.9</c:v>
                </c:pt>
                <c:pt idx="765" formatCode="0.00">
                  <c:v>44.9</c:v>
                </c:pt>
                <c:pt idx="766" formatCode="0.00">
                  <c:v>-14</c:v>
                </c:pt>
                <c:pt idx="767" formatCode="0.00">
                  <c:v>31.8</c:v>
                </c:pt>
                <c:pt idx="768" formatCode="0.00">
                  <c:v>4.2</c:v>
                </c:pt>
                <c:pt idx="769" formatCode="0.00">
                  <c:v>10.7</c:v>
                </c:pt>
                <c:pt idx="770" formatCode="0.00">
                  <c:v>18.7</c:v>
                </c:pt>
                <c:pt idx="771" formatCode="0.00">
                  <c:v>42.1</c:v>
                </c:pt>
                <c:pt idx="772" formatCode="0.00">
                  <c:v>37.299999999999997</c:v>
                </c:pt>
                <c:pt idx="773" formatCode="0.00">
                  <c:v>35.9</c:v>
                </c:pt>
                <c:pt idx="774" formatCode="0.00">
                  <c:v>-1.3</c:v>
                </c:pt>
                <c:pt idx="775" formatCode="0.00">
                  <c:v>38</c:v>
                </c:pt>
                <c:pt idx="776" formatCode="0.00">
                  <c:v>-5.4</c:v>
                </c:pt>
                <c:pt idx="777" formatCode="0.00">
                  <c:v>29</c:v>
                </c:pt>
                <c:pt idx="778" formatCode="0.00">
                  <c:v>51.7</c:v>
                </c:pt>
                <c:pt idx="779" formatCode="0.00">
                  <c:v>33.1</c:v>
                </c:pt>
                <c:pt idx="780" formatCode="0.00">
                  <c:v>2.6</c:v>
                </c:pt>
                <c:pt idx="781" formatCode="0.00">
                  <c:v>-163.80000000000001</c:v>
                </c:pt>
                <c:pt idx="782" formatCode="0.00">
                  <c:v>31.2</c:v>
                </c:pt>
                <c:pt idx="783" formatCode="0.00">
                  <c:v>1.5</c:v>
                </c:pt>
                <c:pt idx="784" formatCode="0.00">
                  <c:v>27.1</c:v>
                </c:pt>
                <c:pt idx="785" formatCode="0.00">
                  <c:v>9</c:v>
                </c:pt>
                <c:pt idx="786" formatCode="0.00">
                  <c:v>-13.4</c:v>
                </c:pt>
                <c:pt idx="787" formatCode="0.00">
                  <c:v>13.8</c:v>
                </c:pt>
                <c:pt idx="788" formatCode="0.00">
                  <c:v>3.2</c:v>
                </c:pt>
                <c:pt idx="790" formatCode="0.00">
                  <c:v>25.1</c:v>
                </c:pt>
                <c:pt idx="791" formatCode="0.00">
                  <c:v>49.1</c:v>
                </c:pt>
                <c:pt idx="792" formatCode="0.00">
                  <c:v>3</c:v>
                </c:pt>
                <c:pt idx="793" formatCode="0.00">
                  <c:v>4</c:v>
                </c:pt>
                <c:pt idx="794" formatCode="0.00">
                  <c:v>3.8</c:v>
                </c:pt>
                <c:pt idx="795" formatCode="0.00">
                  <c:v>4.3</c:v>
                </c:pt>
                <c:pt idx="796" formatCode="0.00">
                  <c:v>-16.399999999999999</c:v>
                </c:pt>
                <c:pt idx="797" formatCode="0.00">
                  <c:v>9.5</c:v>
                </c:pt>
                <c:pt idx="798" formatCode="0.00">
                  <c:v>7.1</c:v>
                </c:pt>
                <c:pt idx="799" formatCode="0.00">
                  <c:v>-3.7</c:v>
                </c:pt>
                <c:pt idx="800" formatCode="0.00">
                  <c:v>60.9</c:v>
                </c:pt>
                <c:pt idx="801" formatCode="0.00">
                  <c:v>-106.7</c:v>
                </c:pt>
                <c:pt idx="802" formatCode="0.00">
                  <c:v>2.8</c:v>
                </c:pt>
                <c:pt idx="803" formatCode="0.00">
                  <c:v>7.5</c:v>
                </c:pt>
                <c:pt idx="804" formatCode="0.00">
                  <c:v>-36.700000000000003</c:v>
                </c:pt>
                <c:pt idx="805" formatCode="0.00">
                  <c:v>34.200000000000003</c:v>
                </c:pt>
                <c:pt idx="806" formatCode="0.00">
                  <c:v>0.6</c:v>
                </c:pt>
                <c:pt idx="807" formatCode="0.00">
                  <c:v>-14.9</c:v>
                </c:pt>
                <c:pt idx="808" formatCode="0.00">
                  <c:v>-15.3</c:v>
                </c:pt>
                <c:pt idx="809" formatCode="0.00">
                  <c:v>22.4</c:v>
                </c:pt>
                <c:pt idx="810" formatCode="0.00">
                  <c:v>8.6999999999999993</c:v>
                </c:pt>
                <c:pt idx="811" formatCode="0.00">
                  <c:v>12</c:v>
                </c:pt>
                <c:pt idx="812" formatCode="0.00">
                  <c:v>31.1</c:v>
                </c:pt>
                <c:pt idx="813" formatCode="0.00">
                  <c:v>-3.6</c:v>
                </c:pt>
                <c:pt idx="814" formatCode="0.00">
                  <c:v>16</c:v>
                </c:pt>
                <c:pt idx="815" formatCode="0.00">
                  <c:v>7.7</c:v>
                </c:pt>
                <c:pt idx="816" formatCode="0.00">
                  <c:v>67.8</c:v>
                </c:pt>
                <c:pt idx="817" formatCode="0.00">
                  <c:v>7.6</c:v>
                </c:pt>
                <c:pt idx="818" formatCode="0.00">
                  <c:v>-17.5</c:v>
                </c:pt>
                <c:pt idx="819" formatCode="0.00">
                  <c:v>-22.4</c:v>
                </c:pt>
                <c:pt idx="820" formatCode="0.00">
                  <c:v>17.5</c:v>
                </c:pt>
                <c:pt idx="821" formatCode="0.00">
                  <c:v>36.1</c:v>
                </c:pt>
                <c:pt idx="822" formatCode="0.00">
                  <c:v>14.4</c:v>
                </c:pt>
                <c:pt idx="823" formatCode="0.00">
                  <c:v>-8.4</c:v>
                </c:pt>
                <c:pt idx="824" formatCode="0.00">
                  <c:v>15.5</c:v>
                </c:pt>
                <c:pt idx="825" formatCode="0.00">
                  <c:v>0.2</c:v>
                </c:pt>
                <c:pt idx="826" formatCode="0.00">
                  <c:v>53.8</c:v>
                </c:pt>
                <c:pt idx="827" formatCode="0.00">
                  <c:v>5.3</c:v>
                </c:pt>
                <c:pt idx="828" formatCode="0.00">
                  <c:v>61.5</c:v>
                </c:pt>
                <c:pt idx="829" formatCode="0.00">
                  <c:v>20.7</c:v>
                </c:pt>
                <c:pt idx="830" formatCode="0.00">
                  <c:v>-37.799999999999997</c:v>
                </c:pt>
                <c:pt idx="831" formatCode="0.00">
                  <c:v>5.3</c:v>
                </c:pt>
                <c:pt idx="832" formatCode="0.00">
                  <c:v>23.1</c:v>
                </c:pt>
                <c:pt idx="833" formatCode="0.00">
                  <c:v>26.7</c:v>
                </c:pt>
                <c:pt idx="834" formatCode="0.00">
                  <c:v>3.6</c:v>
                </c:pt>
                <c:pt idx="835" formatCode="0.00">
                  <c:v>5.4</c:v>
                </c:pt>
                <c:pt idx="836" formatCode="0.00">
                  <c:v>8.8000000000000007</c:v>
                </c:pt>
                <c:pt idx="837" formatCode="0.00">
                  <c:v>22</c:v>
                </c:pt>
                <c:pt idx="838" formatCode="0.00">
                  <c:v>15.1</c:v>
                </c:pt>
                <c:pt idx="839" formatCode="0.00">
                  <c:v>12.1</c:v>
                </c:pt>
                <c:pt idx="840" formatCode="0.00">
                  <c:v>0.1</c:v>
                </c:pt>
                <c:pt idx="841" formatCode="0.00">
                  <c:v>51.9</c:v>
                </c:pt>
                <c:pt idx="842" formatCode="0.00">
                  <c:v>59.3</c:v>
                </c:pt>
                <c:pt idx="843" formatCode="0.00">
                  <c:v>22.1</c:v>
                </c:pt>
                <c:pt idx="844" formatCode="0.00">
                  <c:v>-0.6</c:v>
                </c:pt>
                <c:pt idx="845" formatCode="0.00">
                  <c:v>51.7</c:v>
                </c:pt>
                <c:pt idx="846" formatCode="0.00">
                  <c:v>65.8</c:v>
                </c:pt>
                <c:pt idx="847" formatCode="0.00">
                  <c:v>12.2</c:v>
                </c:pt>
                <c:pt idx="848" formatCode="0.00">
                  <c:v>9.6</c:v>
                </c:pt>
                <c:pt idx="849" formatCode="0.00">
                  <c:v>-15.8</c:v>
                </c:pt>
                <c:pt idx="850" formatCode="0.00">
                  <c:v>-34.299999999999997</c:v>
                </c:pt>
                <c:pt idx="851" formatCode="0.00">
                  <c:v>19</c:v>
                </c:pt>
                <c:pt idx="852" formatCode="0.00">
                  <c:v>26.3</c:v>
                </c:pt>
                <c:pt idx="853" formatCode="0.00">
                  <c:v>37.1</c:v>
                </c:pt>
                <c:pt idx="854" formatCode="0.00">
                  <c:v>-20.7</c:v>
                </c:pt>
                <c:pt idx="855" formatCode="0.00">
                  <c:v>4.7</c:v>
                </c:pt>
                <c:pt idx="856" formatCode="0.00">
                  <c:v>-2.5</c:v>
                </c:pt>
                <c:pt idx="857" formatCode="0.00">
                  <c:v>-17</c:v>
                </c:pt>
                <c:pt idx="858" formatCode="0.00">
                  <c:v>17.3</c:v>
                </c:pt>
                <c:pt idx="859" formatCode="0.00">
                  <c:v>-7.8</c:v>
                </c:pt>
                <c:pt idx="860" formatCode="0.00">
                  <c:v>-0.7</c:v>
                </c:pt>
                <c:pt idx="861" formatCode="0.00">
                  <c:v>4</c:v>
                </c:pt>
                <c:pt idx="862" formatCode="0.00">
                  <c:v>24.4</c:v>
                </c:pt>
                <c:pt idx="863" formatCode="0.00">
                  <c:v>-38.9</c:v>
                </c:pt>
                <c:pt idx="864" formatCode="0.00">
                  <c:v>-1</c:v>
                </c:pt>
                <c:pt idx="865" formatCode="0.00">
                  <c:v>8.4</c:v>
                </c:pt>
                <c:pt idx="866" formatCode="0.00">
                  <c:v>29.4</c:v>
                </c:pt>
                <c:pt idx="867" formatCode="0.00">
                  <c:v>-16.8</c:v>
                </c:pt>
                <c:pt idx="868" formatCode="0.00">
                  <c:v>-1</c:v>
                </c:pt>
                <c:pt idx="869" formatCode="0.00">
                  <c:v>31.1</c:v>
                </c:pt>
                <c:pt idx="870" formatCode="0.00">
                  <c:v>21.9</c:v>
                </c:pt>
                <c:pt idx="871" formatCode="0.00">
                  <c:v>21.6</c:v>
                </c:pt>
                <c:pt idx="872" formatCode="0.00">
                  <c:v>62.8</c:v>
                </c:pt>
                <c:pt idx="873" formatCode="0.00">
                  <c:v>-13</c:v>
                </c:pt>
                <c:pt idx="874" formatCode="0.00">
                  <c:v>33.299999999999997</c:v>
                </c:pt>
                <c:pt idx="875" formatCode="0.00">
                  <c:v>31.4</c:v>
                </c:pt>
                <c:pt idx="876" formatCode="0.00">
                  <c:v>14.3</c:v>
                </c:pt>
                <c:pt idx="877" formatCode="0.00">
                  <c:v>35</c:v>
                </c:pt>
                <c:pt idx="878" formatCode="0.00">
                  <c:v>-2.6</c:v>
                </c:pt>
                <c:pt idx="880" formatCode="0.00">
                  <c:v>-2.5</c:v>
                </c:pt>
                <c:pt idx="881" formatCode="0.00">
                  <c:v>-19.100000000000001</c:v>
                </c:pt>
                <c:pt idx="882" formatCode="0.00">
                  <c:v>1</c:v>
                </c:pt>
                <c:pt idx="883" formatCode="0.00">
                  <c:v>11.7</c:v>
                </c:pt>
                <c:pt idx="884" formatCode="0.00">
                  <c:v>22.2</c:v>
                </c:pt>
                <c:pt idx="885" formatCode="0.00">
                  <c:v>60.2</c:v>
                </c:pt>
                <c:pt idx="886" formatCode="0.00">
                  <c:v>11.1</c:v>
                </c:pt>
                <c:pt idx="887" formatCode="0.00">
                  <c:v>7.3</c:v>
                </c:pt>
                <c:pt idx="888" formatCode="0.00">
                  <c:v>11</c:v>
                </c:pt>
                <c:pt idx="889" formatCode="0.00">
                  <c:v>-7.4</c:v>
                </c:pt>
                <c:pt idx="890" formatCode="0.00">
                  <c:v>-50.7</c:v>
                </c:pt>
                <c:pt idx="891" formatCode="0.00">
                  <c:v>2.2999999999999998</c:v>
                </c:pt>
                <c:pt idx="892" formatCode="0.00">
                  <c:v>9.4</c:v>
                </c:pt>
                <c:pt idx="893" formatCode="0.00">
                  <c:v>-14.7</c:v>
                </c:pt>
                <c:pt idx="894" formatCode="0.00">
                  <c:v>-3.7</c:v>
                </c:pt>
                <c:pt idx="895" formatCode="0.00">
                  <c:v>6.4</c:v>
                </c:pt>
                <c:pt idx="896" formatCode="0.00">
                  <c:v>-1.1000000000000001</c:v>
                </c:pt>
                <c:pt idx="897" formatCode="0.00">
                  <c:v>18.8</c:v>
                </c:pt>
                <c:pt idx="898" formatCode="0.00">
                  <c:v>-4.7</c:v>
                </c:pt>
                <c:pt idx="899" formatCode="0.00">
                  <c:v>8.8000000000000007</c:v>
                </c:pt>
                <c:pt idx="900" formatCode="0.00">
                  <c:v>13.6</c:v>
                </c:pt>
                <c:pt idx="901" formatCode="0.00">
                  <c:v>65.599999999999994</c:v>
                </c:pt>
                <c:pt idx="902" formatCode="0.00">
                  <c:v>2.9</c:v>
                </c:pt>
                <c:pt idx="903" formatCode="0.00">
                  <c:v>21.2</c:v>
                </c:pt>
                <c:pt idx="904" formatCode="0.00">
                  <c:v>89.6</c:v>
                </c:pt>
                <c:pt idx="905" formatCode="0.00">
                  <c:v>13.4</c:v>
                </c:pt>
                <c:pt idx="906" formatCode="0.00">
                  <c:v>55.3</c:v>
                </c:pt>
                <c:pt idx="907" formatCode="0.00">
                  <c:v>-43.4</c:v>
                </c:pt>
                <c:pt idx="908" formatCode="0.00">
                  <c:v>1.8</c:v>
                </c:pt>
                <c:pt idx="909" formatCode="0.00">
                  <c:v>12.3</c:v>
                </c:pt>
                <c:pt idx="910" formatCode="0.00">
                  <c:v>13.5</c:v>
                </c:pt>
                <c:pt idx="911" formatCode="0.00">
                  <c:v>21.2</c:v>
                </c:pt>
                <c:pt idx="912" formatCode="0.00">
                  <c:v>-126.3</c:v>
                </c:pt>
                <c:pt idx="913" formatCode="0.00">
                  <c:v>9</c:v>
                </c:pt>
                <c:pt idx="914" formatCode="0.00">
                  <c:v>43.5</c:v>
                </c:pt>
                <c:pt idx="915" formatCode="0.00">
                  <c:v>43.4</c:v>
                </c:pt>
                <c:pt idx="916" formatCode="0.00">
                  <c:v>4.3</c:v>
                </c:pt>
                <c:pt idx="917" formatCode="0.00">
                  <c:v>-10.9</c:v>
                </c:pt>
                <c:pt idx="918" formatCode="0.00">
                  <c:v>-24.8</c:v>
                </c:pt>
                <c:pt idx="919" formatCode="0.00">
                  <c:v>-9.5</c:v>
                </c:pt>
                <c:pt idx="920" formatCode="0.00">
                  <c:v>9.6</c:v>
                </c:pt>
                <c:pt idx="921" formatCode="0.00">
                  <c:v>29.1</c:v>
                </c:pt>
                <c:pt idx="922" formatCode="0.00">
                  <c:v>-17.600000000000001</c:v>
                </c:pt>
                <c:pt idx="924" formatCode="0.00">
                  <c:v>-9.9</c:v>
                </c:pt>
                <c:pt idx="925" formatCode="0.00">
                  <c:v>13.8</c:v>
                </c:pt>
                <c:pt idx="926" formatCode="0.00">
                  <c:v>15.4</c:v>
                </c:pt>
                <c:pt idx="927" formatCode="0.00">
                  <c:v>-4.4000000000000004</c:v>
                </c:pt>
                <c:pt idx="928" formatCode="0.00">
                  <c:v>34.5</c:v>
                </c:pt>
                <c:pt idx="929" formatCode="0.00">
                  <c:v>16.8</c:v>
                </c:pt>
                <c:pt idx="930" formatCode="0.00">
                  <c:v>4.5</c:v>
                </c:pt>
                <c:pt idx="931" formatCode="0.00">
                  <c:v>4.2</c:v>
                </c:pt>
                <c:pt idx="932" formatCode="0.00">
                  <c:v>9.6999999999999993</c:v>
                </c:pt>
                <c:pt idx="933" formatCode="0.00">
                  <c:v>13.3</c:v>
                </c:pt>
                <c:pt idx="934" formatCode="0.00">
                  <c:v>42.6</c:v>
                </c:pt>
                <c:pt idx="936" formatCode="0.00">
                  <c:v>26.7</c:v>
                </c:pt>
                <c:pt idx="937" formatCode="0.00">
                  <c:v>-1.4</c:v>
                </c:pt>
                <c:pt idx="938" formatCode="0.00">
                  <c:v>175</c:v>
                </c:pt>
                <c:pt idx="939" formatCode="0.00">
                  <c:v>9.5</c:v>
                </c:pt>
                <c:pt idx="940" formatCode="0.00">
                  <c:v>-21.2</c:v>
                </c:pt>
                <c:pt idx="941" formatCode="0.00">
                  <c:v>4.5</c:v>
                </c:pt>
                <c:pt idx="942" formatCode="0.00">
                  <c:v>11.4</c:v>
                </c:pt>
                <c:pt idx="943" formatCode="0.00">
                  <c:v>-15.1</c:v>
                </c:pt>
                <c:pt idx="944" formatCode="0.00">
                  <c:v>6.2</c:v>
                </c:pt>
                <c:pt idx="945" formatCode="0.00">
                  <c:v>22.8</c:v>
                </c:pt>
                <c:pt idx="946" formatCode="0.00">
                  <c:v>14.9</c:v>
                </c:pt>
                <c:pt idx="947" formatCode="0.00">
                  <c:v>31.4</c:v>
                </c:pt>
                <c:pt idx="948" formatCode="0.00">
                  <c:v>8.5</c:v>
                </c:pt>
                <c:pt idx="949" formatCode="0.00">
                  <c:v>-34.299999999999997</c:v>
                </c:pt>
                <c:pt idx="950" formatCode="0.00">
                  <c:v>-15.7</c:v>
                </c:pt>
                <c:pt idx="951" formatCode="0.00">
                  <c:v>8.6</c:v>
                </c:pt>
                <c:pt idx="952" formatCode="0.00">
                  <c:v>12.7</c:v>
                </c:pt>
                <c:pt idx="953" formatCode="0.00">
                  <c:v>5.3</c:v>
                </c:pt>
                <c:pt idx="954" formatCode="0.00">
                  <c:v>26.9</c:v>
                </c:pt>
                <c:pt idx="955" formatCode="0.00">
                  <c:v>34.5</c:v>
                </c:pt>
                <c:pt idx="956" formatCode="0.00">
                  <c:v>33.700000000000003</c:v>
                </c:pt>
                <c:pt idx="957" formatCode="0.00">
                  <c:v>19.899999999999999</c:v>
                </c:pt>
                <c:pt idx="958" formatCode="0.00">
                  <c:v>29</c:v>
                </c:pt>
                <c:pt idx="959" formatCode="0.00">
                  <c:v>17.8</c:v>
                </c:pt>
                <c:pt idx="960" formatCode="0.00">
                  <c:v>-16.399999999999999</c:v>
                </c:pt>
                <c:pt idx="961" formatCode="0.00">
                  <c:v>59.8</c:v>
                </c:pt>
                <c:pt idx="962" formatCode="0.00">
                  <c:v>-6</c:v>
                </c:pt>
                <c:pt idx="963" formatCode="0.00">
                  <c:v>23.2</c:v>
                </c:pt>
                <c:pt idx="964" formatCode="0.00">
                  <c:v>-23.1</c:v>
                </c:pt>
                <c:pt idx="965" formatCode="0.00">
                  <c:v>12.5</c:v>
                </c:pt>
                <c:pt idx="966" formatCode="0.00">
                  <c:v>-16.2</c:v>
                </c:pt>
                <c:pt idx="967" formatCode="0.00">
                  <c:v>29.9</c:v>
                </c:pt>
                <c:pt idx="968" formatCode="0.00">
                  <c:v>1.3</c:v>
                </c:pt>
                <c:pt idx="969" formatCode="0.00">
                  <c:v>16.8</c:v>
                </c:pt>
                <c:pt idx="970" formatCode="0.00">
                  <c:v>-60.2</c:v>
                </c:pt>
                <c:pt idx="971" formatCode="0.00">
                  <c:v>16.5</c:v>
                </c:pt>
                <c:pt idx="972" formatCode="0.00">
                  <c:v>11.6</c:v>
                </c:pt>
                <c:pt idx="973" formatCode="0.00">
                  <c:v>-170.5</c:v>
                </c:pt>
                <c:pt idx="974" formatCode="0.00">
                  <c:v>3</c:v>
                </c:pt>
                <c:pt idx="975" formatCode="0.00">
                  <c:v>54.1</c:v>
                </c:pt>
                <c:pt idx="976" formatCode="0.00">
                  <c:v>39.200000000000003</c:v>
                </c:pt>
                <c:pt idx="977" formatCode="0.00">
                  <c:v>1.4</c:v>
                </c:pt>
                <c:pt idx="978" formatCode="0.00">
                  <c:v>55</c:v>
                </c:pt>
                <c:pt idx="979" formatCode="0.00">
                  <c:v>5.8</c:v>
                </c:pt>
                <c:pt idx="980" formatCode="0.00">
                  <c:v>27.4</c:v>
                </c:pt>
                <c:pt idx="981" formatCode="0.00">
                  <c:v>4.3</c:v>
                </c:pt>
                <c:pt idx="982" formatCode="0.00">
                  <c:v>4</c:v>
                </c:pt>
                <c:pt idx="983" formatCode="0.00">
                  <c:v>45.3</c:v>
                </c:pt>
                <c:pt idx="984" formatCode="0.00">
                  <c:v>7.6</c:v>
                </c:pt>
                <c:pt idx="985" formatCode="0.00">
                  <c:v>12.7</c:v>
                </c:pt>
                <c:pt idx="986" formatCode="0.00">
                  <c:v>42.1</c:v>
                </c:pt>
                <c:pt idx="987" formatCode="0.00">
                  <c:v>3.3</c:v>
                </c:pt>
                <c:pt idx="988" formatCode="0.00">
                  <c:v>-22.7</c:v>
                </c:pt>
                <c:pt idx="989" formatCode="0.00">
                  <c:v>20.2</c:v>
                </c:pt>
                <c:pt idx="990" formatCode="0.00">
                  <c:v>-19.5</c:v>
                </c:pt>
                <c:pt idx="991" formatCode="0.00">
                  <c:v>14.7</c:v>
                </c:pt>
                <c:pt idx="992" formatCode="0.00">
                  <c:v>-51.5</c:v>
                </c:pt>
                <c:pt idx="993" formatCode="0.00">
                  <c:v>-156.1</c:v>
                </c:pt>
                <c:pt idx="994" formatCode="0.00">
                  <c:v>-56.2</c:v>
                </c:pt>
                <c:pt idx="995" formatCode="0.00">
                  <c:v>3.7</c:v>
                </c:pt>
                <c:pt idx="996" formatCode="0.00">
                  <c:v>2.7</c:v>
                </c:pt>
                <c:pt idx="997" formatCode="0.00">
                  <c:v>-16.100000000000001</c:v>
                </c:pt>
                <c:pt idx="998" formatCode="0.00">
                  <c:v>5.4</c:v>
                </c:pt>
                <c:pt idx="999" formatCode="0.00">
                  <c:v>6.6</c:v>
                </c:pt>
                <c:pt idx="1000" formatCode="0.00">
                  <c:v>28.3</c:v>
                </c:pt>
                <c:pt idx="1001" formatCode="0.00">
                  <c:v>2.6</c:v>
                </c:pt>
                <c:pt idx="1002" formatCode="0.00">
                  <c:v>-2</c:v>
                </c:pt>
                <c:pt idx="1003" formatCode="0.00">
                  <c:v>5.0999999999999996</c:v>
                </c:pt>
                <c:pt idx="1004" formatCode="0.00">
                  <c:v>-23.7</c:v>
                </c:pt>
                <c:pt idx="1005" formatCode="0.00">
                  <c:v>38.299999999999997</c:v>
                </c:pt>
                <c:pt idx="1006" formatCode="0.00">
                  <c:v>-105.8</c:v>
                </c:pt>
                <c:pt idx="1007" formatCode="0.00">
                  <c:v>2</c:v>
                </c:pt>
                <c:pt idx="1008" formatCode="0.00">
                  <c:v>3.1</c:v>
                </c:pt>
                <c:pt idx="1009" formatCode="0.00">
                  <c:v>16.600000000000001</c:v>
                </c:pt>
                <c:pt idx="1010" formatCode="0.00">
                  <c:v>13.9</c:v>
                </c:pt>
                <c:pt idx="1011" formatCode="0.00">
                  <c:v>-21.5</c:v>
                </c:pt>
                <c:pt idx="1012" formatCode="0.00">
                  <c:v>25.5</c:v>
                </c:pt>
                <c:pt idx="1013" formatCode="0.00">
                  <c:v>5.2</c:v>
                </c:pt>
                <c:pt idx="1014" formatCode="0.00">
                  <c:v>40.9</c:v>
                </c:pt>
                <c:pt idx="1015" formatCode="0.00">
                  <c:v>20.3</c:v>
                </c:pt>
                <c:pt idx="1016" formatCode="0.00">
                  <c:v>3.9</c:v>
                </c:pt>
                <c:pt idx="1017" formatCode="0.00">
                  <c:v>2.2000000000000002</c:v>
                </c:pt>
                <c:pt idx="1018" formatCode="0.00">
                  <c:v>33.299999999999997</c:v>
                </c:pt>
                <c:pt idx="1019" formatCode="0.00">
                  <c:v>88.7</c:v>
                </c:pt>
                <c:pt idx="1020" formatCode="0.00">
                  <c:v>37.4</c:v>
                </c:pt>
                <c:pt idx="1021" formatCode="0.00">
                  <c:v>23.4</c:v>
                </c:pt>
                <c:pt idx="1022" formatCode="0.00">
                  <c:v>-58.8</c:v>
                </c:pt>
                <c:pt idx="1023" formatCode="0.00">
                  <c:v>42.3</c:v>
                </c:pt>
                <c:pt idx="1024" formatCode="0.00">
                  <c:v>2.5</c:v>
                </c:pt>
                <c:pt idx="1025" formatCode="0.00">
                  <c:v>-8.5</c:v>
                </c:pt>
                <c:pt idx="1026" formatCode="0.00">
                  <c:v>-11.8</c:v>
                </c:pt>
                <c:pt idx="1027" formatCode="0.00">
                  <c:v>14.2</c:v>
                </c:pt>
                <c:pt idx="1028" formatCode="0.00">
                  <c:v>19.2</c:v>
                </c:pt>
                <c:pt idx="1029" formatCode="0.00">
                  <c:v>-7.4</c:v>
                </c:pt>
                <c:pt idx="1030" formatCode="0.00">
                  <c:v>20.9</c:v>
                </c:pt>
                <c:pt idx="1031" formatCode="0.00">
                  <c:v>37.4</c:v>
                </c:pt>
                <c:pt idx="1032" formatCode="0.00">
                  <c:v>-10.4</c:v>
                </c:pt>
                <c:pt idx="1033" formatCode="0.00">
                  <c:v>17.899999999999999</c:v>
                </c:pt>
                <c:pt idx="1034" formatCode="0.00">
                  <c:v>-23.4</c:v>
                </c:pt>
                <c:pt idx="1035" formatCode="0.00">
                  <c:v>36.6</c:v>
                </c:pt>
                <c:pt idx="1036" formatCode="0.00">
                  <c:v>0.8</c:v>
                </c:pt>
                <c:pt idx="1037" formatCode="0.00">
                  <c:v>26.3</c:v>
                </c:pt>
                <c:pt idx="1038" formatCode="0.00">
                  <c:v>-4.3</c:v>
                </c:pt>
                <c:pt idx="1039" formatCode="0.00">
                  <c:v>9.1999999999999993</c:v>
                </c:pt>
                <c:pt idx="1040" formatCode="0.00">
                  <c:v>1.9</c:v>
                </c:pt>
                <c:pt idx="1041" formatCode="0.00">
                  <c:v>11.4</c:v>
                </c:pt>
                <c:pt idx="1042" formatCode="0.00">
                  <c:v>11.4</c:v>
                </c:pt>
                <c:pt idx="1043" formatCode="0.00">
                  <c:v>16.100000000000001</c:v>
                </c:pt>
                <c:pt idx="1044" formatCode="0.00">
                  <c:v>-3.6</c:v>
                </c:pt>
                <c:pt idx="1045" formatCode="0.00">
                  <c:v>-11.7</c:v>
                </c:pt>
                <c:pt idx="1046" formatCode="0.00">
                  <c:v>59.8</c:v>
                </c:pt>
                <c:pt idx="1047" formatCode="0.00">
                  <c:v>12.1</c:v>
                </c:pt>
                <c:pt idx="1048" formatCode="0.00">
                  <c:v>0.7</c:v>
                </c:pt>
                <c:pt idx="1049" formatCode="0.00">
                  <c:v>23.7</c:v>
                </c:pt>
                <c:pt idx="1050" formatCode="0.00">
                  <c:v>-2.6</c:v>
                </c:pt>
                <c:pt idx="1051" formatCode="0.00">
                  <c:v>18</c:v>
                </c:pt>
                <c:pt idx="1052" formatCode="0.00">
                  <c:v>9.4</c:v>
                </c:pt>
                <c:pt idx="1053" formatCode="0.00">
                  <c:v>-269</c:v>
                </c:pt>
                <c:pt idx="1054" formatCode="0.00">
                  <c:v>9.6999999999999993</c:v>
                </c:pt>
                <c:pt idx="1055" formatCode="0.00">
                  <c:v>-13.3</c:v>
                </c:pt>
                <c:pt idx="1056" formatCode="0.00">
                  <c:v>-9.8000000000000007</c:v>
                </c:pt>
                <c:pt idx="1057" formatCode="0.00">
                  <c:v>10.3</c:v>
                </c:pt>
                <c:pt idx="1058" formatCode="0.00">
                  <c:v>-36.4</c:v>
                </c:pt>
                <c:pt idx="1059" formatCode="0.00">
                  <c:v>24.8</c:v>
                </c:pt>
                <c:pt idx="1060" formatCode="0.00">
                  <c:v>-14.6</c:v>
                </c:pt>
                <c:pt idx="1061" formatCode="0.00">
                  <c:v>17.100000000000001</c:v>
                </c:pt>
                <c:pt idx="1062" formatCode="0.00">
                  <c:v>7.5</c:v>
                </c:pt>
                <c:pt idx="1063" formatCode="0.00">
                  <c:v>3.3</c:v>
                </c:pt>
                <c:pt idx="1064" formatCode="0.00">
                  <c:v>1.2</c:v>
                </c:pt>
                <c:pt idx="1065" formatCode="0.00">
                  <c:v>17.2</c:v>
                </c:pt>
                <c:pt idx="1066" formatCode="0.00">
                  <c:v>41.9</c:v>
                </c:pt>
                <c:pt idx="1067" formatCode="0.00">
                  <c:v>-18.3</c:v>
                </c:pt>
                <c:pt idx="1068" formatCode="0.00">
                  <c:v>16.3</c:v>
                </c:pt>
                <c:pt idx="1069" formatCode="0.00">
                  <c:v>2.7</c:v>
                </c:pt>
                <c:pt idx="1070" formatCode="0.00">
                  <c:v>-11.9</c:v>
                </c:pt>
                <c:pt idx="1071" formatCode="0.00">
                  <c:v>37.1</c:v>
                </c:pt>
                <c:pt idx="1072" formatCode="0.00">
                  <c:v>36.700000000000003</c:v>
                </c:pt>
                <c:pt idx="1073" formatCode="0.00">
                  <c:v>966.6</c:v>
                </c:pt>
                <c:pt idx="1074" formatCode="0.00">
                  <c:v>77.900000000000006</c:v>
                </c:pt>
                <c:pt idx="1075" formatCode="0.00">
                  <c:v>-4.5999999999999996</c:v>
                </c:pt>
                <c:pt idx="1076" formatCode="0.00">
                  <c:v>62.1</c:v>
                </c:pt>
                <c:pt idx="1077" formatCode="0.00">
                  <c:v>30.7</c:v>
                </c:pt>
                <c:pt idx="1078" formatCode="0.00">
                  <c:v>21.8</c:v>
                </c:pt>
                <c:pt idx="1079" formatCode="0.00">
                  <c:v>6.6</c:v>
                </c:pt>
                <c:pt idx="1080" formatCode="0.00">
                  <c:v>24.9</c:v>
                </c:pt>
                <c:pt idx="1081" formatCode="0.00">
                  <c:v>19.899999999999999</c:v>
                </c:pt>
                <c:pt idx="1082" formatCode="0.00">
                  <c:v>45.5</c:v>
                </c:pt>
                <c:pt idx="1083" formatCode="0.00">
                  <c:v>6.5</c:v>
                </c:pt>
                <c:pt idx="1084" formatCode="0.00">
                  <c:v>-71.900000000000006</c:v>
                </c:pt>
                <c:pt idx="1085" formatCode="0.00">
                  <c:v>8</c:v>
                </c:pt>
                <c:pt idx="1086" formatCode="0.00">
                  <c:v>15.8</c:v>
                </c:pt>
                <c:pt idx="1087" formatCode="0.00">
                  <c:v>-80.2</c:v>
                </c:pt>
                <c:pt idx="1088" formatCode="0.00">
                  <c:v>58.5</c:v>
                </c:pt>
                <c:pt idx="1089" formatCode="0.00">
                  <c:v>-246.8</c:v>
                </c:pt>
                <c:pt idx="1090" formatCode="0.00">
                  <c:v>-110.6</c:v>
                </c:pt>
                <c:pt idx="1091" formatCode="0.00">
                  <c:v>38.700000000000003</c:v>
                </c:pt>
                <c:pt idx="1092" formatCode="0.00">
                  <c:v>-1</c:v>
                </c:pt>
                <c:pt idx="1093" formatCode="0.00">
                  <c:v>7.6</c:v>
                </c:pt>
                <c:pt idx="1094" formatCode="0.00">
                  <c:v>35.1</c:v>
                </c:pt>
                <c:pt idx="1095" formatCode="0.00">
                  <c:v>0.1</c:v>
                </c:pt>
                <c:pt idx="1096" formatCode="0.00">
                  <c:v>-13.7</c:v>
                </c:pt>
                <c:pt idx="1097" formatCode="0.00">
                  <c:v>-5.9</c:v>
                </c:pt>
                <c:pt idx="1098" formatCode="0.00">
                  <c:v>28.7</c:v>
                </c:pt>
                <c:pt idx="1099" formatCode="0.00">
                  <c:v>22.1</c:v>
                </c:pt>
                <c:pt idx="1100" formatCode="0.00">
                  <c:v>24.9</c:v>
                </c:pt>
                <c:pt idx="1101" formatCode="0.00">
                  <c:v>18.399999999999999</c:v>
                </c:pt>
                <c:pt idx="1102" formatCode="0.00">
                  <c:v>9.3000000000000007</c:v>
                </c:pt>
                <c:pt idx="1103" formatCode="0.00">
                  <c:v>12.3</c:v>
                </c:pt>
                <c:pt idx="1104" formatCode="0.00">
                  <c:v>23.8</c:v>
                </c:pt>
                <c:pt idx="1105" formatCode="0.00">
                  <c:v>34.200000000000003</c:v>
                </c:pt>
                <c:pt idx="1106" formatCode="0.00">
                  <c:v>-122.2</c:v>
                </c:pt>
                <c:pt idx="1107" formatCode="0.00">
                  <c:v>10.5</c:v>
                </c:pt>
                <c:pt idx="1108" formatCode="0.00">
                  <c:v>-28.8</c:v>
                </c:pt>
                <c:pt idx="1109" formatCode="0.00">
                  <c:v>40.5</c:v>
                </c:pt>
                <c:pt idx="1110" formatCode="0.00">
                  <c:v>28.7</c:v>
                </c:pt>
                <c:pt idx="1111" formatCode="0.00">
                  <c:v>13.8</c:v>
                </c:pt>
                <c:pt idx="1112" formatCode="0.00">
                  <c:v>14</c:v>
                </c:pt>
                <c:pt idx="1113" formatCode="0.00">
                  <c:v>-33.1</c:v>
                </c:pt>
                <c:pt idx="1114" formatCode="0.00">
                  <c:v>37.200000000000003</c:v>
                </c:pt>
                <c:pt idx="1115" formatCode="0.00">
                  <c:v>-18.899999999999999</c:v>
                </c:pt>
                <c:pt idx="1116" formatCode="0.00">
                  <c:v>51.6</c:v>
                </c:pt>
                <c:pt idx="1117" formatCode="0.00">
                  <c:v>-17.899999999999999</c:v>
                </c:pt>
                <c:pt idx="1118" formatCode="0.00">
                  <c:v>22.5</c:v>
                </c:pt>
                <c:pt idx="1119" formatCode="0.00">
                  <c:v>24.9</c:v>
                </c:pt>
                <c:pt idx="1120" formatCode="0.00">
                  <c:v>8.9</c:v>
                </c:pt>
                <c:pt idx="1121" formatCode="0.00">
                  <c:v>3.4</c:v>
                </c:pt>
                <c:pt idx="1122" formatCode="0.00">
                  <c:v>29.8</c:v>
                </c:pt>
                <c:pt idx="1123" formatCode="0.00">
                  <c:v>-30.4</c:v>
                </c:pt>
                <c:pt idx="1124" formatCode="0.00">
                  <c:v>16.100000000000001</c:v>
                </c:pt>
                <c:pt idx="1125" formatCode="0.00">
                  <c:v>-5.8</c:v>
                </c:pt>
                <c:pt idx="1126" formatCode="0.00">
                  <c:v>-51.3</c:v>
                </c:pt>
                <c:pt idx="1127" formatCode="0.00">
                  <c:v>42.1</c:v>
                </c:pt>
                <c:pt idx="1128" formatCode="0.00">
                  <c:v>67.7</c:v>
                </c:pt>
                <c:pt idx="1129" formatCode="0.00">
                  <c:v>23</c:v>
                </c:pt>
                <c:pt idx="1130" formatCode="0.00">
                  <c:v>41.8</c:v>
                </c:pt>
                <c:pt idx="1131" formatCode="0.00">
                  <c:v>9.1999999999999993</c:v>
                </c:pt>
                <c:pt idx="1132" formatCode="0.00">
                  <c:v>20.5</c:v>
                </c:pt>
                <c:pt idx="1133" formatCode="0.00">
                  <c:v>20.7</c:v>
                </c:pt>
                <c:pt idx="1134" formatCode="0.00">
                  <c:v>16.399999999999999</c:v>
                </c:pt>
                <c:pt idx="1135" formatCode="0.00">
                  <c:v>4.5999999999999996</c:v>
                </c:pt>
                <c:pt idx="1136" formatCode="0.00">
                  <c:v>23.8</c:v>
                </c:pt>
                <c:pt idx="1137" formatCode="0.00">
                  <c:v>3</c:v>
                </c:pt>
                <c:pt idx="1138" formatCode="0.00">
                  <c:v>85.2</c:v>
                </c:pt>
                <c:pt idx="1139" formatCode="0.00">
                  <c:v>21.6</c:v>
                </c:pt>
                <c:pt idx="1140" formatCode="0.00">
                  <c:v>18.600000000000001</c:v>
                </c:pt>
                <c:pt idx="1141" formatCode="0.00">
                  <c:v>-31.3</c:v>
                </c:pt>
                <c:pt idx="1142" formatCode="0.00">
                  <c:v>-9</c:v>
                </c:pt>
                <c:pt idx="1143" formatCode="0.00">
                  <c:v>14.6</c:v>
                </c:pt>
                <c:pt idx="1144" formatCode="0.00">
                  <c:v>23.1</c:v>
                </c:pt>
                <c:pt idx="1145" formatCode="0.00">
                  <c:v>42.2</c:v>
                </c:pt>
                <c:pt idx="1146" formatCode="0.00">
                  <c:v>32.299999999999997</c:v>
                </c:pt>
                <c:pt idx="1147" formatCode="0.00">
                  <c:v>2.1</c:v>
                </c:pt>
                <c:pt idx="1148" formatCode="0.00">
                  <c:v>73.5</c:v>
                </c:pt>
                <c:pt idx="1149" formatCode="0.00">
                  <c:v>26.1</c:v>
                </c:pt>
                <c:pt idx="1150" formatCode="0.00">
                  <c:v>43.6</c:v>
                </c:pt>
                <c:pt idx="1151" formatCode="0.00">
                  <c:v>24.6</c:v>
                </c:pt>
                <c:pt idx="1152" formatCode="0.00">
                  <c:v>24.5</c:v>
                </c:pt>
                <c:pt idx="1153" formatCode="0.00">
                  <c:v>17.2</c:v>
                </c:pt>
                <c:pt idx="1154" formatCode="0.00">
                  <c:v>6.1</c:v>
                </c:pt>
                <c:pt idx="1155" formatCode="0.00">
                  <c:v>24.9</c:v>
                </c:pt>
                <c:pt idx="1156" formatCode="0.00">
                  <c:v>18</c:v>
                </c:pt>
                <c:pt idx="1157" formatCode="0.00">
                  <c:v>36.799999999999997</c:v>
                </c:pt>
                <c:pt idx="1158" formatCode="0.00">
                  <c:v>15.3</c:v>
                </c:pt>
                <c:pt idx="1159" formatCode="0.00">
                  <c:v>1.4</c:v>
                </c:pt>
                <c:pt idx="1160" formatCode="0.00">
                  <c:v>46.4</c:v>
                </c:pt>
                <c:pt idx="1161" formatCode="0.00">
                  <c:v>13.6</c:v>
                </c:pt>
                <c:pt idx="1162" formatCode="0.00">
                  <c:v>17.8</c:v>
                </c:pt>
                <c:pt idx="1163" formatCode="0.00">
                  <c:v>21.4</c:v>
                </c:pt>
                <c:pt idx="1164" formatCode="0.00">
                  <c:v>4.5</c:v>
                </c:pt>
                <c:pt idx="1165" formatCode="0.00">
                  <c:v>8.6999999999999993</c:v>
                </c:pt>
                <c:pt idx="1166" formatCode="0.00">
                  <c:v>28.3</c:v>
                </c:pt>
                <c:pt idx="1167" formatCode="0.00">
                  <c:v>19.100000000000001</c:v>
                </c:pt>
                <c:pt idx="1168" formatCode="0.00">
                  <c:v>41.4</c:v>
                </c:pt>
                <c:pt idx="1169" formatCode="0.00">
                  <c:v>18.5</c:v>
                </c:pt>
                <c:pt idx="1170" formatCode="0.00">
                  <c:v>35.5</c:v>
                </c:pt>
                <c:pt idx="1171" formatCode="0.00">
                  <c:v>37.4</c:v>
                </c:pt>
                <c:pt idx="1172" formatCode="0.00">
                  <c:v>-24.3</c:v>
                </c:pt>
                <c:pt idx="1173" formatCode="0.00">
                  <c:v>3.8</c:v>
                </c:pt>
                <c:pt idx="1174" formatCode="0.00">
                  <c:v>46</c:v>
                </c:pt>
                <c:pt idx="1175" formatCode="0.00">
                  <c:v>20.9</c:v>
                </c:pt>
                <c:pt idx="1176" formatCode="0.00">
                  <c:v>7.9</c:v>
                </c:pt>
                <c:pt idx="1177" formatCode="0.00">
                  <c:v>3.7</c:v>
                </c:pt>
                <c:pt idx="1178" formatCode="0.00">
                  <c:v>28.4</c:v>
                </c:pt>
                <c:pt idx="1179" formatCode="0.00">
                  <c:v>-10.3</c:v>
                </c:pt>
                <c:pt idx="1180" formatCode="0.00">
                  <c:v>-58</c:v>
                </c:pt>
                <c:pt idx="1181" formatCode="0.00">
                  <c:v>6.8</c:v>
                </c:pt>
                <c:pt idx="1182" formatCode="0.00">
                  <c:v>34.4</c:v>
                </c:pt>
                <c:pt idx="1183" formatCode="0.00">
                  <c:v>-24.5</c:v>
                </c:pt>
                <c:pt idx="1184" formatCode="0.00">
                  <c:v>35.4</c:v>
                </c:pt>
                <c:pt idx="1185" formatCode="0.00">
                  <c:v>-6.8</c:v>
                </c:pt>
                <c:pt idx="1186" formatCode="0.00">
                  <c:v>-15.2</c:v>
                </c:pt>
                <c:pt idx="1187" formatCode="0.00">
                  <c:v>53.1</c:v>
                </c:pt>
                <c:pt idx="1188" formatCode="0.00">
                  <c:v>19.7</c:v>
                </c:pt>
                <c:pt idx="1189" formatCode="0.00">
                  <c:v>1.8</c:v>
                </c:pt>
                <c:pt idx="1190" formatCode="0.00">
                  <c:v>20.3</c:v>
                </c:pt>
                <c:pt idx="1191" formatCode="0.00">
                  <c:v>34.799999999999997</c:v>
                </c:pt>
                <c:pt idx="1192" formatCode="0.00">
                  <c:v>0.4</c:v>
                </c:pt>
                <c:pt idx="1193" formatCode="0.00">
                  <c:v>12</c:v>
                </c:pt>
                <c:pt idx="1194" formatCode="0.00">
                  <c:v>25.6</c:v>
                </c:pt>
                <c:pt idx="1195" formatCode="0.00">
                  <c:v>49.9</c:v>
                </c:pt>
                <c:pt idx="1196" formatCode="0.00">
                  <c:v>-23.6</c:v>
                </c:pt>
                <c:pt idx="1197" formatCode="0.00">
                  <c:v>6.3</c:v>
                </c:pt>
                <c:pt idx="1198" formatCode="0.00">
                  <c:v>5.0999999999999996</c:v>
                </c:pt>
                <c:pt idx="1199" formatCode="0.00">
                  <c:v>11.8</c:v>
                </c:pt>
                <c:pt idx="1200" formatCode="0.00">
                  <c:v>-10.4</c:v>
                </c:pt>
                <c:pt idx="1201" formatCode="0.00">
                  <c:v>134.30000000000001</c:v>
                </c:pt>
                <c:pt idx="1202" formatCode="0.00">
                  <c:v>21.8</c:v>
                </c:pt>
                <c:pt idx="1203" formatCode="0.00">
                  <c:v>105.4</c:v>
                </c:pt>
                <c:pt idx="1204" formatCode="0.00">
                  <c:v>-37.799999999999997</c:v>
                </c:pt>
                <c:pt idx="1205" formatCode="0.00">
                  <c:v>22.5</c:v>
                </c:pt>
                <c:pt idx="1206" formatCode="0.00">
                  <c:v>-14.5</c:v>
                </c:pt>
                <c:pt idx="1207" formatCode="0.00">
                  <c:v>14.6</c:v>
                </c:pt>
                <c:pt idx="1208" formatCode="0.00">
                  <c:v>6.4</c:v>
                </c:pt>
                <c:pt idx="1209" formatCode="0.00">
                  <c:v>33.4</c:v>
                </c:pt>
                <c:pt idx="1210" formatCode="0.00">
                  <c:v>99.3</c:v>
                </c:pt>
                <c:pt idx="1211" formatCode="0.00">
                  <c:v>29.7</c:v>
                </c:pt>
                <c:pt idx="1212" formatCode="0.00">
                  <c:v>6.3</c:v>
                </c:pt>
                <c:pt idx="1213" formatCode="0.00">
                  <c:v>34.799999999999997</c:v>
                </c:pt>
                <c:pt idx="1214" formatCode="0.00">
                  <c:v>23.4</c:v>
                </c:pt>
                <c:pt idx="1215" formatCode="0.00">
                  <c:v>30.8</c:v>
                </c:pt>
                <c:pt idx="1216" formatCode="0.00">
                  <c:v>21.1</c:v>
                </c:pt>
                <c:pt idx="1217" formatCode="0.00">
                  <c:v>3.2</c:v>
                </c:pt>
                <c:pt idx="1218" formatCode="0.00">
                  <c:v>14.8</c:v>
                </c:pt>
                <c:pt idx="1219" formatCode="0.00">
                  <c:v>6.6</c:v>
                </c:pt>
                <c:pt idx="1220" formatCode="0.00">
                  <c:v>33.799999999999997</c:v>
                </c:pt>
                <c:pt idx="1221" formatCode="0.00">
                  <c:v>-51.8</c:v>
                </c:pt>
                <c:pt idx="1222" formatCode="0.00">
                  <c:v>3.4</c:v>
                </c:pt>
                <c:pt idx="1223" formatCode="0.00">
                  <c:v>96.2</c:v>
                </c:pt>
                <c:pt idx="1224" formatCode="0.00">
                  <c:v>10.1</c:v>
                </c:pt>
                <c:pt idx="1225" formatCode="0.00">
                  <c:v>31.4</c:v>
                </c:pt>
                <c:pt idx="1226" formatCode="0.00">
                  <c:v>13.2</c:v>
                </c:pt>
                <c:pt idx="1227" formatCode="0.00">
                  <c:v>25</c:v>
                </c:pt>
                <c:pt idx="1228" formatCode="0.00">
                  <c:v>2.2000000000000002</c:v>
                </c:pt>
                <c:pt idx="1229" formatCode="0.00">
                  <c:v>2.1</c:v>
                </c:pt>
                <c:pt idx="1230" formatCode="0.00">
                  <c:v>29.4</c:v>
                </c:pt>
                <c:pt idx="1231" formatCode="0.00">
                  <c:v>17.600000000000001</c:v>
                </c:pt>
                <c:pt idx="1232" formatCode="0.00">
                  <c:v>35</c:v>
                </c:pt>
                <c:pt idx="1233" formatCode="0.00">
                  <c:v>28</c:v>
                </c:pt>
                <c:pt idx="1234" formatCode="0.00">
                  <c:v>48.5</c:v>
                </c:pt>
                <c:pt idx="1235" formatCode="0.00">
                  <c:v>28.3</c:v>
                </c:pt>
                <c:pt idx="1236" formatCode="0.00">
                  <c:v>23.8</c:v>
                </c:pt>
                <c:pt idx="1237" formatCode="0.00">
                  <c:v>31.9</c:v>
                </c:pt>
                <c:pt idx="1238" formatCode="0.00">
                  <c:v>-15.8</c:v>
                </c:pt>
                <c:pt idx="1239" formatCode="0.00">
                  <c:v>70.400000000000006</c:v>
                </c:pt>
                <c:pt idx="1240" formatCode="0.00">
                  <c:v>15.7</c:v>
                </c:pt>
                <c:pt idx="1241" formatCode="0.00">
                  <c:v>55.3</c:v>
                </c:pt>
                <c:pt idx="1242" formatCode="0.00">
                  <c:v>29.9</c:v>
                </c:pt>
                <c:pt idx="1243" formatCode="0.00">
                  <c:v>1.3</c:v>
                </c:pt>
                <c:pt idx="1244" formatCode="0.00">
                  <c:v>14.2</c:v>
                </c:pt>
                <c:pt idx="1245" formatCode="0.00">
                  <c:v>-38.799999999999997</c:v>
                </c:pt>
                <c:pt idx="1246" formatCode="0.00">
                  <c:v>8.3000000000000007</c:v>
                </c:pt>
                <c:pt idx="1247" formatCode="0.00">
                  <c:v>45.7</c:v>
                </c:pt>
                <c:pt idx="1248" formatCode="0.00">
                  <c:v>6.4</c:v>
                </c:pt>
                <c:pt idx="1249" formatCode="0.00">
                  <c:v>23.7</c:v>
                </c:pt>
                <c:pt idx="1250" formatCode="0.00">
                  <c:v>65</c:v>
                </c:pt>
                <c:pt idx="1251" formatCode="0.00">
                  <c:v>72.5</c:v>
                </c:pt>
                <c:pt idx="1252" formatCode="0.00">
                  <c:v>-43.7</c:v>
                </c:pt>
                <c:pt idx="1253" formatCode="0.00">
                  <c:v>1.9</c:v>
                </c:pt>
                <c:pt idx="1254" formatCode="0.00">
                  <c:v>-9.4</c:v>
                </c:pt>
                <c:pt idx="1255" formatCode="0.00">
                  <c:v>87</c:v>
                </c:pt>
                <c:pt idx="1256" formatCode="0.00">
                  <c:v>-21</c:v>
                </c:pt>
                <c:pt idx="1257" formatCode="0.00">
                  <c:v>11.3</c:v>
                </c:pt>
                <c:pt idx="1258" formatCode="0.00">
                  <c:v>65.900000000000006</c:v>
                </c:pt>
                <c:pt idx="1259" formatCode="0.00">
                  <c:v>1.5</c:v>
                </c:pt>
                <c:pt idx="1260" formatCode="0.00">
                  <c:v>-11.1</c:v>
                </c:pt>
                <c:pt idx="1261" formatCode="0.00">
                  <c:v>51</c:v>
                </c:pt>
                <c:pt idx="1262" formatCode="0.00">
                  <c:v>40.9</c:v>
                </c:pt>
                <c:pt idx="1263" formatCode="0.00">
                  <c:v>-6</c:v>
                </c:pt>
                <c:pt idx="1264" formatCode="0.00">
                  <c:v>13.4</c:v>
                </c:pt>
                <c:pt idx="1265" formatCode="0.00">
                  <c:v>4.3</c:v>
                </c:pt>
                <c:pt idx="1266" formatCode="0.00">
                  <c:v>-12.6</c:v>
                </c:pt>
                <c:pt idx="1267" formatCode="0.00">
                  <c:v>22.9</c:v>
                </c:pt>
                <c:pt idx="1268" formatCode="0.00">
                  <c:v>29.5</c:v>
                </c:pt>
                <c:pt idx="1269" formatCode="0.00">
                  <c:v>-7.9</c:v>
                </c:pt>
                <c:pt idx="1270" formatCode="0.00">
                  <c:v>77.8</c:v>
                </c:pt>
                <c:pt idx="1271" formatCode="0.00">
                  <c:v>17.600000000000001</c:v>
                </c:pt>
                <c:pt idx="1272" formatCode="0.00">
                  <c:v>23</c:v>
                </c:pt>
                <c:pt idx="1273" formatCode="0.00">
                  <c:v>-27.7</c:v>
                </c:pt>
                <c:pt idx="1274" formatCode="0.00">
                  <c:v>-7.3</c:v>
                </c:pt>
                <c:pt idx="1275" formatCode="0.00">
                  <c:v>7.4</c:v>
                </c:pt>
                <c:pt idx="1276" formatCode="0.00">
                  <c:v>23.7</c:v>
                </c:pt>
                <c:pt idx="1277" formatCode="0.00">
                  <c:v>-12.2</c:v>
                </c:pt>
                <c:pt idx="1278" formatCode="0.00">
                  <c:v>22.6</c:v>
                </c:pt>
                <c:pt idx="1279" formatCode="0.00">
                  <c:v>8.1</c:v>
                </c:pt>
                <c:pt idx="1280" formatCode="0.00">
                  <c:v>-11.5</c:v>
                </c:pt>
                <c:pt idx="1281" formatCode="0.00">
                  <c:v>-18</c:v>
                </c:pt>
                <c:pt idx="1282" formatCode="0.00">
                  <c:v>23.6</c:v>
                </c:pt>
                <c:pt idx="1283" formatCode="0.00">
                  <c:v>10.199999999999999</c:v>
                </c:pt>
                <c:pt idx="1284" formatCode="0.00">
                  <c:v>15.4</c:v>
                </c:pt>
                <c:pt idx="1285" formatCode="0.00">
                  <c:v>3.5</c:v>
                </c:pt>
                <c:pt idx="1286" formatCode="0.00">
                  <c:v>97.2</c:v>
                </c:pt>
                <c:pt idx="1287" formatCode="0.00">
                  <c:v>0</c:v>
                </c:pt>
                <c:pt idx="1288" formatCode="0.00">
                  <c:v>42</c:v>
                </c:pt>
                <c:pt idx="1289" formatCode="0.00">
                  <c:v>32.200000000000003</c:v>
                </c:pt>
                <c:pt idx="1290" formatCode="0.00">
                  <c:v>8.6999999999999993</c:v>
                </c:pt>
                <c:pt idx="1291" formatCode="0.00">
                  <c:v>38.9</c:v>
                </c:pt>
                <c:pt idx="1292" formatCode="0.00">
                  <c:v>6.7</c:v>
                </c:pt>
                <c:pt idx="1293" formatCode="0.00">
                  <c:v>-7.4</c:v>
                </c:pt>
                <c:pt idx="1294" formatCode="0.00">
                  <c:v>-45.4</c:v>
                </c:pt>
                <c:pt idx="1295" formatCode="0.00">
                  <c:v>46.9</c:v>
                </c:pt>
                <c:pt idx="1296" formatCode="0.00">
                  <c:v>-18.2</c:v>
                </c:pt>
                <c:pt idx="1297" formatCode="0.00">
                  <c:v>4.9000000000000004</c:v>
                </c:pt>
                <c:pt idx="1298" formatCode="0.00">
                  <c:v>66.7</c:v>
                </c:pt>
                <c:pt idx="1299" formatCode="0.00">
                  <c:v>53</c:v>
                </c:pt>
                <c:pt idx="1300" formatCode="0.00">
                  <c:v>52.2</c:v>
                </c:pt>
                <c:pt idx="1302" formatCode="0.00">
                  <c:v>24.1</c:v>
                </c:pt>
                <c:pt idx="1303" formatCode="0.00">
                  <c:v>72.2</c:v>
                </c:pt>
                <c:pt idx="1304" formatCode="0.00">
                  <c:v>17</c:v>
                </c:pt>
                <c:pt idx="1305" formatCode="0.00">
                  <c:v>-149.6</c:v>
                </c:pt>
                <c:pt idx="1306" formatCode="0.00">
                  <c:v>45.2</c:v>
                </c:pt>
                <c:pt idx="1307" formatCode="0.00">
                  <c:v>78.8</c:v>
                </c:pt>
                <c:pt idx="1308" formatCode="0.00">
                  <c:v>29.4</c:v>
                </c:pt>
                <c:pt idx="1309" formatCode="0.00">
                  <c:v>26.4</c:v>
                </c:pt>
                <c:pt idx="1310" formatCode="0.00">
                  <c:v>-9.1999999999999993</c:v>
                </c:pt>
                <c:pt idx="1311" formatCode="0.00">
                  <c:v>22.8</c:v>
                </c:pt>
                <c:pt idx="1312" formatCode="0.00">
                  <c:v>10.8</c:v>
                </c:pt>
                <c:pt idx="1313" formatCode="0.00">
                  <c:v>-0.5</c:v>
                </c:pt>
                <c:pt idx="1314" formatCode="0.00">
                  <c:v>-1.6</c:v>
                </c:pt>
                <c:pt idx="1315" formatCode="0.00">
                  <c:v>27.2</c:v>
                </c:pt>
                <c:pt idx="1316" formatCode="0.00">
                  <c:v>1.3</c:v>
                </c:pt>
                <c:pt idx="1317" formatCode="0.00">
                  <c:v>1.7</c:v>
                </c:pt>
                <c:pt idx="1318" formatCode="0.00">
                  <c:v>20.3</c:v>
                </c:pt>
                <c:pt idx="1319" formatCode="0.00">
                  <c:v>13.8</c:v>
                </c:pt>
                <c:pt idx="1320" formatCode="0.00">
                  <c:v>13.7</c:v>
                </c:pt>
                <c:pt idx="1321" formatCode="0.00">
                  <c:v>47.4</c:v>
                </c:pt>
                <c:pt idx="1322" formatCode="0.00">
                  <c:v>-0.7</c:v>
                </c:pt>
                <c:pt idx="1323" formatCode="0.00">
                  <c:v>-1.5</c:v>
                </c:pt>
                <c:pt idx="1324" formatCode="0.00">
                  <c:v>-8.6999999999999993</c:v>
                </c:pt>
                <c:pt idx="1325" formatCode="0.00">
                  <c:v>-24.9</c:v>
                </c:pt>
                <c:pt idx="1326" formatCode="0.00">
                  <c:v>5</c:v>
                </c:pt>
                <c:pt idx="1327" formatCode="0.00">
                  <c:v>0.1</c:v>
                </c:pt>
                <c:pt idx="1328" formatCode="0.00">
                  <c:v>25.6</c:v>
                </c:pt>
                <c:pt idx="1329" formatCode="0.00">
                  <c:v>9.1999999999999993</c:v>
                </c:pt>
                <c:pt idx="1330" formatCode="0.00">
                  <c:v>11.8</c:v>
                </c:pt>
                <c:pt idx="1331" formatCode="0.00">
                  <c:v>-7</c:v>
                </c:pt>
                <c:pt idx="1332" formatCode="0.00">
                  <c:v>3.7</c:v>
                </c:pt>
                <c:pt idx="1333" formatCode="0.00">
                  <c:v>39.5</c:v>
                </c:pt>
                <c:pt idx="1334" formatCode="0.00">
                  <c:v>4.9000000000000004</c:v>
                </c:pt>
                <c:pt idx="1335" formatCode="0.00">
                  <c:v>1.4</c:v>
                </c:pt>
                <c:pt idx="1336" formatCode="0.00">
                  <c:v>33.4</c:v>
                </c:pt>
                <c:pt idx="1337" formatCode="0.00">
                  <c:v>9.6</c:v>
                </c:pt>
                <c:pt idx="1338" formatCode="0.00">
                  <c:v>-6.8</c:v>
                </c:pt>
                <c:pt idx="1339" formatCode="0.00">
                  <c:v>10.199999999999999</c:v>
                </c:pt>
                <c:pt idx="1340" formatCode="0.00">
                  <c:v>3.5</c:v>
                </c:pt>
                <c:pt idx="1341" formatCode="0.00">
                  <c:v>31.5</c:v>
                </c:pt>
                <c:pt idx="1342" formatCode="0.00">
                  <c:v>-8.5</c:v>
                </c:pt>
                <c:pt idx="1343" formatCode="0.00">
                  <c:v>2.1</c:v>
                </c:pt>
                <c:pt idx="1344" formatCode="0.00">
                  <c:v>-40.4</c:v>
                </c:pt>
                <c:pt idx="1345" formatCode="0.00">
                  <c:v>34</c:v>
                </c:pt>
                <c:pt idx="1346" formatCode="0.00">
                  <c:v>-10.5</c:v>
                </c:pt>
                <c:pt idx="1347" formatCode="0.00">
                  <c:v>37</c:v>
                </c:pt>
                <c:pt idx="1348" formatCode="0.00">
                  <c:v>-43.9</c:v>
                </c:pt>
                <c:pt idx="1349" formatCode="0.00">
                  <c:v>24.3</c:v>
                </c:pt>
                <c:pt idx="1350" formatCode="0.00">
                  <c:v>5.5</c:v>
                </c:pt>
                <c:pt idx="1351" formatCode="0.00">
                  <c:v>3.8</c:v>
                </c:pt>
                <c:pt idx="1352" formatCode="0.00">
                  <c:v>43.6</c:v>
                </c:pt>
                <c:pt idx="1353" formatCode="0.00">
                  <c:v>0.6</c:v>
                </c:pt>
                <c:pt idx="1354" formatCode="0.00">
                  <c:v>1.5</c:v>
                </c:pt>
                <c:pt idx="1355" formatCode="0.00">
                  <c:v>35</c:v>
                </c:pt>
                <c:pt idx="1356" formatCode="0.00">
                  <c:v>53</c:v>
                </c:pt>
                <c:pt idx="1357" formatCode="0.00">
                  <c:v>-7.9</c:v>
                </c:pt>
                <c:pt idx="1358" formatCode="0.00">
                  <c:v>17.899999999999999</c:v>
                </c:pt>
                <c:pt idx="1359" formatCode="0.00">
                  <c:v>25.5</c:v>
                </c:pt>
                <c:pt idx="1360" formatCode="0.00">
                  <c:v>11.2</c:v>
                </c:pt>
                <c:pt idx="1361" formatCode="0.00">
                  <c:v>9.1</c:v>
                </c:pt>
                <c:pt idx="1362" formatCode="0.00">
                  <c:v>-15.5</c:v>
                </c:pt>
                <c:pt idx="1363" formatCode="0.00">
                  <c:v>6.5</c:v>
                </c:pt>
                <c:pt idx="1364" formatCode="0.00">
                  <c:v>-50.7</c:v>
                </c:pt>
                <c:pt idx="1365" formatCode="0.00">
                  <c:v>28.8</c:v>
                </c:pt>
                <c:pt idx="1366" formatCode="0.00">
                  <c:v>210.7</c:v>
                </c:pt>
                <c:pt idx="1367" formatCode="0.00">
                  <c:v>13.8</c:v>
                </c:pt>
                <c:pt idx="1368" formatCode="0.00">
                  <c:v>49.9</c:v>
                </c:pt>
                <c:pt idx="1369" formatCode="0.00">
                  <c:v>5.6</c:v>
                </c:pt>
                <c:pt idx="1370" formatCode="0.00">
                  <c:v>50.8</c:v>
                </c:pt>
                <c:pt idx="1371" formatCode="0.00">
                  <c:v>-0.5</c:v>
                </c:pt>
                <c:pt idx="1372" formatCode="0.00">
                  <c:v>-496.5</c:v>
                </c:pt>
                <c:pt idx="1373" formatCode="0.00">
                  <c:v>26.8</c:v>
                </c:pt>
                <c:pt idx="1374" formatCode="0.00">
                  <c:v>23.2</c:v>
                </c:pt>
                <c:pt idx="1375" formatCode="0.00">
                  <c:v>0.1</c:v>
                </c:pt>
                <c:pt idx="1376" formatCode="0.00">
                  <c:v>-36.799999999999997</c:v>
                </c:pt>
                <c:pt idx="1377" formatCode="0.00">
                  <c:v>44.8</c:v>
                </c:pt>
                <c:pt idx="1378" formatCode="0.00">
                  <c:v>20.9</c:v>
                </c:pt>
                <c:pt idx="1379" formatCode="0.00">
                  <c:v>-16.600000000000001</c:v>
                </c:pt>
                <c:pt idx="1380" formatCode="0.00">
                  <c:v>50.5</c:v>
                </c:pt>
                <c:pt idx="1381" formatCode="0.00">
                  <c:v>14.3</c:v>
                </c:pt>
                <c:pt idx="1382" formatCode="0.00">
                  <c:v>3.2</c:v>
                </c:pt>
                <c:pt idx="1383" formatCode="0.00">
                  <c:v>-13.8</c:v>
                </c:pt>
                <c:pt idx="1384" formatCode="0.00">
                  <c:v>-13.2</c:v>
                </c:pt>
                <c:pt idx="1385" formatCode="0.00">
                  <c:v>21.2</c:v>
                </c:pt>
                <c:pt idx="1386" formatCode="0.00">
                  <c:v>-8.6999999999999993</c:v>
                </c:pt>
                <c:pt idx="1387" formatCode="0.00">
                  <c:v>-1515.7</c:v>
                </c:pt>
                <c:pt idx="1388" formatCode="0.00">
                  <c:v>10.1</c:v>
                </c:pt>
                <c:pt idx="1389" formatCode="0.00">
                  <c:v>26.2</c:v>
                </c:pt>
                <c:pt idx="1390" formatCode="0.00">
                  <c:v>12.5</c:v>
                </c:pt>
                <c:pt idx="1391" formatCode="0.00">
                  <c:v>4.3</c:v>
                </c:pt>
                <c:pt idx="1392" formatCode="0.00">
                  <c:v>88.4</c:v>
                </c:pt>
                <c:pt idx="1393" formatCode="0.00">
                  <c:v>91.1</c:v>
                </c:pt>
                <c:pt idx="1394" formatCode="0.00">
                  <c:v>1</c:v>
                </c:pt>
                <c:pt idx="1395" formatCode="0.00">
                  <c:v>2</c:v>
                </c:pt>
                <c:pt idx="1396" formatCode="0.00">
                  <c:v>52.6</c:v>
                </c:pt>
                <c:pt idx="1397" formatCode="0.00">
                  <c:v>14.3</c:v>
                </c:pt>
                <c:pt idx="1398" formatCode="0.00">
                  <c:v>25.5</c:v>
                </c:pt>
                <c:pt idx="1399" formatCode="0.00">
                  <c:v>19</c:v>
                </c:pt>
                <c:pt idx="1400" formatCode="0.00">
                  <c:v>-6</c:v>
                </c:pt>
                <c:pt idx="1401" formatCode="0.00">
                  <c:v>-16.5</c:v>
                </c:pt>
                <c:pt idx="1402" formatCode="0.00">
                  <c:v>6.9</c:v>
                </c:pt>
                <c:pt idx="1403" formatCode="0.00">
                  <c:v>3.1</c:v>
                </c:pt>
                <c:pt idx="1404" formatCode="0.00">
                  <c:v>-6.1</c:v>
                </c:pt>
                <c:pt idx="1405" formatCode="0.00">
                  <c:v>7.7</c:v>
                </c:pt>
                <c:pt idx="1406" formatCode="0.00">
                  <c:v>30.5</c:v>
                </c:pt>
                <c:pt idx="1407" formatCode="0.00">
                  <c:v>-7.7</c:v>
                </c:pt>
                <c:pt idx="1408" formatCode="0.00">
                  <c:v>0.9</c:v>
                </c:pt>
                <c:pt idx="1409" formatCode="0.00">
                  <c:v>-145.80000000000001</c:v>
                </c:pt>
                <c:pt idx="1410" formatCode="0.00">
                  <c:v>-19.7</c:v>
                </c:pt>
                <c:pt idx="1411" formatCode="0.00">
                  <c:v>18.2</c:v>
                </c:pt>
                <c:pt idx="1412" formatCode="0.00">
                  <c:v>5.7</c:v>
                </c:pt>
                <c:pt idx="1413" formatCode="0.00">
                  <c:v>4</c:v>
                </c:pt>
                <c:pt idx="1414" formatCode="0.00">
                  <c:v>14.9</c:v>
                </c:pt>
                <c:pt idx="1415" formatCode="0.00">
                  <c:v>-36.700000000000003</c:v>
                </c:pt>
                <c:pt idx="1416" formatCode="0.00">
                  <c:v>16.8</c:v>
                </c:pt>
                <c:pt idx="1417" formatCode="0.00">
                  <c:v>7.6</c:v>
                </c:pt>
                <c:pt idx="1418" formatCode="0.00">
                  <c:v>55.3</c:v>
                </c:pt>
                <c:pt idx="1419" formatCode="0.00">
                  <c:v>-7.7</c:v>
                </c:pt>
                <c:pt idx="1420" formatCode="0.00">
                  <c:v>8.6999999999999993</c:v>
                </c:pt>
                <c:pt idx="1421" formatCode="0.00">
                  <c:v>12.6</c:v>
                </c:pt>
                <c:pt idx="1422" formatCode="0.00">
                  <c:v>5</c:v>
                </c:pt>
                <c:pt idx="1424" formatCode="0.00">
                  <c:v>36.4</c:v>
                </c:pt>
                <c:pt idx="1425" formatCode="0.00">
                  <c:v>38.5</c:v>
                </c:pt>
                <c:pt idx="1426" formatCode="0.00">
                  <c:v>9.6</c:v>
                </c:pt>
                <c:pt idx="1427" formatCode="0.00">
                  <c:v>9.4</c:v>
                </c:pt>
                <c:pt idx="1428" formatCode="0.00">
                  <c:v>2.1</c:v>
                </c:pt>
                <c:pt idx="1429" formatCode="0.00">
                  <c:v>-3.2</c:v>
                </c:pt>
                <c:pt idx="1430" formatCode="0.00">
                  <c:v>272.60000000000002</c:v>
                </c:pt>
                <c:pt idx="1431" formatCode="0.00">
                  <c:v>8.1999999999999993</c:v>
                </c:pt>
                <c:pt idx="1432" formatCode="#,##0.00">
                  <c:v>-4.8</c:v>
                </c:pt>
                <c:pt idx="1433" formatCode="#,##0.00">
                  <c:v>9.4</c:v>
                </c:pt>
                <c:pt idx="1434" formatCode="#,##0.00">
                  <c:v>6</c:v>
                </c:pt>
                <c:pt idx="1435" formatCode="#,##0.00">
                  <c:v>19.5</c:v>
                </c:pt>
                <c:pt idx="1436" formatCode="#,##0.00">
                  <c:v>16.3</c:v>
                </c:pt>
                <c:pt idx="1437" formatCode="#,##0.00">
                  <c:v>-71.400000000000006</c:v>
                </c:pt>
                <c:pt idx="1438" formatCode="#,##0.00">
                  <c:v>-102.3</c:v>
                </c:pt>
                <c:pt idx="1439" formatCode="#,##0.00">
                  <c:v>16.399999999999999</c:v>
                </c:pt>
                <c:pt idx="1440" formatCode="#,##0.00">
                  <c:v>0.9</c:v>
                </c:pt>
                <c:pt idx="1441" formatCode="#,##0.00">
                  <c:v>70.400000000000006</c:v>
                </c:pt>
                <c:pt idx="1442" formatCode="#,##0.00">
                  <c:v>28.1</c:v>
                </c:pt>
                <c:pt idx="1443" formatCode="#,##0.00">
                  <c:v>30</c:v>
                </c:pt>
                <c:pt idx="1444" formatCode="#,##0.00">
                  <c:v>-3.5</c:v>
                </c:pt>
                <c:pt idx="1445" formatCode="#,##0.00">
                  <c:v>-0.4</c:v>
                </c:pt>
                <c:pt idx="1446" formatCode="#,##0.00">
                  <c:v>-98.5</c:v>
                </c:pt>
                <c:pt idx="1447" formatCode="#,##0.00">
                  <c:v>39.9</c:v>
                </c:pt>
                <c:pt idx="1448" formatCode="#,##0.00">
                  <c:v>52.4</c:v>
                </c:pt>
                <c:pt idx="1449" formatCode="#,##0.00">
                  <c:v>8.5</c:v>
                </c:pt>
                <c:pt idx="1450" formatCode="#,##0.00">
                  <c:v>9.1999999999999993</c:v>
                </c:pt>
                <c:pt idx="1451" formatCode="#,##0.00">
                  <c:v>-100.9</c:v>
                </c:pt>
                <c:pt idx="1452" formatCode="#,##0.00">
                  <c:v>12.7</c:v>
                </c:pt>
                <c:pt idx="1453" formatCode="#,##0.00">
                  <c:v>67.7</c:v>
                </c:pt>
                <c:pt idx="1454" formatCode="#,##0.00">
                  <c:v>20.7</c:v>
                </c:pt>
                <c:pt idx="1455" formatCode="#,##0.00">
                  <c:v>23.8</c:v>
                </c:pt>
                <c:pt idx="1456" formatCode="#,##0.00">
                  <c:v>9.1999999999999993</c:v>
                </c:pt>
                <c:pt idx="1457" formatCode="#,##0.00">
                  <c:v>-40.4</c:v>
                </c:pt>
                <c:pt idx="1458" formatCode="#,##0.00">
                  <c:v>-15.1</c:v>
                </c:pt>
                <c:pt idx="1459" formatCode="#,##0.00">
                  <c:v>10.6</c:v>
                </c:pt>
                <c:pt idx="1460" formatCode="#,##0.00">
                  <c:v>19.2</c:v>
                </c:pt>
                <c:pt idx="1462" formatCode="#,##0.00">
                  <c:v>7.6</c:v>
                </c:pt>
                <c:pt idx="1463" formatCode="#,##0.00">
                  <c:v>58.7</c:v>
                </c:pt>
                <c:pt idx="1464" formatCode="#,##0.00">
                  <c:v>128.80000000000001</c:v>
                </c:pt>
                <c:pt idx="1465" formatCode="#,##0.00">
                  <c:v>100.9</c:v>
                </c:pt>
                <c:pt idx="1466" formatCode="#,##0.00">
                  <c:v>42.8</c:v>
                </c:pt>
                <c:pt idx="1467" formatCode="#,##0.00">
                  <c:v>0.1</c:v>
                </c:pt>
                <c:pt idx="1468" formatCode="#,##0.00">
                  <c:v>15.5</c:v>
                </c:pt>
                <c:pt idx="1469" formatCode="#,##0.00">
                  <c:v>27.5</c:v>
                </c:pt>
                <c:pt idx="1470" formatCode="#,##0.00">
                  <c:v>91.3</c:v>
                </c:pt>
                <c:pt idx="1471" formatCode="#,##0.00">
                  <c:v>14.7</c:v>
                </c:pt>
                <c:pt idx="1472" formatCode="#,##0.00">
                  <c:v>26.1</c:v>
                </c:pt>
                <c:pt idx="1473" formatCode="#,##0.00">
                  <c:v>21.5</c:v>
                </c:pt>
                <c:pt idx="1474" formatCode="#,##0.00">
                  <c:v>59.1</c:v>
                </c:pt>
                <c:pt idx="1475" formatCode="#,##0.00">
                  <c:v>-8.6999999999999993</c:v>
                </c:pt>
                <c:pt idx="1476" formatCode="#,##0.00">
                  <c:v>8.4</c:v>
                </c:pt>
                <c:pt idx="1477" formatCode="#,##0.00">
                  <c:v>-9.6999999999999993</c:v>
                </c:pt>
                <c:pt idx="1478" formatCode="#,##0.00">
                  <c:v>3.6</c:v>
                </c:pt>
                <c:pt idx="1479" formatCode="#,##0.00">
                  <c:v>13.6</c:v>
                </c:pt>
                <c:pt idx="1481" formatCode="#,##0.00">
                  <c:v>9.6999999999999993</c:v>
                </c:pt>
                <c:pt idx="1482" formatCode="#,##0.00">
                  <c:v>6.4</c:v>
                </c:pt>
                <c:pt idx="1484" formatCode="#,##0.00">
                  <c:v>22.2</c:v>
                </c:pt>
                <c:pt idx="1485" formatCode="#,##0.00">
                  <c:v>17.3</c:v>
                </c:pt>
                <c:pt idx="1486" formatCode="#,##0.00">
                  <c:v>-29.6</c:v>
                </c:pt>
                <c:pt idx="1487" formatCode="#,##0.00">
                  <c:v>3.4</c:v>
                </c:pt>
                <c:pt idx="1488" formatCode="#,##0.00">
                  <c:v>28.8</c:v>
                </c:pt>
                <c:pt idx="1489" formatCode="#,##0.00">
                  <c:v>9.6</c:v>
                </c:pt>
                <c:pt idx="1490" formatCode="#,##0.00">
                  <c:v>23.6</c:v>
                </c:pt>
                <c:pt idx="1491" formatCode="#,##0.00">
                  <c:v>16.600000000000001</c:v>
                </c:pt>
                <c:pt idx="1492" formatCode="#,##0.00">
                  <c:v>6</c:v>
                </c:pt>
                <c:pt idx="1493" formatCode="#,##0.00">
                  <c:v>1589.1</c:v>
                </c:pt>
                <c:pt idx="1494" formatCode="#,##0.00">
                  <c:v>22.6</c:v>
                </c:pt>
                <c:pt idx="1495" formatCode="#,##0.00">
                  <c:v>24.1</c:v>
                </c:pt>
                <c:pt idx="1496" formatCode="#,##0.00">
                  <c:v>-0.3</c:v>
                </c:pt>
                <c:pt idx="1497" formatCode="#,##0.00">
                  <c:v>35.6</c:v>
                </c:pt>
                <c:pt idx="1498" formatCode="#,##0.00">
                  <c:v>17.5</c:v>
                </c:pt>
                <c:pt idx="1499" formatCode="#,##0.00">
                  <c:v>11.3</c:v>
                </c:pt>
                <c:pt idx="1500" formatCode="#,##0.00">
                  <c:v>-1.1000000000000001</c:v>
                </c:pt>
                <c:pt idx="1501" formatCode="#,##0.00">
                  <c:v>8.6999999999999993</c:v>
                </c:pt>
                <c:pt idx="1502" formatCode="#,##0.00">
                  <c:v>4.5</c:v>
                </c:pt>
                <c:pt idx="1503" formatCode="#,##0.00">
                  <c:v>-10.5</c:v>
                </c:pt>
                <c:pt idx="1504" formatCode="#,##0.00">
                  <c:v>-7.5</c:v>
                </c:pt>
                <c:pt idx="1505" formatCode="#,##0.00">
                  <c:v>4.3</c:v>
                </c:pt>
                <c:pt idx="1506" formatCode="#,##0.00">
                  <c:v>3.4</c:v>
                </c:pt>
                <c:pt idx="1507" formatCode="#,##0.00">
                  <c:v>-191.4</c:v>
                </c:pt>
                <c:pt idx="1508" formatCode="#,##0.00">
                  <c:v>28.3</c:v>
                </c:pt>
                <c:pt idx="1509" formatCode="#,##0.00">
                  <c:v>-13.6</c:v>
                </c:pt>
                <c:pt idx="1510" formatCode="#,##0.00">
                  <c:v>-8.5</c:v>
                </c:pt>
                <c:pt idx="1511" formatCode="#,##0.00">
                  <c:v>6.4</c:v>
                </c:pt>
                <c:pt idx="1512" formatCode="#,##0.00">
                  <c:v>-27.8</c:v>
                </c:pt>
                <c:pt idx="1513" formatCode="#,##0.00">
                  <c:v>61.3</c:v>
                </c:pt>
                <c:pt idx="1514" formatCode="#,##0.00">
                  <c:v>51.4</c:v>
                </c:pt>
                <c:pt idx="1515" formatCode="#,##0.00">
                  <c:v>-62</c:v>
                </c:pt>
                <c:pt idx="1516" formatCode="#,##0.00">
                  <c:v>-0.3</c:v>
                </c:pt>
                <c:pt idx="1517" formatCode="#,##0.00">
                  <c:v>-86.9</c:v>
                </c:pt>
                <c:pt idx="1518" formatCode="#,##0.00">
                  <c:v>6.8</c:v>
                </c:pt>
                <c:pt idx="1519" formatCode="#,##0.00">
                  <c:v>-383.3</c:v>
                </c:pt>
                <c:pt idx="1520" formatCode="#,##0.00">
                  <c:v>-21.2</c:v>
                </c:pt>
                <c:pt idx="1521" formatCode="#,##0.00">
                  <c:v>21.3</c:v>
                </c:pt>
                <c:pt idx="1522" formatCode="#,##0.00">
                  <c:v>16.5</c:v>
                </c:pt>
                <c:pt idx="1523" formatCode="#,##0.00">
                  <c:v>29.7</c:v>
                </c:pt>
                <c:pt idx="1524" formatCode="#,##0.00">
                  <c:v>-49.2</c:v>
                </c:pt>
                <c:pt idx="1525" formatCode="#,##0.00">
                  <c:v>-20.3</c:v>
                </c:pt>
                <c:pt idx="1526" formatCode="#,##0.00">
                  <c:v>74</c:v>
                </c:pt>
                <c:pt idx="1527" formatCode="#,##0.00">
                  <c:v>39.700000000000003</c:v>
                </c:pt>
                <c:pt idx="1528" formatCode="#,##0.00">
                  <c:v>13</c:v>
                </c:pt>
                <c:pt idx="1529" formatCode="#,##0.00">
                  <c:v>30.4</c:v>
                </c:pt>
                <c:pt idx="1530" formatCode="#,##0.00">
                  <c:v>7.5</c:v>
                </c:pt>
                <c:pt idx="1531" formatCode="#,##0.00">
                  <c:v>6.8</c:v>
                </c:pt>
                <c:pt idx="1532" formatCode="#,##0.00">
                  <c:v>0</c:v>
                </c:pt>
                <c:pt idx="1533" formatCode="#,##0.00">
                  <c:v>8.6999999999999993</c:v>
                </c:pt>
                <c:pt idx="1535" formatCode="#,##0.00">
                  <c:v>15.1</c:v>
                </c:pt>
                <c:pt idx="1536" formatCode="#,##0.00">
                  <c:v>2.5</c:v>
                </c:pt>
                <c:pt idx="1537" formatCode="#,##0.00">
                  <c:v>-27.9</c:v>
                </c:pt>
                <c:pt idx="1538" formatCode="#,##0.00">
                  <c:v>59</c:v>
                </c:pt>
                <c:pt idx="1539" formatCode="#,##0.00">
                  <c:v>11.4</c:v>
                </c:pt>
                <c:pt idx="1540" formatCode="#,##0.00">
                  <c:v>22.6</c:v>
                </c:pt>
                <c:pt idx="1541" formatCode="#,##0.00">
                  <c:v>-15</c:v>
                </c:pt>
                <c:pt idx="1542" formatCode="#,##0.00">
                  <c:v>-23</c:v>
                </c:pt>
                <c:pt idx="1543" formatCode="#,##0.00">
                  <c:v>36.200000000000003</c:v>
                </c:pt>
                <c:pt idx="1544" formatCode="#,##0.00">
                  <c:v>52.8</c:v>
                </c:pt>
                <c:pt idx="1545" formatCode="#,##0.00">
                  <c:v>-8.3000000000000007</c:v>
                </c:pt>
                <c:pt idx="1546" formatCode="#,##0.00">
                  <c:v>66.099999999999994</c:v>
                </c:pt>
                <c:pt idx="1547" formatCode="#,##0.00">
                  <c:v>10.5</c:v>
                </c:pt>
                <c:pt idx="1548" formatCode="#,##0.00">
                  <c:v>11.8</c:v>
                </c:pt>
                <c:pt idx="1549" formatCode="#,##0.00">
                  <c:v>4.5999999999999996</c:v>
                </c:pt>
                <c:pt idx="1550" formatCode="#,##0.00">
                  <c:v>-20.3</c:v>
                </c:pt>
                <c:pt idx="1551" formatCode="#,##0.00">
                  <c:v>20.8</c:v>
                </c:pt>
                <c:pt idx="1552" formatCode="#,##0.00">
                  <c:v>-1.7</c:v>
                </c:pt>
                <c:pt idx="1553" formatCode="#,##0.00">
                  <c:v>21.9</c:v>
                </c:pt>
                <c:pt idx="1554" formatCode="#,##0.00">
                  <c:v>4.3</c:v>
                </c:pt>
                <c:pt idx="1555" formatCode="#,##0.00">
                  <c:v>3</c:v>
                </c:pt>
                <c:pt idx="1556" formatCode="#,##0.00">
                  <c:v>-9.8000000000000007</c:v>
                </c:pt>
                <c:pt idx="1557" formatCode="#,##0.00">
                  <c:v>20.399999999999999</c:v>
                </c:pt>
                <c:pt idx="1558" formatCode="#,##0.00">
                  <c:v>32.9</c:v>
                </c:pt>
                <c:pt idx="1559" formatCode="#,##0.00">
                  <c:v>74.099999999999994</c:v>
                </c:pt>
                <c:pt idx="1560" formatCode="#,##0.00">
                  <c:v>0.2</c:v>
                </c:pt>
                <c:pt idx="1561" formatCode="#,##0.00">
                  <c:v>5.6</c:v>
                </c:pt>
                <c:pt idx="1562" formatCode="#,##0.00">
                  <c:v>5.8</c:v>
                </c:pt>
                <c:pt idx="1563" formatCode="#,##0.00">
                  <c:v>11.8</c:v>
                </c:pt>
                <c:pt idx="1564" formatCode="#,##0.00">
                  <c:v>3.5</c:v>
                </c:pt>
                <c:pt idx="1565" formatCode="#,##0.00">
                  <c:v>49.2</c:v>
                </c:pt>
                <c:pt idx="1566" formatCode="#,##0.00">
                  <c:v>3.1</c:v>
                </c:pt>
                <c:pt idx="1567" formatCode="#,##0.00">
                  <c:v>5.3</c:v>
                </c:pt>
                <c:pt idx="1568" formatCode="#,##0.00">
                  <c:v>19</c:v>
                </c:pt>
                <c:pt idx="1569" formatCode="#,##0.00">
                  <c:v>10.199999999999999</c:v>
                </c:pt>
                <c:pt idx="1570" formatCode="#,##0.00">
                  <c:v>27.5</c:v>
                </c:pt>
                <c:pt idx="1571" formatCode="#,##0.00">
                  <c:v>19.8</c:v>
                </c:pt>
                <c:pt idx="1572" formatCode="#,##0.00">
                  <c:v>11.3</c:v>
                </c:pt>
                <c:pt idx="1573" formatCode="#,##0.00">
                  <c:v>84.1</c:v>
                </c:pt>
                <c:pt idx="1574" formatCode="#,##0.00">
                  <c:v>0.7</c:v>
                </c:pt>
                <c:pt idx="1575" formatCode="#,##0.00">
                  <c:v>47.2</c:v>
                </c:pt>
                <c:pt idx="1576" formatCode="#,##0.00">
                  <c:v>36.6</c:v>
                </c:pt>
                <c:pt idx="1577" formatCode="#,##0.00">
                  <c:v>11.3</c:v>
                </c:pt>
                <c:pt idx="1578" formatCode="#,##0.00">
                  <c:v>12.4</c:v>
                </c:pt>
                <c:pt idx="1579" formatCode="#,##0.00">
                  <c:v>27.4</c:v>
                </c:pt>
                <c:pt idx="1580" formatCode="#,##0.00">
                  <c:v>-43.8</c:v>
                </c:pt>
                <c:pt idx="1581" formatCode="#,##0.00">
                  <c:v>-19.399999999999999</c:v>
                </c:pt>
                <c:pt idx="1582" formatCode="#,##0.00">
                  <c:v>77.3</c:v>
                </c:pt>
                <c:pt idx="1583" formatCode="#,##0.00">
                  <c:v>66.3</c:v>
                </c:pt>
                <c:pt idx="1584" formatCode="#,##0.00">
                  <c:v>-311.3</c:v>
                </c:pt>
                <c:pt idx="1585" formatCode="#,##0.00">
                  <c:v>8.6999999999999993</c:v>
                </c:pt>
                <c:pt idx="1586" formatCode="#,##0.00">
                  <c:v>29.9</c:v>
                </c:pt>
                <c:pt idx="1587" formatCode="#,##0.00">
                  <c:v>30.1</c:v>
                </c:pt>
                <c:pt idx="1588" formatCode="#,##0.00">
                  <c:v>-2.5</c:v>
                </c:pt>
                <c:pt idx="1589" formatCode="#,##0.00">
                  <c:v>7.8</c:v>
                </c:pt>
                <c:pt idx="1590" formatCode="#,##0.00">
                  <c:v>0</c:v>
                </c:pt>
                <c:pt idx="1591" formatCode="#,##0.00">
                  <c:v>-13</c:v>
                </c:pt>
                <c:pt idx="1592" formatCode="#,##0.00">
                  <c:v>10.199999999999999</c:v>
                </c:pt>
                <c:pt idx="1593" formatCode="#,##0.00">
                  <c:v>23.4</c:v>
                </c:pt>
                <c:pt idx="1594" formatCode="#,##0.00">
                  <c:v>6.8</c:v>
                </c:pt>
                <c:pt idx="1595" formatCode="#,##0.00">
                  <c:v>-35</c:v>
                </c:pt>
                <c:pt idx="1596" formatCode="#,##0.00">
                  <c:v>1.6</c:v>
                </c:pt>
                <c:pt idx="1597" formatCode="#,##0.00">
                  <c:v>1.7</c:v>
                </c:pt>
                <c:pt idx="1598" formatCode="#,##0.00">
                  <c:v>4</c:v>
                </c:pt>
                <c:pt idx="1599" formatCode="#,##0.00">
                  <c:v>51.1</c:v>
                </c:pt>
                <c:pt idx="1600" formatCode="#,##0.00">
                  <c:v>-0.7</c:v>
                </c:pt>
                <c:pt idx="1601" formatCode="#,##0.00">
                  <c:v>-1.9</c:v>
                </c:pt>
                <c:pt idx="1602" formatCode="#,##0.00">
                  <c:v>-13.8</c:v>
                </c:pt>
                <c:pt idx="1603" formatCode="#,##0.00">
                  <c:v>-5.5</c:v>
                </c:pt>
                <c:pt idx="1604" formatCode="#,##0.00">
                  <c:v>24.2</c:v>
                </c:pt>
                <c:pt idx="1605" formatCode="#,##0.00">
                  <c:v>-0.4</c:v>
                </c:pt>
                <c:pt idx="1606" formatCode="#,##0.00">
                  <c:v>26.2</c:v>
                </c:pt>
                <c:pt idx="1607" formatCode="#,##0.00">
                  <c:v>10.6</c:v>
                </c:pt>
                <c:pt idx="1608" formatCode="#,##0.00">
                  <c:v>18.5</c:v>
                </c:pt>
                <c:pt idx="1609" formatCode="#,##0.00">
                  <c:v>23.9</c:v>
                </c:pt>
                <c:pt idx="1610" formatCode="#,##0.00">
                  <c:v>35.799999999999997</c:v>
                </c:pt>
                <c:pt idx="1611" formatCode="#,##0.00">
                  <c:v>-2.1</c:v>
                </c:pt>
                <c:pt idx="1612" formatCode="#,##0.00">
                  <c:v>50.5</c:v>
                </c:pt>
                <c:pt idx="1613" formatCode="#,##0.00">
                  <c:v>-32.299999999999997</c:v>
                </c:pt>
                <c:pt idx="1614" formatCode="#,##0.00">
                  <c:v>1.1000000000000001</c:v>
                </c:pt>
                <c:pt idx="1615" formatCode="#,##0.00">
                  <c:v>22.4</c:v>
                </c:pt>
                <c:pt idx="1616" formatCode="#,##0.00">
                  <c:v>7</c:v>
                </c:pt>
                <c:pt idx="1617" formatCode="#,##0.00">
                  <c:v>-60.6</c:v>
                </c:pt>
                <c:pt idx="1618" formatCode="#,##0.00">
                  <c:v>-31.9</c:v>
                </c:pt>
                <c:pt idx="1619" formatCode="#,##0.00">
                  <c:v>-25.9</c:v>
                </c:pt>
                <c:pt idx="1620" formatCode="#,##0.00">
                  <c:v>0.2</c:v>
                </c:pt>
                <c:pt idx="1621" formatCode="#,##0.00">
                  <c:v>18.8</c:v>
                </c:pt>
                <c:pt idx="1622" formatCode="#,##0.00">
                  <c:v>34</c:v>
                </c:pt>
                <c:pt idx="1623" formatCode="#,##0.00">
                  <c:v>22.6</c:v>
                </c:pt>
                <c:pt idx="1624" formatCode="#,##0.00">
                  <c:v>-7.2</c:v>
                </c:pt>
                <c:pt idx="1625" formatCode="#,##0.00">
                  <c:v>42</c:v>
                </c:pt>
                <c:pt idx="1626" formatCode="#,##0.00">
                  <c:v>35.9</c:v>
                </c:pt>
                <c:pt idx="1627" formatCode="#,##0.00">
                  <c:v>-1137.5</c:v>
                </c:pt>
                <c:pt idx="1628" formatCode="#,##0.00">
                  <c:v>62.7</c:v>
                </c:pt>
                <c:pt idx="1629" formatCode="#,##0.00">
                  <c:v>-31.2</c:v>
                </c:pt>
                <c:pt idx="1630" formatCode="#,##0.00">
                  <c:v>8</c:v>
                </c:pt>
                <c:pt idx="1631" formatCode="#,##0.00">
                  <c:v>21.9</c:v>
                </c:pt>
                <c:pt idx="1632" formatCode="#,##0.00">
                  <c:v>57.3</c:v>
                </c:pt>
                <c:pt idx="1633" formatCode="#,##0.00">
                  <c:v>-37.299999999999997</c:v>
                </c:pt>
                <c:pt idx="1634" formatCode="#,##0.00">
                  <c:v>38.9</c:v>
                </c:pt>
                <c:pt idx="1635" formatCode="#,##0.00">
                  <c:v>13.4</c:v>
                </c:pt>
                <c:pt idx="1636" formatCode="#,##0.00">
                  <c:v>-23.1</c:v>
                </c:pt>
                <c:pt idx="1637" formatCode="#,##0.00">
                  <c:v>44.8</c:v>
                </c:pt>
                <c:pt idx="1638" formatCode="#,##0.00">
                  <c:v>27.3</c:v>
                </c:pt>
                <c:pt idx="1639" formatCode="#,##0.00">
                  <c:v>0</c:v>
                </c:pt>
                <c:pt idx="1640" formatCode="#,##0.00">
                  <c:v>-85.3</c:v>
                </c:pt>
                <c:pt idx="1641" formatCode="#,##0.00">
                  <c:v>-11.9</c:v>
                </c:pt>
                <c:pt idx="1642" formatCode="#,##0.00">
                  <c:v>19.399999999999999</c:v>
                </c:pt>
                <c:pt idx="1643" formatCode="#,##0.00">
                  <c:v>35.799999999999997</c:v>
                </c:pt>
                <c:pt idx="1644" formatCode="#,##0.00">
                  <c:v>-9.1</c:v>
                </c:pt>
                <c:pt idx="1645" formatCode="#,##0.00">
                  <c:v>68.400000000000006</c:v>
                </c:pt>
                <c:pt idx="1646" formatCode="#,##0.00">
                  <c:v>-170.3</c:v>
                </c:pt>
                <c:pt idx="1647" formatCode="#,##0.00">
                  <c:v>-8.4</c:v>
                </c:pt>
                <c:pt idx="1648" formatCode="#,##0.00">
                  <c:v>20.7</c:v>
                </c:pt>
                <c:pt idx="1649" formatCode="#,##0.00">
                  <c:v>22.3</c:v>
                </c:pt>
                <c:pt idx="1650" formatCode="#,##0.00">
                  <c:v>-1.3</c:v>
                </c:pt>
                <c:pt idx="1651" formatCode="#,##0.00">
                  <c:v>-2.2999999999999998</c:v>
                </c:pt>
                <c:pt idx="1652" formatCode="#,##0.00">
                  <c:v>-4</c:v>
                </c:pt>
                <c:pt idx="1653" formatCode="#,##0.00">
                  <c:v>16.600000000000001</c:v>
                </c:pt>
                <c:pt idx="1654" formatCode="#,##0.00">
                  <c:v>2.7</c:v>
                </c:pt>
                <c:pt idx="1655" formatCode="#,##0.00">
                  <c:v>-5.6</c:v>
                </c:pt>
                <c:pt idx="1656" formatCode="#,##0.00">
                  <c:v>3.9</c:v>
                </c:pt>
                <c:pt idx="1657" formatCode="#,##0.00">
                  <c:v>28</c:v>
                </c:pt>
                <c:pt idx="1658" formatCode="#,##0.00">
                  <c:v>-48.9</c:v>
                </c:pt>
                <c:pt idx="1659" formatCode="#,##0.00">
                  <c:v>13.9</c:v>
                </c:pt>
                <c:pt idx="1660" formatCode="#,##0.00">
                  <c:v>2</c:v>
                </c:pt>
                <c:pt idx="1661" formatCode="#,##0.00">
                  <c:v>78.599999999999994</c:v>
                </c:pt>
                <c:pt idx="1662" formatCode="#,##0.00">
                  <c:v>19.600000000000001</c:v>
                </c:pt>
                <c:pt idx="1663" formatCode="#,##0.00">
                  <c:v>9.8000000000000007</c:v>
                </c:pt>
                <c:pt idx="1664" formatCode="#,##0.00">
                  <c:v>18.600000000000001</c:v>
                </c:pt>
                <c:pt idx="1665" formatCode="#,##0.00">
                  <c:v>-255.4</c:v>
                </c:pt>
                <c:pt idx="1666" formatCode="#,##0.00">
                  <c:v>21.9</c:v>
                </c:pt>
                <c:pt idx="1667" formatCode="#,##0.00">
                  <c:v>-1.7</c:v>
                </c:pt>
                <c:pt idx="1668" formatCode="#,##0.00">
                  <c:v>13.8</c:v>
                </c:pt>
                <c:pt idx="1669" formatCode="#,##0.00">
                  <c:v>-14</c:v>
                </c:pt>
                <c:pt idx="1670" formatCode="#,##0.00">
                  <c:v>-4.2</c:v>
                </c:pt>
                <c:pt idx="1671" formatCode="#,##0.00">
                  <c:v>3.2</c:v>
                </c:pt>
                <c:pt idx="1672" formatCode="#,##0.00">
                  <c:v>2.8</c:v>
                </c:pt>
                <c:pt idx="1673" formatCode="#,##0.00">
                  <c:v>1.6</c:v>
                </c:pt>
                <c:pt idx="1674" formatCode="#,##0.00">
                  <c:v>-68.099999999999994</c:v>
                </c:pt>
                <c:pt idx="1675" formatCode="#,##0.00">
                  <c:v>-23.6</c:v>
                </c:pt>
                <c:pt idx="1676" formatCode="#,##0.00">
                  <c:v>35.5</c:v>
                </c:pt>
                <c:pt idx="1677" formatCode="#,##0.00">
                  <c:v>-7</c:v>
                </c:pt>
                <c:pt idx="1678" formatCode="#,##0.00">
                  <c:v>31.4</c:v>
                </c:pt>
                <c:pt idx="1679" formatCode="#,##0.00">
                  <c:v>14.8</c:v>
                </c:pt>
                <c:pt idx="1680" formatCode="#,##0.00">
                  <c:v>31</c:v>
                </c:pt>
                <c:pt idx="1681" formatCode="#,##0.00">
                  <c:v>3.8</c:v>
                </c:pt>
                <c:pt idx="1682" formatCode="#,##0.00">
                  <c:v>32.200000000000003</c:v>
                </c:pt>
                <c:pt idx="1683" formatCode="#,##0.00">
                  <c:v>29.3</c:v>
                </c:pt>
                <c:pt idx="1685" formatCode="#,##0.00">
                  <c:v>1.1000000000000001</c:v>
                </c:pt>
                <c:pt idx="1686" formatCode="#,##0.00">
                  <c:v>18.3</c:v>
                </c:pt>
                <c:pt idx="1687" formatCode="#,##0.00">
                  <c:v>48</c:v>
                </c:pt>
                <c:pt idx="1688" formatCode="#,##0.00">
                  <c:v>20.399999999999999</c:v>
                </c:pt>
                <c:pt idx="1689" formatCode="#,##0.00">
                  <c:v>19.7</c:v>
                </c:pt>
                <c:pt idx="1690" formatCode="#,##0.00">
                  <c:v>24.5</c:v>
                </c:pt>
                <c:pt idx="1691" formatCode="#,##0.00">
                  <c:v>139</c:v>
                </c:pt>
                <c:pt idx="1692" formatCode="#,##0.00">
                  <c:v>73</c:v>
                </c:pt>
                <c:pt idx="1693" formatCode="#,##0.00">
                  <c:v>-23.4</c:v>
                </c:pt>
                <c:pt idx="1694" formatCode="#,##0.00">
                  <c:v>4.5</c:v>
                </c:pt>
                <c:pt idx="1695" formatCode="#,##0.00">
                  <c:v>17.2</c:v>
                </c:pt>
                <c:pt idx="1696" formatCode="#,##0.00">
                  <c:v>-109.6</c:v>
                </c:pt>
                <c:pt idx="1697" formatCode="#,##0.00">
                  <c:v>0</c:v>
                </c:pt>
                <c:pt idx="1698" formatCode="#,##0.00">
                  <c:v>39.299999999999997</c:v>
                </c:pt>
                <c:pt idx="1699" formatCode="#,##0.00">
                  <c:v>3.1</c:v>
                </c:pt>
                <c:pt idx="1700" formatCode="#,##0.00">
                  <c:v>21.4</c:v>
                </c:pt>
                <c:pt idx="1701" formatCode="#,##0.00">
                  <c:v>35.700000000000003</c:v>
                </c:pt>
                <c:pt idx="1702" formatCode="#,##0.00">
                  <c:v>45.6</c:v>
                </c:pt>
                <c:pt idx="1703" formatCode="#,##0.00">
                  <c:v>-5.8</c:v>
                </c:pt>
                <c:pt idx="1704" formatCode="#,##0.00">
                  <c:v>2.6</c:v>
                </c:pt>
                <c:pt idx="1705" formatCode="#,##0.00">
                  <c:v>62.4</c:v>
                </c:pt>
                <c:pt idx="1706" formatCode="#,##0.00">
                  <c:v>21.4</c:v>
                </c:pt>
                <c:pt idx="1707" formatCode="#,##0.00">
                  <c:v>2</c:v>
                </c:pt>
                <c:pt idx="1708" formatCode="#,##0.00">
                  <c:v>58.4</c:v>
                </c:pt>
                <c:pt idx="1709" formatCode="#,##0.00">
                  <c:v>91.9</c:v>
                </c:pt>
                <c:pt idx="1710" formatCode="#,##0.00">
                  <c:v>17.2</c:v>
                </c:pt>
                <c:pt idx="1711" formatCode="#,##0.00">
                  <c:v>2.2999999999999998</c:v>
                </c:pt>
                <c:pt idx="1712" formatCode="#,##0.00">
                  <c:v>5.3</c:v>
                </c:pt>
                <c:pt idx="1713" formatCode="#,##0.00">
                  <c:v>-106.9</c:v>
                </c:pt>
                <c:pt idx="1714" formatCode="#,##0.00">
                  <c:v>31.6</c:v>
                </c:pt>
                <c:pt idx="1715" formatCode="#,##0.00">
                  <c:v>59</c:v>
                </c:pt>
                <c:pt idx="1716" formatCode="#,##0.00">
                  <c:v>24.4</c:v>
                </c:pt>
                <c:pt idx="1717" formatCode="#,##0.00">
                  <c:v>90</c:v>
                </c:pt>
                <c:pt idx="1718" formatCode="#,##0.00">
                  <c:v>8.9</c:v>
                </c:pt>
                <c:pt idx="1719" formatCode="#,##0.00">
                  <c:v>0.2</c:v>
                </c:pt>
                <c:pt idx="1720" formatCode="#,##0.00">
                  <c:v>8.9</c:v>
                </c:pt>
                <c:pt idx="1721" formatCode="#,##0.00">
                  <c:v>13.1</c:v>
                </c:pt>
                <c:pt idx="1722" formatCode="#,##0.00">
                  <c:v>42.7</c:v>
                </c:pt>
                <c:pt idx="1723" formatCode="#,##0.00">
                  <c:v>21.5</c:v>
                </c:pt>
                <c:pt idx="1724" formatCode="#,##0.00">
                  <c:v>12.5</c:v>
                </c:pt>
                <c:pt idx="1725" formatCode="#,##0.00">
                  <c:v>74.3</c:v>
                </c:pt>
                <c:pt idx="1726" formatCode="#,##0.00">
                  <c:v>-2</c:v>
                </c:pt>
                <c:pt idx="1727" formatCode="#,##0.00">
                  <c:v>31.8</c:v>
                </c:pt>
                <c:pt idx="1728" formatCode="#,##0.00">
                  <c:v>-102.8</c:v>
                </c:pt>
                <c:pt idx="1729" formatCode="#,##0.00">
                  <c:v>4.7</c:v>
                </c:pt>
                <c:pt idx="1730" formatCode="#,##0.00">
                  <c:v>-7.5</c:v>
                </c:pt>
                <c:pt idx="1731" formatCode="#,##0.00">
                  <c:v>62.3</c:v>
                </c:pt>
                <c:pt idx="1732" formatCode="#,##0.00">
                  <c:v>10.199999999999999</c:v>
                </c:pt>
                <c:pt idx="1733" formatCode="#,##0.00">
                  <c:v>2.4</c:v>
                </c:pt>
                <c:pt idx="1734" formatCode="#,##0.00">
                  <c:v>32.299999999999997</c:v>
                </c:pt>
                <c:pt idx="1735" formatCode="#,##0.00">
                  <c:v>-8.4</c:v>
                </c:pt>
                <c:pt idx="1736" formatCode="#,##0.00">
                  <c:v>53.6</c:v>
                </c:pt>
                <c:pt idx="1737" formatCode="#,##0.00">
                  <c:v>7</c:v>
                </c:pt>
                <c:pt idx="1738" formatCode="#,##0.00">
                  <c:v>17</c:v>
                </c:pt>
                <c:pt idx="1739" formatCode="#,##0.00">
                  <c:v>18.8</c:v>
                </c:pt>
                <c:pt idx="1740" formatCode="#,##0.00">
                  <c:v>-30.9</c:v>
                </c:pt>
                <c:pt idx="1741" formatCode="#,##0.00">
                  <c:v>29.7</c:v>
                </c:pt>
                <c:pt idx="1742" formatCode="#,##0.00">
                  <c:v>-212.2</c:v>
                </c:pt>
                <c:pt idx="1743" formatCode="#,##0.00">
                  <c:v>-9.6</c:v>
                </c:pt>
                <c:pt idx="1744" formatCode="#,##0.00">
                  <c:v>0</c:v>
                </c:pt>
                <c:pt idx="1745" formatCode="#,##0.00">
                  <c:v>35.5</c:v>
                </c:pt>
                <c:pt idx="1746" formatCode="#,##0.00">
                  <c:v>-1.7</c:v>
                </c:pt>
                <c:pt idx="1747" formatCode="#,##0.00">
                  <c:v>110.2</c:v>
                </c:pt>
                <c:pt idx="1748" formatCode="#,##0.00">
                  <c:v>-45</c:v>
                </c:pt>
                <c:pt idx="1749" formatCode="#,##0.00">
                  <c:v>-14.1</c:v>
                </c:pt>
                <c:pt idx="1750" formatCode="#,##0.00">
                  <c:v>-1.3</c:v>
                </c:pt>
                <c:pt idx="1751" formatCode="#,##0.00">
                  <c:v>34.1</c:v>
                </c:pt>
                <c:pt idx="1752" formatCode="#,##0.00">
                  <c:v>23.3</c:v>
                </c:pt>
                <c:pt idx="1753" formatCode="#,##0.00">
                  <c:v>-57.6</c:v>
                </c:pt>
                <c:pt idx="1754" formatCode="#,##0.00">
                  <c:v>50.3</c:v>
                </c:pt>
                <c:pt idx="1755" formatCode="#,##0.00">
                  <c:v>-198.7</c:v>
                </c:pt>
                <c:pt idx="1756" formatCode="#,##0.00">
                  <c:v>-43.1</c:v>
                </c:pt>
                <c:pt idx="1757" formatCode="#,##0.00">
                  <c:v>-4.2</c:v>
                </c:pt>
                <c:pt idx="1758" formatCode="#,##0.00">
                  <c:v>-82.7</c:v>
                </c:pt>
                <c:pt idx="1759" formatCode="#,##0.00">
                  <c:v>13.2</c:v>
                </c:pt>
                <c:pt idx="1760" formatCode="#,##0.00">
                  <c:v>-11.5</c:v>
                </c:pt>
                <c:pt idx="1761" formatCode="#,##0.00">
                  <c:v>42.1</c:v>
                </c:pt>
                <c:pt idx="1762" formatCode="#,##0.00">
                  <c:v>193.2</c:v>
                </c:pt>
                <c:pt idx="1763" formatCode="#,##0.00">
                  <c:v>1.7</c:v>
                </c:pt>
                <c:pt idx="1764" formatCode="#,##0.00">
                  <c:v>-0.5</c:v>
                </c:pt>
                <c:pt idx="1765" formatCode="#,##0.00">
                  <c:v>47.5</c:v>
                </c:pt>
                <c:pt idx="1766" formatCode="#,##0.00">
                  <c:v>28.5</c:v>
                </c:pt>
                <c:pt idx="1767" formatCode="#,##0.00">
                  <c:v>37.4</c:v>
                </c:pt>
                <c:pt idx="1768" formatCode="#,##0.00">
                  <c:v>211.8</c:v>
                </c:pt>
                <c:pt idx="1769" formatCode="#,##0.00">
                  <c:v>0</c:v>
                </c:pt>
                <c:pt idx="1770" formatCode="#,##0.00">
                  <c:v>11.6</c:v>
                </c:pt>
                <c:pt idx="1771" formatCode="#,##0.00">
                  <c:v>6612.8</c:v>
                </c:pt>
                <c:pt idx="1772" formatCode="#,##0.00">
                  <c:v>-0.3</c:v>
                </c:pt>
                <c:pt idx="1773" formatCode="#,##0.00">
                  <c:v>31.3</c:v>
                </c:pt>
                <c:pt idx="1774" formatCode="#,##0.00">
                  <c:v>10.6</c:v>
                </c:pt>
                <c:pt idx="1775" formatCode="#,##0.00">
                  <c:v>8.1</c:v>
                </c:pt>
                <c:pt idx="1776" formatCode="#,##0.00">
                  <c:v>4.3</c:v>
                </c:pt>
                <c:pt idx="1777" formatCode="#,##0.00">
                  <c:v>5.4</c:v>
                </c:pt>
                <c:pt idx="1778" formatCode="#,##0.00">
                  <c:v>5.9</c:v>
                </c:pt>
                <c:pt idx="1779" formatCode="#,##0.00">
                  <c:v>28.1</c:v>
                </c:pt>
                <c:pt idx="1780" formatCode="#,##0.00">
                  <c:v>-0.5</c:v>
                </c:pt>
                <c:pt idx="1781" formatCode="#,##0.00">
                  <c:v>6.5</c:v>
                </c:pt>
                <c:pt idx="1782" formatCode="#,##0.00">
                  <c:v>5.6</c:v>
                </c:pt>
                <c:pt idx="1783" formatCode="#,##0.00">
                  <c:v>103.5</c:v>
                </c:pt>
                <c:pt idx="1784" formatCode="#,##0.00">
                  <c:v>38.9</c:v>
                </c:pt>
                <c:pt idx="1785" formatCode="#,##0.00">
                  <c:v>61.9</c:v>
                </c:pt>
                <c:pt idx="1786" formatCode="#,##0.00">
                  <c:v>115</c:v>
                </c:pt>
                <c:pt idx="1787" formatCode="#,##0.00">
                  <c:v>6.8</c:v>
                </c:pt>
                <c:pt idx="1788" formatCode="#,##0.00">
                  <c:v>-3.9</c:v>
                </c:pt>
                <c:pt idx="1789" formatCode="#,##0.00">
                  <c:v>-86.6</c:v>
                </c:pt>
                <c:pt idx="1790" formatCode="#,##0.00">
                  <c:v>-2.4</c:v>
                </c:pt>
                <c:pt idx="1791" formatCode="#,##0.00">
                  <c:v>5.9</c:v>
                </c:pt>
                <c:pt idx="1792" formatCode="#,##0.00">
                  <c:v>-25.5</c:v>
                </c:pt>
                <c:pt idx="1793" formatCode="#,##0.00">
                  <c:v>41.5</c:v>
                </c:pt>
                <c:pt idx="1794" formatCode="#,##0.00">
                  <c:v>8.1999999999999993</c:v>
                </c:pt>
                <c:pt idx="1795" formatCode="#,##0.00">
                  <c:v>281.2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029-4298-98E8-80B7D4AA32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3128472"/>
        <c:axId val="413128864"/>
      </c:scatterChart>
      <c:valAx>
        <c:axId val="413128472"/>
        <c:scaling>
          <c:orientation val="minMax"/>
          <c:max val="1200"/>
        </c:scaling>
        <c:delete val="0"/>
        <c:axPos val="b"/>
        <c:numFmt formatCode="#,##0" sourceLinked="0"/>
        <c:majorTickMark val="none"/>
        <c:minorTickMark val="none"/>
        <c:tickLblPos val="none"/>
        <c:crossAx val="413128864"/>
        <c:crosses val="autoZero"/>
        <c:crossBetween val="midCat"/>
      </c:valAx>
      <c:valAx>
        <c:axId val="413128864"/>
        <c:scaling>
          <c:orientation val="minMax"/>
          <c:max val="30"/>
          <c:min val="-30"/>
        </c:scaling>
        <c:delete val="0"/>
        <c:axPos val="l"/>
        <c:majorGridlines>
          <c:spPr>
            <a:ln w="3175"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9525"/>
        </c:spPr>
        <c:txPr>
          <a:bodyPr/>
          <a:lstStyle/>
          <a:p>
            <a:pPr>
              <a:defRPr sz="1050" b="0" i="0" baseline="0">
                <a:latin typeface="Verdana" panose="020B0604030504040204" pitchFamily="34" charset="0"/>
              </a:defRPr>
            </a:pPr>
            <a:endParaRPr lang="fi-FI"/>
          </a:p>
        </c:txPr>
        <c:crossAx val="413128472"/>
        <c:crosses val="autoZero"/>
        <c:crossBetween val="midCat"/>
        <c:majorUnit val="5"/>
        <c:minorUnit val="1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fi-FI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038217129782724E-2"/>
          <c:y val="2.522458765417834E-2"/>
          <c:w val="0.77327458358284096"/>
          <c:h val="0.94369900261192341"/>
        </c:manualLayout>
      </c:layout>
      <c:scatterChart>
        <c:scatterStyle val="lineMarker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Sarake2</c:v>
                </c:pt>
              </c:strCache>
            </c:strRef>
          </c:tx>
          <c:spPr>
            <a:ln w="47625">
              <a:noFill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yVal>
            <c:numRef>
              <c:f>Taul1!$B$2:$B$1788</c:f>
              <c:numCache>
                <c:formatCode>General</c:formatCode>
                <c:ptCount val="1787"/>
                <c:pt idx="2" formatCode="0.00">
                  <c:v>73.3</c:v>
                </c:pt>
                <c:pt idx="3" formatCode="0.00">
                  <c:v>15.3</c:v>
                </c:pt>
                <c:pt idx="4" formatCode="0.00">
                  <c:v>49.4</c:v>
                </c:pt>
                <c:pt idx="5" formatCode="0.00">
                  <c:v>77.400000000000006</c:v>
                </c:pt>
                <c:pt idx="6" formatCode="0.00">
                  <c:v>14.7</c:v>
                </c:pt>
                <c:pt idx="7" formatCode="0.00">
                  <c:v>16.399999999999999</c:v>
                </c:pt>
                <c:pt idx="8" formatCode="0.00">
                  <c:v>42</c:v>
                </c:pt>
                <c:pt idx="9" formatCode="0.00">
                  <c:v>-262.8</c:v>
                </c:pt>
                <c:pt idx="10" formatCode="0.00">
                  <c:v>72.900000000000006</c:v>
                </c:pt>
                <c:pt idx="11" formatCode="0.00">
                  <c:v>25</c:v>
                </c:pt>
                <c:pt idx="12" formatCode="0.00">
                  <c:v>77</c:v>
                </c:pt>
                <c:pt idx="13" formatCode="0.00">
                  <c:v>-12.3</c:v>
                </c:pt>
                <c:pt idx="14" formatCode="0.00">
                  <c:v>91.8</c:v>
                </c:pt>
                <c:pt idx="15" formatCode="0.00">
                  <c:v>35.5</c:v>
                </c:pt>
                <c:pt idx="16" formatCode="0.00">
                  <c:v>74.2</c:v>
                </c:pt>
                <c:pt idx="17" formatCode="0.00">
                  <c:v>24.3</c:v>
                </c:pt>
                <c:pt idx="18" formatCode="0.00">
                  <c:v>41.7</c:v>
                </c:pt>
                <c:pt idx="19" formatCode="0.00">
                  <c:v>54.6</c:v>
                </c:pt>
                <c:pt idx="20" formatCode="0.00">
                  <c:v>12.9</c:v>
                </c:pt>
                <c:pt idx="21" formatCode="0.00">
                  <c:v>78.8</c:v>
                </c:pt>
                <c:pt idx="22" formatCode="0.00">
                  <c:v>-20.5</c:v>
                </c:pt>
                <c:pt idx="23" formatCode="0.00">
                  <c:v>23.4</c:v>
                </c:pt>
                <c:pt idx="24" formatCode="0.00">
                  <c:v>57.4</c:v>
                </c:pt>
                <c:pt idx="25" formatCode="0.00">
                  <c:v>27.3</c:v>
                </c:pt>
                <c:pt idx="26" formatCode="0.00">
                  <c:v>72.2</c:v>
                </c:pt>
                <c:pt idx="27" formatCode="0.00">
                  <c:v>27.8</c:v>
                </c:pt>
                <c:pt idx="28" formatCode="0.00">
                  <c:v>64</c:v>
                </c:pt>
                <c:pt idx="29" formatCode="0.00">
                  <c:v>42.8</c:v>
                </c:pt>
                <c:pt idx="30" formatCode="0.00">
                  <c:v>48.4</c:v>
                </c:pt>
                <c:pt idx="31" formatCode="0.00">
                  <c:v>55.5</c:v>
                </c:pt>
                <c:pt idx="32" formatCode="0.00">
                  <c:v>34.4</c:v>
                </c:pt>
                <c:pt idx="33" formatCode="0.00">
                  <c:v>19.2</c:v>
                </c:pt>
                <c:pt idx="34" formatCode="0.00">
                  <c:v>73</c:v>
                </c:pt>
                <c:pt idx="35" formatCode="0.00">
                  <c:v>46.9</c:v>
                </c:pt>
                <c:pt idx="36" formatCode="0.00">
                  <c:v>58.4</c:v>
                </c:pt>
                <c:pt idx="37" formatCode="0.00">
                  <c:v>49.6</c:v>
                </c:pt>
                <c:pt idx="38" formatCode="0.00">
                  <c:v>51.6</c:v>
                </c:pt>
                <c:pt idx="39" formatCode="0.00">
                  <c:v>62.7</c:v>
                </c:pt>
                <c:pt idx="40" formatCode="0.00">
                  <c:v>37.200000000000003</c:v>
                </c:pt>
                <c:pt idx="41" formatCode="0.00">
                  <c:v>22.7</c:v>
                </c:pt>
                <c:pt idx="42" formatCode="0.00">
                  <c:v>43.7</c:v>
                </c:pt>
                <c:pt idx="43" formatCode="0.00">
                  <c:v>77.599999999999994</c:v>
                </c:pt>
                <c:pt idx="44" formatCode="0.00">
                  <c:v>22.5</c:v>
                </c:pt>
                <c:pt idx="45" formatCode="0.00">
                  <c:v>73.3</c:v>
                </c:pt>
                <c:pt idx="46" formatCode="0.00">
                  <c:v>38.9</c:v>
                </c:pt>
                <c:pt idx="47" formatCode="0.00">
                  <c:v>51.1</c:v>
                </c:pt>
                <c:pt idx="48" formatCode="0.00">
                  <c:v>28.3</c:v>
                </c:pt>
                <c:pt idx="49" formatCode="0.00">
                  <c:v>1.2</c:v>
                </c:pt>
                <c:pt idx="50" formatCode="0.00">
                  <c:v>74.599999999999994</c:v>
                </c:pt>
                <c:pt idx="51" formatCode="0.00">
                  <c:v>52.7</c:v>
                </c:pt>
                <c:pt idx="52" formatCode="0.00">
                  <c:v>55.6</c:v>
                </c:pt>
                <c:pt idx="53" formatCode="0.00">
                  <c:v>42.4</c:v>
                </c:pt>
                <c:pt idx="54" formatCode="0.00">
                  <c:v>-26.6</c:v>
                </c:pt>
                <c:pt idx="55" formatCode="0.00">
                  <c:v>-15.7</c:v>
                </c:pt>
                <c:pt idx="56" formatCode="0.00">
                  <c:v>-19.100000000000001</c:v>
                </c:pt>
                <c:pt idx="57" formatCode="0.00">
                  <c:v>-38</c:v>
                </c:pt>
                <c:pt idx="58" formatCode="0.00">
                  <c:v>88.9</c:v>
                </c:pt>
                <c:pt idx="59" formatCode="0.00">
                  <c:v>63.8</c:v>
                </c:pt>
                <c:pt idx="60" formatCode="0.00">
                  <c:v>89</c:v>
                </c:pt>
                <c:pt idx="61" formatCode="0.00">
                  <c:v>54.6</c:v>
                </c:pt>
                <c:pt idx="62" formatCode="0.00">
                  <c:v>18.899999999999999</c:v>
                </c:pt>
                <c:pt idx="63" formatCode="0.00">
                  <c:v>42.8</c:v>
                </c:pt>
                <c:pt idx="64" formatCode="0.00">
                  <c:v>76.400000000000006</c:v>
                </c:pt>
                <c:pt idx="65" formatCode="0.00">
                  <c:v>30.8</c:v>
                </c:pt>
                <c:pt idx="66" formatCode="0.00">
                  <c:v>37</c:v>
                </c:pt>
                <c:pt idx="67" formatCode="0.00">
                  <c:v>8.4</c:v>
                </c:pt>
                <c:pt idx="68" formatCode="0.00">
                  <c:v>32.6</c:v>
                </c:pt>
                <c:pt idx="69" formatCode="0.00">
                  <c:v>51.3</c:v>
                </c:pt>
                <c:pt idx="70" formatCode="0.00">
                  <c:v>58.6</c:v>
                </c:pt>
                <c:pt idx="71" formatCode="0.00">
                  <c:v>41.7</c:v>
                </c:pt>
                <c:pt idx="72" formatCode="0.00">
                  <c:v>72.8</c:v>
                </c:pt>
                <c:pt idx="73" formatCode="0.00">
                  <c:v>-27.1</c:v>
                </c:pt>
                <c:pt idx="74" formatCode="0.00">
                  <c:v>21.3</c:v>
                </c:pt>
                <c:pt idx="75" formatCode="0.00">
                  <c:v>77</c:v>
                </c:pt>
                <c:pt idx="76" formatCode="0.00">
                  <c:v>14.9</c:v>
                </c:pt>
                <c:pt idx="77" formatCode="0.00">
                  <c:v>89.2</c:v>
                </c:pt>
                <c:pt idx="78" formatCode="0.00">
                  <c:v>61.9</c:v>
                </c:pt>
                <c:pt idx="79" formatCode="0.00">
                  <c:v>27.1</c:v>
                </c:pt>
                <c:pt idx="80" formatCode="0.00">
                  <c:v>39.299999999999997</c:v>
                </c:pt>
                <c:pt idx="81" formatCode="0.00">
                  <c:v>11.3</c:v>
                </c:pt>
                <c:pt idx="82" formatCode="0.00">
                  <c:v>84.3</c:v>
                </c:pt>
                <c:pt idx="83" formatCode="0.00">
                  <c:v>45.9</c:v>
                </c:pt>
                <c:pt idx="84" formatCode="0.00">
                  <c:v>54.8</c:v>
                </c:pt>
                <c:pt idx="85" formatCode="0.00">
                  <c:v>86.9</c:v>
                </c:pt>
                <c:pt idx="86" formatCode="0.00">
                  <c:v>92.7</c:v>
                </c:pt>
                <c:pt idx="87" formatCode="0.00">
                  <c:v>36.4</c:v>
                </c:pt>
                <c:pt idx="88" formatCode="0.00">
                  <c:v>56.2</c:v>
                </c:pt>
                <c:pt idx="89" formatCode="0.00">
                  <c:v>78.3</c:v>
                </c:pt>
                <c:pt idx="90" formatCode="0.00">
                  <c:v>41.4</c:v>
                </c:pt>
                <c:pt idx="91" formatCode="0.00">
                  <c:v>-114.5</c:v>
                </c:pt>
                <c:pt idx="92" formatCode="0.00">
                  <c:v>97.6</c:v>
                </c:pt>
                <c:pt idx="93" formatCode="0.00">
                  <c:v>-2.6</c:v>
                </c:pt>
                <c:pt idx="94" formatCode="0.00">
                  <c:v>88.5</c:v>
                </c:pt>
                <c:pt idx="95" formatCode="0.00">
                  <c:v>53.7</c:v>
                </c:pt>
                <c:pt idx="96" formatCode="0.00">
                  <c:v>65.7</c:v>
                </c:pt>
                <c:pt idx="97" formatCode="0.00">
                  <c:v>66.8</c:v>
                </c:pt>
                <c:pt idx="98" formatCode="0.00">
                  <c:v>20.100000000000001</c:v>
                </c:pt>
                <c:pt idx="99" formatCode="0.00">
                  <c:v>11.4</c:v>
                </c:pt>
                <c:pt idx="100" formatCode="0.00">
                  <c:v>106.8</c:v>
                </c:pt>
                <c:pt idx="101" formatCode="0.00">
                  <c:v>6.2</c:v>
                </c:pt>
                <c:pt idx="102" formatCode="0.00">
                  <c:v>106.7</c:v>
                </c:pt>
                <c:pt idx="103" formatCode="0.00">
                  <c:v>44.5</c:v>
                </c:pt>
                <c:pt idx="104" formatCode="0.00">
                  <c:v>-37.9</c:v>
                </c:pt>
                <c:pt idx="105" formatCode="0.00">
                  <c:v>73.099999999999994</c:v>
                </c:pt>
                <c:pt idx="106" formatCode="0.00">
                  <c:v>51.5</c:v>
                </c:pt>
                <c:pt idx="107" formatCode="0.00">
                  <c:v>3.6</c:v>
                </c:pt>
                <c:pt idx="108" formatCode="0.00">
                  <c:v>11.6</c:v>
                </c:pt>
                <c:pt idx="109" formatCode="0.00">
                  <c:v>32.5</c:v>
                </c:pt>
                <c:pt idx="110" formatCode="0.00">
                  <c:v>60.9</c:v>
                </c:pt>
                <c:pt idx="111" formatCode="0.00">
                  <c:v>38.200000000000003</c:v>
                </c:pt>
                <c:pt idx="112" formatCode="0.00">
                  <c:v>29.2</c:v>
                </c:pt>
                <c:pt idx="113" formatCode="0.00">
                  <c:v>68.7</c:v>
                </c:pt>
                <c:pt idx="114" formatCode="0.00">
                  <c:v>84.8</c:v>
                </c:pt>
                <c:pt idx="115" formatCode="0.00">
                  <c:v>46.5</c:v>
                </c:pt>
                <c:pt idx="116" formatCode="0.00">
                  <c:v>46.5</c:v>
                </c:pt>
                <c:pt idx="117" formatCode="0.00">
                  <c:v>8.3000000000000007</c:v>
                </c:pt>
                <c:pt idx="118" formatCode="0.00">
                  <c:v>21.8</c:v>
                </c:pt>
                <c:pt idx="119" formatCode="0.00">
                  <c:v>54.3</c:v>
                </c:pt>
                <c:pt idx="120" formatCode="0.00">
                  <c:v>18</c:v>
                </c:pt>
                <c:pt idx="121" formatCode="0.00">
                  <c:v>39.700000000000003</c:v>
                </c:pt>
                <c:pt idx="122" formatCode="0.00">
                  <c:v>44</c:v>
                </c:pt>
                <c:pt idx="123" formatCode="0.00">
                  <c:v>12.5</c:v>
                </c:pt>
                <c:pt idx="124" formatCode="0.00">
                  <c:v>4.2</c:v>
                </c:pt>
                <c:pt idx="125" formatCode="0.00">
                  <c:v>71.900000000000006</c:v>
                </c:pt>
                <c:pt idx="126" formatCode="0.00">
                  <c:v>15.8</c:v>
                </c:pt>
                <c:pt idx="127" formatCode="0.00">
                  <c:v>67.3</c:v>
                </c:pt>
                <c:pt idx="128" formatCode="0.00">
                  <c:v>40.6</c:v>
                </c:pt>
                <c:pt idx="129" formatCode="0.00">
                  <c:v>95.3</c:v>
                </c:pt>
                <c:pt idx="130" formatCode="0.00">
                  <c:v>29.9</c:v>
                </c:pt>
                <c:pt idx="131" formatCode="0.00">
                  <c:v>-1.4</c:v>
                </c:pt>
                <c:pt idx="132" formatCode="0.00">
                  <c:v>6.4</c:v>
                </c:pt>
                <c:pt idx="133" formatCode="0.00">
                  <c:v>74.599999999999994</c:v>
                </c:pt>
                <c:pt idx="134" formatCode="0.00">
                  <c:v>41.8</c:v>
                </c:pt>
                <c:pt idx="135" formatCode="0.00">
                  <c:v>46</c:v>
                </c:pt>
                <c:pt idx="136" formatCode="0.00">
                  <c:v>58.3</c:v>
                </c:pt>
                <c:pt idx="137" formatCode="0.00">
                  <c:v>82</c:v>
                </c:pt>
                <c:pt idx="138" formatCode="0.00">
                  <c:v>51.5</c:v>
                </c:pt>
                <c:pt idx="139" formatCode="0.00">
                  <c:v>68</c:v>
                </c:pt>
                <c:pt idx="140" formatCode="0.00">
                  <c:v>47.3</c:v>
                </c:pt>
                <c:pt idx="141" formatCode="0.00">
                  <c:v>16.3</c:v>
                </c:pt>
                <c:pt idx="142" formatCode="0.00">
                  <c:v>72.599999999999994</c:v>
                </c:pt>
                <c:pt idx="143" formatCode="0.00">
                  <c:v>26</c:v>
                </c:pt>
                <c:pt idx="144" formatCode="0.00">
                  <c:v>46</c:v>
                </c:pt>
                <c:pt idx="145" formatCode="0.00">
                  <c:v>30.8</c:v>
                </c:pt>
                <c:pt idx="146" formatCode="0.00">
                  <c:v>58.1</c:v>
                </c:pt>
                <c:pt idx="147" formatCode="0.00">
                  <c:v>41.1</c:v>
                </c:pt>
                <c:pt idx="148" formatCode="0.00">
                  <c:v>83.7</c:v>
                </c:pt>
                <c:pt idx="149" formatCode="0.00">
                  <c:v>3.9</c:v>
                </c:pt>
                <c:pt idx="150" formatCode="0.00">
                  <c:v>44.4</c:v>
                </c:pt>
                <c:pt idx="151" formatCode="0.00">
                  <c:v>62.9</c:v>
                </c:pt>
                <c:pt idx="152" formatCode="0.00">
                  <c:v>53.3</c:v>
                </c:pt>
                <c:pt idx="153" formatCode="0.00">
                  <c:v>-84.4</c:v>
                </c:pt>
                <c:pt idx="154" formatCode="0.00">
                  <c:v>-2.2000000000000002</c:v>
                </c:pt>
                <c:pt idx="155" formatCode="0.00">
                  <c:v>11.7</c:v>
                </c:pt>
                <c:pt idx="156" formatCode="0.00">
                  <c:v>38.299999999999997</c:v>
                </c:pt>
                <c:pt idx="157" formatCode="0.00">
                  <c:v>50.4</c:v>
                </c:pt>
                <c:pt idx="158" formatCode="0.00">
                  <c:v>32.200000000000003</c:v>
                </c:pt>
                <c:pt idx="159" formatCode="0.00">
                  <c:v>72.2</c:v>
                </c:pt>
                <c:pt idx="160" formatCode="0.00">
                  <c:v>-18.3</c:v>
                </c:pt>
                <c:pt idx="161" formatCode="0.00">
                  <c:v>39.799999999999997</c:v>
                </c:pt>
                <c:pt idx="162" formatCode="0.00">
                  <c:v>60.1</c:v>
                </c:pt>
                <c:pt idx="163" formatCode="0.00">
                  <c:v>25.3</c:v>
                </c:pt>
                <c:pt idx="164" formatCode="0.00">
                  <c:v>39.200000000000003</c:v>
                </c:pt>
                <c:pt idx="165" formatCode="0.00">
                  <c:v>92.3</c:v>
                </c:pt>
                <c:pt idx="166" formatCode="0.00">
                  <c:v>16.7</c:v>
                </c:pt>
                <c:pt idx="167" formatCode="0.00">
                  <c:v>13.3</c:v>
                </c:pt>
                <c:pt idx="168" formatCode="0.00">
                  <c:v>36.799999999999997</c:v>
                </c:pt>
                <c:pt idx="169" formatCode="0.00">
                  <c:v>71.7</c:v>
                </c:pt>
                <c:pt idx="170" formatCode="0.00">
                  <c:v>36.9</c:v>
                </c:pt>
                <c:pt idx="171" formatCode="0.00">
                  <c:v>13.3</c:v>
                </c:pt>
                <c:pt idx="172" formatCode="0.00">
                  <c:v>50.2</c:v>
                </c:pt>
                <c:pt idx="173" formatCode="0.00">
                  <c:v>37.799999999999997</c:v>
                </c:pt>
                <c:pt idx="174" formatCode="0.00">
                  <c:v>72.7</c:v>
                </c:pt>
                <c:pt idx="175" formatCode="0.00">
                  <c:v>51.4</c:v>
                </c:pt>
                <c:pt idx="176" formatCode="0.00">
                  <c:v>27.6</c:v>
                </c:pt>
                <c:pt idx="177" formatCode="0.00">
                  <c:v>75</c:v>
                </c:pt>
                <c:pt idx="178" formatCode="0.00">
                  <c:v>82.6</c:v>
                </c:pt>
                <c:pt idx="179" formatCode="0.00">
                  <c:v>54.1</c:v>
                </c:pt>
                <c:pt idx="180" formatCode="0.00">
                  <c:v>55.3</c:v>
                </c:pt>
                <c:pt idx="181" formatCode="0.00">
                  <c:v>80.2</c:v>
                </c:pt>
                <c:pt idx="182" formatCode="0.00">
                  <c:v>30</c:v>
                </c:pt>
                <c:pt idx="183" formatCode="0.00">
                  <c:v>44.4</c:v>
                </c:pt>
                <c:pt idx="184" formatCode="0.00">
                  <c:v>74.400000000000006</c:v>
                </c:pt>
                <c:pt idx="185" formatCode="0.00">
                  <c:v>33</c:v>
                </c:pt>
                <c:pt idx="186" formatCode="0.00">
                  <c:v>69.099999999999994</c:v>
                </c:pt>
                <c:pt idx="187" formatCode="0.00">
                  <c:v>49.7</c:v>
                </c:pt>
                <c:pt idx="188" formatCode="0.00">
                  <c:v>-38.200000000000003</c:v>
                </c:pt>
                <c:pt idx="189" formatCode="0.00">
                  <c:v>22.7</c:v>
                </c:pt>
                <c:pt idx="190" formatCode="0.00">
                  <c:v>59.3</c:v>
                </c:pt>
                <c:pt idx="191" formatCode="0.00">
                  <c:v>8.5</c:v>
                </c:pt>
                <c:pt idx="192" formatCode="0.00">
                  <c:v>73.099999999999994</c:v>
                </c:pt>
                <c:pt idx="193" formatCode="0.00">
                  <c:v>38.1</c:v>
                </c:pt>
                <c:pt idx="194" formatCode="0.00">
                  <c:v>22.4</c:v>
                </c:pt>
                <c:pt idx="195" formatCode="0.00">
                  <c:v>99.1</c:v>
                </c:pt>
                <c:pt idx="196" formatCode="0.00">
                  <c:v>42.1</c:v>
                </c:pt>
                <c:pt idx="197" formatCode="0.00">
                  <c:v>-11.4</c:v>
                </c:pt>
                <c:pt idx="198" formatCode="0.00">
                  <c:v>48.8</c:v>
                </c:pt>
                <c:pt idx="199" formatCode="0.00">
                  <c:v>19.8</c:v>
                </c:pt>
                <c:pt idx="200" formatCode="0.00">
                  <c:v>72.400000000000006</c:v>
                </c:pt>
                <c:pt idx="201" formatCode="0.00">
                  <c:v>78.099999999999994</c:v>
                </c:pt>
                <c:pt idx="202" formatCode="0.00">
                  <c:v>26</c:v>
                </c:pt>
                <c:pt idx="203" formatCode="0.00">
                  <c:v>49.5</c:v>
                </c:pt>
                <c:pt idx="204" formatCode="0.00">
                  <c:v>18.8</c:v>
                </c:pt>
                <c:pt idx="205" formatCode="0.00">
                  <c:v>-30.4</c:v>
                </c:pt>
                <c:pt idx="206" formatCode="0.00">
                  <c:v>40.6</c:v>
                </c:pt>
                <c:pt idx="207" formatCode="0.00">
                  <c:v>26</c:v>
                </c:pt>
                <c:pt idx="208" formatCode="0.00">
                  <c:v>17.100000000000001</c:v>
                </c:pt>
                <c:pt idx="209" formatCode="0.00">
                  <c:v>2.8</c:v>
                </c:pt>
                <c:pt idx="210" formatCode="0.00">
                  <c:v>17.899999999999999</c:v>
                </c:pt>
                <c:pt idx="211" formatCode="0.00">
                  <c:v>31.2</c:v>
                </c:pt>
                <c:pt idx="212" formatCode="0.00">
                  <c:v>74.099999999999994</c:v>
                </c:pt>
                <c:pt idx="213" formatCode="0.00">
                  <c:v>59.5</c:v>
                </c:pt>
                <c:pt idx="214" formatCode="0.00">
                  <c:v>22.1</c:v>
                </c:pt>
                <c:pt idx="215" formatCode="0.00">
                  <c:v>13.9</c:v>
                </c:pt>
                <c:pt idx="216" formatCode="0.00">
                  <c:v>17.399999999999999</c:v>
                </c:pt>
                <c:pt idx="217" formatCode="0.00">
                  <c:v>90.8</c:v>
                </c:pt>
                <c:pt idx="218" formatCode="0.00">
                  <c:v>16.3</c:v>
                </c:pt>
                <c:pt idx="219" formatCode="0.00">
                  <c:v>-46.7</c:v>
                </c:pt>
                <c:pt idx="220" formatCode="0.00">
                  <c:v>50.6</c:v>
                </c:pt>
                <c:pt idx="221" formatCode="0.00">
                  <c:v>87.2</c:v>
                </c:pt>
                <c:pt idx="222" formatCode="0.00">
                  <c:v>16.600000000000001</c:v>
                </c:pt>
                <c:pt idx="223" formatCode="0.00">
                  <c:v>52.8</c:v>
                </c:pt>
                <c:pt idx="224" formatCode="0.00">
                  <c:v>10.7</c:v>
                </c:pt>
                <c:pt idx="225" formatCode="0.00">
                  <c:v>74.900000000000006</c:v>
                </c:pt>
                <c:pt idx="226" formatCode="0.00">
                  <c:v>18.5</c:v>
                </c:pt>
                <c:pt idx="227" formatCode="0.00">
                  <c:v>0.6</c:v>
                </c:pt>
                <c:pt idx="228" formatCode="0.00">
                  <c:v>0.8</c:v>
                </c:pt>
                <c:pt idx="229" formatCode="0.00">
                  <c:v>-0.8</c:v>
                </c:pt>
                <c:pt idx="230" formatCode="0.00">
                  <c:v>40.200000000000003</c:v>
                </c:pt>
                <c:pt idx="231" formatCode="0.00">
                  <c:v>72.400000000000006</c:v>
                </c:pt>
                <c:pt idx="232" formatCode="0.00">
                  <c:v>64</c:v>
                </c:pt>
                <c:pt idx="233" formatCode="0.00">
                  <c:v>19.100000000000001</c:v>
                </c:pt>
                <c:pt idx="234" formatCode="0.00">
                  <c:v>68.099999999999994</c:v>
                </c:pt>
                <c:pt idx="235" formatCode="0.00">
                  <c:v>49.5</c:v>
                </c:pt>
                <c:pt idx="236" formatCode="0.00">
                  <c:v>89.4</c:v>
                </c:pt>
                <c:pt idx="237" formatCode="0.00">
                  <c:v>26.1</c:v>
                </c:pt>
                <c:pt idx="238" formatCode="0.00">
                  <c:v>35.4</c:v>
                </c:pt>
                <c:pt idx="239" formatCode="0.00">
                  <c:v>60</c:v>
                </c:pt>
                <c:pt idx="240" formatCode="0.00">
                  <c:v>92.1</c:v>
                </c:pt>
                <c:pt idx="241" formatCode="0.00">
                  <c:v>-14.1</c:v>
                </c:pt>
                <c:pt idx="242" formatCode="0.00">
                  <c:v>54.3</c:v>
                </c:pt>
                <c:pt idx="243" formatCode="0.00">
                  <c:v>54.3</c:v>
                </c:pt>
                <c:pt idx="244" formatCode="0.00">
                  <c:v>27.2</c:v>
                </c:pt>
                <c:pt idx="245" formatCode="0.00">
                  <c:v>80.5</c:v>
                </c:pt>
                <c:pt idx="246" formatCode="0.00">
                  <c:v>23.4</c:v>
                </c:pt>
                <c:pt idx="247" formatCode="0.00">
                  <c:v>52.1</c:v>
                </c:pt>
                <c:pt idx="248" formatCode="0.00">
                  <c:v>52</c:v>
                </c:pt>
                <c:pt idx="249" formatCode="0.00">
                  <c:v>52.2</c:v>
                </c:pt>
                <c:pt idx="250" formatCode="0.00">
                  <c:v>72</c:v>
                </c:pt>
                <c:pt idx="251" formatCode="0.00">
                  <c:v>8.9</c:v>
                </c:pt>
                <c:pt idx="252" formatCode="0.00">
                  <c:v>70.7</c:v>
                </c:pt>
                <c:pt idx="253" formatCode="0.00">
                  <c:v>21.2</c:v>
                </c:pt>
                <c:pt idx="254" formatCode="0.00">
                  <c:v>72.2</c:v>
                </c:pt>
                <c:pt idx="255" formatCode="0.00">
                  <c:v>62.8</c:v>
                </c:pt>
                <c:pt idx="256" formatCode="0.00">
                  <c:v>58.4</c:v>
                </c:pt>
                <c:pt idx="257" formatCode="0.00">
                  <c:v>-4.4000000000000004</c:v>
                </c:pt>
                <c:pt idx="258" formatCode="0.00">
                  <c:v>36</c:v>
                </c:pt>
                <c:pt idx="259" formatCode="0.00">
                  <c:v>8.1999999999999993</c:v>
                </c:pt>
                <c:pt idx="260" formatCode="0.00">
                  <c:v>23.7</c:v>
                </c:pt>
                <c:pt idx="261" formatCode="0.00">
                  <c:v>54.5</c:v>
                </c:pt>
                <c:pt idx="262" formatCode="0.00">
                  <c:v>34.299999999999997</c:v>
                </c:pt>
                <c:pt idx="263" formatCode="0.00">
                  <c:v>53.4</c:v>
                </c:pt>
                <c:pt idx="264" formatCode="0.00">
                  <c:v>17.399999999999999</c:v>
                </c:pt>
                <c:pt idx="265" formatCode="0.00">
                  <c:v>25.9</c:v>
                </c:pt>
                <c:pt idx="266" formatCode="0.00">
                  <c:v>1.8</c:v>
                </c:pt>
                <c:pt idx="267" formatCode="0.00">
                  <c:v>16</c:v>
                </c:pt>
                <c:pt idx="268" formatCode="0.00">
                  <c:v>29.4</c:v>
                </c:pt>
                <c:pt idx="269" formatCode="0.00">
                  <c:v>75.2</c:v>
                </c:pt>
                <c:pt idx="270" formatCode="0.00">
                  <c:v>22.9</c:v>
                </c:pt>
                <c:pt idx="271" formatCode="0.00">
                  <c:v>-31.6</c:v>
                </c:pt>
                <c:pt idx="272" formatCode="0.00">
                  <c:v>78.2</c:v>
                </c:pt>
                <c:pt idx="273" formatCode="0.00">
                  <c:v>40.1</c:v>
                </c:pt>
                <c:pt idx="274" formatCode="0.00">
                  <c:v>71.3</c:v>
                </c:pt>
                <c:pt idx="275" formatCode="0.00">
                  <c:v>28.3</c:v>
                </c:pt>
                <c:pt idx="276" formatCode="0.00">
                  <c:v>44.9</c:v>
                </c:pt>
                <c:pt idx="277" formatCode="0.00">
                  <c:v>28.9</c:v>
                </c:pt>
                <c:pt idx="278" formatCode="0.00">
                  <c:v>72.900000000000006</c:v>
                </c:pt>
                <c:pt idx="279" formatCode="0.00">
                  <c:v>59.3</c:v>
                </c:pt>
                <c:pt idx="280" formatCode="0.00">
                  <c:v>50.3</c:v>
                </c:pt>
                <c:pt idx="281" formatCode="0.00">
                  <c:v>8.8000000000000007</c:v>
                </c:pt>
                <c:pt idx="282" formatCode="0.00">
                  <c:v>87.2</c:v>
                </c:pt>
                <c:pt idx="283" formatCode="0.00">
                  <c:v>56.6</c:v>
                </c:pt>
                <c:pt idx="284" formatCode="0.00">
                  <c:v>39.799999999999997</c:v>
                </c:pt>
                <c:pt idx="285" formatCode="0.00">
                  <c:v>46.7</c:v>
                </c:pt>
                <c:pt idx="286" formatCode="0.00">
                  <c:v>24.5</c:v>
                </c:pt>
                <c:pt idx="287" formatCode="0.00">
                  <c:v>7.7</c:v>
                </c:pt>
                <c:pt idx="288" formatCode="0.00">
                  <c:v>51.9</c:v>
                </c:pt>
                <c:pt idx="289" formatCode="0.00">
                  <c:v>22.4</c:v>
                </c:pt>
                <c:pt idx="290" formatCode="0.00">
                  <c:v>86.2</c:v>
                </c:pt>
                <c:pt idx="291" formatCode="0.00">
                  <c:v>21.8</c:v>
                </c:pt>
                <c:pt idx="292" formatCode="0.00">
                  <c:v>64.2</c:v>
                </c:pt>
                <c:pt idx="293" formatCode="0.00">
                  <c:v>88.3</c:v>
                </c:pt>
                <c:pt idx="294" formatCode="0.00">
                  <c:v>142.4</c:v>
                </c:pt>
                <c:pt idx="295" formatCode="0.00">
                  <c:v>27.8</c:v>
                </c:pt>
                <c:pt idx="296" formatCode="0.00">
                  <c:v>52.6</c:v>
                </c:pt>
                <c:pt idx="297" formatCode="0.00">
                  <c:v>58.4</c:v>
                </c:pt>
                <c:pt idx="298" formatCode="0.00">
                  <c:v>64.5</c:v>
                </c:pt>
                <c:pt idx="299" formatCode="0.00">
                  <c:v>19.100000000000001</c:v>
                </c:pt>
                <c:pt idx="300" formatCode="0.00">
                  <c:v>18.899999999999999</c:v>
                </c:pt>
                <c:pt idx="301" formatCode="0.00">
                  <c:v>37.700000000000003</c:v>
                </c:pt>
                <c:pt idx="302" formatCode="0.00">
                  <c:v>26</c:v>
                </c:pt>
                <c:pt idx="303" formatCode="0.00">
                  <c:v>45.3</c:v>
                </c:pt>
                <c:pt idx="304" formatCode="0.00">
                  <c:v>72.099999999999994</c:v>
                </c:pt>
                <c:pt idx="305" formatCode="0.00">
                  <c:v>21.5</c:v>
                </c:pt>
                <c:pt idx="306" formatCode="0.00">
                  <c:v>76</c:v>
                </c:pt>
                <c:pt idx="307" formatCode="0.00">
                  <c:v>68.599999999999994</c:v>
                </c:pt>
                <c:pt idx="308" formatCode="0.00">
                  <c:v>7.1</c:v>
                </c:pt>
                <c:pt idx="309" formatCode="0.00">
                  <c:v>12.6</c:v>
                </c:pt>
                <c:pt idx="310" formatCode="0.00">
                  <c:v>3.2</c:v>
                </c:pt>
                <c:pt idx="311" formatCode="0.00">
                  <c:v>14.3</c:v>
                </c:pt>
                <c:pt idx="312" formatCode="0.00">
                  <c:v>-46.9</c:v>
                </c:pt>
                <c:pt idx="313" formatCode="0.00">
                  <c:v>36.4</c:v>
                </c:pt>
                <c:pt idx="314" formatCode="0.00">
                  <c:v>35.200000000000003</c:v>
                </c:pt>
                <c:pt idx="315" formatCode="0.00">
                  <c:v>90.1</c:v>
                </c:pt>
                <c:pt idx="316" formatCode="0.00">
                  <c:v>68.400000000000006</c:v>
                </c:pt>
                <c:pt idx="317" formatCode="0.00">
                  <c:v>47.5</c:v>
                </c:pt>
                <c:pt idx="318" formatCode="0.00">
                  <c:v>13.2</c:v>
                </c:pt>
                <c:pt idx="319" formatCode="0.00">
                  <c:v>24.1</c:v>
                </c:pt>
                <c:pt idx="320" formatCode="0.00">
                  <c:v>45.9</c:v>
                </c:pt>
                <c:pt idx="321" formatCode="0.00">
                  <c:v>42.5</c:v>
                </c:pt>
                <c:pt idx="322" formatCode="0.00">
                  <c:v>20.2</c:v>
                </c:pt>
                <c:pt idx="323" formatCode="0.00">
                  <c:v>9.1</c:v>
                </c:pt>
                <c:pt idx="324" formatCode="0.00">
                  <c:v>6.9</c:v>
                </c:pt>
                <c:pt idx="325" formatCode="0.00">
                  <c:v>1.1000000000000001</c:v>
                </c:pt>
                <c:pt idx="326" formatCode="0.00">
                  <c:v>47.6</c:v>
                </c:pt>
                <c:pt idx="327" formatCode="0.00">
                  <c:v>62</c:v>
                </c:pt>
                <c:pt idx="328" formatCode="0.00">
                  <c:v>85.9</c:v>
                </c:pt>
                <c:pt idx="329" formatCode="0.00">
                  <c:v>41.3</c:v>
                </c:pt>
                <c:pt idx="330" formatCode="0.00">
                  <c:v>36.799999999999997</c:v>
                </c:pt>
                <c:pt idx="331" formatCode="0.00">
                  <c:v>46.6</c:v>
                </c:pt>
                <c:pt idx="332" formatCode="0.00">
                  <c:v>6.7</c:v>
                </c:pt>
                <c:pt idx="333" formatCode="0.00">
                  <c:v>21.7</c:v>
                </c:pt>
                <c:pt idx="334" formatCode="0.00">
                  <c:v>83.8</c:v>
                </c:pt>
                <c:pt idx="335" formatCode="0.00">
                  <c:v>46.6</c:v>
                </c:pt>
                <c:pt idx="336" formatCode="0.00">
                  <c:v>31.3</c:v>
                </c:pt>
                <c:pt idx="337" formatCode="0.00">
                  <c:v>4.8</c:v>
                </c:pt>
                <c:pt idx="338" formatCode="0.00">
                  <c:v>59.9</c:v>
                </c:pt>
                <c:pt idx="339" formatCode="0.00">
                  <c:v>38.299999999999997</c:v>
                </c:pt>
                <c:pt idx="340" formatCode="0.00">
                  <c:v>60.1</c:v>
                </c:pt>
                <c:pt idx="341" formatCode="0.00">
                  <c:v>68.099999999999994</c:v>
                </c:pt>
                <c:pt idx="342" formatCode="0.00">
                  <c:v>31.5</c:v>
                </c:pt>
                <c:pt idx="343" formatCode="0.00">
                  <c:v>57.3</c:v>
                </c:pt>
                <c:pt idx="344" formatCode="0.00">
                  <c:v>-4.8</c:v>
                </c:pt>
                <c:pt idx="345" formatCode="0.00">
                  <c:v>25.6</c:v>
                </c:pt>
                <c:pt idx="346" formatCode="0.00">
                  <c:v>53.6</c:v>
                </c:pt>
                <c:pt idx="347" formatCode="0.00">
                  <c:v>24.6</c:v>
                </c:pt>
                <c:pt idx="348" formatCode="0.00">
                  <c:v>34.299999999999997</c:v>
                </c:pt>
                <c:pt idx="349" formatCode="0.00">
                  <c:v>26.3</c:v>
                </c:pt>
                <c:pt idx="350" formatCode="0.00">
                  <c:v>-21.8</c:v>
                </c:pt>
                <c:pt idx="351" formatCode="0.00">
                  <c:v>71.400000000000006</c:v>
                </c:pt>
                <c:pt idx="352" formatCode="0.00">
                  <c:v>-13.4</c:v>
                </c:pt>
                <c:pt idx="353" formatCode="0.00">
                  <c:v>89.5</c:v>
                </c:pt>
                <c:pt idx="354" formatCode="0.00">
                  <c:v>15.1</c:v>
                </c:pt>
                <c:pt idx="355" formatCode="0.00">
                  <c:v>-38.5</c:v>
                </c:pt>
                <c:pt idx="356" formatCode="0.00">
                  <c:v>70.3</c:v>
                </c:pt>
                <c:pt idx="357" formatCode="0.00">
                  <c:v>37.700000000000003</c:v>
                </c:pt>
                <c:pt idx="358" formatCode="0.00">
                  <c:v>66</c:v>
                </c:pt>
                <c:pt idx="359" formatCode="0.00">
                  <c:v>-165.2</c:v>
                </c:pt>
                <c:pt idx="360" formatCode="0.00">
                  <c:v>15.2</c:v>
                </c:pt>
                <c:pt idx="361" formatCode="0.00">
                  <c:v>72.3</c:v>
                </c:pt>
                <c:pt idx="362" formatCode="0.00">
                  <c:v>34.299999999999997</c:v>
                </c:pt>
                <c:pt idx="363" formatCode="0.00">
                  <c:v>68.2</c:v>
                </c:pt>
                <c:pt idx="364" formatCode="0.00">
                  <c:v>17.5</c:v>
                </c:pt>
                <c:pt idx="365" formatCode="0.00">
                  <c:v>48.3</c:v>
                </c:pt>
                <c:pt idx="366" formatCode="0.00">
                  <c:v>75.3</c:v>
                </c:pt>
                <c:pt idx="367" formatCode="0.00">
                  <c:v>69</c:v>
                </c:pt>
                <c:pt idx="368" formatCode="0.00">
                  <c:v>45.4</c:v>
                </c:pt>
                <c:pt idx="369" formatCode="0.00">
                  <c:v>0.6</c:v>
                </c:pt>
                <c:pt idx="370" formatCode="0.00">
                  <c:v>18.5</c:v>
                </c:pt>
                <c:pt idx="371" formatCode="0.00">
                  <c:v>-13.5</c:v>
                </c:pt>
                <c:pt idx="372" formatCode="0.00">
                  <c:v>41.1</c:v>
                </c:pt>
                <c:pt idx="373" formatCode="0.00">
                  <c:v>28.1</c:v>
                </c:pt>
                <c:pt idx="374" formatCode="0.00">
                  <c:v>9</c:v>
                </c:pt>
                <c:pt idx="375" formatCode="0.00">
                  <c:v>67.8</c:v>
                </c:pt>
                <c:pt idx="376" formatCode="0.00">
                  <c:v>100</c:v>
                </c:pt>
                <c:pt idx="377" formatCode="0.00">
                  <c:v>44.9</c:v>
                </c:pt>
                <c:pt idx="378" formatCode="0.00">
                  <c:v>20.100000000000001</c:v>
                </c:pt>
                <c:pt idx="379" formatCode="0.00">
                  <c:v>28.5</c:v>
                </c:pt>
                <c:pt idx="380" formatCode="0.00">
                  <c:v>46.8</c:v>
                </c:pt>
                <c:pt idx="381" formatCode="0.00">
                  <c:v>85.6</c:v>
                </c:pt>
                <c:pt idx="382" formatCode="0.00">
                  <c:v>63.4</c:v>
                </c:pt>
                <c:pt idx="383" formatCode="0.00">
                  <c:v>3.1</c:v>
                </c:pt>
                <c:pt idx="384" formatCode="0.00">
                  <c:v>68</c:v>
                </c:pt>
                <c:pt idx="385" formatCode="0.00">
                  <c:v>-2.8</c:v>
                </c:pt>
                <c:pt idx="386" formatCode="0.00">
                  <c:v>61.8</c:v>
                </c:pt>
                <c:pt idx="387" formatCode="0.00">
                  <c:v>74.7</c:v>
                </c:pt>
                <c:pt idx="388" formatCode="0.00">
                  <c:v>31.5</c:v>
                </c:pt>
                <c:pt idx="389" formatCode="0.00">
                  <c:v>72</c:v>
                </c:pt>
                <c:pt idx="390" formatCode="0.00">
                  <c:v>39.799999999999997</c:v>
                </c:pt>
                <c:pt idx="391" formatCode="0.00">
                  <c:v>47.9</c:v>
                </c:pt>
                <c:pt idx="392" formatCode="0.00">
                  <c:v>51.3</c:v>
                </c:pt>
                <c:pt idx="393" formatCode="0.00">
                  <c:v>26.5</c:v>
                </c:pt>
                <c:pt idx="394" formatCode="0.00">
                  <c:v>7.8</c:v>
                </c:pt>
                <c:pt idx="395" formatCode="0.00">
                  <c:v>88.7</c:v>
                </c:pt>
                <c:pt idx="396" formatCode="0.00">
                  <c:v>56.8</c:v>
                </c:pt>
                <c:pt idx="397" formatCode="0.00">
                  <c:v>21.1</c:v>
                </c:pt>
                <c:pt idx="398" formatCode="0.00">
                  <c:v>71.400000000000006</c:v>
                </c:pt>
                <c:pt idx="399" formatCode="0.00">
                  <c:v>59.9</c:v>
                </c:pt>
                <c:pt idx="400" formatCode="0.00">
                  <c:v>16.3</c:v>
                </c:pt>
                <c:pt idx="401" formatCode="0.00">
                  <c:v>45.4</c:v>
                </c:pt>
                <c:pt idx="402" formatCode="0.00">
                  <c:v>10.5</c:v>
                </c:pt>
                <c:pt idx="403" formatCode="0.00">
                  <c:v>44.8</c:v>
                </c:pt>
                <c:pt idx="404" formatCode="0.00">
                  <c:v>78.599999999999994</c:v>
                </c:pt>
                <c:pt idx="405" formatCode="0.00">
                  <c:v>23.8</c:v>
                </c:pt>
                <c:pt idx="406" formatCode="0.00">
                  <c:v>74.2</c:v>
                </c:pt>
                <c:pt idx="407" formatCode="0.00">
                  <c:v>43.5</c:v>
                </c:pt>
                <c:pt idx="408" formatCode="0.00">
                  <c:v>38.5</c:v>
                </c:pt>
                <c:pt idx="409" formatCode="0.00">
                  <c:v>35.700000000000003</c:v>
                </c:pt>
                <c:pt idx="410" formatCode="0.00">
                  <c:v>25.1</c:v>
                </c:pt>
                <c:pt idx="411" formatCode="0.00">
                  <c:v>3.8</c:v>
                </c:pt>
                <c:pt idx="412" formatCode="0.00">
                  <c:v>23.5</c:v>
                </c:pt>
                <c:pt idx="413" formatCode="0.00">
                  <c:v>16.3</c:v>
                </c:pt>
                <c:pt idx="414" formatCode="0.00">
                  <c:v>35.700000000000003</c:v>
                </c:pt>
                <c:pt idx="415" formatCode="0.00">
                  <c:v>18.399999999999999</c:v>
                </c:pt>
                <c:pt idx="416" formatCode="0.00">
                  <c:v>-55.5</c:v>
                </c:pt>
                <c:pt idx="417" formatCode="0.00">
                  <c:v>57.8</c:v>
                </c:pt>
                <c:pt idx="418" formatCode="0.00">
                  <c:v>66.8</c:v>
                </c:pt>
                <c:pt idx="419" formatCode="0.00">
                  <c:v>7.6</c:v>
                </c:pt>
                <c:pt idx="420" formatCode="0.00">
                  <c:v>81.2</c:v>
                </c:pt>
                <c:pt idx="421" formatCode="0.00">
                  <c:v>84.8</c:v>
                </c:pt>
                <c:pt idx="422" formatCode="0.00">
                  <c:v>26.8</c:v>
                </c:pt>
                <c:pt idx="423" formatCode="0.00">
                  <c:v>10</c:v>
                </c:pt>
                <c:pt idx="424" formatCode="0.00">
                  <c:v>56.2</c:v>
                </c:pt>
                <c:pt idx="425" formatCode="0.00">
                  <c:v>-26.3</c:v>
                </c:pt>
                <c:pt idx="426" formatCode="0.00">
                  <c:v>15.2</c:v>
                </c:pt>
                <c:pt idx="427" formatCode="0.00">
                  <c:v>65.2</c:v>
                </c:pt>
                <c:pt idx="428" formatCode="0.00">
                  <c:v>40.200000000000003</c:v>
                </c:pt>
                <c:pt idx="429" formatCode="0.00">
                  <c:v>42.8</c:v>
                </c:pt>
                <c:pt idx="430" formatCode="0.00">
                  <c:v>57</c:v>
                </c:pt>
                <c:pt idx="431" formatCode="0.00">
                  <c:v>23.7</c:v>
                </c:pt>
                <c:pt idx="432" formatCode="0.00">
                  <c:v>51</c:v>
                </c:pt>
                <c:pt idx="433" formatCode="0.00">
                  <c:v>39.200000000000003</c:v>
                </c:pt>
                <c:pt idx="434" formatCode="0.00">
                  <c:v>27.5</c:v>
                </c:pt>
                <c:pt idx="435" formatCode="0.00">
                  <c:v>37</c:v>
                </c:pt>
                <c:pt idx="436" formatCode="0.00">
                  <c:v>5.0999999999999996</c:v>
                </c:pt>
                <c:pt idx="437" formatCode="0.00">
                  <c:v>8.4</c:v>
                </c:pt>
                <c:pt idx="438" formatCode="0.00">
                  <c:v>51.4</c:v>
                </c:pt>
                <c:pt idx="439" formatCode="0.00">
                  <c:v>90.2</c:v>
                </c:pt>
                <c:pt idx="440" formatCode="0.00">
                  <c:v>50.8</c:v>
                </c:pt>
                <c:pt idx="441" formatCode="0.00">
                  <c:v>8.6999999999999993</c:v>
                </c:pt>
                <c:pt idx="442" formatCode="0.00">
                  <c:v>-296.2</c:v>
                </c:pt>
                <c:pt idx="443" formatCode="0.00">
                  <c:v>-6.6</c:v>
                </c:pt>
                <c:pt idx="444" formatCode="0.00">
                  <c:v>30</c:v>
                </c:pt>
                <c:pt idx="445" formatCode="0.00">
                  <c:v>38.299999999999997</c:v>
                </c:pt>
                <c:pt idx="446" formatCode="0.00">
                  <c:v>78.099999999999994</c:v>
                </c:pt>
                <c:pt idx="447" formatCode="0.00">
                  <c:v>35.9</c:v>
                </c:pt>
                <c:pt idx="448" formatCode="0.00">
                  <c:v>59.3</c:v>
                </c:pt>
                <c:pt idx="449" formatCode="0.00">
                  <c:v>80.400000000000006</c:v>
                </c:pt>
                <c:pt idx="450" formatCode="0.00">
                  <c:v>-34.299999999999997</c:v>
                </c:pt>
                <c:pt idx="451" formatCode="0.00">
                  <c:v>39.5</c:v>
                </c:pt>
                <c:pt idx="452" formatCode="0.00">
                  <c:v>31.5</c:v>
                </c:pt>
                <c:pt idx="453" formatCode="0.00">
                  <c:v>8.3000000000000007</c:v>
                </c:pt>
                <c:pt idx="454" formatCode="0.00">
                  <c:v>36.4</c:v>
                </c:pt>
                <c:pt idx="455" formatCode="0.00">
                  <c:v>62.2</c:v>
                </c:pt>
                <c:pt idx="456" formatCode="0.00">
                  <c:v>43.7</c:v>
                </c:pt>
                <c:pt idx="457" formatCode="0.00">
                  <c:v>77.5</c:v>
                </c:pt>
                <c:pt idx="458" formatCode="0.00">
                  <c:v>80.7</c:v>
                </c:pt>
                <c:pt idx="459" formatCode="0.00">
                  <c:v>31.3</c:v>
                </c:pt>
                <c:pt idx="460" formatCode="0.00">
                  <c:v>-113.8</c:v>
                </c:pt>
                <c:pt idx="461" formatCode="0.00">
                  <c:v>43.6</c:v>
                </c:pt>
                <c:pt idx="462" formatCode="0.00">
                  <c:v>67.7</c:v>
                </c:pt>
                <c:pt idx="463" formatCode="0.00">
                  <c:v>90.6</c:v>
                </c:pt>
                <c:pt idx="464" formatCode="0.00">
                  <c:v>87.3</c:v>
                </c:pt>
                <c:pt idx="465" formatCode="0.00">
                  <c:v>89</c:v>
                </c:pt>
                <c:pt idx="466" formatCode="0.00">
                  <c:v>64.3</c:v>
                </c:pt>
                <c:pt idx="467" formatCode="0.00">
                  <c:v>80.2</c:v>
                </c:pt>
                <c:pt idx="468" formatCode="0.00">
                  <c:v>25.8</c:v>
                </c:pt>
                <c:pt idx="469" formatCode="0.00">
                  <c:v>66.900000000000006</c:v>
                </c:pt>
                <c:pt idx="470" formatCode="0.00">
                  <c:v>1.6</c:v>
                </c:pt>
                <c:pt idx="471" formatCode="0.00">
                  <c:v>87.9</c:v>
                </c:pt>
                <c:pt idx="472" formatCode="0.00">
                  <c:v>36.799999999999997</c:v>
                </c:pt>
                <c:pt idx="473" formatCode="0.00">
                  <c:v>67.5</c:v>
                </c:pt>
                <c:pt idx="474" formatCode="0.00">
                  <c:v>-52.3</c:v>
                </c:pt>
                <c:pt idx="475" formatCode="0.00">
                  <c:v>15.3</c:v>
                </c:pt>
                <c:pt idx="476" formatCode="0.00">
                  <c:v>76.5</c:v>
                </c:pt>
                <c:pt idx="477" formatCode="0.00">
                  <c:v>67.900000000000006</c:v>
                </c:pt>
                <c:pt idx="478" formatCode="0.00">
                  <c:v>20.8</c:v>
                </c:pt>
                <c:pt idx="479" formatCode="0.00">
                  <c:v>68</c:v>
                </c:pt>
                <c:pt idx="480" formatCode="0.00">
                  <c:v>24.9</c:v>
                </c:pt>
                <c:pt idx="481" formatCode="0.00">
                  <c:v>62.7</c:v>
                </c:pt>
                <c:pt idx="482" formatCode="0.00">
                  <c:v>81.3</c:v>
                </c:pt>
                <c:pt idx="483" formatCode="0.00">
                  <c:v>67.2</c:v>
                </c:pt>
                <c:pt idx="484" formatCode="0.00">
                  <c:v>65.5</c:v>
                </c:pt>
                <c:pt idx="485" formatCode="0.00">
                  <c:v>-5</c:v>
                </c:pt>
                <c:pt idx="486" formatCode="0.00">
                  <c:v>38.799999999999997</c:v>
                </c:pt>
                <c:pt idx="487" formatCode="0.00">
                  <c:v>38.200000000000003</c:v>
                </c:pt>
                <c:pt idx="488" formatCode="0.00">
                  <c:v>23.3</c:v>
                </c:pt>
                <c:pt idx="489" formatCode="0.00">
                  <c:v>16.8</c:v>
                </c:pt>
                <c:pt idx="490" formatCode="0.00">
                  <c:v>63.2</c:v>
                </c:pt>
                <c:pt idx="491" formatCode="0.00">
                  <c:v>89.1</c:v>
                </c:pt>
                <c:pt idx="492" formatCode="0.00">
                  <c:v>68.5</c:v>
                </c:pt>
                <c:pt idx="493" formatCode="0.00">
                  <c:v>9.1999999999999993</c:v>
                </c:pt>
                <c:pt idx="494" formatCode="0.00">
                  <c:v>33.299999999999997</c:v>
                </c:pt>
                <c:pt idx="495" formatCode="0.00">
                  <c:v>40.9</c:v>
                </c:pt>
                <c:pt idx="496" formatCode="0.00">
                  <c:v>28.8</c:v>
                </c:pt>
                <c:pt idx="497" formatCode="0.00">
                  <c:v>113.2</c:v>
                </c:pt>
                <c:pt idx="498" formatCode="0.00">
                  <c:v>39.4</c:v>
                </c:pt>
                <c:pt idx="499" formatCode="0.00">
                  <c:v>36.1</c:v>
                </c:pt>
                <c:pt idx="500" formatCode="0.00">
                  <c:v>35.4</c:v>
                </c:pt>
                <c:pt idx="501" formatCode="0.00">
                  <c:v>43.1</c:v>
                </c:pt>
                <c:pt idx="502" formatCode="0.00">
                  <c:v>-66.5</c:v>
                </c:pt>
                <c:pt idx="503" formatCode="0.00">
                  <c:v>108.7</c:v>
                </c:pt>
                <c:pt idx="504" formatCode="0.00">
                  <c:v>96.1</c:v>
                </c:pt>
                <c:pt idx="505" formatCode="0.00">
                  <c:v>5.5</c:v>
                </c:pt>
                <c:pt idx="506" formatCode="0.00">
                  <c:v>67.400000000000006</c:v>
                </c:pt>
                <c:pt idx="507" formatCode="0.00">
                  <c:v>24.3</c:v>
                </c:pt>
                <c:pt idx="508" formatCode="0.00">
                  <c:v>5.5</c:v>
                </c:pt>
                <c:pt idx="509" formatCode="0.00">
                  <c:v>45.8</c:v>
                </c:pt>
                <c:pt idx="510" formatCode="0.00">
                  <c:v>-11.7</c:v>
                </c:pt>
                <c:pt idx="511" formatCode="0.00">
                  <c:v>66.2</c:v>
                </c:pt>
                <c:pt idx="512" formatCode="0.00">
                  <c:v>-25.5</c:v>
                </c:pt>
                <c:pt idx="513" formatCode="0.00">
                  <c:v>33.799999999999997</c:v>
                </c:pt>
                <c:pt idx="514" formatCode="0.00">
                  <c:v>62.1</c:v>
                </c:pt>
                <c:pt idx="515" formatCode="0.00">
                  <c:v>79.8</c:v>
                </c:pt>
                <c:pt idx="516" formatCode="0.00">
                  <c:v>-136.30000000000001</c:v>
                </c:pt>
                <c:pt idx="517" formatCode="0.00">
                  <c:v>76.8</c:v>
                </c:pt>
                <c:pt idx="518" formatCode="0.00">
                  <c:v>8.1</c:v>
                </c:pt>
                <c:pt idx="519" formatCode="0.00">
                  <c:v>80.599999999999994</c:v>
                </c:pt>
                <c:pt idx="520" formatCode="0.00">
                  <c:v>62.7</c:v>
                </c:pt>
                <c:pt idx="521" formatCode="0.00">
                  <c:v>33.700000000000003</c:v>
                </c:pt>
                <c:pt idx="522" formatCode="0.00">
                  <c:v>4.5</c:v>
                </c:pt>
                <c:pt idx="523" formatCode="0.00">
                  <c:v>82.5</c:v>
                </c:pt>
                <c:pt idx="524" formatCode="0.00">
                  <c:v>90</c:v>
                </c:pt>
                <c:pt idx="525" formatCode="0.00">
                  <c:v>46.1</c:v>
                </c:pt>
                <c:pt idx="526" formatCode="0.00">
                  <c:v>43</c:v>
                </c:pt>
                <c:pt idx="527" formatCode="0.00">
                  <c:v>34.799999999999997</c:v>
                </c:pt>
                <c:pt idx="528" formatCode="0.00">
                  <c:v>12</c:v>
                </c:pt>
                <c:pt idx="529" formatCode="0.00">
                  <c:v>29.2</c:v>
                </c:pt>
                <c:pt idx="530" formatCode="0.00">
                  <c:v>28</c:v>
                </c:pt>
                <c:pt idx="531" formatCode="0.00">
                  <c:v>29.8</c:v>
                </c:pt>
                <c:pt idx="532" formatCode="0.00">
                  <c:v>3.5</c:v>
                </c:pt>
                <c:pt idx="533" formatCode="0.00">
                  <c:v>33.9</c:v>
                </c:pt>
                <c:pt idx="534" formatCode="0.00">
                  <c:v>45.7</c:v>
                </c:pt>
                <c:pt idx="535" formatCode="0.00">
                  <c:v>-22.8</c:v>
                </c:pt>
                <c:pt idx="536" formatCode="0.00">
                  <c:v>59.1</c:v>
                </c:pt>
                <c:pt idx="537" formatCode="0.00">
                  <c:v>74.7</c:v>
                </c:pt>
                <c:pt idx="538" formatCode="0.00">
                  <c:v>55.3</c:v>
                </c:pt>
                <c:pt idx="539" formatCode="0.00">
                  <c:v>51.9</c:v>
                </c:pt>
                <c:pt idx="540" formatCode="0.00">
                  <c:v>65.8</c:v>
                </c:pt>
                <c:pt idx="541" formatCode="0.00">
                  <c:v>4.5</c:v>
                </c:pt>
                <c:pt idx="542" formatCode="0.00">
                  <c:v>21.5</c:v>
                </c:pt>
                <c:pt idx="543" formatCode="0.00">
                  <c:v>92.9</c:v>
                </c:pt>
                <c:pt idx="544" formatCode="0.00">
                  <c:v>34.1</c:v>
                </c:pt>
                <c:pt idx="545" formatCode="0.00">
                  <c:v>70</c:v>
                </c:pt>
                <c:pt idx="546" formatCode="0.00">
                  <c:v>23.2</c:v>
                </c:pt>
                <c:pt idx="547" formatCode="0.00">
                  <c:v>51.9</c:v>
                </c:pt>
                <c:pt idx="548" formatCode="0.00">
                  <c:v>10.199999999999999</c:v>
                </c:pt>
                <c:pt idx="549" formatCode="0.00">
                  <c:v>62.7</c:v>
                </c:pt>
                <c:pt idx="550" formatCode="0.00">
                  <c:v>13.6</c:v>
                </c:pt>
                <c:pt idx="551" formatCode="0.00">
                  <c:v>59.7</c:v>
                </c:pt>
                <c:pt idx="552" formatCode="0.00">
                  <c:v>16.2</c:v>
                </c:pt>
                <c:pt idx="553" formatCode="0.00">
                  <c:v>32.799999999999997</c:v>
                </c:pt>
                <c:pt idx="554" formatCode="0.00">
                  <c:v>39.4</c:v>
                </c:pt>
                <c:pt idx="555" formatCode="0.00">
                  <c:v>46.2</c:v>
                </c:pt>
                <c:pt idx="556" formatCode="0.00">
                  <c:v>73.8</c:v>
                </c:pt>
                <c:pt idx="557" formatCode="0.00">
                  <c:v>83</c:v>
                </c:pt>
                <c:pt idx="558" formatCode="0.00">
                  <c:v>35.6</c:v>
                </c:pt>
                <c:pt idx="559" formatCode="0.00">
                  <c:v>56.2</c:v>
                </c:pt>
                <c:pt idx="560" formatCode="0.00">
                  <c:v>35.5</c:v>
                </c:pt>
                <c:pt idx="561" formatCode="0.00">
                  <c:v>24.2</c:v>
                </c:pt>
                <c:pt idx="562" formatCode="0.00">
                  <c:v>85.5</c:v>
                </c:pt>
                <c:pt idx="563" formatCode="0.00">
                  <c:v>13</c:v>
                </c:pt>
                <c:pt idx="564" formatCode="0.00">
                  <c:v>4.0999999999999996</c:v>
                </c:pt>
                <c:pt idx="565" formatCode="0.00">
                  <c:v>12.9</c:v>
                </c:pt>
                <c:pt idx="566" formatCode="0.00">
                  <c:v>-9.6</c:v>
                </c:pt>
                <c:pt idx="567" formatCode="0.00">
                  <c:v>44.1</c:v>
                </c:pt>
                <c:pt idx="568" formatCode="0.00">
                  <c:v>56.1</c:v>
                </c:pt>
                <c:pt idx="569" formatCode="0.00">
                  <c:v>76.400000000000006</c:v>
                </c:pt>
                <c:pt idx="570" formatCode="0.00">
                  <c:v>14.6</c:v>
                </c:pt>
                <c:pt idx="571" formatCode="0.00">
                  <c:v>29.5</c:v>
                </c:pt>
                <c:pt idx="572" formatCode="0.00">
                  <c:v>32.9</c:v>
                </c:pt>
                <c:pt idx="573" formatCode="0.00">
                  <c:v>2.1</c:v>
                </c:pt>
                <c:pt idx="574" formatCode="0.00">
                  <c:v>41</c:v>
                </c:pt>
                <c:pt idx="575" formatCode="0.00">
                  <c:v>60.6</c:v>
                </c:pt>
                <c:pt idx="576" formatCode="0.00">
                  <c:v>75.3</c:v>
                </c:pt>
                <c:pt idx="577" formatCode="0.00">
                  <c:v>74.400000000000006</c:v>
                </c:pt>
                <c:pt idx="578" formatCode="0.00">
                  <c:v>4</c:v>
                </c:pt>
                <c:pt idx="579" formatCode="0.00">
                  <c:v>63.5</c:v>
                </c:pt>
                <c:pt idx="580" formatCode="0.00">
                  <c:v>72.900000000000006</c:v>
                </c:pt>
                <c:pt idx="581" formatCode="0.00">
                  <c:v>71.900000000000006</c:v>
                </c:pt>
                <c:pt idx="582" formatCode="0.00">
                  <c:v>32.5</c:v>
                </c:pt>
                <c:pt idx="583" formatCode="0.00">
                  <c:v>93.5</c:v>
                </c:pt>
                <c:pt idx="584" formatCode="0.00">
                  <c:v>67.400000000000006</c:v>
                </c:pt>
                <c:pt idx="585" formatCode="0.00">
                  <c:v>57.2</c:v>
                </c:pt>
                <c:pt idx="586" formatCode="0.00">
                  <c:v>80.400000000000006</c:v>
                </c:pt>
                <c:pt idx="587" formatCode="0.00">
                  <c:v>12.6</c:v>
                </c:pt>
                <c:pt idx="588" formatCode="0.00">
                  <c:v>80.5</c:v>
                </c:pt>
                <c:pt idx="589" formatCode="0.00">
                  <c:v>44.2</c:v>
                </c:pt>
                <c:pt idx="590" formatCode="0.00">
                  <c:v>53.7</c:v>
                </c:pt>
                <c:pt idx="591" formatCode="0.00">
                  <c:v>37.1</c:v>
                </c:pt>
                <c:pt idx="592" formatCode="0.00">
                  <c:v>1.9</c:v>
                </c:pt>
                <c:pt idx="593" formatCode="0.00">
                  <c:v>-98.2</c:v>
                </c:pt>
                <c:pt idx="594" formatCode="0.00">
                  <c:v>19.7</c:v>
                </c:pt>
                <c:pt idx="595" formatCode="0.00">
                  <c:v>-47.7</c:v>
                </c:pt>
                <c:pt idx="596" formatCode="0.00">
                  <c:v>49.8</c:v>
                </c:pt>
                <c:pt idx="597" formatCode="0.00">
                  <c:v>42</c:v>
                </c:pt>
                <c:pt idx="598" formatCode="0.00">
                  <c:v>38.9</c:v>
                </c:pt>
                <c:pt idx="599" formatCode="0.00">
                  <c:v>4</c:v>
                </c:pt>
                <c:pt idx="600" formatCode="0.00">
                  <c:v>59.1</c:v>
                </c:pt>
                <c:pt idx="601" formatCode="0.00">
                  <c:v>29.9</c:v>
                </c:pt>
                <c:pt idx="602" formatCode="0.00">
                  <c:v>88.8</c:v>
                </c:pt>
                <c:pt idx="603" formatCode="0.00">
                  <c:v>36.200000000000003</c:v>
                </c:pt>
                <c:pt idx="604" formatCode="0.00">
                  <c:v>29.5</c:v>
                </c:pt>
                <c:pt idx="605" formatCode="0.00">
                  <c:v>-15.5</c:v>
                </c:pt>
                <c:pt idx="606" formatCode="0.00">
                  <c:v>50.2</c:v>
                </c:pt>
                <c:pt idx="607" formatCode="0.00">
                  <c:v>39.700000000000003</c:v>
                </c:pt>
                <c:pt idx="608" formatCode="0.00">
                  <c:v>45</c:v>
                </c:pt>
                <c:pt idx="609" formatCode="0.00">
                  <c:v>53.7</c:v>
                </c:pt>
                <c:pt idx="610" formatCode="0.00">
                  <c:v>46.8</c:v>
                </c:pt>
                <c:pt idx="611" formatCode="0.00">
                  <c:v>88.3</c:v>
                </c:pt>
                <c:pt idx="612" formatCode="0.00">
                  <c:v>51.3</c:v>
                </c:pt>
                <c:pt idx="613" formatCode="0.00">
                  <c:v>33.5</c:v>
                </c:pt>
                <c:pt idx="614" formatCode="0.00">
                  <c:v>73.900000000000006</c:v>
                </c:pt>
                <c:pt idx="615" formatCode="0.00">
                  <c:v>13.8</c:v>
                </c:pt>
                <c:pt idx="616" formatCode="0.00">
                  <c:v>49.8</c:v>
                </c:pt>
                <c:pt idx="617" formatCode="0.00">
                  <c:v>45.8</c:v>
                </c:pt>
                <c:pt idx="618" formatCode="0.00">
                  <c:v>8.1</c:v>
                </c:pt>
                <c:pt idx="619" formatCode="0.00">
                  <c:v>3.8</c:v>
                </c:pt>
                <c:pt idx="620" formatCode="0.00">
                  <c:v>82.6</c:v>
                </c:pt>
                <c:pt idx="621" formatCode="0.00">
                  <c:v>50.4</c:v>
                </c:pt>
                <c:pt idx="622" formatCode="0.00">
                  <c:v>21.5</c:v>
                </c:pt>
                <c:pt idx="623" formatCode="0.00">
                  <c:v>35.299999999999997</c:v>
                </c:pt>
                <c:pt idx="624" formatCode="0.00">
                  <c:v>48.4</c:v>
                </c:pt>
                <c:pt idx="625" formatCode="0.00">
                  <c:v>-92.4</c:v>
                </c:pt>
                <c:pt idx="626" formatCode="0.00">
                  <c:v>14.2</c:v>
                </c:pt>
                <c:pt idx="627" formatCode="0.00">
                  <c:v>64.2</c:v>
                </c:pt>
                <c:pt idx="628" formatCode="0.00">
                  <c:v>56.5</c:v>
                </c:pt>
                <c:pt idx="629" formatCode="0.00">
                  <c:v>-7.1</c:v>
                </c:pt>
                <c:pt idx="630" formatCode="0.00">
                  <c:v>15.8</c:v>
                </c:pt>
                <c:pt idx="631" formatCode="0.00">
                  <c:v>66.2</c:v>
                </c:pt>
                <c:pt idx="632" formatCode="0.00">
                  <c:v>80.5</c:v>
                </c:pt>
                <c:pt idx="633" formatCode="0.00">
                  <c:v>49.9</c:v>
                </c:pt>
                <c:pt idx="634" formatCode="0.00">
                  <c:v>15.9</c:v>
                </c:pt>
                <c:pt idx="635" formatCode="0.00">
                  <c:v>46.5</c:v>
                </c:pt>
                <c:pt idx="636" formatCode="0.00">
                  <c:v>75.400000000000006</c:v>
                </c:pt>
                <c:pt idx="637" formatCode="0.00">
                  <c:v>28.5</c:v>
                </c:pt>
                <c:pt idx="638" formatCode="0.00">
                  <c:v>52</c:v>
                </c:pt>
                <c:pt idx="639" formatCode="0.00">
                  <c:v>46</c:v>
                </c:pt>
                <c:pt idx="640" formatCode="0.00">
                  <c:v>70.5</c:v>
                </c:pt>
                <c:pt idx="641" formatCode="0.00">
                  <c:v>56.6</c:v>
                </c:pt>
                <c:pt idx="642" formatCode="0.00">
                  <c:v>46.7</c:v>
                </c:pt>
                <c:pt idx="643" formatCode="0.00">
                  <c:v>53.3</c:v>
                </c:pt>
                <c:pt idx="644" formatCode="0.00">
                  <c:v>61.1</c:v>
                </c:pt>
                <c:pt idx="645" formatCode="0.00">
                  <c:v>26.5</c:v>
                </c:pt>
                <c:pt idx="646" formatCode="0.00">
                  <c:v>56.4</c:v>
                </c:pt>
                <c:pt idx="647" formatCode="0.00">
                  <c:v>71.8</c:v>
                </c:pt>
                <c:pt idx="648" formatCode="0.00">
                  <c:v>-32.700000000000003</c:v>
                </c:pt>
                <c:pt idx="649" formatCode="0.00">
                  <c:v>20.3</c:v>
                </c:pt>
                <c:pt idx="650" formatCode="0.00">
                  <c:v>83.7</c:v>
                </c:pt>
                <c:pt idx="651" formatCode="0.00">
                  <c:v>51</c:v>
                </c:pt>
                <c:pt idx="652" formatCode="0.00">
                  <c:v>-21.2</c:v>
                </c:pt>
                <c:pt idx="653" formatCode="0.00">
                  <c:v>13.2</c:v>
                </c:pt>
                <c:pt idx="654" formatCode="0.00">
                  <c:v>99.5</c:v>
                </c:pt>
                <c:pt idx="655" formatCode="0.00">
                  <c:v>40.6</c:v>
                </c:pt>
                <c:pt idx="656" formatCode="0.00">
                  <c:v>44.5</c:v>
                </c:pt>
                <c:pt idx="657" formatCode="0.00">
                  <c:v>-9.1</c:v>
                </c:pt>
                <c:pt idx="658" formatCode="0.00">
                  <c:v>42.4</c:v>
                </c:pt>
                <c:pt idx="659" formatCode="0.00">
                  <c:v>26.5</c:v>
                </c:pt>
                <c:pt idx="660" formatCode="0.00">
                  <c:v>42.6</c:v>
                </c:pt>
                <c:pt idx="661" formatCode="0.00">
                  <c:v>34.9</c:v>
                </c:pt>
                <c:pt idx="662" formatCode="0.00">
                  <c:v>60.4</c:v>
                </c:pt>
                <c:pt idx="663" formatCode="0.00">
                  <c:v>-40.5</c:v>
                </c:pt>
                <c:pt idx="664" formatCode="0.00">
                  <c:v>79.900000000000006</c:v>
                </c:pt>
                <c:pt idx="665" formatCode="0.00">
                  <c:v>46.4</c:v>
                </c:pt>
                <c:pt idx="666" formatCode="0.00">
                  <c:v>-44.5</c:v>
                </c:pt>
                <c:pt idx="667" formatCode="0.00">
                  <c:v>79.8</c:v>
                </c:pt>
                <c:pt idx="668" formatCode="0.00">
                  <c:v>38.200000000000003</c:v>
                </c:pt>
                <c:pt idx="669" formatCode="0.00">
                  <c:v>40.6</c:v>
                </c:pt>
                <c:pt idx="670" formatCode="0.00">
                  <c:v>58.5</c:v>
                </c:pt>
                <c:pt idx="671" formatCode="0.00">
                  <c:v>20</c:v>
                </c:pt>
                <c:pt idx="672" formatCode="0.00">
                  <c:v>33.299999999999997</c:v>
                </c:pt>
                <c:pt idx="673" formatCode="0.00">
                  <c:v>82.6</c:v>
                </c:pt>
                <c:pt idx="674" formatCode="0.00">
                  <c:v>58.3</c:v>
                </c:pt>
                <c:pt idx="675" formatCode="0.00">
                  <c:v>46.5</c:v>
                </c:pt>
                <c:pt idx="676" formatCode="0.00">
                  <c:v>54.2</c:v>
                </c:pt>
                <c:pt idx="677" formatCode="0.00">
                  <c:v>91.2</c:v>
                </c:pt>
                <c:pt idx="678" formatCode="0.00">
                  <c:v>37.799999999999997</c:v>
                </c:pt>
                <c:pt idx="679" formatCode="0.00">
                  <c:v>-145.4</c:v>
                </c:pt>
                <c:pt idx="680" formatCode="0.00">
                  <c:v>87.9</c:v>
                </c:pt>
                <c:pt idx="681" formatCode="0.00">
                  <c:v>9.1999999999999993</c:v>
                </c:pt>
                <c:pt idx="682" formatCode="0.00">
                  <c:v>7.8</c:v>
                </c:pt>
                <c:pt idx="683" formatCode="0.00">
                  <c:v>47.8</c:v>
                </c:pt>
                <c:pt idx="684" formatCode="0.00">
                  <c:v>20.2</c:v>
                </c:pt>
                <c:pt idx="685" formatCode="0.00">
                  <c:v>27.6</c:v>
                </c:pt>
                <c:pt idx="686" formatCode="0.00">
                  <c:v>32.1</c:v>
                </c:pt>
                <c:pt idx="687" formatCode="0.00">
                  <c:v>63.5</c:v>
                </c:pt>
                <c:pt idx="688" formatCode="0.00">
                  <c:v>71.099999999999994</c:v>
                </c:pt>
                <c:pt idx="689" formatCode="0.00">
                  <c:v>-23.1</c:v>
                </c:pt>
                <c:pt idx="690" formatCode="0.00">
                  <c:v>69.2</c:v>
                </c:pt>
                <c:pt idx="691" formatCode="0.00">
                  <c:v>16</c:v>
                </c:pt>
                <c:pt idx="692" formatCode="0.00">
                  <c:v>81.400000000000006</c:v>
                </c:pt>
                <c:pt idx="693" formatCode="0.00">
                  <c:v>78.599999999999994</c:v>
                </c:pt>
                <c:pt idx="694" formatCode="0.00">
                  <c:v>24.8</c:v>
                </c:pt>
                <c:pt idx="695" formatCode="0.00">
                  <c:v>-17</c:v>
                </c:pt>
                <c:pt idx="696" formatCode="0.00">
                  <c:v>49.4</c:v>
                </c:pt>
                <c:pt idx="697" formatCode="0.00">
                  <c:v>29.4</c:v>
                </c:pt>
                <c:pt idx="698" formatCode="0.00">
                  <c:v>59.7</c:v>
                </c:pt>
                <c:pt idx="699" formatCode="0.00">
                  <c:v>22.3</c:v>
                </c:pt>
                <c:pt idx="700" formatCode="0.00">
                  <c:v>68.8</c:v>
                </c:pt>
                <c:pt idx="701" formatCode="0.00">
                  <c:v>67.400000000000006</c:v>
                </c:pt>
                <c:pt idx="702" formatCode="0.00">
                  <c:v>30</c:v>
                </c:pt>
                <c:pt idx="703" formatCode="0.00">
                  <c:v>46.9</c:v>
                </c:pt>
                <c:pt idx="704" formatCode="0.00">
                  <c:v>72.7</c:v>
                </c:pt>
                <c:pt idx="705" formatCode="0.00">
                  <c:v>56.5</c:v>
                </c:pt>
                <c:pt idx="706" formatCode="0.00">
                  <c:v>-12.4</c:v>
                </c:pt>
                <c:pt idx="707" formatCode="0.00">
                  <c:v>33.299999999999997</c:v>
                </c:pt>
                <c:pt idx="708" formatCode="0.00">
                  <c:v>58.6</c:v>
                </c:pt>
                <c:pt idx="709" formatCode="0.00">
                  <c:v>59.9</c:v>
                </c:pt>
                <c:pt idx="710" formatCode="0.00">
                  <c:v>36.9</c:v>
                </c:pt>
                <c:pt idx="711" formatCode="0.00">
                  <c:v>-21.2</c:v>
                </c:pt>
                <c:pt idx="712" formatCode="0.00">
                  <c:v>-1</c:v>
                </c:pt>
                <c:pt idx="713" formatCode="0.00">
                  <c:v>41.3</c:v>
                </c:pt>
                <c:pt idx="714" formatCode="0.00">
                  <c:v>11.3</c:v>
                </c:pt>
                <c:pt idx="715" formatCode="0.00">
                  <c:v>34.1</c:v>
                </c:pt>
                <c:pt idx="716" formatCode="0.00">
                  <c:v>59.8</c:v>
                </c:pt>
                <c:pt idx="717" formatCode="0.00">
                  <c:v>45</c:v>
                </c:pt>
                <c:pt idx="718" formatCode="0.00">
                  <c:v>49.4</c:v>
                </c:pt>
                <c:pt idx="719" formatCode="0.00">
                  <c:v>31.4</c:v>
                </c:pt>
                <c:pt idx="720" formatCode="0.00">
                  <c:v>45.2</c:v>
                </c:pt>
                <c:pt idx="721" formatCode="0.00">
                  <c:v>30.3</c:v>
                </c:pt>
                <c:pt idx="722" formatCode="0.00">
                  <c:v>47.1</c:v>
                </c:pt>
                <c:pt idx="723" formatCode="0.00">
                  <c:v>82.9</c:v>
                </c:pt>
                <c:pt idx="724" formatCode="0.00">
                  <c:v>79.7</c:v>
                </c:pt>
                <c:pt idx="725" formatCode="0.00">
                  <c:v>-50.5</c:v>
                </c:pt>
                <c:pt idx="726" formatCode="0.00">
                  <c:v>21.7</c:v>
                </c:pt>
                <c:pt idx="727" formatCode="0.00">
                  <c:v>-19.100000000000001</c:v>
                </c:pt>
                <c:pt idx="728" formatCode="0.00">
                  <c:v>47.1</c:v>
                </c:pt>
                <c:pt idx="729" formatCode="0.00">
                  <c:v>66.8</c:v>
                </c:pt>
                <c:pt idx="730" formatCode="0.00">
                  <c:v>76.599999999999994</c:v>
                </c:pt>
                <c:pt idx="731" formatCode="0.00">
                  <c:v>19.899999999999999</c:v>
                </c:pt>
                <c:pt idx="732" formatCode="0.00">
                  <c:v>34.5</c:v>
                </c:pt>
                <c:pt idx="733" formatCode="0.00">
                  <c:v>81.400000000000006</c:v>
                </c:pt>
                <c:pt idx="734" formatCode="0.00">
                  <c:v>68.900000000000006</c:v>
                </c:pt>
                <c:pt idx="735" formatCode="0.00">
                  <c:v>60.4</c:v>
                </c:pt>
                <c:pt idx="736" formatCode="0.00">
                  <c:v>73.599999999999994</c:v>
                </c:pt>
                <c:pt idx="737" formatCode="0.00">
                  <c:v>16.600000000000001</c:v>
                </c:pt>
                <c:pt idx="738" formatCode="0.00">
                  <c:v>56.5</c:v>
                </c:pt>
                <c:pt idx="739" formatCode="0.00">
                  <c:v>12.3</c:v>
                </c:pt>
                <c:pt idx="740" formatCode="0.00">
                  <c:v>47.8</c:v>
                </c:pt>
                <c:pt idx="741" formatCode="0.00">
                  <c:v>48.1</c:v>
                </c:pt>
                <c:pt idx="742" formatCode="0.00">
                  <c:v>33.700000000000003</c:v>
                </c:pt>
                <c:pt idx="743" formatCode="0.00">
                  <c:v>52.8</c:v>
                </c:pt>
                <c:pt idx="744" formatCode="0.00">
                  <c:v>82.9</c:v>
                </c:pt>
                <c:pt idx="745" formatCode="0.00">
                  <c:v>77.5</c:v>
                </c:pt>
                <c:pt idx="746" formatCode="0.00">
                  <c:v>-6.1</c:v>
                </c:pt>
                <c:pt idx="747" formatCode="0.00">
                  <c:v>61.9</c:v>
                </c:pt>
                <c:pt idx="748" formatCode="0.00">
                  <c:v>37.299999999999997</c:v>
                </c:pt>
                <c:pt idx="749" formatCode="0.00">
                  <c:v>40</c:v>
                </c:pt>
                <c:pt idx="750" formatCode="0.00">
                  <c:v>-4.4000000000000004</c:v>
                </c:pt>
                <c:pt idx="751" formatCode="0.00">
                  <c:v>21.2</c:v>
                </c:pt>
                <c:pt idx="752" formatCode="0.00">
                  <c:v>47.2</c:v>
                </c:pt>
                <c:pt idx="753" formatCode="0.00">
                  <c:v>57.6</c:v>
                </c:pt>
                <c:pt idx="754" formatCode="0.00">
                  <c:v>89.8</c:v>
                </c:pt>
                <c:pt idx="755" formatCode="0.00">
                  <c:v>21</c:v>
                </c:pt>
                <c:pt idx="756" formatCode="0.00">
                  <c:v>75.099999999999994</c:v>
                </c:pt>
                <c:pt idx="757" formatCode="0.00">
                  <c:v>35.9</c:v>
                </c:pt>
                <c:pt idx="758" formatCode="0.00">
                  <c:v>82.6</c:v>
                </c:pt>
                <c:pt idx="759" formatCode="0.00">
                  <c:v>62.7</c:v>
                </c:pt>
                <c:pt idx="760" formatCode="0.00">
                  <c:v>47.5</c:v>
                </c:pt>
                <c:pt idx="761" formatCode="0.00">
                  <c:v>44.6</c:v>
                </c:pt>
                <c:pt idx="762" formatCode="0.00">
                  <c:v>37.799999999999997</c:v>
                </c:pt>
                <c:pt idx="763" formatCode="0.00">
                  <c:v>14.7</c:v>
                </c:pt>
                <c:pt idx="764" formatCode="0.00">
                  <c:v>47.5</c:v>
                </c:pt>
                <c:pt idx="765" formatCode="0.00">
                  <c:v>34.799999999999997</c:v>
                </c:pt>
                <c:pt idx="766" formatCode="0.00">
                  <c:v>41.1</c:v>
                </c:pt>
                <c:pt idx="767" formatCode="0.00">
                  <c:v>90.7</c:v>
                </c:pt>
                <c:pt idx="768" formatCode="0.00">
                  <c:v>64</c:v>
                </c:pt>
                <c:pt idx="769" formatCode="0.00">
                  <c:v>63.2</c:v>
                </c:pt>
                <c:pt idx="770" formatCode="0.00">
                  <c:v>39.9</c:v>
                </c:pt>
                <c:pt idx="771" formatCode="0.00">
                  <c:v>50.3</c:v>
                </c:pt>
                <c:pt idx="772" formatCode="0.00">
                  <c:v>48.7</c:v>
                </c:pt>
                <c:pt idx="773" formatCode="0.00">
                  <c:v>79.599999999999994</c:v>
                </c:pt>
                <c:pt idx="774" formatCode="0.00">
                  <c:v>59.1</c:v>
                </c:pt>
                <c:pt idx="775" formatCode="0.00">
                  <c:v>50.4</c:v>
                </c:pt>
                <c:pt idx="776" formatCode="0.00">
                  <c:v>0.1</c:v>
                </c:pt>
                <c:pt idx="777" formatCode="0.00">
                  <c:v>32</c:v>
                </c:pt>
                <c:pt idx="778" formatCode="0.00">
                  <c:v>73.400000000000006</c:v>
                </c:pt>
                <c:pt idx="779" formatCode="0.00">
                  <c:v>88.5</c:v>
                </c:pt>
                <c:pt idx="780" formatCode="0.00">
                  <c:v>41.3</c:v>
                </c:pt>
                <c:pt idx="781" formatCode="0.00">
                  <c:v>-21.6</c:v>
                </c:pt>
                <c:pt idx="782" formatCode="0.00">
                  <c:v>27.2</c:v>
                </c:pt>
                <c:pt idx="783" formatCode="0.00">
                  <c:v>51.2</c:v>
                </c:pt>
                <c:pt idx="784" formatCode="0.00">
                  <c:v>39.799999999999997</c:v>
                </c:pt>
                <c:pt idx="785" formatCode="0.00">
                  <c:v>85.5</c:v>
                </c:pt>
                <c:pt idx="786" formatCode="0.00">
                  <c:v>26</c:v>
                </c:pt>
                <c:pt idx="787" formatCode="0.00">
                  <c:v>82.9</c:v>
                </c:pt>
                <c:pt idx="788" formatCode="0.00">
                  <c:v>33.6</c:v>
                </c:pt>
                <c:pt idx="789" formatCode="0.00">
                  <c:v>59.2</c:v>
                </c:pt>
                <c:pt idx="790" formatCode="0.00">
                  <c:v>46.8</c:v>
                </c:pt>
                <c:pt idx="791" formatCode="0.00">
                  <c:v>80.2</c:v>
                </c:pt>
                <c:pt idx="792" formatCode="0.00">
                  <c:v>205.2</c:v>
                </c:pt>
                <c:pt idx="793" formatCode="0.00">
                  <c:v>44.2</c:v>
                </c:pt>
                <c:pt idx="794" formatCode="0.00">
                  <c:v>52</c:v>
                </c:pt>
                <c:pt idx="795" formatCode="0.00">
                  <c:v>51.8</c:v>
                </c:pt>
                <c:pt idx="796" formatCode="0.00">
                  <c:v>-2.6</c:v>
                </c:pt>
                <c:pt idx="797" formatCode="0.00">
                  <c:v>57</c:v>
                </c:pt>
                <c:pt idx="798" formatCode="0.00">
                  <c:v>24.6</c:v>
                </c:pt>
                <c:pt idx="799" formatCode="0.00">
                  <c:v>73.8</c:v>
                </c:pt>
                <c:pt idx="800" formatCode="0.00">
                  <c:v>39.799999999999997</c:v>
                </c:pt>
                <c:pt idx="801" formatCode="0.00">
                  <c:v>81.8</c:v>
                </c:pt>
                <c:pt idx="802" formatCode="0.00">
                  <c:v>45.3</c:v>
                </c:pt>
                <c:pt idx="803" formatCode="0.00">
                  <c:v>73.900000000000006</c:v>
                </c:pt>
                <c:pt idx="804" formatCode="0.00">
                  <c:v>-81</c:v>
                </c:pt>
                <c:pt idx="805" formatCode="0.00">
                  <c:v>16.3</c:v>
                </c:pt>
                <c:pt idx="806" formatCode="0.00">
                  <c:v>74.7</c:v>
                </c:pt>
                <c:pt idx="807" formatCode="0.00">
                  <c:v>73</c:v>
                </c:pt>
                <c:pt idx="808" formatCode="0.00">
                  <c:v>32.6</c:v>
                </c:pt>
                <c:pt idx="809" formatCode="0.00">
                  <c:v>67.900000000000006</c:v>
                </c:pt>
                <c:pt idx="810" formatCode="0.00">
                  <c:v>65.2</c:v>
                </c:pt>
                <c:pt idx="811" formatCode="0.00">
                  <c:v>86.8</c:v>
                </c:pt>
                <c:pt idx="812" formatCode="0.00">
                  <c:v>104.2</c:v>
                </c:pt>
                <c:pt idx="813" formatCode="0.00">
                  <c:v>81.900000000000006</c:v>
                </c:pt>
                <c:pt idx="814" formatCode="0.00">
                  <c:v>-1.6</c:v>
                </c:pt>
                <c:pt idx="815" formatCode="0.00">
                  <c:v>30</c:v>
                </c:pt>
                <c:pt idx="816" formatCode="0.00">
                  <c:v>82.4</c:v>
                </c:pt>
                <c:pt idx="817" formatCode="0.00">
                  <c:v>86.9</c:v>
                </c:pt>
                <c:pt idx="818" formatCode="0.00">
                  <c:v>-26.9</c:v>
                </c:pt>
                <c:pt idx="819" formatCode="0.00">
                  <c:v>78.3</c:v>
                </c:pt>
                <c:pt idx="820" formatCode="0.00">
                  <c:v>75</c:v>
                </c:pt>
                <c:pt idx="821" formatCode="0.00">
                  <c:v>36</c:v>
                </c:pt>
                <c:pt idx="822" formatCode="0.00">
                  <c:v>37.700000000000003</c:v>
                </c:pt>
                <c:pt idx="823" formatCode="0.00">
                  <c:v>64</c:v>
                </c:pt>
                <c:pt idx="824" formatCode="0.00">
                  <c:v>58.7</c:v>
                </c:pt>
                <c:pt idx="825" formatCode="0.00">
                  <c:v>64.900000000000006</c:v>
                </c:pt>
                <c:pt idx="826" formatCode="0.00">
                  <c:v>42.2</c:v>
                </c:pt>
                <c:pt idx="827" formatCode="0.00">
                  <c:v>43.5</c:v>
                </c:pt>
                <c:pt idx="828" formatCode="0.00">
                  <c:v>16.8</c:v>
                </c:pt>
                <c:pt idx="829" formatCode="0.00">
                  <c:v>42.7</c:v>
                </c:pt>
                <c:pt idx="830" formatCode="0.00">
                  <c:v>79.7</c:v>
                </c:pt>
                <c:pt idx="831" formatCode="0.00">
                  <c:v>78</c:v>
                </c:pt>
                <c:pt idx="832" formatCode="0.00">
                  <c:v>37.6</c:v>
                </c:pt>
                <c:pt idx="833" formatCode="0.00">
                  <c:v>75.5</c:v>
                </c:pt>
                <c:pt idx="834" formatCode="0.00">
                  <c:v>36.9</c:v>
                </c:pt>
                <c:pt idx="835" formatCode="0.00">
                  <c:v>41</c:v>
                </c:pt>
                <c:pt idx="836" formatCode="0.00">
                  <c:v>70.3</c:v>
                </c:pt>
                <c:pt idx="837" formatCode="0.00">
                  <c:v>21.3</c:v>
                </c:pt>
                <c:pt idx="838" formatCode="0.00">
                  <c:v>51.3</c:v>
                </c:pt>
                <c:pt idx="839" formatCode="0.00">
                  <c:v>66.3</c:v>
                </c:pt>
                <c:pt idx="840" formatCode="0.00">
                  <c:v>98.5</c:v>
                </c:pt>
                <c:pt idx="841" formatCode="0.00">
                  <c:v>64</c:v>
                </c:pt>
                <c:pt idx="842" formatCode="0.00">
                  <c:v>34.1</c:v>
                </c:pt>
                <c:pt idx="843" formatCode="0.00">
                  <c:v>86.9</c:v>
                </c:pt>
                <c:pt idx="844" formatCode="0.00">
                  <c:v>70.3</c:v>
                </c:pt>
                <c:pt idx="845" formatCode="0.00">
                  <c:v>51.7</c:v>
                </c:pt>
                <c:pt idx="846" formatCode="0.00">
                  <c:v>56.4</c:v>
                </c:pt>
                <c:pt idx="847" formatCode="0.00">
                  <c:v>18.5</c:v>
                </c:pt>
                <c:pt idx="848" formatCode="0.00">
                  <c:v>84.2</c:v>
                </c:pt>
                <c:pt idx="849" formatCode="0.00">
                  <c:v>67.400000000000006</c:v>
                </c:pt>
                <c:pt idx="850" formatCode="0.00">
                  <c:v>67.7</c:v>
                </c:pt>
                <c:pt idx="851" formatCode="0.00">
                  <c:v>-10.4</c:v>
                </c:pt>
                <c:pt idx="852" formatCode="0.00">
                  <c:v>48.7</c:v>
                </c:pt>
                <c:pt idx="853" formatCode="0.00">
                  <c:v>39.200000000000003</c:v>
                </c:pt>
                <c:pt idx="854" formatCode="0.00">
                  <c:v>65.599999999999994</c:v>
                </c:pt>
                <c:pt idx="855" formatCode="0.00">
                  <c:v>85.2</c:v>
                </c:pt>
                <c:pt idx="856" formatCode="0.00">
                  <c:v>-85.1</c:v>
                </c:pt>
                <c:pt idx="857" formatCode="0.00">
                  <c:v>47.8</c:v>
                </c:pt>
                <c:pt idx="858" formatCode="0.00">
                  <c:v>81.900000000000006</c:v>
                </c:pt>
                <c:pt idx="859" formatCode="0.00">
                  <c:v>82.2</c:v>
                </c:pt>
                <c:pt idx="860" formatCode="0.00">
                  <c:v>36.4</c:v>
                </c:pt>
                <c:pt idx="861" formatCode="0.00">
                  <c:v>78.8</c:v>
                </c:pt>
                <c:pt idx="862" formatCode="0.00">
                  <c:v>43.4</c:v>
                </c:pt>
                <c:pt idx="863" formatCode="0.00">
                  <c:v>43.7</c:v>
                </c:pt>
                <c:pt idx="864" formatCode="0.00">
                  <c:v>48</c:v>
                </c:pt>
                <c:pt idx="865" formatCode="0.00">
                  <c:v>72.7</c:v>
                </c:pt>
                <c:pt idx="866" formatCode="0.00">
                  <c:v>-3</c:v>
                </c:pt>
                <c:pt idx="867" formatCode="0.00">
                  <c:v>56.3</c:v>
                </c:pt>
                <c:pt idx="868" formatCode="0.00">
                  <c:v>-7</c:v>
                </c:pt>
                <c:pt idx="869" formatCode="0.00">
                  <c:v>79.400000000000006</c:v>
                </c:pt>
                <c:pt idx="870" formatCode="0.00">
                  <c:v>88.4</c:v>
                </c:pt>
                <c:pt idx="871" formatCode="0.00">
                  <c:v>83</c:v>
                </c:pt>
                <c:pt idx="872" formatCode="0.00">
                  <c:v>0</c:v>
                </c:pt>
                <c:pt idx="873" formatCode="0.00">
                  <c:v>75.099999999999994</c:v>
                </c:pt>
                <c:pt idx="874" formatCode="0.00">
                  <c:v>22.4</c:v>
                </c:pt>
                <c:pt idx="875" formatCode="0.00">
                  <c:v>19.2</c:v>
                </c:pt>
                <c:pt idx="876" formatCode="0.00">
                  <c:v>53.6</c:v>
                </c:pt>
                <c:pt idx="877" formatCode="0.00">
                  <c:v>52.5</c:v>
                </c:pt>
                <c:pt idx="878" formatCode="0.00">
                  <c:v>43.1</c:v>
                </c:pt>
                <c:pt idx="879" formatCode="0.00">
                  <c:v>-243</c:v>
                </c:pt>
                <c:pt idx="880" formatCode="0.00">
                  <c:v>45.9</c:v>
                </c:pt>
                <c:pt idx="881" formatCode="0.00">
                  <c:v>43.4</c:v>
                </c:pt>
                <c:pt idx="882" formatCode="0.00">
                  <c:v>77.900000000000006</c:v>
                </c:pt>
                <c:pt idx="883" formatCode="0.00">
                  <c:v>48.8</c:v>
                </c:pt>
                <c:pt idx="884" formatCode="0.00">
                  <c:v>66.8</c:v>
                </c:pt>
                <c:pt idx="885" formatCode="0.00">
                  <c:v>69.3</c:v>
                </c:pt>
                <c:pt idx="886" formatCode="0.00">
                  <c:v>55.9</c:v>
                </c:pt>
                <c:pt idx="887" formatCode="0.00">
                  <c:v>56.2</c:v>
                </c:pt>
                <c:pt idx="888" formatCode="0.00">
                  <c:v>-4.7</c:v>
                </c:pt>
                <c:pt idx="889" formatCode="0.00">
                  <c:v>4.4000000000000004</c:v>
                </c:pt>
                <c:pt idx="890" formatCode="0.00">
                  <c:v>66.400000000000006</c:v>
                </c:pt>
                <c:pt idx="891" formatCode="0.00">
                  <c:v>-17.3</c:v>
                </c:pt>
                <c:pt idx="892" formatCode="0.00">
                  <c:v>5.5</c:v>
                </c:pt>
                <c:pt idx="893" formatCode="0.00">
                  <c:v>-18.2</c:v>
                </c:pt>
                <c:pt idx="894" formatCode="0.00">
                  <c:v>50.3</c:v>
                </c:pt>
                <c:pt idx="895" formatCode="0.00">
                  <c:v>19.2</c:v>
                </c:pt>
                <c:pt idx="896" formatCode="0.00">
                  <c:v>74</c:v>
                </c:pt>
                <c:pt idx="897" formatCode="0.00">
                  <c:v>70.099999999999994</c:v>
                </c:pt>
                <c:pt idx="898" formatCode="0.00">
                  <c:v>77.400000000000006</c:v>
                </c:pt>
                <c:pt idx="899" formatCode="0.00">
                  <c:v>20.7</c:v>
                </c:pt>
                <c:pt idx="900" formatCode="0.00">
                  <c:v>67.3</c:v>
                </c:pt>
                <c:pt idx="901" formatCode="0.00">
                  <c:v>41.8</c:v>
                </c:pt>
                <c:pt idx="902" formatCode="0.00">
                  <c:v>65.400000000000006</c:v>
                </c:pt>
                <c:pt idx="903" formatCode="0.00">
                  <c:v>45</c:v>
                </c:pt>
                <c:pt idx="904" formatCode="0.00">
                  <c:v>26.2</c:v>
                </c:pt>
                <c:pt idx="905" formatCode="0.00">
                  <c:v>25.7</c:v>
                </c:pt>
                <c:pt idx="906" formatCode="0.00">
                  <c:v>56.6</c:v>
                </c:pt>
                <c:pt idx="907" formatCode="0.00">
                  <c:v>81.400000000000006</c:v>
                </c:pt>
                <c:pt idx="908" formatCode="0.00">
                  <c:v>64.099999999999994</c:v>
                </c:pt>
                <c:pt idx="909" formatCode="0.00">
                  <c:v>52.5</c:v>
                </c:pt>
                <c:pt idx="910" formatCode="0.00">
                  <c:v>35.1</c:v>
                </c:pt>
                <c:pt idx="911" formatCode="0.00">
                  <c:v>75.2</c:v>
                </c:pt>
                <c:pt idx="912" formatCode="0.00">
                  <c:v>37.200000000000003</c:v>
                </c:pt>
                <c:pt idx="913" formatCode="0.00">
                  <c:v>74.599999999999994</c:v>
                </c:pt>
                <c:pt idx="914" formatCode="0.00">
                  <c:v>21.7</c:v>
                </c:pt>
                <c:pt idx="915" formatCode="0.00">
                  <c:v>54.8</c:v>
                </c:pt>
                <c:pt idx="916" formatCode="0.00">
                  <c:v>38.799999999999997</c:v>
                </c:pt>
                <c:pt idx="917" formatCode="0.00">
                  <c:v>25.7</c:v>
                </c:pt>
                <c:pt idx="918" formatCode="0.00">
                  <c:v>6.4</c:v>
                </c:pt>
                <c:pt idx="919" formatCode="0.00">
                  <c:v>73.599999999999994</c:v>
                </c:pt>
                <c:pt idx="920" formatCode="0.00">
                  <c:v>68.599999999999994</c:v>
                </c:pt>
                <c:pt idx="921" formatCode="0.00">
                  <c:v>86.9</c:v>
                </c:pt>
                <c:pt idx="922" formatCode="0.00">
                  <c:v>65.099999999999994</c:v>
                </c:pt>
                <c:pt idx="923" formatCode="0.00">
                  <c:v>36.299999999999997</c:v>
                </c:pt>
                <c:pt idx="924" formatCode="0.00">
                  <c:v>23.1</c:v>
                </c:pt>
                <c:pt idx="925" formatCode="0.00">
                  <c:v>1.5</c:v>
                </c:pt>
                <c:pt idx="926" formatCode="0.00">
                  <c:v>75.8</c:v>
                </c:pt>
                <c:pt idx="927" formatCode="0.00">
                  <c:v>71.5</c:v>
                </c:pt>
                <c:pt idx="928" formatCode="0.00">
                  <c:v>63.3</c:v>
                </c:pt>
                <c:pt idx="929" formatCode="0.00">
                  <c:v>35.299999999999997</c:v>
                </c:pt>
                <c:pt idx="930" formatCode="0.00">
                  <c:v>14</c:v>
                </c:pt>
                <c:pt idx="931" formatCode="0.00">
                  <c:v>2.1</c:v>
                </c:pt>
                <c:pt idx="932" formatCode="0.00">
                  <c:v>65.7</c:v>
                </c:pt>
                <c:pt idx="933" formatCode="0.00">
                  <c:v>33.4</c:v>
                </c:pt>
                <c:pt idx="934" formatCode="0.00">
                  <c:v>65.7</c:v>
                </c:pt>
                <c:pt idx="935" formatCode="0.00">
                  <c:v>91.8</c:v>
                </c:pt>
                <c:pt idx="936" formatCode="0.00">
                  <c:v>66</c:v>
                </c:pt>
                <c:pt idx="937" formatCode="0.00">
                  <c:v>50</c:v>
                </c:pt>
                <c:pt idx="938" formatCode="0.00">
                  <c:v>3.4</c:v>
                </c:pt>
                <c:pt idx="939" formatCode="0.00">
                  <c:v>55</c:v>
                </c:pt>
                <c:pt idx="940" formatCode="0.00">
                  <c:v>64.599999999999994</c:v>
                </c:pt>
                <c:pt idx="941" formatCode="0.00">
                  <c:v>54.3</c:v>
                </c:pt>
                <c:pt idx="942" formatCode="0.00">
                  <c:v>56.3</c:v>
                </c:pt>
                <c:pt idx="943" formatCode="0.00">
                  <c:v>23.1</c:v>
                </c:pt>
                <c:pt idx="944" formatCode="0.00">
                  <c:v>70.8</c:v>
                </c:pt>
                <c:pt idx="945" formatCode="0.00">
                  <c:v>49.7</c:v>
                </c:pt>
                <c:pt idx="946" formatCode="0.00">
                  <c:v>46.2</c:v>
                </c:pt>
                <c:pt idx="947" formatCode="0.00">
                  <c:v>19.100000000000001</c:v>
                </c:pt>
                <c:pt idx="948" formatCode="0.00">
                  <c:v>72.5</c:v>
                </c:pt>
                <c:pt idx="949" formatCode="0.00">
                  <c:v>72.400000000000006</c:v>
                </c:pt>
                <c:pt idx="950" formatCode="0.00">
                  <c:v>84.8</c:v>
                </c:pt>
                <c:pt idx="951" formatCode="0.00">
                  <c:v>3.6</c:v>
                </c:pt>
                <c:pt idx="952" formatCode="0.00">
                  <c:v>99</c:v>
                </c:pt>
                <c:pt idx="953" formatCode="0.00">
                  <c:v>-27.1</c:v>
                </c:pt>
                <c:pt idx="954" formatCode="0.00">
                  <c:v>81.099999999999994</c:v>
                </c:pt>
                <c:pt idx="955" formatCode="0.00">
                  <c:v>50.6</c:v>
                </c:pt>
                <c:pt idx="956" formatCode="0.00">
                  <c:v>73.900000000000006</c:v>
                </c:pt>
                <c:pt idx="957" formatCode="0.00">
                  <c:v>0.7</c:v>
                </c:pt>
                <c:pt idx="958" formatCode="0.00">
                  <c:v>36.9</c:v>
                </c:pt>
                <c:pt idx="959" formatCode="0.00">
                  <c:v>43.3</c:v>
                </c:pt>
                <c:pt idx="960" formatCode="0.00">
                  <c:v>66</c:v>
                </c:pt>
                <c:pt idx="961" formatCode="0.00">
                  <c:v>50.7</c:v>
                </c:pt>
                <c:pt idx="962" formatCode="0.00">
                  <c:v>45.5</c:v>
                </c:pt>
                <c:pt idx="963" formatCode="0.00">
                  <c:v>11.7</c:v>
                </c:pt>
                <c:pt idx="964" formatCode="0.00">
                  <c:v>67.3</c:v>
                </c:pt>
                <c:pt idx="965" formatCode="0.00">
                  <c:v>40.4</c:v>
                </c:pt>
                <c:pt idx="966" formatCode="0.00">
                  <c:v>65.5</c:v>
                </c:pt>
                <c:pt idx="967" formatCode="0.00">
                  <c:v>68.599999999999994</c:v>
                </c:pt>
                <c:pt idx="968" formatCode="0.00">
                  <c:v>67</c:v>
                </c:pt>
                <c:pt idx="969" formatCode="0.00">
                  <c:v>65.400000000000006</c:v>
                </c:pt>
                <c:pt idx="970" formatCode="0.00">
                  <c:v>66.900000000000006</c:v>
                </c:pt>
                <c:pt idx="971" formatCode="0.00">
                  <c:v>50.6</c:v>
                </c:pt>
                <c:pt idx="972" formatCode="0.00">
                  <c:v>64</c:v>
                </c:pt>
                <c:pt idx="973" formatCode="0.00">
                  <c:v>73.099999999999994</c:v>
                </c:pt>
                <c:pt idx="974" formatCode="0.00">
                  <c:v>53.7</c:v>
                </c:pt>
                <c:pt idx="975" formatCode="0.00">
                  <c:v>37.200000000000003</c:v>
                </c:pt>
                <c:pt idx="976" formatCode="0.00">
                  <c:v>50.6</c:v>
                </c:pt>
                <c:pt idx="977" formatCode="0.00">
                  <c:v>46.7</c:v>
                </c:pt>
                <c:pt idx="978" formatCode="0.00">
                  <c:v>51.3</c:v>
                </c:pt>
                <c:pt idx="979" formatCode="0.00">
                  <c:v>25.4</c:v>
                </c:pt>
                <c:pt idx="980" formatCode="0.00">
                  <c:v>40.5</c:v>
                </c:pt>
                <c:pt idx="981" formatCode="0.00">
                  <c:v>82.6</c:v>
                </c:pt>
                <c:pt idx="982" formatCode="0.00">
                  <c:v>40.200000000000003</c:v>
                </c:pt>
                <c:pt idx="983" formatCode="0.00">
                  <c:v>-36.5</c:v>
                </c:pt>
                <c:pt idx="984" formatCode="0.00">
                  <c:v>24.7</c:v>
                </c:pt>
                <c:pt idx="985" formatCode="0.00">
                  <c:v>59.5</c:v>
                </c:pt>
                <c:pt idx="986" formatCode="0.00">
                  <c:v>-7.2</c:v>
                </c:pt>
                <c:pt idx="987" formatCode="0.00">
                  <c:v>-28.9</c:v>
                </c:pt>
                <c:pt idx="988" formatCode="0.00">
                  <c:v>52</c:v>
                </c:pt>
                <c:pt idx="989" formatCode="0.00">
                  <c:v>34.9</c:v>
                </c:pt>
                <c:pt idx="990" formatCode="0.00">
                  <c:v>28.1</c:v>
                </c:pt>
                <c:pt idx="991" formatCode="0.00">
                  <c:v>32.9</c:v>
                </c:pt>
                <c:pt idx="992" formatCode="0.00">
                  <c:v>92.5</c:v>
                </c:pt>
                <c:pt idx="993" formatCode="0.00">
                  <c:v>82.5</c:v>
                </c:pt>
                <c:pt idx="994" formatCode="0.00">
                  <c:v>37.799999999999997</c:v>
                </c:pt>
                <c:pt idx="995" formatCode="0.00">
                  <c:v>25.3</c:v>
                </c:pt>
                <c:pt idx="996" formatCode="0.00">
                  <c:v>57.7</c:v>
                </c:pt>
                <c:pt idx="997" formatCode="0.00">
                  <c:v>29.9</c:v>
                </c:pt>
                <c:pt idx="998" formatCode="0.00">
                  <c:v>58.5</c:v>
                </c:pt>
                <c:pt idx="999" formatCode="0.00">
                  <c:v>76.2</c:v>
                </c:pt>
                <c:pt idx="1000" formatCode="0.00">
                  <c:v>15.4</c:v>
                </c:pt>
                <c:pt idx="1001" formatCode="0.00">
                  <c:v>-84.1</c:v>
                </c:pt>
                <c:pt idx="1002" formatCode="0.00">
                  <c:v>40.9</c:v>
                </c:pt>
                <c:pt idx="1003" formatCode="0.00">
                  <c:v>74.900000000000006</c:v>
                </c:pt>
                <c:pt idx="1004" formatCode="0.00">
                  <c:v>10.5</c:v>
                </c:pt>
                <c:pt idx="1005" formatCode="0.00">
                  <c:v>17.5</c:v>
                </c:pt>
                <c:pt idx="1006" formatCode="0.00">
                  <c:v>49.7</c:v>
                </c:pt>
                <c:pt idx="1007" formatCode="0.00">
                  <c:v>-28.2</c:v>
                </c:pt>
                <c:pt idx="1008" formatCode="0.00">
                  <c:v>78.400000000000006</c:v>
                </c:pt>
                <c:pt idx="1009" formatCode="0.00">
                  <c:v>-43.2</c:v>
                </c:pt>
                <c:pt idx="1010" formatCode="0.00">
                  <c:v>20.399999999999999</c:v>
                </c:pt>
                <c:pt idx="1011" formatCode="0.00">
                  <c:v>62.5</c:v>
                </c:pt>
                <c:pt idx="1012" formatCode="0.00">
                  <c:v>90.6</c:v>
                </c:pt>
                <c:pt idx="1013" formatCode="0.00">
                  <c:v>-8</c:v>
                </c:pt>
                <c:pt idx="1014" formatCode="0.00">
                  <c:v>6.1</c:v>
                </c:pt>
                <c:pt idx="1015" formatCode="0.00">
                  <c:v>38.6</c:v>
                </c:pt>
                <c:pt idx="1016" formatCode="0.00">
                  <c:v>0.5</c:v>
                </c:pt>
                <c:pt idx="1017" formatCode="0.00">
                  <c:v>22.4</c:v>
                </c:pt>
                <c:pt idx="1018" formatCode="0.00">
                  <c:v>71.3</c:v>
                </c:pt>
                <c:pt idx="1019" formatCode="0.00">
                  <c:v>32.1</c:v>
                </c:pt>
                <c:pt idx="1020" formatCode="0.00">
                  <c:v>60.2</c:v>
                </c:pt>
                <c:pt idx="1021" formatCode="0.00">
                  <c:v>61.6</c:v>
                </c:pt>
                <c:pt idx="1022" formatCode="0.00">
                  <c:v>33.200000000000003</c:v>
                </c:pt>
                <c:pt idx="1023" formatCode="0.00">
                  <c:v>4.5999999999999996</c:v>
                </c:pt>
                <c:pt idx="1024" formatCode="0.00">
                  <c:v>41.4</c:v>
                </c:pt>
                <c:pt idx="1025" formatCode="0.00">
                  <c:v>63.8</c:v>
                </c:pt>
                <c:pt idx="1026" formatCode="0.00">
                  <c:v>17.899999999999999</c:v>
                </c:pt>
                <c:pt idx="1027" formatCode="0.00">
                  <c:v>65.5</c:v>
                </c:pt>
                <c:pt idx="1028" formatCode="0.00">
                  <c:v>35.6</c:v>
                </c:pt>
                <c:pt idx="1029" formatCode="0.00">
                  <c:v>30.4</c:v>
                </c:pt>
                <c:pt idx="1030" formatCode="0.00">
                  <c:v>59.2</c:v>
                </c:pt>
                <c:pt idx="1031" formatCode="0.00">
                  <c:v>3.2</c:v>
                </c:pt>
                <c:pt idx="1032" formatCode="0.00">
                  <c:v>42.8</c:v>
                </c:pt>
                <c:pt idx="1033" formatCode="0.00">
                  <c:v>94.8</c:v>
                </c:pt>
                <c:pt idx="1034" formatCode="0.00">
                  <c:v>33</c:v>
                </c:pt>
                <c:pt idx="1035" formatCode="0.00">
                  <c:v>33.5</c:v>
                </c:pt>
                <c:pt idx="1036" formatCode="0.00">
                  <c:v>34.1</c:v>
                </c:pt>
                <c:pt idx="1037" formatCode="0.00">
                  <c:v>78.2</c:v>
                </c:pt>
                <c:pt idx="1038" formatCode="0.00">
                  <c:v>56.7</c:v>
                </c:pt>
                <c:pt idx="1039" formatCode="0.00">
                  <c:v>29.7</c:v>
                </c:pt>
                <c:pt idx="1040" formatCode="0.00">
                  <c:v>67.7</c:v>
                </c:pt>
                <c:pt idx="1041" formatCode="0.00">
                  <c:v>32.299999999999997</c:v>
                </c:pt>
                <c:pt idx="1042" formatCode="0.00">
                  <c:v>81.900000000000006</c:v>
                </c:pt>
                <c:pt idx="1043" formatCode="0.00">
                  <c:v>12.6</c:v>
                </c:pt>
                <c:pt idx="1044" formatCode="0.00">
                  <c:v>11.4</c:v>
                </c:pt>
                <c:pt idx="1045" formatCode="0.00">
                  <c:v>77.3</c:v>
                </c:pt>
                <c:pt idx="1046" formatCode="0.00">
                  <c:v>38.5</c:v>
                </c:pt>
                <c:pt idx="1047" formatCode="0.00">
                  <c:v>43.6</c:v>
                </c:pt>
                <c:pt idx="1048" formatCode="0.00">
                  <c:v>50.8</c:v>
                </c:pt>
                <c:pt idx="1049" formatCode="0.00">
                  <c:v>80.599999999999994</c:v>
                </c:pt>
                <c:pt idx="1050" formatCode="0.00">
                  <c:v>17.399999999999999</c:v>
                </c:pt>
                <c:pt idx="1051" formatCode="0.00">
                  <c:v>21.5</c:v>
                </c:pt>
                <c:pt idx="1052" formatCode="0.00">
                  <c:v>31.6</c:v>
                </c:pt>
                <c:pt idx="1053" formatCode="0.00">
                  <c:v>13.5</c:v>
                </c:pt>
                <c:pt idx="1054" formatCode="0.00">
                  <c:v>0.4</c:v>
                </c:pt>
                <c:pt idx="1055" formatCode="0.00">
                  <c:v>86.5</c:v>
                </c:pt>
                <c:pt idx="1056" formatCode="0.00">
                  <c:v>58.7</c:v>
                </c:pt>
                <c:pt idx="1057" formatCode="0.00">
                  <c:v>36.4</c:v>
                </c:pt>
                <c:pt idx="1058" formatCode="0.00">
                  <c:v>19.600000000000001</c:v>
                </c:pt>
                <c:pt idx="1059" formatCode="0.00">
                  <c:v>46.2</c:v>
                </c:pt>
                <c:pt idx="1060" formatCode="0.00">
                  <c:v>48.2</c:v>
                </c:pt>
                <c:pt idx="1061" formatCode="0.00">
                  <c:v>28.8</c:v>
                </c:pt>
                <c:pt idx="1062" formatCode="0.00">
                  <c:v>41.4</c:v>
                </c:pt>
                <c:pt idx="1063" formatCode="0.00">
                  <c:v>74.3</c:v>
                </c:pt>
                <c:pt idx="1064" formatCode="0.00">
                  <c:v>456.9</c:v>
                </c:pt>
                <c:pt idx="1065" formatCode="0.00">
                  <c:v>59.7</c:v>
                </c:pt>
                <c:pt idx="1066" formatCode="0.00">
                  <c:v>34.1</c:v>
                </c:pt>
                <c:pt idx="1067" formatCode="0.00">
                  <c:v>75.3</c:v>
                </c:pt>
                <c:pt idx="1068" formatCode="0.00">
                  <c:v>29.7</c:v>
                </c:pt>
                <c:pt idx="1069" formatCode="0.00">
                  <c:v>77.7</c:v>
                </c:pt>
                <c:pt idx="1070" formatCode="0.00">
                  <c:v>47.7</c:v>
                </c:pt>
                <c:pt idx="1071" formatCode="0.00">
                  <c:v>3</c:v>
                </c:pt>
                <c:pt idx="1072" formatCode="0.00">
                  <c:v>10.9</c:v>
                </c:pt>
                <c:pt idx="1073" formatCode="0.00">
                  <c:v>79.8</c:v>
                </c:pt>
                <c:pt idx="1074" formatCode="0.00">
                  <c:v>92.4</c:v>
                </c:pt>
                <c:pt idx="1075" formatCode="0.00">
                  <c:v>59.3</c:v>
                </c:pt>
                <c:pt idx="1076" formatCode="0.00">
                  <c:v>74.400000000000006</c:v>
                </c:pt>
                <c:pt idx="1077" formatCode="0.00">
                  <c:v>81.2</c:v>
                </c:pt>
                <c:pt idx="1078" formatCode="0.00">
                  <c:v>26.3</c:v>
                </c:pt>
                <c:pt idx="1079" formatCode="0.00">
                  <c:v>1.7</c:v>
                </c:pt>
                <c:pt idx="1080" formatCode="0.00">
                  <c:v>7.8</c:v>
                </c:pt>
                <c:pt idx="1081" formatCode="0.00">
                  <c:v>16.3</c:v>
                </c:pt>
                <c:pt idx="1082" formatCode="0.00">
                  <c:v>20.7</c:v>
                </c:pt>
                <c:pt idx="1083" formatCode="0.00">
                  <c:v>62.7</c:v>
                </c:pt>
                <c:pt idx="1084" formatCode="0.00">
                  <c:v>96.5</c:v>
                </c:pt>
                <c:pt idx="1085" formatCode="0.00">
                  <c:v>60.3</c:v>
                </c:pt>
                <c:pt idx="1086" formatCode="0.00">
                  <c:v>16.3</c:v>
                </c:pt>
                <c:pt idx="1087" formatCode="0.00">
                  <c:v>0.7</c:v>
                </c:pt>
                <c:pt idx="1088" formatCode="0.00">
                  <c:v>-47.1</c:v>
                </c:pt>
                <c:pt idx="1089" formatCode="0.00">
                  <c:v>68.400000000000006</c:v>
                </c:pt>
                <c:pt idx="1090" formatCode="0.00">
                  <c:v>23.4</c:v>
                </c:pt>
                <c:pt idx="1091" formatCode="0.00">
                  <c:v>29.1</c:v>
                </c:pt>
                <c:pt idx="1092" formatCode="0.00">
                  <c:v>20.6</c:v>
                </c:pt>
                <c:pt idx="1093" formatCode="0.00">
                  <c:v>37</c:v>
                </c:pt>
                <c:pt idx="1094" formatCode="0.00">
                  <c:v>-26.5</c:v>
                </c:pt>
                <c:pt idx="1095" formatCode="0.00">
                  <c:v>25.6</c:v>
                </c:pt>
                <c:pt idx="1096" formatCode="0.00">
                  <c:v>19.3</c:v>
                </c:pt>
                <c:pt idx="1097" formatCode="0.00">
                  <c:v>-25.9</c:v>
                </c:pt>
                <c:pt idx="1098" formatCode="0.00">
                  <c:v>51.2</c:v>
                </c:pt>
                <c:pt idx="1099" formatCode="0.00">
                  <c:v>45.7</c:v>
                </c:pt>
                <c:pt idx="1100" formatCode="0.00">
                  <c:v>23.1</c:v>
                </c:pt>
                <c:pt idx="1101" formatCode="0.00">
                  <c:v>14.3</c:v>
                </c:pt>
                <c:pt idx="1102" formatCode="0.00">
                  <c:v>85.9</c:v>
                </c:pt>
                <c:pt idx="1103" formatCode="0.00">
                  <c:v>40.299999999999997</c:v>
                </c:pt>
                <c:pt idx="1104" formatCode="0.00">
                  <c:v>1.2</c:v>
                </c:pt>
                <c:pt idx="1105" formatCode="0.00">
                  <c:v>24.8</c:v>
                </c:pt>
                <c:pt idx="1106" formatCode="0.00">
                  <c:v>68.8</c:v>
                </c:pt>
                <c:pt idx="1107" formatCode="0.00">
                  <c:v>59</c:v>
                </c:pt>
                <c:pt idx="1108" formatCode="0.00">
                  <c:v>6.9</c:v>
                </c:pt>
                <c:pt idx="1109" formatCode="0.00">
                  <c:v>52.6</c:v>
                </c:pt>
                <c:pt idx="1110" formatCode="0.00">
                  <c:v>59.7</c:v>
                </c:pt>
                <c:pt idx="1111" formatCode="0.00">
                  <c:v>2.9</c:v>
                </c:pt>
                <c:pt idx="1112" formatCode="0.00">
                  <c:v>80.400000000000006</c:v>
                </c:pt>
                <c:pt idx="1113" formatCode="0.00">
                  <c:v>61.9</c:v>
                </c:pt>
                <c:pt idx="1114" formatCode="0.00">
                  <c:v>41.2</c:v>
                </c:pt>
                <c:pt idx="1115" formatCode="0.00">
                  <c:v>42.2</c:v>
                </c:pt>
                <c:pt idx="1116" formatCode="0.00">
                  <c:v>66.400000000000006</c:v>
                </c:pt>
                <c:pt idx="1117" formatCode="0.00">
                  <c:v>-105.7</c:v>
                </c:pt>
                <c:pt idx="1118" formatCode="0.00">
                  <c:v>30.2</c:v>
                </c:pt>
                <c:pt idx="1119" formatCode="0.00">
                  <c:v>49.1</c:v>
                </c:pt>
                <c:pt idx="1120" formatCode="0.00">
                  <c:v>65.099999999999994</c:v>
                </c:pt>
                <c:pt idx="1121" formatCode="0.00">
                  <c:v>27.5</c:v>
                </c:pt>
                <c:pt idx="1122" formatCode="0.00">
                  <c:v>112.6</c:v>
                </c:pt>
                <c:pt idx="1123" formatCode="0.00">
                  <c:v>61.5</c:v>
                </c:pt>
                <c:pt idx="1124" formatCode="0.00">
                  <c:v>8.3000000000000007</c:v>
                </c:pt>
                <c:pt idx="1125" formatCode="0.00">
                  <c:v>37.299999999999997</c:v>
                </c:pt>
                <c:pt idx="1126" formatCode="0.00">
                  <c:v>27.8</c:v>
                </c:pt>
                <c:pt idx="1127" formatCode="0.00">
                  <c:v>15.5</c:v>
                </c:pt>
                <c:pt idx="1128" formatCode="0.00">
                  <c:v>10</c:v>
                </c:pt>
                <c:pt idx="1129" formatCode="0.00">
                  <c:v>48.6</c:v>
                </c:pt>
                <c:pt idx="1130" formatCode="0.00">
                  <c:v>39.6</c:v>
                </c:pt>
                <c:pt idx="1131" formatCode="0.00">
                  <c:v>83.4</c:v>
                </c:pt>
                <c:pt idx="1132" formatCode="0.00">
                  <c:v>38.1</c:v>
                </c:pt>
                <c:pt idx="1133" formatCode="0.00">
                  <c:v>60.9</c:v>
                </c:pt>
                <c:pt idx="1134" formatCode="0.00">
                  <c:v>-14.9</c:v>
                </c:pt>
                <c:pt idx="1135" formatCode="0.00">
                  <c:v>7.1</c:v>
                </c:pt>
                <c:pt idx="1136" formatCode="0.00">
                  <c:v>71.2</c:v>
                </c:pt>
                <c:pt idx="1137" formatCode="0.00">
                  <c:v>45.5</c:v>
                </c:pt>
                <c:pt idx="1138" formatCode="0.00">
                  <c:v>22.7</c:v>
                </c:pt>
                <c:pt idx="1139" formatCode="0.00">
                  <c:v>31.5</c:v>
                </c:pt>
                <c:pt idx="1140" formatCode="0.00">
                  <c:v>39.799999999999997</c:v>
                </c:pt>
                <c:pt idx="1141" formatCode="0.00">
                  <c:v>50</c:v>
                </c:pt>
                <c:pt idx="1142" formatCode="0.00">
                  <c:v>-30.4</c:v>
                </c:pt>
                <c:pt idx="1143" formatCode="0.00">
                  <c:v>-125.8</c:v>
                </c:pt>
                <c:pt idx="1144" formatCode="0.00">
                  <c:v>75</c:v>
                </c:pt>
                <c:pt idx="1145" formatCode="0.00">
                  <c:v>84.5</c:v>
                </c:pt>
                <c:pt idx="1146" formatCode="0.00">
                  <c:v>45.9</c:v>
                </c:pt>
                <c:pt idx="1147" formatCode="0.00">
                  <c:v>61.5</c:v>
                </c:pt>
                <c:pt idx="1148" formatCode="0.00">
                  <c:v>54.7</c:v>
                </c:pt>
                <c:pt idx="1149" formatCode="0.00">
                  <c:v>4.0999999999999996</c:v>
                </c:pt>
                <c:pt idx="1150" formatCode="0.00">
                  <c:v>50.2</c:v>
                </c:pt>
                <c:pt idx="1151" formatCode="0.00">
                  <c:v>31.5</c:v>
                </c:pt>
                <c:pt idx="1152" formatCode="0.00">
                  <c:v>67.5</c:v>
                </c:pt>
                <c:pt idx="1153" formatCode="0.00">
                  <c:v>58</c:v>
                </c:pt>
                <c:pt idx="1154" formatCode="0.00">
                  <c:v>45.9</c:v>
                </c:pt>
                <c:pt idx="1155" formatCode="0.00">
                  <c:v>30.5</c:v>
                </c:pt>
                <c:pt idx="1156" formatCode="0.00">
                  <c:v>100.7</c:v>
                </c:pt>
                <c:pt idx="1157" formatCode="0.00">
                  <c:v>24.6</c:v>
                </c:pt>
                <c:pt idx="1158" formatCode="0.00">
                  <c:v>99.2</c:v>
                </c:pt>
                <c:pt idx="1159" formatCode="0.00">
                  <c:v>14.1</c:v>
                </c:pt>
                <c:pt idx="1160" formatCode="0.00">
                  <c:v>6.4</c:v>
                </c:pt>
                <c:pt idx="1161" formatCode="0.00">
                  <c:v>36.299999999999997</c:v>
                </c:pt>
                <c:pt idx="1162" formatCode="0.00">
                  <c:v>51.9</c:v>
                </c:pt>
                <c:pt idx="1163" formatCode="0.00">
                  <c:v>6.1</c:v>
                </c:pt>
                <c:pt idx="1164" formatCode="0.00">
                  <c:v>4.3</c:v>
                </c:pt>
                <c:pt idx="1165" formatCode="0.00">
                  <c:v>77.8</c:v>
                </c:pt>
                <c:pt idx="1166" formatCode="0.00">
                  <c:v>45.1</c:v>
                </c:pt>
                <c:pt idx="1167" formatCode="0.00">
                  <c:v>87.1</c:v>
                </c:pt>
                <c:pt idx="1168" formatCode="0.00">
                  <c:v>21.1</c:v>
                </c:pt>
                <c:pt idx="1169" formatCode="0.00">
                  <c:v>68.099999999999994</c:v>
                </c:pt>
                <c:pt idx="1170" formatCode="0.00">
                  <c:v>18.899999999999999</c:v>
                </c:pt>
                <c:pt idx="1171" formatCode="0.00">
                  <c:v>31.3</c:v>
                </c:pt>
                <c:pt idx="1172" formatCode="0.00">
                  <c:v>62.9</c:v>
                </c:pt>
                <c:pt idx="1173" formatCode="0.00">
                  <c:v>81.900000000000006</c:v>
                </c:pt>
                <c:pt idx="1174" formatCode="0.00">
                  <c:v>0.4</c:v>
                </c:pt>
                <c:pt idx="1175" formatCode="0.00">
                  <c:v>59.3</c:v>
                </c:pt>
                <c:pt idx="1176" formatCode="0.00">
                  <c:v>35.5</c:v>
                </c:pt>
                <c:pt idx="1177" formatCode="0.00">
                  <c:v>49.6</c:v>
                </c:pt>
                <c:pt idx="1178" formatCode="0.00">
                  <c:v>-24.7</c:v>
                </c:pt>
                <c:pt idx="1179" formatCode="0.00">
                  <c:v>54.7</c:v>
                </c:pt>
                <c:pt idx="1180" formatCode="0.00">
                  <c:v>45</c:v>
                </c:pt>
                <c:pt idx="1181" formatCode="0.00">
                  <c:v>-6.8</c:v>
                </c:pt>
                <c:pt idx="1182" formatCode="0.00">
                  <c:v>33</c:v>
                </c:pt>
                <c:pt idx="1183" formatCode="0.00">
                  <c:v>7.3</c:v>
                </c:pt>
                <c:pt idx="1184" formatCode="0.00">
                  <c:v>53.9</c:v>
                </c:pt>
                <c:pt idx="1185" formatCode="0.00">
                  <c:v>14.1</c:v>
                </c:pt>
                <c:pt idx="1186" formatCode="0.00">
                  <c:v>41.5</c:v>
                </c:pt>
                <c:pt idx="1187" formatCode="0.00">
                  <c:v>20.3</c:v>
                </c:pt>
                <c:pt idx="1188" formatCode="0.00">
                  <c:v>8.8000000000000007</c:v>
                </c:pt>
                <c:pt idx="1189" formatCode="0.00">
                  <c:v>57.7</c:v>
                </c:pt>
                <c:pt idx="1190" formatCode="0.00">
                  <c:v>87.8</c:v>
                </c:pt>
                <c:pt idx="1191" formatCode="0.00">
                  <c:v>29</c:v>
                </c:pt>
                <c:pt idx="1192" formatCode="0.00">
                  <c:v>80.3</c:v>
                </c:pt>
                <c:pt idx="1193" formatCode="0.00">
                  <c:v>31.7</c:v>
                </c:pt>
                <c:pt idx="1194" formatCode="0.00">
                  <c:v>48.3</c:v>
                </c:pt>
                <c:pt idx="1195" formatCode="0.00">
                  <c:v>16.8</c:v>
                </c:pt>
                <c:pt idx="1196" formatCode="0.00">
                  <c:v>70.099999999999994</c:v>
                </c:pt>
                <c:pt idx="1197" formatCode="0.00">
                  <c:v>36.9</c:v>
                </c:pt>
                <c:pt idx="1198" formatCode="0.00">
                  <c:v>27.5</c:v>
                </c:pt>
                <c:pt idx="1199" formatCode="0.00">
                  <c:v>29.9</c:v>
                </c:pt>
                <c:pt idx="1200" formatCode="0.00">
                  <c:v>30</c:v>
                </c:pt>
                <c:pt idx="1201" formatCode="0.00">
                  <c:v>27.4</c:v>
                </c:pt>
                <c:pt idx="1202" formatCode="0.00">
                  <c:v>57.1</c:v>
                </c:pt>
                <c:pt idx="1203" formatCode="0.00">
                  <c:v>79.8</c:v>
                </c:pt>
                <c:pt idx="1204" formatCode="0.00">
                  <c:v>25.9</c:v>
                </c:pt>
                <c:pt idx="1205" formatCode="0.00">
                  <c:v>9.6</c:v>
                </c:pt>
                <c:pt idx="1206" formatCode="0.00">
                  <c:v>57.7</c:v>
                </c:pt>
                <c:pt idx="1207" formatCode="0.00">
                  <c:v>32.5</c:v>
                </c:pt>
                <c:pt idx="1208" formatCode="0.00">
                  <c:v>-13.3</c:v>
                </c:pt>
                <c:pt idx="1209" formatCode="0.00">
                  <c:v>40.6</c:v>
                </c:pt>
                <c:pt idx="1210" formatCode="0.00">
                  <c:v>9</c:v>
                </c:pt>
                <c:pt idx="1211" formatCode="0.00">
                  <c:v>22.5</c:v>
                </c:pt>
                <c:pt idx="1212" formatCode="0.00">
                  <c:v>52.6</c:v>
                </c:pt>
                <c:pt idx="1213" formatCode="0.00">
                  <c:v>53.7</c:v>
                </c:pt>
                <c:pt idx="1214" formatCode="0.00">
                  <c:v>44.5</c:v>
                </c:pt>
                <c:pt idx="1215" formatCode="0.00">
                  <c:v>37.700000000000003</c:v>
                </c:pt>
                <c:pt idx="1216" formatCode="0.00">
                  <c:v>52.6</c:v>
                </c:pt>
                <c:pt idx="1217" formatCode="0.00">
                  <c:v>63.6</c:v>
                </c:pt>
                <c:pt idx="1218" formatCode="0.00">
                  <c:v>43.1</c:v>
                </c:pt>
                <c:pt idx="1219" formatCode="0.00">
                  <c:v>34.200000000000003</c:v>
                </c:pt>
                <c:pt idx="1220" formatCode="0.00">
                  <c:v>72.5</c:v>
                </c:pt>
                <c:pt idx="1221" formatCode="0.00">
                  <c:v>38</c:v>
                </c:pt>
                <c:pt idx="1222" formatCode="0.00">
                  <c:v>-2.6</c:v>
                </c:pt>
                <c:pt idx="1223" formatCode="0.00">
                  <c:v>47.6</c:v>
                </c:pt>
                <c:pt idx="1224" formatCode="0.00">
                  <c:v>63.6</c:v>
                </c:pt>
                <c:pt idx="1225" formatCode="0.00">
                  <c:v>56.1</c:v>
                </c:pt>
                <c:pt idx="1226" formatCode="0.00">
                  <c:v>36.1</c:v>
                </c:pt>
                <c:pt idx="1227" formatCode="0.00">
                  <c:v>83.4</c:v>
                </c:pt>
                <c:pt idx="1228" formatCode="0.00">
                  <c:v>60.2</c:v>
                </c:pt>
                <c:pt idx="1229" formatCode="0.00">
                  <c:v>98.9</c:v>
                </c:pt>
                <c:pt idx="1230" formatCode="0.00">
                  <c:v>-60</c:v>
                </c:pt>
                <c:pt idx="1231" formatCode="0.00">
                  <c:v>61.4</c:v>
                </c:pt>
                <c:pt idx="1232" formatCode="0.00">
                  <c:v>18</c:v>
                </c:pt>
                <c:pt idx="1233" formatCode="0.00">
                  <c:v>41.2</c:v>
                </c:pt>
                <c:pt idx="1234" formatCode="0.00">
                  <c:v>43.3</c:v>
                </c:pt>
                <c:pt idx="1235" formatCode="0.00">
                  <c:v>22.7</c:v>
                </c:pt>
                <c:pt idx="1236" formatCode="0.00">
                  <c:v>75.400000000000006</c:v>
                </c:pt>
                <c:pt idx="1237" formatCode="0.00">
                  <c:v>14</c:v>
                </c:pt>
                <c:pt idx="1238" formatCode="0.00">
                  <c:v>51.8</c:v>
                </c:pt>
                <c:pt idx="1239" formatCode="0.00">
                  <c:v>65.8</c:v>
                </c:pt>
                <c:pt idx="1240" formatCode="0.00">
                  <c:v>42.9</c:v>
                </c:pt>
                <c:pt idx="1241" formatCode="0.00">
                  <c:v>59.5</c:v>
                </c:pt>
                <c:pt idx="1242" formatCode="0.00">
                  <c:v>50.3</c:v>
                </c:pt>
                <c:pt idx="1243" formatCode="0.00">
                  <c:v>51.8</c:v>
                </c:pt>
                <c:pt idx="1244" formatCode="0.00">
                  <c:v>40.299999999999997</c:v>
                </c:pt>
                <c:pt idx="1245" formatCode="0.00">
                  <c:v>48.2</c:v>
                </c:pt>
                <c:pt idx="1246" formatCode="0.00">
                  <c:v>32.299999999999997</c:v>
                </c:pt>
                <c:pt idx="1247" formatCode="0.00">
                  <c:v>29.5</c:v>
                </c:pt>
                <c:pt idx="1248" formatCode="0.00">
                  <c:v>11.5</c:v>
                </c:pt>
                <c:pt idx="1249" formatCode="0.00">
                  <c:v>40.1</c:v>
                </c:pt>
                <c:pt idx="1250" formatCode="0.00">
                  <c:v>4.0999999999999996</c:v>
                </c:pt>
                <c:pt idx="1251" formatCode="0.00">
                  <c:v>72.400000000000006</c:v>
                </c:pt>
                <c:pt idx="1252" formatCode="0.00">
                  <c:v>-3.3</c:v>
                </c:pt>
                <c:pt idx="1253" formatCode="0.00">
                  <c:v>2</c:v>
                </c:pt>
                <c:pt idx="1254" formatCode="0.00">
                  <c:v>65.7</c:v>
                </c:pt>
                <c:pt idx="1255" formatCode="0.00">
                  <c:v>61.1</c:v>
                </c:pt>
                <c:pt idx="1256" formatCode="0.00">
                  <c:v>39.799999999999997</c:v>
                </c:pt>
                <c:pt idx="1257" formatCode="0.00">
                  <c:v>64.3</c:v>
                </c:pt>
                <c:pt idx="1258" formatCode="0.00">
                  <c:v>33.799999999999997</c:v>
                </c:pt>
                <c:pt idx="1259" formatCode="0.00">
                  <c:v>5.5</c:v>
                </c:pt>
                <c:pt idx="1260" formatCode="0.00">
                  <c:v>57.8</c:v>
                </c:pt>
                <c:pt idx="1261" formatCode="0.00">
                  <c:v>64.7</c:v>
                </c:pt>
                <c:pt idx="1262" formatCode="0.00">
                  <c:v>24.6</c:v>
                </c:pt>
                <c:pt idx="1263" formatCode="0.00">
                  <c:v>54.9</c:v>
                </c:pt>
                <c:pt idx="1264" formatCode="0.00">
                  <c:v>49.6</c:v>
                </c:pt>
                <c:pt idx="1265" formatCode="0.00">
                  <c:v>22.4</c:v>
                </c:pt>
                <c:pt idx="1266" formatCode="0.00">
                  <c:v>97.3</c:v>
                </c:pt>
                <c:pt idx="1267" formatCode="0.00">
                  <c:v>58.8</c:v>
                </c:pt>
                <c:pt idx="1268" formatCode="0.00">
                  <c:v>1.2</c:v>
                </c:pt>
                <c:pt idx="1269" formatCode="0.00">
                  <c:v>72.2</c:v>
                </c:pt>
                <c:pt idx="1270" formatCode="0.00">
                  <c:v>41.4</c:v>
                </c:pt>
                <c:pt idx="1271" formatCode="0.00">
                  <c:v>93.6</c:v>
                </c:pt>
                <c:pt idx="1272" formatCode="0.00">
                  <c:v>77.7</c:v>
                </c:pt>
                <c:pt idx="1273" formatCode="0.00">
                  <c:v>47.9</c:v>
                </c:pt>
                <c:pt idx="1274" formatCode="0.00">
                  <c:v>74.7</c:v>
                </c:pt>
                <c:pt idx="1275" formatCode="0.00">
                  <c:v>25.3</c:v>
                </c:pt>
                <c:pt idx="1276" formatCode="0.00">
                  <c:v>22.7</c:v>
                </c:pt>
                <c:pt idx="1277" formatCode="0.00">
                  <c:v>61.2</c:v>
                </c:pt>
                <c:pt idx="1278" formatCode="0.00">
                  <c:v>56.1</c:v>
                </c:pt>
                <c:pt idx="1279" formatCode="0.00">
                  <c:v>25.2</c:v>
                </c:pt>
                <c:pt idx="1280" formatCode="0.00">
                  <c:v>27.7</c:v>
                </c:pt>
                <c:pt idx="1281" formatCode="0.00">
                  <c:v>21.3</c:v>
                </c:pt>
                <c:pt idx="1282" formatCode="0.00">
                  <c:v>-37.299999999999997</c:v>
                </c:pt>
                <c:pt idx="1283" formatCode="0.00">
                  <c:v>68.5</c:v>
                </c:pt>
                <c:pt idx="1284" formatCode="0.00">
                  <c:v>70.7</c:v>
                </c:pt>
                <c:pt idx="1285" formatCode="0.00">
                  <c:v>12.6</c:v>
                </c:pt>
                <c:pt idx="1286" formatCode="0.00">
                  <c:v>28.7</c:v>
                </c:pt>
                <c:pt idx="1287" formatCode="0.00">
                  <c:v>15.5</c:v>
                </c:pt>
                <c:pt idx="1288" formatCode="0.00">
                  <c:v>80.099999999999994</c:v>
                </c:pt>
                <c:pt idx="1289" formatCode="0.00">
                  <c:v>53.6</c:v>
                </c:pt>
                <c:pt idx="1290" formatCode="0.00">
                  <c:v>41</c:v>
                </c:pt>
                <c:pt idx="1291" formatCode="0.00">
                  <c:v>27.5</c:v>
                </c:pt>
                <c:pt idx="1292" formatCode="0.00">
                  <c:v>69.5</c:v>
                </c:pt>
                <c:pt idx="1293" formatCode="0.00">
                  <c:v>60.2</c:v>
                </c:pt>
                <c:pt idx="1294" formatCode="0.00">
                  <c:v>69.099999999999994</c:v>
                </c:pt>
                <c:pt idx="1295" formatCode="0.00">
                  <c:v>59.4</c:v>
                </c:pt>
                <c:pt idx="1296" formatCode="0.00">
                  <c:v>33.1</c:v>
                </c:pt>
                <c:pt idx="1297" formatCode="0.00">
                  <c:v>46.9</c:v>
                </c:pt>
                <c:pt idx="1298" formatCode="0.00">
                  <c:v>43.9</c:v>
                </c:pt>
                <c:pt idx="1299" formatCode="0.00">
                  <c:v>47.2</c:v>
                </c:pt>
                <c:pt idx="1300" formatCode="0.00">
                  <c:v>83.6</c:v>
                </c:pt>
                <c:pt idx="1301" formatCode="0.00">
                  <c:v>50.6</c:v>
                </c:pt>
                <c:pt idx="1302" formatCode="0.00">
                  <c:v>13.7</c:v>
                </c:pt>
                <c:pt idx="1303" formatCode="0.00">
                  <c:v>72.900000000000006</c:v>
                </c:pt>
                <c:pt idx="1304" formatCode="0.00">
                  <c:v>78.7</c:v>
                </c:pt>
                <c:pt idx="1305" formatCode="0.00">
                  <c:v>-26.3</c:v>
                </c:pt>
                <c:pt idx="1306" formatCode="0.00">
                  <c:v>56.5</c:v>
                </c:pt>
                <c:pt idx="1307" formatCode="0.00">
                  <c:v>38.9</c:v>
                </c:pt>
                <c:pt idx="1308" formatCode="0.00">
                  <c:v>41.9</c:v>
                </c:pt>
                <c:pt idx="1309" formatCode="0.00">
                  <c:v>41</c:v>
                </c:pt>
                <c:pt idx="1310" formatCode="0.00">
                  <c:v>-95.8</c:v>
                </c:pt>
                <c:pt idx="1311" formatCode="0.00">
                  <c:v>41.1</c:v>
                </c:pt>
                <c:pt idx="1312" formatCode="0.00">
                  <c:v>65.3</c:v>
                </c:pt>
                <c:pt idx="1313" formatCode="0.00">
                  <c:v>60.9</c:v>
                </c:pt>
                <c:pt idx="1314" formatCode="0.00">
                  <c:v>33.799999999999997</c:v>
                </c:pt>
                <c:pt idx="1315" formatCode="0.00">
                  <c:v>74</c:v>
                </c:pt>
                <c:pt idx="1316" formatCode="0.00">
                  <c:v>58.5</c:v>
                </c:pt>
                <c:pt idx="1317" formatCode="0.00">
                  <c:v>-31.3</c:v>
                </c:pt>
                <c:pt idx="1318" formatCode="0.00">
                  <c:v>22.4</c:v>
                </c:pt>
                <c:pt idx="1319" formatCode="0.00">
                  <c:v>48.5</c:v>
                </c:pt>
                <c:pt idx="1320" formatCode="0.00">
                  <c:v>63.2</c:v>
                </c:pt>
                <c:pt idx="1321" formatCode="0.00">
                  <c:v>2</c:v>
                </c:pt>
                <c:pt idx="1322" formatCode="0.00">
                  <c:v>46.7</c:v>
                </c:pt>
                <c:pt idx="1323" formatCode="0.00">
                  <c:v>46.4</c:v>
                </c:pt>
                <c:pt idx="1324" formatCode="0.00">
                  <c:v>27.2</c:v>
                </c:pt>
                <c:pt idx="1325" formatCode="0.00">
                  <c:v>59.3</c:v>
                </c:pt>
                <c:pt idx="1326" formatCode="0.00">
                  <c:v>48.7</c:v>
                </c:pt>
                <c:pt idx="1327" formatCode="0.00">
                  <c:v>68.599999999999994</c:v>
                </c:pt>
                <c:pt idx="1328" formatCode="0.00">
                  <c:v>-23.7</c:v>
                </c:pt>
                <c:pt idx="1329" formatCode="0.00">
                  <c:v>50.5</c:v>
                </c:pt>
                <c:pt idx="1330" formatCode="0.00">
                  <c:v>48.7</c:v>
                </c:pt>
                <c:pt idx="1331" formatCode="0.00">
                  <c:v>74.599999999999994</c:v>
                </c:pt>
                <c:pt idx="1332" formatCode="0.00">
                  <c:v>37.4</c:v>
                </c:pt>
                <c:pt idx="1333" formatCode="0.00">
                  <c:v>69.599999999999994</c:v>
                </c:pt>
                <c:pt idx="1334" formatCode="0.00">
                  <c:v>13.5</c:v>
                </c:pt>
                <c:pt idx="1335" formatCode="0.00">
                  <c:v>61.8</c:v>
                </c:pt>
                <c:pt idx="1336" formatCode="0.00">
                  <c:v>1317.7</c:v>
                </c:pt>
                <c:pt idx="1337" formatCode="0.00">
                  <c:v>99</c:v>
                </c:pt>
                <c:pt idx="1338" formatCode="0.00">
                  <c:v>45.3</c:v>
                </c:pt>
                <c:pt idx="1339" formatCode="0.00">
                  <c:v>47.2</c:v>
                </c:pt>
                <c:pt idx="1340" formatCode="0.00">
                  <c:v>59.1</c:v>
                </c:pt>
                <c:pt idx="1341" formatCode="0.00">
                  <c:v>77.2</c:v>
                </c:pt>
                <c:pt idx="1342" formatCode="0.00">
                  <c:v>35.200000000000003</c:v>
                </c:pt>
                <c:pt idx="1343" formatCode="0.00">
                  <c:v>90.4</c:v>
                </c:pt>
                <c:pt idx="1344" formatCode="0.00">
                  <c:v>41.6</c:v>
                </c:pt>
                <c:pt idx="1345" formatCode="0.00">
                  <c:v>-8.3000000000000007</c:v>
                </c:pt>
                <c:pt idx="1346" formatCode="0.00">
                  <c:v>45.4</c:v>
                </c:pt>
                <c:pt idx="1347" formatCode="0.00">
                  <c:v>57.1</c:v>
                </c:pt>
                <c:pt idx="1348" formatCode="0.00">
                  <c:v>-19</c:v>
                </c:pt>
                <c:pt idx="1349" formatCode="0.00">
                  <c:v>86.6</c:v>
                </c:pt>
                <c:pt idx="1350" formatCode="0.00">
                  <c:v>52.1</c:v>
                </c:pt>
                <c:pt idx="1351" formatCode="0.00">
                  <c:v>76</c:v>
                </c:pt>
                <c:pt idx="1352" formatCode="0.00">
                  <c:v>62.2</c:v>
                </c:pt>
                <c:pt idx="1353" formatCode="0.00">
                  <c:v>18.7</c:v>
                </c:pt>
                <c:pt idx="1354" formatCode="0.00">
                  <c:v>57.6</c:v>
                </c:pt>
                <c:pt idx="1355" formatCode="0.00">
                  <c:v>57.2</c:v>
                </c:pt>
                <c:pt idx="1356" formatCode="0.00">
                  <c:v>9</c:v>
                </c:pt>
                <c:pt idx="1357" formatCode="0.00">
                  <c:v>44.2</c:v>
                </c:pt>
                <c:pt idx="1358" formatCode="0.00">
                  <c:v>72.099999999999994</c:v>
                </c:pt>
                <c:pt idx="1359" formatCode="0.00">
                  <c:v>26.6</c:v>
                </c:pt>
                <c:pt idx="1360" formatCode="0.00">
                  <c:v>-80.5</c:v>
                </c:pt>
                <c:pt idx="1361" formatCode="0.00">
                  <c:v>15.7</c:v>
                </c:pt>
                <c:pt idx="1362" formatCode="0.00">
                  <c:v>63</c:v>
                </c:pt>
                <c:pt idx="1363" formatCode="0.00">
                  <c:v>31.2</c:v>
                </c:pt>
                <c:pt idx="1364" formatCode="0.00">
                  <c:v>82</c:v>
                </c:pt>
                <c:pt idx="1365" formatCode="0.00">
                  <c:v>44.8</c:v>
                </c:pt>
                <c:pt idx="1366" formatCode="0.00">
                  <c:v>62.7</c:v>
                </c:pt>
                <c:pt idx="1367" formatCode="0.00">
                  <c:v>27.4</c:v>
                </c:pt>
                <c:pt idx="1368" formatCode="0.00">
                  <c:v>27.7</c:v>
                </c:pt>
                <c:pt idx="1369" formatCode="0.00">
                  <c:v>85</c:v>
                </c:pt>
                <c:pt idx="1370" formatCode="0.00">
                  <c:v>67.3</c:v>
                </c:pt>
                <c:pt idx="1371" formatCode="0.00">
                  <c:v>61.8</c:v>
                </c:pt>
                <c:pt idx="1372" formatCode="0.00">
                  <c:v>4.3</c:v>
                </c:pt>
                <c:pt idx="1373" formatCode="0.00">
                  <c:v>62.4</c:v>
                </c:pt>
                <c:pt idx="1374" formatCode="0.00">
                  <c:v>70</c:v>
                </c:pt>
                <c:pt idx="1375" formatCode="0.00">
                  <c:v>47.8</c:v>
                </c:pt>
                <c:pt idx="1376" formatCode="0.00">
                  <c:v>33.4</c:v>
                </c:pt>
                <c:pt idx="1377" formatCode="0.00">
                  <c:v>82.5</c:v>
                </c:pt>
                <c:pt idx="1378" formatCode="0.00">
                  <c:v>83.2</c:v>
                </c:pt>
                <c:pt idx="1379" formatCode="0.00">
                  <c:v>66.599999999999994</c:v>
                </c:pt>
                <c:pt idx="1380" formatCode="0.00">
                  <c:v>61.1</c:v>
                </c:pt>
                <c:pt idx="1381" formatCode="0.00">
                  <c:v>63.8</c:v>
                </c:pt>
                <c:pt idx="1382" formatCode="0.00">
                  <c:v>94.1</c:v>
                </c:pt>
                <c:pt idx="1383" formatCode="0.00">
                  <c:v>17.100000000000001</c:v>
                </c:pt>
                <c:pt idx="1384" formatCode="0.00">
                  <c:v>46.7</c:v>
                </c:pt>
                <c:pt idx="1385" formatCode="0.00">
                  <c:v>32.6</c:v>
                </c:pt>
                <c:pt idx="1386" formatCode="0.00">
                  <c:v>-56.5</c:v>
                </c:pt>
                <c:pt idx="1387" formatCode="0.00">
                  <c:v>62.4</c:v>
                </c:pt>
                <c:pt idx="1388" formatCode="0.00">
                  <c:v>48.5</c:v>
                </c:pt>
                <c:pt idx="1389" formatCode="0.00">
                  <c:v>49.6</c:v>
                </c:pt>
                <c:pt idx="1390" formatCode="0.00">
                  <c:v>-65.2</c:v>
                </c:pt>
                <c:pt idx="1391" formatCode="0.00">
                  <c:v>92.9</c:v>
                </c:pt>
                <c:pt idx="1392" formatCode="0.00">
                  <c:v>45</c:v>
                </c:pt>
                <c:pt idx="1393" formatCode="0.00">
                  <c:v>45.3</c:v>
                </c:pt>
                <c:pt idx="1394" formatCode="0.00">
                  <c:v>49.7</c:v>
                </c:pt>
                <c:pt idx="1395" formatCode="0.00">
                  <c:v>86.8</c:v>
                </c:pt>
                <c:pt idx="1396" formatCode="0.00">
                  <c:v>18.3</c:v>
                </c:pt>
                <c:pt idx="1397" formatCode="0.00">
                  <c:v>12.3</c:v>
                </c:pt>
                <c:pt idx="1398" formatCode="0.00">
                  <c:v>40.9</c:v>
                </c:pt>
                <c:pt idx="1399" formatCode="0.00">
                  <c:v>1.8</c:v>
                </c:pt>
                <c:pt idx="1400" formatCode="0.00">
                  <c:v>-10.199999999999999</c:v>
                </c:pt>
                <c:pt idx="1401" formatCode="0.00">
                  <c:v>14.6</c:v>
                </c:pt>
                <c:pt idx="1402" formatCode="0.00">
                  <c:v>34.4</c:v>
                </c:pt>
                <c:pt idx="1403" formatCode="0.00">
                  <c:v>73.900000000000006</c:v>
                </c:pt>
                <c:pt idx="1404" formatCode="0.00">
                  <c:v>82.8</c:v>
                </c:pt>
                <c:pt idx="1405" formatCode="0.00">
                  <c:v>75.8</c:v>
                </c:pt>
                <c:pt idx="1406" formatCode="0.00">
                  <c:v>42</c:v>
                </c:pt>
                <c:pt idx="1407" formatCode="0.00">
                  <c:v>63.8</c:v>
                </c:pt>
                <c:pt idx="1408" formatCode="0.00">
                  <c:v>55</c:v>
                </c:pt>
                <c:pt idx="1409" formatCode="0.00">
                  <c:v>72.099999999999994</c:v>
                </c:pt>
                <c:pt idx="1410" formatCode="0.00">
                  <c:v>89.4</c:v>
                </c:pt>
                <c:pt idx="1411" formatCode="0.00">
                  <c:v>22.9</c:v>
                </c:pt>
                <c:pt idx="1412" formatCode="0.00">
                  <c:v>63.7</c:v>
                </c:pt>
                <c:pt idx="1413" formatCode="0.00">
                  <c:v>48.9</c:v>
                </c:pt>
                <c:pt idx="1414" formatCode="0.00">
                  <c:v>51</c:v>
                </c:pt>
                <c:pt idx="1415" formatCode="0.00">
                  <c:v>34.4</c:v>
                </c:pt>
                <c:pt idx="1416" formatCode="0.00">
                  <c:v>86</c:v>
                </c:pt>
                <c:pt idx="1417" formatCode="0.00">
                  <c:v>-2.4</c:v>
                </c:pt>
                <c:pt idx="1418" formatCode="0.00">
                  <c:v>17.399999999999999</c:v>
                </c:pt>
                <c:pt idx="1419" formatCode="0.00">
                  <c:v>43.9</c:v>
                </c:pt>
                <c:pt idx="1420" formatCode="0.00">
                  <c:v>8.9</c:v>
                </c:pt>
                <c:pt idx="1421" formatCode="0.00">
                  <c:v>25.5</c:v>
                </c:pt>
                <c:pt idx="1422" formatCode="0.00">
                  <c:v>-27.2</c:v>
                </c:pt>
                <c:pt idx="1423" formatCode="0.00">
                  <c:v>31.1</c:v>
                </c:pt>
                <c:pt idx="1424" formatCode="0.00">
                  <c:v>31.6</c:v>
                </c:pt>
                <c:pt idx="1425" formatCode="0.00">
                  <c:v>89</c:v>
                </c:pt>
                <c:pt idx="1426" formatCode="0.00">
                  <c:v>48.2</c:v>
                </c:pt>
                <c:pt idx="1427" formatCode="0.00">
                  <c:v>48.2</c:v>
                </c:pt>
                <c:pt idx="1428" formatCode="0.00">
                  <c:v>84.4</c:v>
                </c:pt>
                <c:pt idx="1429" formatCode="0.00">
                  <c:v>24.3</c:v>
                </c:pt>
                <c:pt idx="1430" formatCode="0.00">
                  <c:v>-9.6</c:v>
                </c:pt>
                <c:pt idx="1431" formatCode="0.00">
                  <c:v>21.9</c:v>
                </c:pt>
                <c:pt idx="1432" formatCode="#,##0.00">
                  <c:v>35</c:v>
                </c:pt>
                <c:pt idx="1433" formatCode="#,##0.00">
                  <c:v>63.4</c:v>
                </c:pt>
                <c:pt idx="1434" formatCode="#,##0.00">
                  <c:v>37.700000000000003</c:v>
                </c:pt>
                <c:pt idx="1435" formatCode="#,##0.00">
                  <c:v>-1.5</c:v>
                </c:pt>
                <c:pt idx="1436" formatCode="#,##0.00">
                  <c:v>41.2</c:v>
                </c:pt>
                <c:pt idx="1437" formatCode="#,##0.00">
                  <c:v>40.700000000000003</c:v>
                </c:pt>
                <c:pt idx="1438" formatCode="#,##0.00">
                  <c:v>27.4</c:v>
                </c:pt>
                <c:pt idx="1439" formatCode="#,##0.00">
                  <c:v>92.4</c:v>
                </c:pt>
                <c:pt idx="1440" formatCode="#,##0.00">
                  <c:v>-10</c:v>
                </c:pt>
                <c:pt idx="1441" formatCode="#,##0.00">
                  <c:v>19.399999999999999</c:v>
                </c:pt>
                <c:pt idx="1442" formatCode="#,##0.00">
                  <c:v>77.5</c:v>
                </c:pt>
                <c:pt idx="1443" formatCode="#,##0.00">
                  <c:v>31.5</c:v>
                </c:pt>
                <c:pt idx="1444" formatCode="#,##0.00">
                  <c:v>49.5</c:v>
                </c:pt>
                <c:pt idx="1445" formatCode="#,##0.00">
                  <c:v>95.4</c:v>
                </c:pt>
                <c:pt idx="1446" formatCode="#,##0.00">
                  <c:v>49.2</c:v>
                </c:pt>
                <c:pt idx="1447" formatCode="#,##0.00">
                  <c:v>-98.4</c:v>
                </c:pt>
                <c:pt idx="1448" formatCode="#,##0.00">
                  <c:v>-28.5</c:v>
                </c:pt>
                <c:pt idx="1449" formatCode="#,##0.00">
                  <c:v>31</c:v>
                </c:pt>
                <c:pt idx="1450" formatCode="#,##0.00">
                  <c:v>62.2</c:v>
                </c:pt>
                <c:pt idx="1451" formatCode="#,##0.00">
                  <c:v>11.1</c:v>
                </c:pt>
                <c:pt idx="1452" formatCode="#,##0.00">
                  <c:v>14.8</c:v>
                </c:pt>
                <c:pt idx="1453" formatCode="#,##0.00">
                  <c:v>67.3</c:v>
                </c:pt>
                <c:pt idx="1454" formatCode="#,##0.00">
                  <c:v>97.4</c:v>
                </c:pt>
                <c:pt idx="1455" formatCode="#,##0.00">
                  <c:v>52.9</c:v>
                </c:pt>
                <c:pt idx="1456" formatCode="#,##0.00">
                  <c:v>74</c:v>
                </c:pt>
                <c:pt idx="1457" formatCode="#,##0.00">
                  <c:v>55.9</c:v>
                </c:pt>
                <c:pt idx="1458" formatCode="#,##0.00">
                  <c:v>83.6</c:v>
                </c:pt>
                <c:pt idx="1459" formatCode="#,##0.00">
                  <c:v>66</c:v>
                </c:pt>
                <c:pt idx="1460" formatCode="#,##0.00">
                  <c:v>40.4</c:v>
                </c:pt>
                <c:pt idx="1461" formatCode="#,##0.00">
                  <c:v>31.9</c:v>
                </c:pt>
                <c:pt idx="1462" formatCode="#,##0.00">
                  <c:v>2.7</c:v>
                </c:pt>
                <c:pt idx="1463" formatCode="#,##0.00">
                  <c:v>52.2</c:v>
                </c:pt>
                <c:pt idx="1464" formatCode="#,##0.00">
                  <c:v>66.599999999999994</c:v>
                </c:pt>
                <c:pt idx="1465" formatCode="#,##0.00">
                  <c:v>95.2</c:v>
                </c:pt>
                <c:pt idx="1466" formatCode="#,##0.00">
                  <c:v>-38.200000000000003</c:v>
                </c:pt>
                <c:pt idx="1467" formatCode="#,##0.00">
                  <c:v>35.1</c:v>
                </c:pt>
                <c:pt idx="1468" formatCode="#,##0.00">
                  <c:v>26.7</c:v>
                </c:pt>
                <c:pt idx="1469" formatCode="#,##0.00">
                  <c:v>51</c:v>
                </c:pt>
                <c:pt idx="1470" formatCode="#,##0.00">
                  <c:v>57.3</c:v>
                </c:pt>
                <c:pt idx="1471" formatCode="#,##0.00">
                  <c:v>57.3</c:v>
                </c:pt>
                <c:pt idx="1472" formatCode="#,##0.00">
                  <c:v>56.1</c:v>
                </c:pt>
                <c:pt idx="1473" formatCode="#,##0.00">
                  <c:v>44.4</c:v>
                </c:pt>
                <c:pt idx="1474" formatCode="#,##0.00">
                  <c:v>19.7</c:v>
                </c:pt>
                <c:pt idx="1475" formatCode="#,##0.00">
                  <c:v>57.9</c:v>
                </c:pt>
                <c:pt idx="1476" formatCode="#,##0.00">
                  <c:v>90.4</c:v>
                </c:pt>
                <c:pt idx="1477" formatCode="#,##0.00">
                  <c:v>-20.100000000000001</c:v>
                </c:pt>
                <c:pt idx="1478" formatCode="#,##0.00">
                  <c:v>30.5</c:v>
                </c:pt>
                <c:pt idx="1479" formatCode="#,##0.00">
                  <c:v>-73.3</c:v>
                </c:pt>
                <c:pt idx="1480" formatCode="#,##0.00">
                  <c:v>31</c:v>
                </c:pt>
                <c:pt idx="1481" formatCode="#,##0.00">
                  <c:v>-3.9</c:v>
                </c:pt>
                <c:pt idx="1482" formatCode="#,##0.00">
                  <c:v>66.599999999999994</c:v>
                </c:pt>
                <c:pt idx="1483" formatCode="#,##0.00">
                  <c:v>68</c:v>
                </c:pt>
                <c:pt idx="1484" formatCode="#,##0.00">
                  <c:v>6.9</c:v>
                </c:pt>
                <c:pt idx="1485" formatCode="#,##0.00">
                  <c:v>42</c:v>
                </c:pt>
                <c:pt idx="1486" formatCode="#,##0.00">
                  <c:v>100</c:v>
                </c:pt>
                <c:pt idx="1487" formatCode="#,##0.00">
                  <c:v>21.7</c:v>
                </c:pt>
                <c:pt idx="1488" formatCode="#,##0.00">
                  <c:v>85.9</c:v>
                </c:pt>
                <c:pt idx="1489" formatCode="#,##0.00">
                  <c:v>49.6</c:v>
                </c:pt>
                <c:pt idx="1490" formatCode="#,##0.00">
                  <c:v>55.6</c:v>
                </c:pt>
                <c:pt idx="1491" formatCode="#,##0.00">
                  <c:v>59.2</c:v>
                </c:pt>
                <c:pt idx="1492" formatCode="#,##0.00">
                  <c:v>51.4</c:v>
                </c:pt>
                <c:pt idx="1493" formatCode="#,##0.00">
                  <c:v>45.8</c:v>
                </c:pt>
                <c:pt idx="1494" formatCode="#,##0.00">
                  <c:v>15</c:v>
                </c:pt>
                <c:pt idx="1495" formatCode="#,##0.00">
                  <c:v>48.3</c:v>
                </c:pt>
                <c:pt idx="1496" formatCode="#,##0.00">
                  <c:v>19.5</c:v>
                </c:pt>
                <c:pt idx="1497" formatCode="#,##0.00">
                  <c:v>1.8</c:v>
                </c:pt>
                <c:pt idx="1498" formatCode="#,##0.00">
                  <c:v>59.5</c:v>
                </c:pt>
                <c:pt idx="1499" formatCode="#,##0.00">
                  <c:v>28.2</c:v>
                </c:pt>
                <c:pt idx="1500" formatCode="#,##0.00">
                  <c:v>13.1</c:v>
                </c:pt>
                <c:pt idx="1501" formatCode="#,##0.00">
                  <c:v>40.200000000000003</c:v>
                </c:pt>
                <c:pt idx="1502" formatCode="#,##0.00">
                  <c:v>61.6</c:v>
                </c:pt>
                <c:pt idx="1503" formatCode="#,##0.00">
                  <c:v>-233.2</c:v>
                </c:pt>
                <c:pt idx="1504" formatCode="#,##0.00">
                  <c:v>67</c:v>
                </c:pt>
                <c:pt idx="1505" formatCode="#,##0.00">
                  <c:v>36.1</c:v>
                </c:pt>
                <c:pt idx="1506" formatCode="#,##0.00">
                  <c:v>27.2</c:v>
                </c:pt>
                <c:pt idx="1507" formatCode="#,##0.00">
                  <c:v>57.8</c:v>
                </c:pt>
                <c:pt idx="1508" formatCode="#,##0.00">
                  <c:v>62</c:v>
                </c:pt>
                <c:pt idx="1509" formatCode="#,##0.00">
                  <c:v>32.4</c:v>
                </c:pt>
                <c:pt idx="1510" formatCode="#,##0.00">
                  <c:v>24</c:v>
                </c:pt>
                <c:pt idx="1511" formatCode="#,##0.00">
                  <c:v>40.700000000000003</c:v>
                </c:pt>
                <c:pt idx="1512" formatCode="#,##0.00">
                  <c:v>58.4</c:v>
                </c:pt>
                <c:pt idx="1513" formatCode="#,##0.00">
                  <c:v>73.900000000000006</c:v>
                </c:pt>
                <c:pt idx="1514" formatCode="#,##0.00">
                  <c:v>-16</c:v>
                </c:pt>
                <c:pt idx="1515" formatCode="#,##0.00">
                  <c:v>46.3</c:v>
                </c:pt>
                <c:pt idx="1516" formatCode="#,##0.00">
                  <c:v>53.5</c:v>
                </c:pt>
                <c:pt idx="1517" formatCode="#,##0.00">
                  <c:v>18.600000000000001</c:v>
                </c:pt>
                <c:pt idx="1518" formatCode="#,##0.00">
                  <c:v>60.7</c:v>
                </c:pt>
                <c:pt idx="1519" formatCode="#,##0.00">
                  <c:v>94.5</c:v>
                </c:pt>
                <c:pt idx="1520" formatCode="#,##0.00">
                  <c:v>36.4</c:v>
                </c:pt>
                <c:pt idx="1521" formatCode="#,##0.00">
                  <c:v>41.4</c:v>
                </c:pt>
                <c:pt idx="1522" formatCode="#,##0.00">
                  <c:v>41.1</c:v>
                </c:pt>
                <c:pt idx="1523" formatCode="#,##0.00">
                  <c:v>43.1</c:v>
                </c:pt>
                <c:pt idx="1524" formatCode="#,##0.00">
                  <c:v>9.5</c:v>
                </c:pt>
                <c:pt idx="1525" formatCode="#,##0.00">
                  <c:v>32.4</c:v>
                </c:pt>
                <c:pt idx="1526" formatCode="#,##0.00">
                  <c:v>68.599999999999994</c:v>
                </c:pt>
                <c:pt idx="1527" formatCode="#,##0.00">
                  <c:v>58.7</c:v>
                </c:pt>
                <c:pt idx="1528" formatCode="#,##0.00">
                  <c:v>77.599999999999994</c:v>
                </c:pt>
                <c:pt idx="1529" formatCode="#,##0.00">
                  <c:v>65.599999999999994</c:v>
                </c:pt>
                <c:pt idx="1530" formatCode="#,##0.00">
                  <c:v>8.1999999999999993</c:v>
                </c:pt>
                <c:pt idx="1531" formatCode="#,##0.00">
                  <c:v>38</c:v>
                </c:pt>
                <c:pt idx="1532" formatCode="#,##0.00">
                  <c:v>8</c:v>
                </c:pt>
                <c:pt idx="1533" formatCode="#,##0.00">
                  <c:v>41.6</c:v>
                </c:pt>
                <c:pt idx="1534" formatCode="#,##0.00">
                  <c:v>27.5</c:v>
                </c:pt>
                <c:pt idx="1535" formatCode="#,##0.00">
                  <c:v>78.7</c:v>
                </c:pt>
                <c:pt idx="1536" formatCode="#,##0.00">
                  <c:v>17.7</c:v>
                </c:pt>
                <c:pt idx="1537" formatCode="#,##0.00">
                  <c:v>82.8</c:v>
                </c:pt>
                <c:pt idx="1538" formatCode="#,##0.00">
                  <c:v>-73.2</c:v>
                </c:pt>
                <c:pt idx="1539" formatCode="#,##0.00">
                  <c:v>24.2</c:v>
                </c:pt>
                <c:pt idx="1540" formatCode="#,##0.00">
                  <c:v>90.2</c:v>
                </c:pt>
                <c:pt idx="1541" formatCode="#,##0.00">
                  <c:v>54.6</c:v>
                </c:pt>
                <c:pt idx="1542" formatCode="#,##0.00">
                  <c:v>66.5</c:v>
                </c:pt>
                <c:pt idx="1543" formatCode="#,##0.00">
                  <c:v>43.4</c:v>
                </c:pt>
                <c:pt idx="1544" formatCode="#,##0.00">
                  <c:v>18.5</c:v>
                </c:pt>
                <c:pt idx="1545" formatCode="#,##0.00">
                  <c:v>79.099999999999994</c:v>
                </c:pt>
                <c:pt idx="1546" formatCode="#,##0.00">
                  <c:v>39.1</c:v>
                </c:pt>
                <c:pt idx="1547" formatCode="#,##0.00">
                  <c:v>1.6</c:v>
                </c:pt>
                <c:pt idx="1548" formatCode="#,##0.00">
                  <c:v>-4.7</c:v>
                </c:pt>
                <c:pt idx="1549" formatCode="#,##0.00">
                  <c:v>33.1</c:v>
                </c:pt>
                <c:pt idx="1550" formatCode="#,##0.00">
                  <c:v>85.9</c:v>
                </c:pt>
                <c:pt idx="1551" formatCode="#,##0.00">
                  <c:v>72.8</c:v>
                </c:pt>
                <c:pt idx="1552" formatCode="#,##0.00">
                  <c:v>64.2</c:v>
                </c:pt>
                <c:pt idx="1553" formatCode="#,##0.00">
                  <c:v>23.4</c:v>
                </c:pt>
                <c:pt idx="1554" formatCode="#,##0.00">
                  <c:v>63</c:v>
                </c:pt>
                <c:pt idx="1555" formatCode="#,##0.00">
                  <c:v>-45.1</c:v>
                </c:pt>
                <c:pt idx="1556" formatCode="#,##0.00">
                  <c:v>42.5</c:v>
                </c:pt>
                <c:pt idx="1557" formatCode="#,##0.00">
                  <c:v>60.6</c:v>
                </c:pt>
                <c:pt idx="1558" formatCode="#,##0.00">
                  <c:v>1.5</c:v>
                </c:pt>
                <c:pt idx="1559" formatCode="#,##0.00">
                  <c:v>62</c:v>
                </c:pt>
                <c:pt idx="1560" formatCode="#,##0.00">
                  <c:v>59.5</c:v>
                </c:pt>
                <c:pt idx="1561" formatCode="#,##0.00">
                  <c:v>70.900000000000006</c:v>
                </c:pt>
                <c:pt idx="1562" formatCode="#,##0.00">
                  <c:v>31.9</c:v>
                </c:pt>
                <c:pt idx="1563" formatCode="#,##0.00">
                  <c:v>80</c:v>
                </c:pt>
                <c:pt idx="1564" formatCode="#,##0.00">
                  <c:v>75.8</c:v>
                </c:pt>
                <c:pt idx="1565" formatCode="#,##0.00">
                  <c:v>77.400000000000006</c:v>
                </c:pt>
                <c:pt idx="1566" formatCode="#,##0.00">
                  <c:v>66.400000000000006</c:v>
                </c:pt>
                <c:pt idx="1567" formatCode="#,##0.00">
                  <c:v>34.9</c:v>
                </c:pt>
                <c:pt idx="1568" formatCode="#,##0.00">
                  <c:v>94</c:v>
                </c:pt>
                <c:pt idx="1569" formatCode="#,##0.00">
                  <c:v>12.5</c:v>
                </c:pt>
                <c:pt idx="1570" formatCode="#,##0.00">
                  <c:v>46.6</c:v>
                </c:pt>
                <c:pt idx="1571" formatCode="#,##0.00">
                  <c:v>39.5</c:v>
                </c:pt>
                <c:pt idx="1572" formatCode="#,##0.00">
                  <c:v>91.6</c:v>
                </c:pt>
                <c:pt idx="1573" formatCode="#,##0.00">
                  <c:v>26.5</c:v>
                </c:pt>
                <c:pt idx="1574" formatCode="#,##0.00">
                  <c:v>71.8</c:v>
                </c:pt>
                <c:pt idx="1575" formatCode="#,##0.00">
                  <c:v>88.8</c:v>
                </c:pt>
                <c:pt idx="1576" formatCode="#,##0.00">
                  <c:v>90</c:v>
                </c:pt>
                <c:pt idx="1577" formatCode="#,##0.00">
                  <c:v>41.4</c:v>
                </c:pt>
                <c:pt idx="1578" formatCode="#,##0.00">
                  <c:v>14.2</c:v>
                </c:pt>
                <c:pt idx="1579" formatCode="#,##0.00">
                  <c:v>62.8</c:v>
                </c:pt>
                <c:pt idx="1580" formatCode="#,##0.00">
                  <c:v>60.1</c:v>
                </c:pt>
                <c:pt idx="1581" formatCode="#,##0.00">
                  <c:v>88.9</c:v>
                </c:pt>
                <c:pt idx="1582" formatCode="#,##0.00">
                  <c:v>77.5</c:v>
                </c:pt>
                <c:pt idx="1583" formatCode="#,##0.00">
                  <c:v>64.099999999999994</c:v>
                </c:pt>
                <c:pt idx="1584" formatCode="#,##0.00">
                  <c:v>15.1</c:v>
                </c:pt>
                <c:pt idx="1585" formatCode="#,##0.00">
                  <c:v>37.9</c:v>
                </c:pt>
                <c:pt idx="1586" formatCode="#,##0.00">
                  <c:v>3.3</c:v>
                </c:pt>
                <c:pt idx="1587" formatCode="#,##0.00">
                  <c:v>14.8</c:v>
                </c:pt>
                <c:pt idx="1588" formatCode="#,##0.00">
                  <c:v>56.8</c:v>
                </c:pt>
                <c:pt idx="1589" formatCode="#,##0.00">
                  <c:v>33</c:v>
                </c:pt>
                <c:pt idx="1590" formatCode="#,##0.00">
                  <c:v>24.6</c:v>
                </c:pt>
                <c:pt idx="1591" formatCode="#,##0.00">
                  <c:v>40.200000000000003</c:v>
                </c:pt>
                <c:pt idx="1592" formatCode="#,##0.00">
                  <c:v>75</c:v>
                </c:pt>
                <c:pt idx="1593" formatCode="#,##0.00">
                  <c:v>28.5</c:v>
                </c:pt>
                <c:pt idx="1594" formatCode="#,##0.00">
                  <c:v>22.5</c:v>
                </c:pt>
                <c:pt idx="1595" formatCode="#,##0.00">
                  <c:v>74.8</c:v>
                </c:pt>
                <c:pt idx="1596" formatCode="#,##0.00">
                  <c:v>47.1</c:v>
                </c:pt>
                <c:pt idx="1597" formatCode="#,##0.00">
                  <c:v>72.8</c:v>
                </c:pt>
                <c:pt idx="1598" formatCode="#,##0.00">
                  <c:v>99</c:v>
                </c:pt>
                <c:pt idx="1599" formatCode="#,##0.00">
                  <c:v>26.1</c:v>
                </c:pt>
                <c:pt idx="1600" formatCode="#,##0.00">
                  <c:v>75</c:v>
                </c:pt>
                <c:pt idx="1601" formatCode="#,##0.00">
                  <c:v>49</c:v>
                </c:pt>
                <c:pt idx="1602" formatCode="#,##0.00">
                  <c:v>66.8</c:v>
                </c:pt>
                <c:pt idx="1603" formatCode="#,##0.00">
                  <c:v>5.2</c:v>
                </c:pt>
                <c:pt idx="1604" formatCode="#,##0.00">
                  <c:v>12.6</c:v>
                </c:pt>
                <c:pt idx="1605" formatCode="#,##0.00">
                  <c:v>-13.2</c:v>
                </c:pt>
                <c:pt idx="1606" formatCode="#,##0.00">
                  <c:v>41.9</c:v>
                </c:pt>
                <c:pt idx="1607" formatCode="#,##0.00">
                  <c:v>58.7</c:v>
                </c:pt>
                <c:pt idx="1608" formatCode="#,##0.00">
                  <c:v>62.3</c:v>
                </c:pt>
                <c:pt idx="1609" formatCode="#,##0.00">
                  <c:v>70.3</c:v>
                </c:pt>
                <c:pt idx="1610" formatCode="#,##0.00">
                  <c:v>60.5</c:v>
                </c:pt>
                <c:pt idx="1611" formatCode="#,##0.00">
                  <c:v>67.8</c:v>
                </c:pt>
                <c:pt idx="1612" formatCode="#,##0.00">
                  <c:v>-122.1</c:v>
                </c:pt>
                <c:pt idx="1613" formatCode="#,##0.00">
                  <c:v>6.7</c:v>
                </c:pt>
                <c:pt idx="1614" formatCode="#,##0.00">
                  <c:v>34.700000000000003</c:v>
                </c:pt>
                <c:pt idx="1615" formatCode="#,##0.00">
                  <c:v>10.9</c:v>
                </c:pt>
                <c:pt idx="1616" formatCode="#,##0.00">
                  <c:v>28.8</c:v>
                </c:pt>
                <c:pt idx="1617" formatCode="#,##0.00">
                  <c:v>63.5</c:v>
                </c:pt>
                <c:pt idx="1618" formatCode="#,##0.00">
                  <c:v>27.6</c:v>
                </c:pt>
                <c:pt idx="1619" formatCode="#,##0.00">
                  <c:v>3.2</c:v>
                </c:pt>
                <c:pt idx="1620" formatCode="#,##0.00">
                  <c:v>44.5</c:v>
                </c:pt>
                <c:pt idx="1621" formatCode="#,##0.00">
                  <c:v>50.6</c:v>
                </c:pt>
                <c:pt idx="1622" formatCode="#,##0.00">
                  <c:v>33.700000000000003</c:v>
                </c:pt>
                <c:pt idx="1623" formatCode="#,##0.00">
                  <c:v>5.7</c:v>
                </c:pt>
                <c:pt idx="1624" formatCode="#,##0.00">
                  <c:v>17.899999999999999</c:v>
                </c:pt>
                <c:pt idx="1625" formatCode="#,##0.00">
                  <c:v>38.1</c:v>
                </c:pt>
                <c:pt idx="1626" formatCode="#,##0.00">
                  <c:v>63.1</c:v>
                </c:pt>
                <c:pt idx="1627" formatCode="#,##0.00">
                  <c:v>-0.5</c:v>
                </c:pt>
                <c:pt idx="1628" formatCode="#,##0.00">
                  <c:v>16.399999999999999</c:v>
                </c:pt>
                <c:pt idx="1629" formatCode="#,##0.00">
                  <c:v>56.7</c:v>
                </c:pt>
                <c:pt idx="1630" formatCode="#,##0.00">
                  <c:v>21.1</c:v>
                </c:pt>
                <c:pt idx="1631" formatCode="#,##0.00">
                  <c:v>48.1</c:v>
                </c:pt>
                <c:pt idx="1632" formatCode="#,##0.00">
                  <c:v>14.9</c:v>
                </c:pt>
                <c:pt idx="1633" formatCode="#,##0.00">
                  <c:v>44.7</c:v>
                </c:pt>
                <c:pt idx="1634" formatCode="#,##0.00">
                  <c:v>33.4</c:v>
                </c:pt>
                <c:pt idx="1635" formatCode="#,##0.00">
                  <c:v>37.6</c:v>
                </c:pt>
                <c:pt idx="1636" formatCode="#,##0.00">
                  <c:v>42.4</c:v>
                </c:pt>
                <c:pt idx="1637" formatCode="#,##0.00">
                  <c:v>60</c:v>
                </c:pt>
                <c:pt idx="1638" formatCode="#,##0.00">
                  <c:v>6.3</c:v>
                </c:pt>
                <c:pt idx="1639" formatCode="#,##0.00">
                  <c:v>35.6</c:v>
                </c:pt>
                <c:pt idx="1640" formatCode="#,##0.00">
                  <c:v>28.4</c:v>
                </c:pt>
                <c:pt idx="1641" formatCode="#,##0.00">
                  <c:v>58.6</c:v>
                </c:pt>
                <c:pt idx="1642" formatCode="#,##0.00">
                  <c:v>3.1</c:v>
                </c:pt>
                <c:pt idx="1643" formatCode="#,##0.00">
                  <c:v>36.9</c:v>
                </c:pt>
                <c:pt idx="1644" formatCode="#,##0.00">
                  <c:v>35.799999999999997</c:v>
                </c:pt>
                <c:pt idx="1645" formatCode="#,##0.00">
                  <c:v>30.3</c:v>
                </c:pt>
                <c:pt idx="1646" formatCode="#,##0.00">
                  <c:v>36.200000000000003</c:v>
                </c:pt>
                <c:pt idx="1647" formatCode="#,##0.00">
                  <c:v>83.2</c:v>
                </c:pt>
                <c:pt idx="1648" formatCode="#,##0.00">
                  <c:v>77.400000000000006</c:v>
                </c:pt>
                <c:pt idx="1649" formatCode="#,##0.00">
                  <c:v>54.8</c:v>
                </c:pt>
                <c:pt idx="1650" formatCode="#,##0.00">
                  <c:v>24.8</c:v>
                </c:pt>
                <c:pt idx="1651" formatCode="#,##0.00">
                  <c:v>57.7</c:v>
                </c:pt>
                <c:pt idx="1652" formatCode="#,##0.00">
                  <c:v>31.8</c:v>
                </c:pt>
                <c:pt idx="1653" formatCode="#,##0.00">
                  <c:v>38.799999999999997</c:v>
                </c:pt>
                <c:pt idx="1654" formatCode="#,##0.00">
                  <c:v>-2.8</c:v>
                </c:pt>
                <c:pt idx="1655" formatCode="#,##0.00">
                  <c:v>67.900000000000006</c:v>
                </c:pt>
                <c:pt idx="1656" formatCode="#,##0.00">
                  <c:v>89</c:v>
                </c:pt>
                <c:pt idx="1657" formatCode="#,##0.00">
                  <c:v>44.8</c:v>
                </c:pt>
                <c:pt idx="1658" formatCode="#,##0.00">
                  <c:v>46.2</c:v>
                </c:pt>
                <c:pt idx="1659" formatCode="#,##0.00">
                  <c:v>19.8</c:v>
                </c:pt>
                <c:pt idx="1660" formatCode="#,##0.00">
                  <c:v>71</c:v>
                </c:pt>
                <c:pt idx="1661" formatCode="#,##0.00">
                  <c:v>21.5</c:v>
                </c:pt>
                <c:pt idx="1662" formatCode="#,##0.00">
                  <c:v>-4.9000000000000004</c:v>
                </c:pt>
                <c:pt idx="1663" formatCode="#,##0.00">
                  <c:v>24</c:v>
                </c:pt>
                <c:pt idx="1664" formatCode="#,##0.00">
                  <c:v>59.7</c:v>
                </c:pt>
                <c:pt idx="1665" formatCode="#,##0.00">
                  <c:v>72.7</c:v>
                </c:pt>
                <c:pt idx="1666" formatCode="#,##0.00">
                  <c:v>59.7</c:v>
                </c:pt>
                <c:pt idx="1667" formatCode="#,##0.00">
                  <c:v>73.400000000000006</c:v>
                </c:pt>
                <c:pt idx="1668" formatCode="#,##0.00">
                  <c:v>62.8</c:v>
                </c:pt>
                <c:pt idx="1669" formatCode="#,##0.00">
                  <c:v>13.2</c:v>
                </c:pt>
                <c:pt idx="1670" formatCode="#,##0.00">
                  <c:v>33.200000000000003</c:v>
                </c:pt>
                <c:pt idx="1671" formatCode="#,##0.00">
                  <c:v>76</c:v>
                </c:pt>
                <c:pt idx="1672" formatCode="#,##0.00">
                  <c:v>34.1</c:v>
                </c:pt>
                <c:pt idx="1673" formatCode="#,##0.00">
                  <c:v>43.2</c:v>
                </c:pt>
                <c:pt idx="1674" formatCode="#,##0.00">
                  <c:v>72.2</c:v>
                </c:pt>
                <c:pt idx="1675" formatCode="#,##0.00">
                  <c:v>53.4</c:v>
                </c:pt>
                <c:pt idx="1676" formatCode="#,##0.00">
                  <c:v>42.4</c:v>
                </c:pt>
                <c:pt idx="1677" formatCode="#,##0.00">
                  <c:v>49.2</c:v>
                </c:pt>
                <c:pt idx="1678" formatCode="#,##0.00">
                  <c:v>24.7</c:v>
                </c:pt>
                <c:pt idx="1679" formatCode="#,##0.00">
                  <c:v>51</c:v>
                </c:pt>
                <c:pt idx="1680" formatCode="#,##0.00">
                  <c:v>39.1</c:v>
                </c:pt>
                <c:pt idx="1681" formatCode="#,##0.00">
                  <c:v>93.2</c:v>
                </c:pt>
                <c:pt idx="1682" formatCode="#,##0.00">
                  <c:v>71.599999999999994</c:v>
                </c:pt>
                <c:pt idx="1683" formatCode="#,##0.00">
                  <c:v>80.599999999999994</c:v>
                </c:pt>
                <c:pt idx="1684" formatCode="#,##0.00">
                  <c:v>39.799999999999997</c:v>
                </c:pt>
                <c:pt idx="1685" formatCode="#,##0.00">
                  <c:v>78.3</c:v>
                </c:pt>
                <c:pt idx="1686" formatCode="#,##0.00">
                  <c:v>65.599999999999994</c:v>
                </c:pt>
                <c:pt idx="1687" formatCode="#,##0.00">
                  <c:v>24.6</c:v>
                </c:pt>
                <c:pt idx="1688" formatCode="#,##0.00">
                  <c:v>30.8</c:v>
                </c:pt>
                <c:pt idx="1689" formatCode="#,##0.00">
                  <c:v>31</c:v>
                </c:pt>
                <c:pt idx="1690" formatCode="#,##0.00">
                  <c:v>61.6</c:v>
                </c:pt>
                <c:pt idx="1691" formatCode="#,##0.00">
                  <c:v>60.9</c:v>
                </c:pt>
                <c:pt idx="1692" formatCode="#,##0.00">
                  <c:v>46.2</c:v>
                </c:pt>
                <c:pt idx="1693" formatCode="#,##0.00">
                  <c:v>35.5</c:v>
                </c:pt>
                <c:pt idx="1694" formatCode="#,##0.00">
                  <c:v>27.6</c:v>
                </c:pt>
                <c:pt idx="1695" formatCode="#,##0.00">
                  <c:v>34.700000000000003</c:v>
                </c:pt>
                <c:pt idx="1696" formatCode="#,##0.00">
                  <c:v>55.7</c:v>
                </c:pt>
                <c:pt idx="1697" formatCode="#,##0.00">
                  <c:v>23.7</c:v>
                </c:pt>
                <c:pt idx="1698" formatCode="#,##0.00">
                  <c:v>50.8</c:v>
                </c:pt>
                <c:pt idx="1699" formatCode="#,##0.00">
                  <c:v>77.8</c:v>
                </c:pt>
                <c:pt idx="1700" formatCode="#,##0.00">
                  <c:v>3.6</c:v>
                </c:pt>
                <c:pt idx="1701" formatCode="#,##0.00">
                  <c:v>41.1</c:v>
                </c:pt>
                <c:pt idx="1702" formatCode="#,##0.00">
                  <c:v>38.200000000000003</c:v>
                </c:pt>
                <c:pt idx="1703" formatCode="#,##0.00">
                  <c:v>58.7</c:v>
                </c:pt>
                <c:pt idx="1704" formatCode="#,##0.00">
                  <c:v>66.7</c:v>
                </c:pt>
                <c:pt idx="1705" formatCode="#,##0.00">
                  <c:v>62.8</c:v>
                </c:pt>
                <c:pt idx="1706" formatCode="#,##0.00">
                  <c:v>81.7</c:v>
                </c:pt>
                <c:pt idx="1707" formatCode="#,##0.00">
                  <c:v>28.7</c:v>
                </c:pt>
                <c:pt idx="1708" formatCode="#,##0.00">
                  <c:v>62.6</c:v>
                </c:pt>
                <c:pt idx="1709" formatCode="#,##0.00">
                  <c:v>59.7</c:v>
                </c:pt>
                <c:pt idx="1710" formatCode="#,##0.00">
                  <c:v>31.4</c:v>
                </c:pt>
                <c:pt idx="1711" formatCode="#,##0.00">
                  <c:v>68.400000000000006</c:v>
                </c:pt>
                <c:pt idx="1712" formatCode="#,##0.00">
                  <c:v>14.6</c:v>
                </c:pt>
                <c:pt idx="1713" formatCode="#,##0.00">
                  <c:v>38.299999999999997</c:v>
                </c:pt>
                <c:pt idx="1714" formatCode="#,##0.00">
                  <c:v>40.4</c:v>
                </c:pt>
                <c:pt idx="1715" formatCode="#,##0.00">
                  <c:v>28.9</c:v>
                </c:pt>
                <c:pt idx="1716" formatCode="#,##0.00">
                  <c:v>17</c:v>
                </c:pt>
                <c:pt idx="1717" formatCode="#,##0.00">
                  <c:v>66.900000000000006</c:v>
                </c:pt>
                <c:pt idx="1718" formatCode="#,##0.00">
                  <c:v>10.199999999999999</c:v>
                </c:pt>
                <c:pt idx="1719" formatCode="#,##0.00">
                  <c:v>59.4</c:v>
                </c:pt>
                <c:pt idx="1720" formatCode="#,##0.00">
                  <c:v>-733.5</c:v>
                </c:pt>
                <c:pt idx="1721" formatCode="#,##0.00">
                  <c:v>98</c:v>
                </c:pt>
                <c:pt idx="1722" formatCode="#,##0.00">
                  <c:v>27.2</c:v>
                </c:pt>
                <c:pt idx="1723" formatCode="#,##0.00">
                  <c:v>42.6</c:v>
                </c:pt>
                <c:pt idx="1724" formatCode="#,##0.00">
                  <c:v>77.5</c:v>
                </c:pt>
                <c:pt idx="1725" formatCode="#,##0.00">
                  <c:v>39.299999999999997</c:v>
                </c:pt>
                <c:pt idx="1726" formatCode="#,##0.00">
                  <c:v>43.7</c:v>
                </c:pt>
                <c:pt idx="1727" formatCode="#,##0.00">
                  <c:v>25</c:v>
                </c:pt>
                <c:pt idx="1728" formatCode="#,##0.00">
                  <c:v>4.4000000000000004</c:v>
                </c:pt>
                <c:pt idx="1729" formatCode="#,##0.00">
                  <c:v>19.3</c:v>
                </c:pt>
                <c:pt idx="1730" formatCode="#,##0.00">
                  <c:v>17.3</c:v>
                </c:pt>
                <c:pt idx="1731" formatCode="#,##0.00">
                  <c:v>33.1</c:v>
                </c:pt>
                <c:pt idx="1732" formatCode="#,##0.00">
                  <c:v>61.7</c:v>
                </c:pt>
                <c:pt idx="1733" formatCode="#,##0.00">
                  <c:v>10.199999999999999</c:v>
                </c:pt>
                <c:pt idx="1734" formatCode="#,##0.00">
                  <c:v>8.3000000000000007</c:v>
                </c:pt>
                <c:pt idx="1735" formatCode="#,##0.00">
                  <c:v>-10.199999999999999</c:v>
                </c:pt>
                <c:pt idx="1736" formatCode="#,##0.00">
                  <c:v>35.5</c:v>
                </c:pt>
                <c:pt idx="1737" formatCode="#,##0.00">
                  <c:v>25.5</c:v>
                </c:pt>
                <c:pt idx="1738" formatCode="#,##0.00">
                  <c:v>56.1</c:v>
                </c:pt>
                <c:pt idx="1739" formatCode="#,##0.00">
                  <c:v>70.099999999999994</c:v>
                </c:pt>
                <c:pt idx="1740" formatCode="#,##0.00">
                  <c:v>3.9</c:v>
                </c:pt>
                <c:pt idx="1741" formatCode="#,##0.00">
                  <c:v>27.1</c:v>
                </c:pt>
                <c:pt idx="1742" formatCode="#,##0.00">
                  <c:v>24.3</c:v>
                </c:pt>
                <c:pt idx="1743" formatCode="#,##0.00">
                  <c:v>26.1</c:v>
                </c:pt>
                <c:pt idx="1744" formatCode="#,##0.00">
                  <c:v>113.6</c:v>
                </c:pt>
                <c:pt idx="1745" formatCode="#,##0.00">
                  <c:v>-11.1</c:v>
                </c:pt>
                <c:pt idx="1746" formatCode="#,##0.00">
                  <c:v>47.5</c:v>
                </c:pt>
                <c:pt idx="1747" formatCode="#,##0.00">
                  <c:v>18.899999999999999</c:v>
                </c:pt>
                <c:pt idx="1748" formatCode="#,##0.00">
                  <c:v>50.3</c:v>
                </c:pt>
                <c:pt idx="1749" formatCode="#,##0.00">
                  <c:v>0.1</c:v>
                </c:pt>
                <c:pt idx="1750" formatCode="#,##0.00">
                  <c:v>37.4</c:v>
                </c:pt>
                <c:pt idx="1751" formatCode="#,##0.00">
                  <c:v>33.1</c:v>
                </c:pt>
                <c:pt idx="1752" formatCode="#,##0.00">
                  <c:v>97.9</c:v>
                </c:pt>
                <c:pt idx="1753" formatCode="#,##0.00">
                  <c:v>60.6</c:v>
                </c:pt>
                <c:pt idx="1754" formatCode="#,##0.00">
                  <c:v>68.599999999999994</c:v>
                </c:pt>
                <c:pt idx="1755" formatCode="#,##0.00">
                  <c:v>62.1</c:v>
                </c:pt>
                <c:pt idx="1756" formatCode="#,##0.00">
                  <c:v>28.7</c:v>
                </c:pt>
                <c:pt idx="1757" formatCode="#,##0.00">
                  <c:v>47.9</c:v>
                </c:pt>
                <c:pt idx="1758" formatCode="#,##0.00">
                  <c:v>28.1</c:v>
                </c:pt>
                <c:pt idx="1759" formatCode="#,##0.00">
                  <c:v>-227.1</c:v>
                </c:pt>
                <c:pt idx="1760" formatCode="#,##0.00">
                  <c:v>64.3</c:v>
                </c:pt>
                <c:pt idx="1761" formatCode="#,##0.00">
                  <c:v>85</c:v>
                </c:pt>
                <c:pt idx="1762" formatCode="#,##0.00">
                  <c:v>8.6999999999999993</c:v>
                </c:pt>
                <c:pt idx="1763" formatCode="#,##0.00">
                  <c:v>69.900000000000006</c:v>
                </c:pt>
                <c:pt idx="1764" formatCode="#,##0.00">
                  <c:v>31.8</c:v>
                </c:pt>
                <c:pt idx="1765" formatCode="#,##0.00">
                  <c:v>23.3</c:v>
                </c:pt>
                <c:pt idx="1766" formatCode="#,##0.00">
                  <c:v>77.400000000000006</c:v>
                </c:pt>
                <c:pt idx="1767" formatCode="#,##0.00">
                  <c:v>50.2</c:v>
                </c:pt>
                <c:pt idx="1768" formatCode="#,##0.00">
                  <c:v>45.2</c:v>
                </c:pt>
                <c:pt idx="1769" formatCode="#,##0.00">
                  <c:v>-302.7</c:v>
                </c:pt>
                <c:pt idx="1770" formatCode="#,##0.00">
                  <c:v>-5.8</c:v>
                </c:pt>
                <c:pt idx="1771" formatCode="#,##0.00">
                  <c:v>52.3</c:v>
                </c:pt>
                <c:pt idx="1772" formatCode="#,##0.00">
                  <c:v>45.5</c:v>
                </c:pt>
                <c:pt idx="1773" formatCode="#,##0.00">
                  <c:v>62.9</c:v>
                </c:pt>
                <c:pt idx="1774" formatCode="#,##0.00">
                  <c:v>7.7</c:v>
                </c:pt>
                <c:pt idx="1775" formatCode="#,##0.00">
                  <c:v>24.8</c:v>
                </c:pt>
                <c:pt idx="1776" formatCode="#,##0.00">
                  <c:v>48.2</c:v>
                </c:pt>
                <c:pt idx="1777" formatCode="#,##0.00">
                  <c:v>-41.7</c:v>
                </c:pt>
                <c:pt idx="1778" formatCode="#,##0.00">
                  <c:v>40.4</c:v>
                </c:pt>
                <c:pt idx="1779" formatCode="#,##0.00">
                  <c:v>7.8</c:v>
                </c:pt>
                <c:pt idx="1780" formatCode="#,##0.00">
                  <c:v>57.9</c:v>
                </c:pt>
                <c:pt idx="1781" formatCode="#,##0.00">
                  <c:v>56.7</c:v>
                </c:pt>
                <c:pt idx="1782" formatCode="#,##0.00">
                  <c:v>-14</c:v>
                </c:pt>
                <c:pt idx="1783" formatCode="#,##0.00">
                  <c:v>16.2</c:v>
                </c:pt>
                <c:pt idx="1784" formatCode="#,##0.00">
                  <c:v>-25.2</c:v>
                </c:pt>
                <c:pt idx="1785" formatCode="#,##0.00">
                  <c:v>68.900000000000006</c:v>
                </c:pt>
                <c:pt idx="1786" formatCode="#,##0.00">
                  <c:v>45.5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029-4298-98E8-80B7D4AA32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3128472"/>
        <c:axId val="413128864"/>
      </c:scatterChart>
      <c:valAx>
        <c:axId val="413128472"/>
        <c:scaling>
          <c:orientation val="minMax"/>
          <c:max val="1200"/>
        </c:scaling>
        <c:delete val="0"/>
        <c:axPos val="b"/>
        <c:numFmt formatCode="#,##0" sourceLinked="0"/>
        <c:majorTickMark val="none"/>
        <c:minorTickMark val="none"/>
        <c:tickLblPos val="none"/>
        <c:crossAx val="413128864"/>
        <c:crosses val="autoZero"/>
        <c:crossBetween val="midCat"/>
      </c:valAx>
      <c:valAx>
        <c:axId val="41312886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9525"/>
        </c:spPr>
        <c:txPr>
          <a:bodyPr/>
          <a:lstStyle/>
          <a:p>
            <a:pPr>
              <a:defRPr sz="1050" b="0" i="0" baseline="0">
                <a:latin typeface="Verdana" panose="020B0604030504040204" pitchFamily="34" charset="0"/>
              </a:defRPr>
            </a:pPr>
            <a:endParaRPr lang="fi-FI"/>
          </a:p>
        </c:txPr>
        <c:crossAx val="413128472"/>
        <c:crosses val="autoZero"/>
        <c:crossBetween val="midCat"/>
        <c:majorUnit val="5"/>
        <c:minorUnit val="1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fi-FI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0.05084</cdr:x>
      <cdr:y>0.49816</cdr:y>
    </cdr:from>
    <cdr:to>
      <cdr:x>0.97799</cdr:x>
      <cdr:y>0.49816</cdr:y>
    </cdr:to>
    <cdr:cxnSp macro="">
      <cdr:nvCxnSpPr>
        <cdr:cNvPr id="3" name="Suora yhdysviiva 2">
          <a:extLst xmlns:a="http://schemas.openxmlformats.org/drawingml/2006/main">
            <a:ext uri="{FF2B5EF4-FFF2-40B4-BE49-F238E27FC236}">
              <a16:creationId xmlns:a16="http://schemas.microsoft.com/office/drawing/2014/main" id="{DEA96860-A900-482C-B4F8-DD91ED8BA4A8}"/>
            </a:ext>
          </a:extLst>
        </cdr:cNvPr>
        <cdr:cNvCxnSpPr/>
      </cdr:nvCxnSpPr>
      <cdr:spPr>
        <a:xfrm xmlns:a="http://schemas.openxmlformats.org/drawingml/2006/main">
          <a:off x="426607" y="1570909"/>
          <a:ext cx="7780203" cy="0"/>
        </a:xfrm>
        <a:prstGeom xmlns:a="http://schemas.openxmlformats.org/drawingml/2006/main" prst="line">
          <a:avLst/>
        </a:prstGeom>
        <a:ln xmlns:a="http://schemas.openxmlformats.org/drawingml/2006/main" w="190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0.05322</cdr:x>
      <cdr:y>0.34253</cdr:y>
    </cdr:from>
    <cdr:to>
      <cdr:x>0.98037</cdr:x>
      <cdr:y>0.34253</cdr:y>
    </cdr:to>
    <cdr:cxnSp macro="">
      <cdr:nvCxnSpPr>
        <cdr:cNvPr id="12" name="Suora yhdysviiva 11">
          <a:extLst xmlns:a="http://schemas.openxmlformats.org/drawingml/2006/main">
            <a:ext uri="{FF2B5EF4-FFF2-40B4-BE49-F238E27FC236}">
              <a16:creationId xmlns:a16="http://schemas.microsoft.com/office/drawing/2014/main" id="{86B4F823-633A-4574-B621-D0BF0840803B}"/>
            </a:ext>
          </a:extLst>
        </cdr:cNvPr>
        <cdr:cNvCxnSpPr/>
      </cdr:nvCxnSpPr>
      <cdr:spPr>
        <a:xfrm xmlns:a="http://schemas.openxmlformats.org/drawingml/2006/main">
          <a:off x="446584" y="1080120"/>
          <a:ext cx="7780202" cy="0"/>
        </a:xfrm>
        <a:prstGeom xmlns:a="http://schemas.openxmlformats.org/drawingml/2006/main" prst="line">
          <a:avLst/>
        </a:prstGeom>
        <a:ln xmlns:a="http://schemas.openxmlformats.org/drawingml/2006/main" w="190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0.8307</cdr:x>
      <cdr:y>0.02184</cdr:y>
    </cdr:from>
    <cdr:to>
      <cdr:x>1</cdr:x>
      <cdr:y>0.09858</cdr:y>
    </cdr:to>
    <cdr:sp macro="" textlink="">
      <cdr:nvSpPr>
        <cdr:cNvPr id="28" name="Tekstiruutu 27"/>
        <cdr:cNvSpPr txBox="1"/>
      </cdr:nvSpPr>
      <cdr:spPr>
        <a:xfrm xmlns:a="http://schemas.openxmlformats.org/drawingml/2006/main">
          <a:off x="6970840" y="68870"/>
          <a:ext cx="1420685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i-FI" sz="1100" spc="-40" dirty="0">
              <a:solidFill>
                <a:schemeClr val="accent2"/>
              </a:solidFill>
            </a:rPr>
            <a:t>(Mediaani: </a:t>
          </a:r>
          <a:r>
            <a:rPr lang="fi-FI" spc="-40" dirty="0">
              <a:solidFill>
                <a:schemeClr val="accent2"/>
              </a:solidFill>
            </a:rPr>
            <a:t>4,6</a:t>
          </a:r>
          <a:r>
            <a:rPr lang="fi-FI" sz="1100" spc="-40" dirty="0">
              <a:solidFill>
                <a:schemeClr val="accent2"/>
              </a:solidFill>
            </a:rPr>
            <a:t> %)</a:t>
          </a:r>
        </a:p>
      </cdr:txBody>
    </cdr:sp>
  </cdr:relSizeAnchor>
  <cdr:relSizeAnchor xmlns:cdr="http://schemas.openxmlformats.org/drawingml/2006/chartDrawing">
    <cdr:from>
      <cdr:x>0.82713</cdr:x>
      <cdr:y>0.20552</cdr:y>
    </cdr:from>
    <cdr:to>
      <cdr:x>0.99017</cdr:x>
      <cdr:y>0.27737</cdr:y>
    </cdr:to>
    <cdr:sp macro="" textlink="">
      <cdr:nvSpPr>
        <cdr:cNvPr id="29" name="Tekstiruutu 28"/>
        <cdr:cNvSpPr txBox="1"/>
      </cdr:nvSpPr>
      <cdr:spPr>
        <a:xfrm xmlns:a="http://schemas.openxmlformats.org/drawingml/2006/main">
          <a:off x="6940901" y="648072"/>
          <a:ext cx="1368152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i-FI" sz="1000" spc="-40" dirty="0"/>
            <a:t>Hyvä (28 %)</a:t>
          </a:r>
        </a:p>
      </cdr:txBody>
    </cdr:sp>
  </cdr:relSizeAnchor>
  <cdr:relSizeAnchor xmlns:cdr="http://schemas.openxmlformats.org/drawingml/2006/chartDrawing">
    <cdr:from>
      <cdr:x>0.82616</cdr:x>
      <cdr:y>0.34253</cdr:y>
    </cdr:from>
    <cdr:to>
      <cdr:x>0.99115</cdr:x>
      <cdr:y>0.41439</cdr:y>
    </cdr:to>
    <cdr:sp macro="" textlink="">
      <cdr:nvSpPr>
        <cdr:cNvPr id="30" name="Tekstiruutu 29"/>
        <cdr:cNvSpPr txBox="1"/>
      </cdr:nvSpPr>
      <cdr:spPr>
        <a:xfrm xmlns:a="http://schemas.openxmlformats.org/drawingml/2006/main">
          <a:off x="6932718" y="1080120"/>
          <a:ext cx="1384517" cy="2266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i-FI" sz="1000" spc="-40" dirty="0"/>
            <a:t>Tyydyttävä (20 %)</a:t>
          </a:r>
        </a:p>
      </cdr:txBody>
    </cdr:sp>
  </cdr:relSizeAnchor>
  <cdr:relSizeAnchor xmlns:cdr="http://schemas.openxmlformats.org/drawingml/2006/chartDrawing">
    <cdr:from>
      <cdr:x>0.8293</cdr:x>
      <cdr:y>0.42053</cdr:y>
    </cdr:from>
    <cdr:to>
      <cdr:x>0.98465</cdr:x>
      <cdr:y>0.49239</cdr:y>
    </cdr:to>
    <cdr:sp macro="" textlink="">
      <cdr:nvSpPr>
        <cdr:cNvPr id="31" name="Tekstiruutu 30"/>
        <cdr:cNvSpPr txBox="1"/>
      </cdr:nvSpPr>
      <cdr:spPr>
        <a:xfrm xmlns:a="http://schemas.openxmlformats.org/drawingml/2006/main">
          <a:off x="6959092" y="1326097"/>
          <a:ext cx="1303623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i-FI" sz="1000" spc="-40" dirty="0"/>
            <a:t>Heikko (26 %)</a:t>
          </a:r>
        </a:p>
      </cdr:txBody>
    </cdr:sp>
  </cdr:relSizeAnchor>
  <cdr:relSizeAnchor xmlns:cdr="http://schemas.openxmlformats.org/drawingml/2006/chartDrawing">
    <cdr:from>
      <cdr:x>0.8293</cdr:x>
      <cdr:y>0.5</cdr:y>
    </cdr:from>
    <cdr:to>
      <cdr:x>0.99886</cdr:x>
      <cdr:y>0.5743</cdr:y>
    </cdr:to>
    <cdr:sp macro="" textlink="">
      <cdr:nvSpPr>
        <cdr:cNvPr id="32" name="Tekstiruutu 31"/>
        <cdr:cNvSpPr txBox="1"/>
      </cdr:nvSpPr>
      <cdr:spPr>
        <a:xfrm xmlns:a="http://schemas.openxmlformats.org/drawingml/2006/main">
          <a:off x="6959092" y="1576697"/>
          <a:ext cx="1422908" cy="2342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i-FI" sz="1050" spc="-40" dirty="0">
              <a:latin typeface="Verdana" panose="020B0604030504040204" pitchFamily="34" charset="0"/>
            </a:rPr>
            <a:t>Tappiollinen </a:t>
          </a:r>
          <a:r>
            <a:rPr lang="fi-FI" sz="1000" spc="-40" dirty="0"/>
            <a:t>(26 %)</a:t>
          </a:r>
        </a:p>
      </cdr:txBody>
    </cdr:sp>
  </cdr:relSizeAnchor>
  <cdr:relSizeAnchor xmlns:cdr="http://schemas.openxmlformats.org/drawingml/2006/chartDrawing">
    <cdr:from>
      <cdr:x>0.04991</cdr:x>
      <cdr:y>0.42206</cdr:y>
    </cdr:from>
    <cdr:to>
      <cdr:x>0.97705</cdr:x>
      <cdr:y>0.42206</cdr:y>
    </cdr:to>
    <cdr:cxnSp macro="">
      <cdr:nvCxnSpPr>
        <cdr:cNvPr id="2" name="Suora yhdysviiva 1">
          <a:extLst xmlns:a="http://schemas.openxmlformats.org/drawingml/2006/main">
            <a:ext uri="{FF2B5EF4-FFF2-40B4-BE49-F238E27FC236}">
              <a16:creationId xmlns:a16="http://schemas.microsoft.com/office/drawing/2014/main" id="{307E6E37-BC62-99EF-6BEB-B8E52303E9D9}"/>
            </a:ext>
          </a:extLst>
        </cdr:cNvPr>
        <cdr:cNvCxnSpPr/>
      </cdr:nvCxnSpPr>
      <cdr:spPr>
        <a:xfrm xmlns:a="http://schemas.openxmlformats.org/drawingml/2006/main">
          <a:off x="418856" y="1330927"/>
          <a:ext cx="7780118" cy="0"/>
        </a:xfrm>
        <a:prstGeom xmlns:a="http://schemas.openxmlformats.org/drawingml/2006/main" prst="line">
          <a:avLst/>
        </a:prstGeom>
        <a:ln xmlns:a="http://schemas.openxmlformats.org/drawingml/2006/main" w="190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0.05155</cdr:x>
      <cdr:y>0.50006</cdr:y>
    </cdr:from>
    <cdr:to>
      <cdr:x>0.9787</cdr:x>
      <cdr:y>0.50006</cdr:y>
    </cdr:to>
    <cdr:cxnSp macro="">
      <cdr:nvCxnSpPr>
        <cdr:cNvPr id="3" name="Suora yhdysviiva 2">
          <a:extLst xmlns:a="http://schemas.openxmlformats.org/drawingml/2006/main">
            <a:ext uri="{FF2B5EF4-FFF2-40B4-BE49-F238E27FC236}">
              <a16:creationId xmlns:a16="http://schemas.microsoft.com/office/drawing/2014/main" id="{DEA96860-A900-482C-B4F8-DD91ED8BA4A8}"/>
            </a:ext>
          </a:extLst>
        </cdr:cNvPr>
        <cdr:cNvCxnSpPr/>
      </cdr:nvCxnSpPr>
      <cdr:spPr>
        <a:xfrm xmlns:a="http://schemas.openxmlformats.org/drawingml/2006/main">
          <a:off x="432542" y="1490423"/>
          <a:ext cx="7780203" cy="0"/>
        </a:xfrm>
        <a:prstGeom xmlns:a="http://schemas.openxmlformats.org/drawingml/2006/main" prst="line">
          <a:avLst/>
        </a:prstGeom>
        <a:ln xmlns:a="http://schemas.openxmlformats.org/drawingml/2006/main" w="190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0.8307</cdr:x>
      <cdr:y>0.02184</cdr:y>
    </cdr:from>
    <cdr:to>
      <cdr:x>1</cdr:x>
      <cdr:y>0.10037</cdr:y>
    </cdr:to>
    <cdr:sp macro="" textlink="">
      <cdr:nvSpPr>
        <cdr:cNvPr id="28" name="Tekstiruutu 27"/>
        <cdr:cNvSpPr txBox="1"/>
      </cdr:nvSpPr>
      <cdr:spPr>
        <a:xfrm xmlns:a="http://schemas.openxmlformats.org/drawingml/2006/main">
          <a:off x="6970840" y="67297"/>
          <a:ext cx="1420685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i-FI" sz="1100" spc="-40" dirty="0">
              <a:solidFill>
                <a:schemeClr val="accent2"/>
              </a:solidFill>
            </a:rPr>
            <a:t>(Mediaani: </a:t>
          </a:r>
          <a:r>
            <a:rPr lang="fi-FI" spc="-40" dirty="0">
              <a:solidFill>
                <a:schemeClr val="accent2"/>
              </a:solidFill>
            </a:rPr>
            <a:t>3,9</a:t>
          </a:r>
          <a:r>
            <a:rPr lang="fi-FI" sz="1100" spc="-40" dirty="0">
              <a:solidFill>
                <a:schemeClr val="accent2"/>
              </a:solidFill>
            </a:rPr>
            <a:t> %)</a:t>
          </a:r>
        </a:p>
      </cdr:txBody>
    </cdr:sp>
  </cdr:relSizeAnchor>
  <cdr:relSizeAnchor xmlns:cdr="http://schemas.openxmlformats.org/drawingml/2006/chartDrawing">
    <cdr:from>
      <cdr:x>0.8293</cdr:x>
      <cdr:y>0.21095</cdr:y>
    </cdr:from>
    <cdr:to>
      <cdr:x>0.98465</cdr:x>
      <cdr:y>0.28449</cdr:y>
    </cdr:to>
    <cdr:sp macro="" textlink="">
      <cdr:nvSpPr>
        <cdr:cNvPr id="29" name="Tekstiruutu 28"/>
        <cdr:cNvSpPr txBox="1"/>
      </cdr:nvSpPr>
      <cdr:spPr>
        <a:xfrm xmlns:a="http://schemas.openxmlformats.org/drawingml/2006/main">
          <a:off x="6959092" y="650018"/>
          <a:ext cx="1303623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endParaRPr lang="fi-FI" sz="1000" spc="-40" dirty="0"/>
        </a:p>
      </cdr:txBody>
    </cdr:sp>
  </cdr:relSizeAnchor>
  <cdr:relSizeAnchor xmlns:cdr="http://schemas.openxmlformats.org/drawingml/2006/chartDrawing">
    <cdr:from>
      <cdr:x>0.8293</cdr:x>
      <cdr:y>0.42053</cdr:y>
    </cdr:from>
    <cdr:to>
      <cdr:x>0.98465</cdr:x>
      <cdr:y>0.49655</cdr:y>
    </cdr:to>
    <cdr:sp macro="" textlink="">
      <cdr:nvSpPr>
        <cdr:cNvPr id="31" name="Tekstiruutu 30"/>
        <cdr:cNvSpPr txBox="1"/>
      </cdr:nvSpPr>
      <cdr:spPr>
        <a:xfrm xmlns:a="http://schemas.openxmlformats.org/drawingml/2006/main">
          <a:off x="6959092" y="1253385"/>
          <a:ext cx="1303623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endParaRPr lang="fi-FI" sz="1000" spc="-40" dirty="0"/>
        </a:p>
      </cdr:txBody>
    </cdr:sp>
  </cdr:relSizeAnchor>
  <cdr:relSizeAnchor xmlns:cdr="http://schemas.openxmlformats.org/drawingml/2006/chartDrawing">
    <cdr:from>
      <cdr:x>0.8293</cdr:x>
      <cdr:y>0.5</cdr:y>
    </cdr:from>
    <cdr:to>
      <cdr:x>0.99365</cdr:x>
      <cdr:y>0.57354</cdr:y>
    </cdr:to>
    <cdr:sp macro="" textlink="">
      <cdr:nvSpPr>
        <cdr:cNvPr id="32" name="Tekstiruutu 31"/>
        <cdr:cNvSpPr txBox="1"/>
      </cdr:nvSpPr>
      <cdr:spPr>
        <a:xfrm xmlns:a="http://schemas.openxmlformats.org/drawingml/2006/main">
          <a:off x="6959092" y="1540693"/>
          <a:ext cx="1379147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endParaRPr lang="fi-FI" sz="1000" spc="-4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0.05251</cdr:x>
      <cdr:y>0.49766</cdr:y>
    </cdr:from>
    <cdr:to>
      <cdr:x>0.97966</cdr:x>
      <cdr:y>0.49766</cdr:y>
    </cdr:to>
    <cdr:cxnSp macro="">
      <cdr:nvCxnSpPr>
        <cdr:cNvPr id="3" name="Suora yhdysviiva 2">
          <a:extLst xmlns:a="http://schemas.openxmlformats.org/drawingml/2006/main">
            <a:ext uri="{FF2B5EF4-FFF2-40B4-BE49-F238E27FC236}">
              <a16:creationId xmlns:a16="http://schemas.microsoft.com/office/drawing/2014/main" id="{DEA96860-A900-482C-B4F8-DD91ED8BA4A8}"/>
            </a:ext>
          </a:extLst>
        </cdr:cNvPr>
        <cdr:cNvCxnSpPr/>
      </cdr:nvCxnSpPr>
      <cdr:spPr>
        <a:xfrm xmlns:a="http://schemas.openxmlformats.org/drawingml/2006/main">
          <a:off x="440607" y="1483278"/>
          <a:ext cx="7780203" cy="0"/>
        </a:xfrm>
        <a:prstGeom xmlns:a="http://schemas.openxmlformats.org/drawingml/2006/main" prst="line">
          <a:avLst/>
        </a:prstGeom>
        <a:ln xmlns:a="http://schemas.openxmlformats.org/drawingml/2006/main" w="190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0.82551</cdr:x>
      <cdr:y>0.02184</cdr:y>
    </cdr:from>
    <cdr:to>
      <cdr:x>1</cdr:x>
      <cdr:y>0.10303</cdr:y>
    </cdr:to>
    <cdr:sp macro="" textlink="">
      <cdr:nvSpPr>
        <cdr:cNvPr id="28" name="Tekstiruutu 27"/>
        <cdr:cNvSpPr txBox="1"/>
      </cdr:nvSpPr>
      <cdr:spPr>
        <a:xfrm xmlns:a="http://schemas.openxmlformats.org/drawingml/2006/main">
          <a:off x="6927288" y="65094"/>
          <a:ext cx="1464237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i-FI" sz="1100" spc="-40" dirty="0">
              <a:solidFill>
                <a:schemeClr val="accent2"/>
              </a:solidFill>
            </a:rPr>
            <a:t>(Mediaani: 10,8 %)</a:t>
          </a:r>
        </a:p>
      </cdr:txBody>
    </cdr:sp>
  </cdr:relSizeAnchor>
  <cdr:relSizeAnchor xmlns:cdr="http://schemas.openxmlformats.org/drawingml/2006/chartDrawing">
    <cdr:from>
      <cdr:x>0.83098</cdr:x>
      <cdr:y>0.14616</cdr:y>
    </cdr:from>
    <cdr:to>
      <cdr:x>0.98633</cdr:x>
      <cdr:y>0.22219</cdr:y>
    </cdr:to>
    <cdr:sp macro="" textlink="">
      <cdr:nvSpPr>
        <cdr:cNvPr id="29" name="Tekstiruutu 28"/>
        <cdr:cNvSpPr txBox="1"/>
      </cdr:nvSpPr>
      <cdr:spPr>
        <a:xfrm xmlns:a="http://schemas.openxmlformats.org/drawingml/2006/main">
          <a:off x="6973165" y="435639"/>
          <a:ext cx="1303623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i-FI" sz="1000" spc="-40" dirty="0"/>
            <a:t>Hyvä (42 %)</a:t>
          </a:r>
        </a:p>
      </cdr:txBody>
    </cdr:sp>
  </cdr:relSizeAnchor>
  <cdr:relSizeAnchor xmlns:cdr="http://schemas.openxmlformats.org/drawingml/2006/chartDrawing">
    <cdr:from>
      <cdr:x>0.8309</cdr:x>
      <cdr:y>0.26637</cdr:y>
    </cdr:from>
    <cdr:to>
      <cdr:x>0.99589</cdr:x>
      <cdr:y>0.34239</cdr:y>
    </cdr:to>
    <cdr:sp macro="" textlink="">
      <cdr:nvSpPr>
        <cdr:cNvPr id="30" name="Tekstiruutu 29"/>
        <cdr:cNvSpPr txBox="1"/>
      </cdr:nvSpPr>
      <cdr:spPr>
        <a:xfrm xmlns:a="http://schemas.openxmlformats.org/drawingml/2006/main">
          <a:off x="6972497" y="793925"/>
          <a:ext cx="1384517" cy="2265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i-FI" sz="1000" spc="-40" dirty="0"/>
            <a:t>Tyydyttävä (10 %)</a:t>
          </a:r>
        </a:p>
      </cdr:txBody>
    </cdr:sp>
  </cdr:relSizeAnchor>
  <cdr:relSizeAnchor xmlns:cdr="http://schemas.openxmlformats.org/drawingml/2006/chartDrawing">
    <cdr:from>
      <cdr:x>0.83098</cdr:x>
      <cdr:y>0.37686</cdr:y>
    </cdr:from>
    <cdr:to>
      <cdr:x>0.98633</cdr:x>
      <cdr:y>0.45289</cdr:y>
    </cdr:to>
    <cdr:sp macro="" textlink="">
      <cdr:nvSpPr>
        <cdr:cNvPr id="31" name="Tekstiruutu 30"/>
        <cdr:cNvSpPr txBox="1"/>
      </cdr:nvSpPr>
      <cdr:spPr>
        <a:xfrm xmlns:a="http://schemas.openxmlformats.org/drawingml/2006/main">
          <a:off x="6973165" y="1123238"/>
          <a:ext cx="1303623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i-FI" sz="1000" spc="-40" dirty="0"/>
            <a:t>Välttävä (25 %)</a:t>
          </a:r>
        </a:p>
      </cdr:txBody>
    </cdr:sp>
  </cdr:relSizeAnchor>
  <cdr:relSizeAnchor xmlns:cdr="http://schemas.openxmlformats.org/drawingml/2006/chartDrawing">
    <cdr:from>
      <cdr:x>0.82648</cdr:x>
      <cdr:y>0.50006</cdr:y>
    </cdr:from>
    <cdr:to>
      <cdr:x>0.99083</cdr:x>
      <cdr:y>0.57867</cdr:y>
    </cdr:to>
    <cdr:sp macro="" textlink="">
      <cdr:nvSpPr>
        <cdr:cNvPr id="32" name="Tekstiruutu 31"/>
        <cdr:cNvSpPr txBox="1"/>
      </cdr:nvSpPr>
      <cdr:spPr>
        <a:xfrm xmlns:a="http://schemas.openxmlformats.org/drawingml/2006/main">
          <a:off x="6935403" y="1490423"/>
          <a:ext cx="1379147" cy="2342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i-FI" sz="1050" spc="-40" dirty="0">
              <a:latin typeface="Verdana" panose="020B0604030504040204" pitchFamily="34" charset="0"/>
            </a:rPr>
            <a:t>Heikko </a:t>
          </a:r>
          <a:r>
            <a:rPr lang="fi-FI" sz="1000" spc="-40" dirty="0"/>
            <a:t>(23 %)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0.05322</cdr:x>
      <cdr:y>0.59371</cdr:y>
    </cdr:from>
    <cdr:to>
      <cdr:x>0.98036</cdr:x>
      <cdr:y>0.59371</cdr:y>
    </cdr:to>
    <cdr:cxnSp macro="">
      <cdr:nvCxnSpPr>
        <cdr:cNvPr id="13" name="Suora yhdysviiva 12">
          <a:extLst xmlns:a="http://schemas.openxmlformats.org/drawingml/2006/main">
            <a:ext uri="{FF2B5EF4-FFF2-40B4-BE49-F238E27FC236}">
              <a16:creationId xmlns:a16="http://schemas.microsoft.com/office/drawing/2014/main" id="{FA926C58-A8AA-490F-A4ED-AFF3884CD8B3}"/>
            </a:ext>
          </a:extLst>
        </cdr:cNvPr>
        <cdr:cNvCxnSpPr/>
      </cdr:nvCxnSpPr>
      <cdr:spPr>
        <a:xfrm xmlns:a="http://schemas.openxmlformats.org/drawingml/2006/main">
          <a:off x="446584" y="1872208"/>
          <a:ext cx="7780118" cy="0"/>
        </a:xfrm>
        <a:prstGeom xmlns:a="http://schemas.openxmlformats.org/drawingml/2006/main" prst="line">
          <a:avLst/>
        </a:prstGeom>
        <a:ln xmlns:a="http://schemas.openxmlformats.org/drawingml/2006/main" w="190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0.824</cdr:x>
      <cdr:y>0.02284</cdr:y>
    </cdr:from>
    <cdr:to>
      <cdr:x>0.9933</cdr:x>
      <cdr:y>0.10403</cdr:y>
    </cdr:to>
    <cdr:sp macro="" textlink="">
      <cdr:nvSpPr>
        <cdr:cNvPr id="28" name="Tekstiruutu 27"/>
        <cdr:cNvSpPr txBox="1"/>
      </cdr:nvSpPr>
      <cdr:spPr>
        <a:xfrm xmlns:a="http://schemas.openxmlformats.org/drawingml/2006/main">
          <a:off x="6914617" y="68074"/>
          <a:ext cx="1420685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i-FI" sz="1100" spc="-40" dirty="0">
              <a:solidFill>
                <a:schemeClr val="accent2"/>
              </a:solidFill>
            </a:rPr>
            <a:t>(Mediaani: 42,3 %)</a:t>
          </a:r>
        </a:p>
      </cdr:txBody>
    </cdr:sp>
  </cdr:relSizeAnchor>
  <cdr:relSizeAnchor xmlns:cdr="http://schemas.openxmlformats.org/drawingml/2006/chartDrawing">
    <cdr:from>
      <cdr:x>0.8293</cdr:x>
      <cdr:y>0.34369</cdr:y>
    </cdr:from>
    <cdr:to>
      <cdr:x>0.99429</cdr:x>
      <cdr:y>0.41971</cdr:y>
    </cdr:to>
    <cdr:sp macro="" textlink="">
      <cdr:nvSpPr>
        <cdr:cNvPr id="30" name="Tekstiruutu 29"/>
        <cdr:cNvSpPr txBox="1"/>
      </cdr:nvSpPr>
      <cdr:spPr>
        <a:xfrm xmlns:a="http://schemas.openxmlformats.org/drawingml/2006/main">
          <a:off x="6959092" y="1024364"/>
          <a:ext cx="1384517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i-FI" sz="1000" spc="-40" dirty="0"/>
            <a:t>Hyvä (53 %)</a:t>
          </a:r>
        </a:p>
      </cdr:txBody>
    </cdr:sp>
  </cdr:relSizeAnchor>
  <cdr:relSizeAnchor xmlns:cdr="http://schemas.openxmlformats.org/drawingml/2006/chartDrawing">
    <cdr:from>
      <cdr:x>0.82551</cdr:x>
      <cdr:y>0.63938</cdr:y>
    </cdr:from>
    <cdr:to>
      <cdr:x>0.98086</cdr:x>
      <cdr:y>0.7154</cdr:y>
    </cdr:to>
    <cdr:sp macro="" textlink="">
      <cdr:nvSpPr>
        <cdr:cNvPr id="31" name="Tekstiruutu 30"/>
        <cdr:cNvSpPr txBox="1"/>
      </cdr:nvSpPr>
      <cdr:spPr>
        <a:xfrm xmlns:a="http://schemas.openxmlformats.org/drawingml/2006/main">
          <a:off x="6927288" y="1905664"/>
          <a:ext cx="1303623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i-FI" sz="1000" spc="-40" dirty="0"/>
            <a:t>Tyydyttävä (25 %)</a:t>
          </a:r>
        </a:p>
      </cdr:txBody>
    </cdr:sp>
  </cdr:relSizeAnchor>
  <cdr:relSizeAnchor xmlns:cdr="http://schemas.openxmlformats.org/drawingml/2006/chartDrawing">
    <cdr:from>
      <cdr:x>0.82903</cdr:x>
      <cdr:y>0.82206</cdr:y>
    </cdr:from>
    <cdr:to>
      <cdr:x>0.98828</cdr:x>
      <cdr:y>0.90067</cdr:y>
    </cdr:to>
    <cdr:sp macro="" textlink="">
      <cdr:nvSpPr>
        <cdr:cNvPr id="32" name="Tekstiruutu 31"/>
        <cdr:cNvSpPr txBox="1"/>
      </cdr:nvSpPr>
      <cdr:spPr>
        <a:xfrm xmlns:a="http://schemas.openxmlformats.org/drawingml/2006/main">
          <a:off x="6956826" y="2450140"/>
          <a:ext cx="1336350" cy="2342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i-FI" sz="1050" spc="-40" dirty="0">
              <a:latin typeface="Verdana" panose="020B0604030504040204" pitchFamily="34" charset="0"/>
            </a:rPr>
            <a:t>Heikko </a:t>
          </a:r>
          <a:r>
            <a:rPr lang="fi-FI" sz="1000" spc="-40" dirty="0"/>
            <a:t>(23 %)</a:t>
          </a:r>
        </a:p>
      </cdr:txBody>
    </cdr:sp>
  </cdr:relSizeAnchor>
  <cdr:relSizeAnchor xmlns:cdr="http://schemas.openxmlformats.org/drawingml/2006/chartDrawing">
    <cdr:from>
      <cdr:x>0.0518</cdr:x>
      <cdr:y>0.78241</cdr:y>
    </cdr:from>
    <cdr:to>
      <cdr:x>0.97895</cdr:x>
      <cdr:y>0.78241</cdr:y>
    </cdr:to>
    <cdr:cxnSp macro="">
      <cdr:nvCxnSpPr>
        <cdr:cNvPr id="7" name="Suora yhdysviiva 6">
          <a:extLst xmlns:a="http://schemas.openxmlformats.org/drawingml/2006/main">
            <a:ext uri="{FF2B5EF4-FFF2-40B4-BE49-F238E27FC236}">
              <a16:creationId xmlns:a16="http://schemas.microsoft.com/office/drawing/2014/main" id="{E94CBDE0-7567-3396-96E1-82FE7296AF2D}"/>
            </a:ext>
          </a:extLst>
        </cdr:cNvPr>
        <cdr:cNvCxnSpPr/>
      </cdr:nvCxnSpPr>
      <cdr:spPr>
        <a:xfrm xmlns:a="http://schemas.openxmlformats.org/drawingml/2006/main">
          <a:off x="434644" y="2331950"/>
          <a:ext cx="7780202" cy="0"/>
        </a:xfrm>
        <a:prstGeom xmlns:a="http://schemas.openxmlformats.org/drawingml/2006/main" prst="line">
          <a:avLst/>
        </a:prstGeom>
        <a:ln xmlns:a="http://schemas.openxmlformats.org/drawingml/2006/main" w="190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0.52877</cdr:x>
      <cdr:y>0</cdr:y>
    </cdr:from>
    <cdr:to>
      <cdr:x>0.52877</cdr:x>
      <cdr:y>0.77639</cdr:y>
    </cdr:to>
    <cdr:cxnSp macro="">
      <cdr:nvCxnSpPr>
        <cdr:cNvPr id="3" name="Suora yhdysviiva 2">
          <a:extLst xmlns:a="http://schemas.openxmlformats.org/drawingml/2006/main">
            <a:ext uri="{FF2B5EF4-FFF2-40B4-BE49-F238E27FC236}">
              <a16:creationId xmlns:a16="http://schemas.microsoft.com/office/drawing/2014/main" id="{2929945E-ACC1-5568-42B1-36520B2ECBB9}"/>
            </a:ext>
          </a:extLst>
        </cdr:cNvPr>
        <cdr:cNvCxnSpPr/>
      </cdr:nvCxnSpPr>
      <cdr:spPr>
        <a:xfrm xmlns:a="http://schemas.openxmlformats.org/drawingml/2006/main" flipV="1">
          <a:off x="4437196" y="0"/>
          <a:ext cx="0" cy="2448273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0.52877</cdr:x>
      <cdr:y>0</cdr:y>
    </cdr:from>
    <cdr:to>
      <cdr:x>0.52877</cdr:x>
      <cdr:y>0.77639</cdr:y>
    </cdr:to>
    <cdr:cxnSp macro="">
      <cdr:nvCxnSpPr>
        <cdr:cNvPr id="3" name="Suora yhdysviiva 2">
          <a:extLst xmlns:a="http://schemas.openxmlformats.org/drawingml/2006/main">
            <a:ext uri="{FF2B5EF4-FFF2-40B4-BE49-F238E27FC236}">
              <a16:creationId xmlns:a16="http://schemas.microsoft.com/office/drawing/2014/main" id="{2929945E-ACC1-5568-42B1-36520B2ECBB9}"/>
            </a:ext>
          </a:extLst>
        </cdr:cNvPr>
        <cdr:cNvCxnSpPr/>
      </cdr:nvCxnSpPr>
      <cdr:spPr>
        <a:xfrm xmlns:a="http://schemas.openxmlformats.org/drawingml/2006/main" flipV="1">
          <a:off x="4437196" y="0"/>
          <a:ext cx="0" cy="2448273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0.52877</cdr:x>
      <cdr:y>0</cdr:y>
    </cdr:from>
    <cdr:to>
      <cdr:x>0.52877</cdr:x>
      <cdr:y>0.77639</cdr:y>
    </cdr:to>
    <cdr:cxnSp macro="">
      <cdr:nvCxnSpPr>
        <cdr:cNvPr id="3" name="Suora yhdysviiva 2">
          <a:extLst xmlns:a="http://schemas.openxmlformats.org/drawingml/2006/main">
            <a:ext uri="{FF2B5EF4-FFF2-40B4-BE49-F238E27FC236}">
              <a16:creationId xmlns:a16="http://schemas.microsoft.com/office/drawing/2014/main" id="{2929945E-ACC1-5568-42B1-36520B2ECBB9}"/>
            </a:ext>
          </a:extLst>
        </cdr:cNvPr>
        <cdr:cNvCxnSpPr/>
      </cdr:nvCxnSpPr>
      <cdr:spPr>
        <a:xfrm xmlns:a="http://schemas.openxmlformats.org/drawingml/2006/main" flipV="1">
          <a:off x="4437196" y="0"/>
          <a:ext cx="0" cy="2448273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00785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chart" Target="../charts/char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Kannattavuus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257358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32D26519-050F-379F-BE53-B757B80F93D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>
                <a:solidFill>
                  <a:schemeClr val="tx1"/>
                </a:solidFill>
              </a:rPr>
              <a:t>Teknologiateollisuus ry:n jäsenyritysten omavaraisuus 2022 </a:t>
            </a:r>
          </a:p>
          <a:p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77E1CCD-FBAA-F793-E1D3-43E645628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E011C2C-023D-7005-6417-6103415B6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C402659-3658-A909-F7F2-D56937826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998BF5-966E-FE92-9B40-570FBC3D83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Lähde: </a:t>
            </a:r>
            <a:r>
              <a:rPr lang="fi-FI" sz="700" dirty="0">
                <a:solidFill>
                  <a:schemeClr val="tx2"/>
                </a:solidFill>
                <a:ea typeface="ＭＳ Ｐゴシック" pitchFamily="34" charset="-128"/>
              </a:rPr>
              <a:t>Tilastokeskuksen tilinpäätösaineisto, Teknologiateollisuus ry:n jäsenrekisteri. </a:t>
            </a:r>
          </a:p>
          <a:p>
            <a:endParaRPr lang="fi-FI" dirty="0"/>
          </a:p>
        </p:txBody>
      </p:sp>
      <p:graphicFrame>
        <p:nvGraphicFramePr>
          <p:cNvPr id="9" name="Sisällön paikkamerkki 14">
            <a:extLst>
              <a:ext uri="{FF2B5EF4-FFF2-40B4-BE49-F238E27FC236}">
                <a16:creationId xmlns:a16="http://schemas.microsoft.com/office/drawing/2014/main" id="{D7A37BCC-DED0-49BB-6E8C-8182A6DAD867}"/>
              </a:ext>
            </a:extLst>
          </p:cNvPr>
          <p:cNvGraphicFramePr>
            <a:graphicFrameLocks/>
          </p:cNvGraphicFramePr>
          <p:nvPr/>
        </p:nvGraphicFramePr>
        <p:xfrm>
          <a:off x="259561" y="1169648"/>
          <a:ext cx="7272808" cy="3557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kstiruutu 12">
            <a:extLst>
              <a:ext uri="{FF2B5EF4-FFF2-40B4-BE49-F238E27FC236}">
                <a16:creationId xmlns:a16="http://schemas.microsoft.com/office/drawing/2014/main" id="{2F3340DE-BB0D-02E1-AD87-51D4B6341443}"/>
              </a:ext>
            </a:extLst>
          </p:cNvPr>
          <p:cNvSpPr txBox="1"/>
          <p:nvPr/>
        </p:nvSpPr>
        <p:spPr>
          <a:xfrm>
            <a:off x="6740738" y="2315968"/>
            <a:ext cx="2177025" cy="92524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b="1" dirty="0">
                <a:solidFill>
                  <a:schemeClr val="tx2"/>
                </a:solidFill>
                <a:ea typeface="ＭＳ Ｐゴシック" pitchFamily="34" charset="-128"/>
              </a:rPr>
              <a:t>Asteikko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</a:p>
          <a:p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Hyvä: yli 40 %</a:t>
            </a:r>
          </a:p>
          <a:p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Tyydyttävä: 20-40 %</a:t>
            </a:r>
          </a:p>
          <a:p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Heikko: alle 20 %</a:t>
            </a:r>
            <a:endParaRPr lang="fi-FI" sz="1050" dirty="0">
              <a:solidFill>
                <a:schemeClr val="tx2"/>
              </a:solidFill>
            </a:endParaRPr>
          </a:p>
          <a:p>
            <a:endParaRPr lang="fi-FI" spc="-40" dirty="0" err="1"/>
          </a:p>
        </p:txBody>
      </p:sp>
    </p:spTree>
    <p:extLst>
      <p:ext uri="{BB962C8B-B14F-4D97-AF65-F5344CB8AC3E}">
        <p14:creationId xmlns:p14="http://schemas.microsoft.com/office/powerpoint/2010/main" val="3780612189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9934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>
                <a:solidFill>
                  <a:schemeClr val="tx1"/>
                </a:solidFill>
              </a:rPr>
              <a:t>Teknologiateollisuus ry:n jäsenyritysten liiketulos Suomessa 2022 </a:t>
            </a:r>
          </a:p>
          <a:p>
            <a:pPr>
              <a:lnSpc>
                <a:spcPct val="100000"/>
              </a:lnSpc>
            </a:pPr>
            <a:r>
              <a:rPr lang="fi-FI" sz="1400" b="0" dirty="0">
                <a:solidFill>
                  <a:schemeClr val="tx1"/>
                </a:solidFill>
              </a:rPr>
              <a:t>Liiketulos-% = liiketulos / liikevaihto *100 				                 </a:t>
            </a:r>
            <a:r>
              <a:rPr lang="fi-FI" sz="1050" b="0" dirty="0">
                <a:solidFill>
                  <a:schemeClr val="accent2"/>
                </a:solidFill>
              </a:rPr>
              <a:t>Kuvaa varsinaisen toiminnan tulosta ennen veroja sekä rahoitustuottoja ja -kuluja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11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>
                <a:solidFill>
                  <a:srgbClr val="29282E"/>
                </a:solidFill>
              </a:rPr>
              <a:pPr/>
              <a:t>24.11.2023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>
          <a:xfrm>
            <a:off x="2334682" y="4727575"/>
            <a:ext cx="4901614" cy="117616"/>
          </a:xfrm>
        </p:spPr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Lähde: </a:t>
            </a:r>
            <a:r>
              <a:rPr lang="fi-FI" sz="800" dirty="0">
                <a:solidFill>
                  <a:schemeClr val="tx2"/>
                </a:solidFill>
                <a:ea typeface="ＭＳ Ｐゴシック" pitchFamily="34" charset="-128"/>
              </a:rPr>
              <a:t>Tilastokeskuksen tilinpäätösaineisto, Teknologiateollisuus ry:n jäsenrekisteri</a:t>
            </a:r>
            <a:endParaRPr lang="fi-FI" dirty="0">
              <a:solidFill>
                <a:schemeClr val="tx2"/>
              </a:solidFill>
            </a:endParaRPr>
          </a:p>
        </p:txBody>
      </p:sp>
      <p:graphicFrame>
        <p:nvGraphicFramePr>
          <p:cNvPr id="9" name="Sisällön paikkamerkki 6"/>
          <p:cNvGraphicFramePr>
            <a:graphicFrameLocks noGrp="1"/>
          </p:cNvGraphicFramePr>
          <p:nvPr>
            <p:ph sz="quarter" idx="17"/>
          </p:nvPr>
        </p:nvGraphicFramePr>
        <p:xfrm>
          <a:off x="381000" y="1491630"/>
          <a:ext cx="8391525" cy="315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kstiruutu 1">
            <a:extLst>
              <a:ext uri="{FF2B5EF4-FFF2-40B4-BE49-F238E27FC236}">
                <a16:creationId xmlns:a16="http://schemas.microsoft.com/office/drawing/2014/main" id="{D5785AFC-4BA1-4DB5-9610-A8121781EFB9}"/>
              </a:ext>
            </a:extLst>
          </p:cNvPr>
          <p:cNvSpPr txBox="1"/>
          <p:nvPr/>
        </p:nvSpPr>
        <p:spPr>
          <a:xfrm>
            <a:off x="3081577" y="4527881"/>
            <a:ext cx="2780456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1050" spc="-40">
                <a:latin typeface="Verdana" panose="020B0604030504040204" pitchFamily="34" charset="0"/>
              </a:rPr>
              <a:t>Yritykset satunnaisjärjestyksessä</a:t>
            </a:r>
            <a:endParaRPr lang="fi-FI" sz="1000" spc="-40"/>
          </a:p>
        </p:txBody>
      </p:sp>
    </p:spTree>
    <p:extLst>
      <p:ext uri="{BB962C8B-B14F-4D97-AF65-F5344CB8AC3E}">
        <p14:creationId xmlns:p14="http://schemas.microsoft.com/office/powerpoint/2010/main" val="3239880232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/>
          <p:cNvSpPr>
            <a:spLocks noGrp="1"/>
          </p:cNvSpPr>
          <p:nvPr>
            <p:ph type="body" sz="quarter" idx="15"/>
          </p:nvPr>
        </p:nvSpPr>
        <p:spPr>
          <a:xfrm>
            <a:off x="252000" y="282149"/>
            <a:ext cx="8726468" cy="105341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>
                <a:solidFill>
                  <a:schemeClr val="tx1"/>
                </a:solidFill>
              </a:rPr>
              <a:t>Teknologiateollisuus ry:n jäsenyritysten nettotulos Suomessa 2022</a:t>
            </a:r>
          </a:p>
          <a:p>
            <a:pPr>
              <a:lnSpc>
                <a:spcPct val="100000"/>
              </a:lnSpc>
            </a:pPr>
            <a:r>
              <a:rPr lang="fi-FI" sz="1400" b="0" dirty="0">
                <a:solidFill>
                  <a:schemeClr val="tx1"/>
                </a:solidFill>
              </a:rPr>
              <a:t>Nettotulos -% = nettotulos / liikevaihto *100 (verojen sekä rahoitustuottojen ja –kulujen jälkeen)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12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>
                <a:solidFill>
                  <a:srgbClr val="29282E"/>
                </a:solidFill>
              </a:rPr>
              <a:pPr/>
              <a:t>24.11.2023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>
          <a:xfrm>
            <a:off x="2334682" y="4727575"/>
            <a:ext cx="4613582" cy="164690"/>
          </a:xfrm>
        </p:spPr>
        <p:txBody>
          <a:bodyPr/>
          <a:lstStyle/>
          <a:p>
            <a:r>
              <a:rPr lang="fi-FI">
                <a:solidFill>
                  <a:schemeClr val="tx2"/>
                </a:solidFill>
              </a:rPr>
              <a:t>Lähde: </a:t>
            </a:r>
            <a:r>
              <a:rPr lang="fi-FI" sz="800">
                <a:solidFill>
                  <a:schemeClr val="tx2"/>
                </a:solidFill>
                <a:ea typeface="ＭＳ Ｐゴシック" pitchFamily="34" charset="-128"/>
              </a:rPr>
              <a:t>Tilastokeskuksen tilinpäätösaineisto, Teknologiateollisuus ry:n jäsenrekisteri</a:t>
            </a:r>
            <a:endParaRPr lang="fi-FI">
              <a:solidFill>
                <a:schemeClr val="tx2"/>
              </a:solidFill>
            </a:endParaRPr>
          </a:p>
        </p:txBody>
      </p:sp>
      <p:graphicFrame>
        <p:nvGraphicFramePr>
          <p:cNvPr id="9" name="Sisällön paikkamerkki 6"/>
          <p:cNvGraphicFramePr>
            <a:graphicFrameLocks noGrp="1"/>
          </p:cNvGraphicFramePr>
          <p:nvPr>
            <p:ph sz="quarter" idx="17"/>
          </p:nvPr>
        </p:nvGraphicFramePr>
        <p:xfrm>
          <a:off x="381000" y="1563638"/>
          <a:ext cx="8391525" cy="3081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kstiruutu 1">
            <a:extLst>
              <a:ext uri="{FF2B5EF4-FFF2-40B4-BE49-F238E27FC236}">
                <a16:creationId xmlns:a16="http://schemas.microsoft.com/office/drawing/2014/main" id="{8826BA56-98DA-4B13-B4F4-09DF5F8F79AF}"/>
              </a:ext>
            </a:extLst>
          </p:cNvPr>
          <p:cNvSpPr txBox="1"/>
          <p:nvPr/>
        </p:nvSpPr>
        <p:spPr>
          <a:xfrm>
            <a:off x="7337795" y="3291830"/>
            <a:ext cx="1336364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1050" spc="-40" dirty="0">
                <a:latin typeface="Verdana" panose="020B0604030504040204" pitchFamily="34" charset="0"/>
              </a:rPr>
              <a:t>Tappiollinen </a:t>
            </a:r>
            <a:r>
              <a:rPr lang="fi-FI" sz="1000" spc="-40" dirty="0"/>
              <a:t>(27 %)</a:t>
            </a:r>
          </a:p>
        </p:txBody>
      </p:sp>
      <p:cxnSp>
        <p:nvCxnSpPr>
          <p:cNvPr id="12" name="Suora yhdysviiva 11">
            <a:extLst>
              <a:ext uri="{FF2B5EF4-FFF2-40B4-BE49-F238E27FC236}">
                <a16:creationId xmlns:a16="http://schemas.microsoft.com/office/drawing/2014/main" id="{C5201106-0A21-4B20-8E73-1884C1F2F591}"/>
              </a:ext>
            </a:extLst>
          </p:cNvPr>
          <p:cNvCxnSpPr/>
          <p:nvPr/>
        </p:nvCxnSpPr>
        <p:spPr>
          <a:xfrm>
            <a:off x="820769" y="2859782"/>
            <a:ext cx="778011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iruutu 1">
            <a:extLst>
              <a:ext uri="{FF2B5EF4-FFF2-40B4-BE49-F238E27FC236}">
                <a16:creationId xmlns:a16="http://schemas.microsoft.com/office/drawing/2014/main" id="{329442B5-0369-4444-884A-A13513DA52F6}"/>
              </a:ext>
            </a:extLst>
          </p:cNvPr>
          <p:cNvSpPr txBox="1"/>
          <p:nvPr/>
        </p:nvSpPr>
        <p:spPr>
          <a:xfrm>
            <a:off x="7365512" y="2261680"/>
            <a:ext cx="1368152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1000" spc="-40" dirty="0"/>
              <a:t>Hyvä (24 %)</a:t>
            </a:r>
          </a:p>
        </p:txBody>
      </p:sp>
      <p:sp>
        <p:nvSpPr>
          <p:cNvPr id="14" name="Tekstiruutu 2">
            <a:extLst>
              <a:ext uri="{FF2B5EF4-FFF2-40B4-BE49-F238E27FC236}">
                <a16:creationId xmlns:a16="http://schemas.microsoft.com/office/drawing/2014/main" id="{4F06A374-F39E-4168-B921-F0872AE4C222}"/>
              </a:ext>
            </a:extLst>
          </p:cNvPr>
          <p:cNvSpPr txBox="1"/>
          <p:nvPr/>
        </p:nvSpPr>
        <p:spPr>
          <a:xfrm>
            <a:off x="7348060" y="2638423"/>
            <a:ext cx="1384517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1000" spc="-40" dirty="0"/>
              <a:t>Tyydyttävä (20 %)</a:t>
            </a:r>
          </a:p>
        </p:txBody>
      </p:sp>
      <p:sp>
        <p:nvSpPr>
          <p:cNvPr id="15" name="Tekstiruutu 3">
            <a:extLst>
              <a:ext uri="{FF2B5EF4-FFF2-40B4-BE49-F238E27FC236}">
                <a16:creationId xmlns:a16="http://schemas.microsoft.com/office/drawing/2014/main" id="{DD955FFE-CC89-4C84-A220-0746F29A4BF2}"/>
              </a:ext>
            </a:extLst>
          </p:cNvPr>
          <p:cNvSpPr txBox="1"/>
          <p:nvPr/>
        </p:nvSpPr>
        <p:spPr>
          <a:xfrm>
            <a:off x="7348060" y="2883068"/>
            <a:ext cx="1303623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1000" spc="-40" dirty="0"/>
              <a:t>Heikko (29 %)</a:t>
            </a:r>
          </a:p>
        </p:txBody>
      </p:sp>
      <p:sp>
        <p:nvSpPr>
          <p:cNvPr id="16" name="Tekstiruutu 1">
            <a:extLst>
              <a:ext uri="{FF2B5EF4-FFF2-40B4-BE49-F238E27FC236}">
                <a16:creationId xmlns:a16="http://schemas.microsoft.com/office/drawing/2014/main" id="{644BBEBC-CD49-4527-9E62-74766BA5A13D}"/>
              </a:ext>
            </a:extLst>
          </p:cNvPr>
          <p:cNvSpPr txBox="1"/>
          <p:nvPr/>
        </p:nvSpPr>
        <p:spPr>
          <a:xfrm>
            <a:off x="3081577" y="4527881"/>
            <a:ext cx="2780456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1050" spc="-40">
                <a:latin typeface="Verdana" panose="020B0604030504040204" pitchFamily="34" charset="0"/>
              </a:rPr>
              <a:t>Yritykset satunnaisjärjestyksessä</a:t>
            </a:r>
            <a:endParaRPr lang="fi-FI" sz="1000" spc="-40"/>
          </a:p>
        </p:txBody>
      </p:sp>
      <p:cxnSp>
        <p:nvCxnSpPr>
          <p:cNvPr id="43" name="Suora yhdysviiva 42">
            <a:extLst>
              <a:ext uri="{FF2B5EF4-FFF2-40B4-BE49-F238E27FC236}">
                <a16:creationId xmlns:a16="http://schemas.microsoft.com/office/drawing/2014/main" id="{D3B1A6A8-7A25-9965-CE4C-ECB58AECD798}"/>
              </a:ext>
            </a:extLst>
          </p:cNvPr>
          <p:cNvCxnSpPr>
            <a:cxnSpLocks/>
          </p:cNvCxnSpPr>
          <p:nvPr/>
        </p:nvCxnSpPr>
        <p:spPr>
          <a:xfrm>
            <a:off x="808732" y="2617841"/>
            <a:ext cx="77802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uora yhdysviiva 44">
            <a:extLst>
              <a:ext uri="{FF2B5EF4-FFF2-40B4-BE49-F238E27FC236}">
                <a16:creationId xmlns:a16="http://schemas.microsoft.com/office/drawing/2014/main" id="{6D860205-5332-730E-CB86-F16B2260A9CF}"/>
              </a:ext>
            </a:extLst>
          </p:cNvPr>
          <p:cNvCxnSpPr/>
          <p:nvPr/>
        </p:nvCxnSpPr>
        <p:spPr>
          <a:xfrm>
            <a:off x="820769" y="2853806"/>
            <a:ext cx="778011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551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43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>
                <a:solidFill>
                  <a:schemeClr val="tx1"/>
                </a:solidFill>
              </a:rPr>
              <a:t>Teknologiateollisuus ry:n jäsenyritysten sijoitetun pääoman tuotto Suomessa 2022 </a:t>
            </a:r>
          </a:p>
          <a:p>
            <a:pPr>
              <a:lnSpc>
                <a:spcPct val="100000"/>
              </a:lnSpc>
            </a:pPr>
            <a:r>
              <a:rPr lang="fi-FI" sz="1400" b="0" dirty="0">
                <a:solidFill>
                  <a:schemeClr val="tx1"/>
                </a:solidFill>
              </a:rPr>
              <a:t>Sijoitetun pääoman tuotto -% = (</a:t>
            </a:r>
            <a:r>
              <a:rPr lang="fi-FI" sz="1400" b="0" dirty="0" err="1">
                <a:solidFill>
                  <a:schemeClr val="tx1"/>
                </a:solidFill>
              </a:rPr>
              <a:t>nettotulos+rahoituskulut+verot</a:t>
            </a:r>
            <a:r>
              <a:rPr lang="fi-FI" sz="1400" b="0" dirty="0">
                <a:solidFill>
                  <a:schemeClr val="tx1"/>
                </a:solidFill>
              </a:rPr>
              <a:t>) / (sijoitettu pääoma tilikaudella) *100 								                              </a:t>
            </a:r>
            <a:r>
              <a:rPr lang="fi-FI" sz="1050" b="0" dirty="0">
                <a:solidFill>
                  <a:schemeClr val="accent2"/>
                </a:solidFill>
              </a:rPr>
              <a:t>Mittaa yrityksen tuottoa, joka on saatu yritykseen sijoitetulle, korkoa tai muuta tuottoa vaativalle pääomalle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13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>
                <a:solidFill>
                  <a:srgbClr val="29282E"/>
                </a:solidFill>
              </a:rPr>
              <a:pPr/>
              <a:t>24.11.2023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>
          <a:xfrm>
            <a:off x="2376789" y="4679585"/>
            <a:ext cx="5003523" cy="213152"/>
          </a:xfrm>
        </p:spPr>
        <p:txBody>
          <a:bodyPr/>
          <a:lstStyle/>
          <a:p>
            <a:r>
              <a:rPr lang="fi-FI">
                <a:solidFill>
                  <a:schemeClr val="tx2"/>
                </a:solidFill>
              </a:rPr>
              <a:t>Lähde: </a:t>
            </a:r>
            <a:r>
              <a:rPr lang="fi-FI" sz="800">
                <a:solidFill>
                  <a:schemeClr val="tx2"/>
                </a:solidFill>
                <a:ea typeface="ＭＳ Ｐゴシック" pitchFamily="34" charset="-128"/>
              </a:rPr>
              <a:t>Tilastokeskuksen tilinpäätösaineisto, Teknologiateollisuus ry:n jäsenrekisteri</a:t>
            </a:r>
            <a:endParaRPr lang="fi-FI">
              <a:solidFill>
                <a:schemeClr val="tx2"/>
              </a:solidFill>
            </a:endParaRPr>
          </a:p>
        </p:txBody>
      </p:sp>
      <p:graphicFrame>
        <p:nvGraphicFramePr>
          <p:cNvPr id="9" name="Sisällön paikkamerkki 6"/>
          <p:cNvGraphicFramePr>
            <a:graphicFrameLocks noGrp="1"/>
          </p:cNvGraphicFramePr>
          <p:nvPr>
            <p:ph sz="quarter" idx="17"/>
          </p:nvPr>
        </p:nvGraphicFramePr>
        <p:xfrm>
          <a:off x="381000" y="1664536"/>
          <a:ext cx="8391525" cy="2980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">
            <a:extLst>
              <a:ext uri="{FF2B5EF4-FFF2-40B4-BE49-F238E27FC236}">
                <a16:creationId xmlns:a16="http://schemas.microsoft.com/office/drawing/2014/main" id="{538BC3AE-1D94-4907-9C20-0A3E440DCB19}"/>
              </a:ext>
            </a:extLst>
          </p:cNvPr>
          <p:cNvSpPr txBox="1"/>
          <p:nvPr/>
        </p:nvSpPr>
        <p:spPr>
          <a:xfrm>
            <a:off x="3081577" y="4527881"/>
            <a:ext cx="2780456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1050" spc="-40">
                <a:latin typeface="Verdana" panose="020B0604030504040204" pitchFamily="34" charset="0"/>
              </a:rPr>
              <a:t>Yritykset satunnaisjärjestyksessä</a:t>
            </a:r>
            <a:endParaRPr lang="fi-FI" sz="1000" spc="-40"/>
          </a:p>
        </p:txBody>
      </p:sp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A6FE4B2C-1343-9093-9FCC-3E46DDB59661}"/>
              </a:ext>
            </a:extLst>
          </p:cNvPr>
          <p:cNvCxnSpPr/>
          <p:nvPr/>
        </p:nvCxnSpPr>
        <p:spPr>
          <a:xfrm>
            <a:off x="827584" y="2673930"/>
            <a:ext cx="77802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>
            <a:extLst>
              <a:ext uri="{FF2B5EF4-FFF2-40B4-BE49-F238E27FC236}">
                <a16:creationId xmlns:a16="http://schemas.microsoft.com/office/drawing/2014/main" id="{0036354E-515E-F2A7-CB77-3E6E11C57ED5}"/>
              </a:ext>
            </a:extLst>
          </p:cNvPr>
          <p:cNvCxnSpPr/>
          <p:nvPr/>
        </p:nvCxnSpPr>
        <p:spPr>
          <a:xfrm>
            <a:off x="821608" y="2451930"/>
            <a:ext cx="77802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003830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064416" cy="7343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>
                <a:solidFill>
                  <a:schemeClr val="tx1"/>
                </a:solidFill>
              </a:rPr>
              <a:t>Teknologiateollisuus ry:n jäsenyritysten omavaraisuusaste Suomessa 2022</a:t>
            </a:r>
          </a:p>
          <a:p>
            <a:pPr>
              <a:lnSpc>
                <a:spcPct val="100000"/>
              </a:lnSpc>
            </a:pPr>
            <a:r>
              <a:rPr lang="fi-FI" sz="1400" b="0" dirty="0">
                <a:solidFill>
                  <a:schemeClr val="tx1"/>
                </a:solidFill>
              </a:rPr>
              <a:t>Omavaraisuusaste -% = (oma pääoma yhteensä + tilinpäätössiirtojen kertymä yhteensä) / oikaistu tase *100								       </a:t>
            </a:r>
            <a:r>
              <a:rPr lang="fi-FI" sz="1050" b="0" dirty="0">
                <a:solidFill>
                  <a:schemeClr val="accent2"/>
                </a:solidFill>
              </a:rPr>
              <a:t>Mittaa yrityksen vakavaraisuutta vertaamalla taseen omia pääomia taseen loppusummaan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14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>
                <a:solidFill>
                  <a:srgbClr val="29282E"/>
                </a:solidFill>
              </a:rPr>
              <a:pPr/>
              <a:t>24.11.2023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>
          <a:xfrm>
            <a:off x="2334682" y="4727575"/>
            <a:ext cx="4541574" cy="164690"/>
          </a:xfrm>
        </p:spPr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Lähde: </a:t>
            </a:r>
            <a:r>
              <a:rPr lang="fi-FI" sz="800" dirty="0">
                <a:solidFill>
                  <a:schemeClr val="tx2"/>
                </a:solidFill>
                <a:ea typeface="ＭＳ Ｐゴシック" pitchFamily="34" charset="-128"/>
              </a:rPr>
              <a:t>Tilastokeskuksen tilinpäätösaineisto, Teknologiateollisuus ry:n jäsenrekisteri</a:t>
            </a:r>
            <a:endParaRPr lang="fi-FI" dirty="0">
              <a:solidFill>
                <a:schemeClr val="tx2"/>
              </a:solidFill>
            </a:endParaRPr>
          </a:p>
        </p:txBody>
      </p:sp>
      <p:graphicFrame>
        <p:nvGraphicFramePr>
          <p:cNvPr id="9" name="Sisällön paikkamerkki 6"/>
          <p:cNvGraphicFramePr>
            <a:graphicFrameLocks noGrp="1"/>
          </p:cNvGraphicFramePr>
          <p:nvPr>
            <p:ph sz="quarter" idx="17"/>
          </p:nvPr>
        </p:nvGraphicFramePr>
        <p:xfrm>
          <a:off x="381000" y="1664536"/>
          <a:ext cx="8391525" cy="2980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kstiruutu 1">
            <a:extLst>
              <a:ext uri="{FF2B5EF4-FFF2-40B4-BE49-F238E27FC236}">
                <a16:creationId xmlns:a16="http://schemas.microsoft.com/office/drawing/2014/main" id="{C3D0CAC4-BD7D-4F3C-B136-755B2BD982C8}"/>
              </a:ext>
            </a:extLst>
          </p:cNvPr>
          <p:cNvSpPr txBox="1"/>
          <p:nvPr/>
        </p:nvSpPr>
        <p:spPr>
          <a:xfrm>
            <a:off x="3081577" y="4527881"/>
            <a:ext cx="2780456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1050" spc="-40">
                <a:latin typeface="Verdana" panose="020B0604030504040204" pitchFamily="34" charset="0"/>
              </a:rPr>
              <a:t>Yritykset satunnaisjärjestyksessä</a:t>
            </a:r>
            <a:endParaRPr lang="fi-FI" sz="1000" spc="-40"/>
          </a:p>
        </p:txBody>
      </p:sp>
    </p:spTree>
    <p:extLst>
      <p:ext uri="{BB962C8B-B14F-4D97-AF65-F5344CB8AC3E}">
        <p14:creationId xmlns:p14="http://schemas.microsoft.com/office/powerpoint/2010/main" val="4030061667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EF635AC8-31E6-3064-997C-D777A37C17F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Kannattavuus toimialoittain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3DF93EC-1AB9-5A99-D4A8-6971976DA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6D11F3C-397F-58D3-E526-ED6AED059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C29F-D373-4791-88C9-86C29F06AD83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A46C36B-16AD-D82A-E4D3-42AECD5E5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4044591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FE570AD-6452-988D-CC4B-E92192E1CE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Teknologiateollisuus ry:n jäsenyritysten kannattavuus Suomessa 2022, mediaanit</a:t>
            </a: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1B33243-D2B0-C8E0-F563-647A5B961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865F011-55DB-75DD-2FE9-40DB5E167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D258DC0-F787-C5AB-AC75-23CD60FF7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884F0A9D-E643-D17D-6994-ABF797A7F8CD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277212" y="1144351"/>
          <a:ext cx="432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B5E83215-4FB1-9522-4E8A-04CB3008A92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73622" cy="165163"/>
          </a:xfrm>
        </p:spPr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Lähde: </a:t>
            </a:r>
            <a:r>
              <a:rPr lang="fi-FI" sz="700" dirty="0">
                <a:solidFill>
                  <a:schemeClr val="tx2"/>
                </a:solidFill>
                <a:ea typeface="ＭＳ Ｐゴシック" pitchFamily="34" charset="-128"/>
              </a:rPr>
              <a:t>Tilastokeskuksen tilinpäätösaineisto, Teknologiateollisuus ry:n jäsenrekisteri</a:t>
            </a:r>
            <a:endParaRPr lang="fi-FI" dirty="0">
              <a:solidFill>
                <a:schemeClr val="tx2"/>
              </a:solidFill>
            </a:endParaRPr>
          </a:p>
          <a:p>
            <a:endParaRPr lang="fi-FI" dirty="0"/>
          </a:p>
        </p:txBody>
      </p:sp>
      <p:graphicFrame>
        <p:nvGraphicFramePr>
          <p:cNvPr id="11" name="Sisällön paikkamerkki 11">
            <a:extLst>
              <a:ext uri="{FF2B5EF4-FFF2-40B4-BE49-F238E27FC236}">
                <a16:creationId xmlns:a16="http://schemas.microsoft.com/office/drawing/2014/main" id="{85BC32AA-CA95-09E9-A7CF-ACA0F2333335}"/>
              </a:ext>
            </a:extLst>
          </p:cNvPr>
          <p:cNvGraphicFramePr>
            <a:graphicFrameLocks/>
          </p:cNvGraphicFramePr>
          <p:nvPr/>
        </p:nvGraphicFramePr>
        <p:xfrm>
          <a:off x="4716016" y="1103312"/>
          <a:ext cx="432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F847D136-668D-F282-85B8-20FF52220AE2}"/>
              </a:ext>
            </a:extLst>
          </p:cNvPr>
          <p:cNvSpPr txBox="1"/>
          <p:nvPr/>
        </p:nvSpPr>
        <p:spPr>
          <a:xfrm>
            <a:off x="701358" y="4343312"/>
            <a:ext cx="4104456" cy="5251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800" b="0" dirty="0">
                <a:effectLst/>
              </a:rPr>
              <a:t>Liiketulos-% = liiketulos / liikevaihto *100. Kuvaa varsinaisen toiminnan tulosta ennen veroja sekä rahoitustuottoja ja –kuluja</a:t>
            </a:r>
            <a:endParaRPr lang="fi-FI" sz="800" dirty="0">
              <a:effectLst/>
            </a:endParaRPr>
          </a:p>
          <a:p>
            <a:endParaRPr lang="fi-FI" spc="-40" dirty="0" err="1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C8E749E2-CE6B-73A0-2E5D-C25CBFA707F5}"/>
              </a:ext>
            </a:extLst>
          </p:cNvPr>
          <p:cNvSpPr txBox="1"/>
          <p:nvPr/>
        </p:nvSpPr>
        <p:spPr>
          <a:xfrm>
            <a:off x="4931560" y="4336216"/>
            <a:ext cx="4104456" cy="5251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800" b="0" dirty="0">
                <a:solidFill>
                  <a:schemeClr val="tx1"/>
                </a:solidFill>
              </a:rPr>
              <a:t>Nettotulos -% = nettotulos / liikevaihto *100 (verojen sekä rahoitustuottojen ja –kulujen jälkeen).</a:t>
            </a:r>
          </a:p>
          <a:p>
            <a:endParaRPr lang="fi-FI" spc="-40" dirty="0" err="1"/>
          </a:p>
        </p:txBody>
      </p:sp>
    </p:spTree>
    <p:extLst>
      <p:ext uri="{BB962C8B-B14F-4D97-AF65-F5344CB8AC3E}">
        <p14:creationId xmlns:p14="http://schemas.microsoft.com/office/powerpoint/2010/main" val="1024450183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FE570AD-6452-988D-CC4B-E92192E1CE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Teknologiateollisuus ry:n jäsenyritysten kannattavuus Suomessa 2022, mediaanit</a:t>
            </a: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1B33243-D2B0-C8E0-F563-647A5B961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17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865F011-55DB-75DD-2FE9-40DB5E167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D258DC0-F787-C5AB-AC75-23CD60FF7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884F0A9D-E643-D17D-6994-ABF797A7F8CD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277212" y="1144351"/>
          <a:ext cx="432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B5E83215-4FB1-9522-4E8A-04CB3008A92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73622" cy="165163"/>
          </a:xfrm>
        </p:spPr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Lähde: </a:t>
            </a:r>
            <a:r>
              <a:rPr lang="fi-FI" sz="700" dirty="0">
                <a:solidFill>
                  <a:schemeClr val="tx2"/>
                </a:solidFill>
                <a:ea typeface="ＭＳ Ｐゴシック" pitchFamily="34" charset="-128"/>
              </a:rPr>
              <a:t>Tilastokeskuksen tilinpäätösaineisto, Teknologiateollisuus ry:n jäsenrekisteri</a:t>
            </a:r>
            <a:endParaRPr lang="fi-FI" dirty="0">
              <a:solidFill>
                <a:schemeClr val="tx2"/>
              </a:solidFill>
            </a:endParaRPr>
          </a:p>
          <a:p>
            <a:endParaRPr lang="fi-FI" dirty="0"/>
          </a:p>
        </p:txBody>
      </p:sp>
      <p:graphicFrame>
        <p:nvGraphicFramePr>
          <p:cNvPr id="11" name="Sisällön paikkamerkki 11">
            <a:extLst>
              <a:ext uri="{FF2B5EF4-FFF2-40B4-BE49-F238E27FC236}">
                <a16:creationId xmlns:a16="http://schemas.microsoft.com/office/drawing/2014/main" id="{85BC32AA-CA95-09E9-A7CF-ACA0F2333335}"/>
              </a:ext>
            </a:extLst>
          </p:cNvPr>
          <p:cNvGraphicFramePr>
            <a:graphicFrameLocks/>
          </p:cNvGraphicFramePr>
          <p:nvPr/>
        </p:nvGraphicFramePr>
        <p:xfrm>
          <a:off x="4716016" y="1103312"/>
          <a:ext cx="432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002DB87A-32E7-8A20-E8D1-1ED603D3CE0F}"/>
              </a:ext>
            </a:extLst>
          </p:cNvPr>
          <p:cNvSpPr txBox="1"/>
          <p:nvPr/>
        </p:nvSpPr>
        <p:spPr>
          <a:xfrm>
            <a:off x="524694" y="4317623"/>
            <a:ext cx="4104456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800" b="0" dirty="0">
                <a:solidFill>
                  <a:schemeClr val="tx1"/>
                </a:solidFill>
              </a:rPr>
              <a:t>Sijoitetun </a:t>
            </a:r>
            <a:r>
              <a:rPr lang="fi-FI" sz="800" b="0" dirty="0"/>
              <a:t>pääoman tuotto -% = (nettotulos + rahoituskulut + verot) / (sijoitettu pääoma tilikaudella) *100. Mittaa yrityksen tuottoa, joka on saatu yritykseen sijoitetulle, korkoa tai muuta tuottoa vaativalle pääomalle.</a:t>
            </a:r>
            <a:endParaRPr lang="fi-FI" sz="800" spc="-40" dirty="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C8B99F11-6C68-9D58-CAA0-43BAF5688DDB}"/>
              </a:ext>
            </a:extLst>
          </p:cNvPr>
          <p:cNvSpPr txBox="1"/>
          <p:nvPr/>
        </p:nvSpPr>
        <p:spPr>
          <a:xfrm>
            <a:off x="4995435" y="4348168"/>
            <a:ext cx="4104456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800" b="0" dirty="0"/>
              <a:t>Omavaraisuusaste -% = (oma pääoma yhteensä + tilinpäätössiirtojen kertymä yhteensä) / oikaistu tase *100. Mittaa yrityksen vakavaraisuutta vertaamalla taseen omia pääomia taseen loppusummaan. </a:t>
            </a:r>
          </a:p>
        </p:txBody>
      </p:sp>
    </p:spTree>
    <p:extLst>
      <p:ext uri="{BB962C8B-B14F-4D97-AF65-F5344CB8AC3E}">
        <p14:creationId xmlns:p14="http://schemas.microsoft.com/office/powerpoint/2010/main" val="2550699242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33028C9-24C9-8D5E-EA7B-FCDCC21149E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Teknologiateollisuus ry:n jäsenyritysten liiketulos Suomessa 2022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41D31CE-5E4F-88F5-4C65-AE6F014A3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18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3CE091C-A7C4-4ADF-D4AA-5071F220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C27604-91A1-D14C-BC7A-61B8266FF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58BD9DF6-7E77-5794-62C6-7BBFA2395B95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381000" y="1491629"/>
          <a:ext cx="8391525" cy="3153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7C53082A-B65C-4067-E269-A3292458E6F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165163"/>
          </a:xfrm>
        </p:spPr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Lähde: </a:t>
            </a:r>
            <a:r>
              <a:rPr lang="fi-FI" sz="700" dirty="0">
                <a:solidFill>
                  <a:schemeClr val="tx2"/>
                </a:solidFill>
                <a:ea typeface="ＭＳ Ｐゴシック" pitchFamily="34" charset="-128"/>
              </a:rPr>
              <a:t>Tilastokeskuksen tilinpäätösaineisto, Teknologiateollisuus ry:n jäsenrekisteri</a:t>
            </a:r>
            <a:endParaRPr lang="fi-FI" dirty="0">
              <a:solidFill>
                <a:schemeClr val="tx2"/>
              </a:solidFill>
            </a:endParaRPr>
          </a:p>
          <a:p>
            <a:endParaRPr lang="fi-FI" dirty="0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2EE18C3F-DE4F-C127-E989-786AA28B9B20}"/>
              </a:ext>
            </a:extLst>
          </p:cNvPr>
          <p:cNvSpPr/>
          <p:nvPr/>
        </p:nvSpPr>
        <p:spPr>
          <a:xfrm>
            <a:off x="282027" y="951181"/>
            <a:ext cx="7427995" cy="4693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fi-FI" sz="1400" b="0" dirty="0">
                <a:solidFill>
                  <a:schemeClr val="tx1"/>
                </a:solidFill>
              </a:rPr>
              <a:t>Liiketulos-% = liiketulos / liikevaihto *100 				                 </a:t>
            </a:r>
          </a:p>
          <a:p>
            <a:pPr>
              <a:lnSpc>
                <a:spcPct val="100000"/>
              </a:lnSpc>
            </a:pPr>
            <a:r>
              <a:rPr lang="fi-FI" sz="1050" b="0" dirty="0">
                <a:solidFill>
                  <a:schemeClr val="accent2"/>
                </a:solidFill>
              </a:rPr>
              <a:t>Kuvaa varsinaisen toiminnan tulosta ennen veroja sekä rahoitustuottoja ja -kuluja</a:t>
            </a:r>
          </a:p>
        </p:txBody>
      </p:sp>
      <p:cxnSp>
        <p:nvCxnSpPr>
          <p:cNvPr id="13" name="Suora yhdysviiva 12">
            <a:extLst>
              <a:ext uri="{FF2B5EF4-FFF2-40B4-BE49-F238E27FC236}">
                <a16:creationId xmlns:a16="http://schemas.microsoft.com/office/drawing/2014/main" id="{2AB37444-02FE-A2EC-E8B8-9A755D944FE9}"/>
              </a:ext>
            </a:extLst>
          </p:cNvPr>
          <p:cNvCxnSpPr/>
          <p:nvPr/>
        </p:nvCxnSpPr>
        <p:spPr>
          <a:xfrm flipV="1">
            <a:off x="5736371" y="1503582"/>
            <a:ext cx="0" cy="244827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139348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33028C9-24C9-8D5E-EA7B-FCDCC21149E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Teknologiateollisuus ry:n jäsenyritysten nettotulos Suomessa 2022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41D31CE-5E4F-88F5-4C65-AE6F014A3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19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3CE091C-A7C4-4ADF-D4AA-5071F220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C27604-91A1-D14C-BC7A-61B8266FF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7C53082A-B65C-4067-E269-A3292458E6F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189646" cy="165163"/>
          </a:xfrm>
        </p:spPr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Lähde: </a:t>
            </a:r>
            <a:r>
              <a:rPr lang="fi-FI" sz="700" dirty="0">
                <a:solidFill>
                  <a:schemeClr val="tx2"/>
                </a:solidFill>
                <a:ea typeface="ＭＳ Ｐゴシック" pitchFamily="34" charset="-128"/>
              </a:rPr>
              <a:t>Tilastokeskuksen tilinpäätösaineisto, Teknologiateollisuus ry:n jäsenrekisteri</a:t>
            </a:r>
            <a:endParaRPr lang="fi-FI" dirty="0">
              <a:solidFill>
                <a:schemeClr val="tx2"/>
              </a:solidFill>
            </a:endParaRPr>
          </a:p>
          <a:p>
            <a:endParaRPr lang="fi-FI" dirty="0"/>
          </a:p>
        </p:txBody>
      </p:sp>
      <p:graphicFrame>
        <p:nvGraphicFramePr>
          <p:cNvPr id="9" name="Sisällön paikkamerkki 9">
            <a:extLst>
              <a:ext uri="{FF2B5EF4-FFF2-40B4-BE49-F238E27FC236}">
                <a16:creationId xmlns:a16="http://schemas.microsoft.com/office/drawing/2014/main" id="{BEFA17A9-1D64-BBCA-B4BD-7B1884A01F84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381000" y="1420539"/>
          <a:ext cx="8391525" cy="3224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Suorakulmio 10">
            <a:extLst>
              <a:ext uri="{FF2B5EF4-FFF2-40B4-BE49-F238E27FC236}">
                <a16:creationId xmlns:a16="http://schemas.microsoft.com/office/drawing/2014/main" id="{34E1067F-C608-B546-8B4A-A304EB71B0F9}"/>
              </a:ext>
            </a:extLst>
          </p:cNvPr>
          <p:cNvSpPr/>
          <p:nvPr/>
        </p:nvSpPr>
        <p:spPr>
          <a:xfrm>
            <a:off x="282027" y="1112762"/>
            <a:ext cx="86824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fi-FI" sz="1200" b="0" dirty="0">
                <a:solidFill>
                  <a:schemeClr val="tx1"/>
                </a:solidFill>
              </a:rPr>
              <a:t>Nettotulos -% = nettotulos / liikevaihto *100 (verojen sekä rahoitustuottojen ja –kulujen jälkeen)  </a:t>
            </a:r>
          </a:p>
        </p:txBody>
      </p:sp>
      <p:cxnSp>
        <p:nvCxnSpPr>
          <p:cNvPr id="12" name="Suora yhdysviiva 11">
            <a:extLst>
              <a:ext uri="{FF2B5EF4-FFF2-40B4-BE49-F238E27FC236}">
                <a16:creationId xmlns:a16="http://schemas.microsoft.com/office/drawing/2014/main" id="{5B2AE22D-6385-51CF-E2AF-83A879DAF4C5}"/>
              </a:ext>
            </a:extLst>
          </p:cNvPr>
          <p:cNvCxnSpPr/>
          <p:nvPr/>
        </p:nvCxnSpPr>
        <p:spPr>
          <a:xfrm flipV="1">
            <a:off x="5736371" y="1503582"/>
            <a:ext cx="0" cy="244827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53608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1083358" y="1664535"/>
            <a:ext cx="6977283" cy="181442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sz="2600" spc="-50" dirty="0"/>
              <a:t>Teknologiateollisuuden toimialan kannattavuus Suomessa</a:t>
            </a:r>
            <a:endParaRPr lang="fi-FI" sz="2600" b="0" spc="-5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235341815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33028C9-24C9-8D5E-EA7B-FCDCC21149E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Teknologiateollisuus ry:n jäsenyritysten sijoitetun pääoman tuotto Suomessa 2022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41D31CE-5E4F-88F5-4C65-AE6F014A3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20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3CE091C-A7C4-4ADF-D4AA-5071F220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C27604-91A1-D14C-BC7A-61B8266FF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7C53082A-B65C-4067-E269-A3292458E6F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045630" cy="165163"/>
          </a:xfrm>
        </p:spPr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Lähde: </a:t>
            </a:r>
            <a:r>
              <a:rPr lang="fi-FI" sz="700" dirty="0">
                <a:solidFill>
                  <a:schemeClr val="tx2"/>
                </a:solidFill>
                <a:ea typeface="ＭＳ Ｐゴシック" pitchFamily="34" charset="-128"/>
              </a:rPr>
              <a:t>Tilastokeskuksen tilinpäätösaineisto, Teknologiateollisuus ry:n jäsenrekisteri</a:t>
            </a:r>
            <a:endParaRPr lang="fi-FI" dirty="0">
              <a:solidFill>
                <a:schemeClr val="tx2"/>
              </a:solidFill>
            </a:endParaRPr>
          </a:p>
          <a:p>
            <a:endParaRPr lang="fi-FI" dirty="0"/>
          </a:p>
        </p:txBody>
      </p:sp>
      <p:graphicFrame>
        <p:nvGraphicFramePr>
          <p:cNvPr id="9" name="Sisällön paikkamerkki 9">
            <a:extLst>
              <a:ext uri="{FF2B5EF4-FFF2-40B4-BE49-F238E27FC236}">
                <a16:creationId xmlns:a16="http://schemas.microsoft.com/office/drawing/2014/main" id="{BEFA17A9-1D64-BBCA-B4BD-7B1884A01F84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381000" y="1347613"/>
          <a:ext cx="8391525" cy="3297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uorakulmio 9">
            <a:extLst>
              <a:ext uri="{FF2B5EF4-FFF2-40B4-BE49-F238E27FC236}">
                <a16:creationId xmlns:a16="http://schemas.microsoft.com/office/drawing/2014/main" id="{DE9714F1-145F-AEFE-E018-34CA74463F1F}"/>
              </a:ext>
            </a:extLst>
          </p:cNvPr>
          <p:cNvSpPr/>
          <p:nvPr/>
        </p:nvSpPr>
        <p:spPr>
          <a:xfrm>
            <a:off x="282027" y="1048682"/>
            <a:ext cx="8682461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fi-FI" sz="1200" b="0" dirty="0">
                <a:solidFill>
                  <a:schemeClr val="tx1"/>
                </a:solidFill>
              </a:rPr>
              <a:t>Sijoitetun pääoman tuotto -% = (</a:t>
            </a:r>
            <a:r>
              <a:rPr lang="fi-FI" sz="1200" b="0" dirty="0" err="1">
                <a:solidFill>
                  <a:schemeClr val="tx1"/>
                </a:solidFill>
              </a:rPr>
              <a:t>nettotulos+rahoituskulut+verot</a:t>
            </a:r>
            <a:r>
              <a:rPr lang="fi-FI" sz="1200" b="0" dirty="0">
                <a:solidFill>
                  <a:schemeClr val="tx1"/>
                </a:solidFill>
              </a:rPr>
              <a:t>) / (sijoitettu pääoma tilikaudella) *100 	</a:t>
            </a:r>
            <a:r>
              <a:rPr lang="fi-FI" sz="1400" b="0" dirty="0">
                <a:solidFill>
                  <a:schemeClr val="tx1"/>
                </a:solidFill>
              </a:rPr>
              <a:t>                              </a:t>
            </a:r>
          </a:p>
          <a:p>
            <a:pPr>
              <a:lnSpc>
                <a:spcPct val="100000"/>
              </a:lnSpc>
            </a:pPr>
            <a:r>
              <a:rPr lang="fi-FI" sz="1050" b="0" dirty="0">
                <a:solidFill>
                  <a:schemeClr val="accent2"/>
                </a:solidFill>
              </a:rPr>
              <a:t>Mittaa yrityksen tuottoa, joka on saatu yritykseen sijoitetulle, korkoa tai muuta tuottoa vaativalle pääomalle </a:t>
            </a:r>
          </a:p>
          <a:p>
            <a:pPr>
              <a:lnSpc>
                <a:spcPct val="100000"/>
              </a:lnSpc>
            </a:pPr>
            <a:endParaRPr lang="fi-FI" sz="1050" b="0" dirty="0">
              <a:solidFill>
                <a:schemeClr val="accent2"/>
              </a:solidFill>
            </a:endParaRPr>
          </a:p>
        </p:txBody>
      </p:sp>
      <p:cxnSp>
        <p:nvCxnSpPr>
          <p:cNvPr id="11" name="Suora yhdysviiva 10">
            <a:extLst>
              <a:ext uri="{FF2B5EF4-FFF2-40B4-BE49-F238E27FC236}">
                <a16:creationId xmlns:a16="http://schemas.microsoft.com/office/drawing/2014/main" id="{0DB0CEBB-1720-0510-46EC-E95395CF9CF7}"/>
              </a:ext>
            </a:extLst>
          </p:cNvPr>
          <p:cNvCxnSpPr/>
          <p:nvPr/>
        </p:nvCxnSpPr>
        <p:spPr>
          <a:xfrm flipV="1">
            <a:off x="5724128" y="1491630"/>
            <a:ext cx="0" cy="244827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70964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33028C9-24C9-8D5E-EA7B-FCDCC21149E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Teknologiateollisuus ry:n jäsenyritysten omavaraisuus Suomessa 2022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41D31CE-5E4F-88F5-4C65-AE6F014A3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3CE091C-A7C4-4ADF-D4AA-5071F220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C27604-91A1-D14C-BC7A-61B8266FF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7C53082A-B65C-4067-E269-A3292458E6F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253542" cy="165163"/>
          </a:xfrm>
        </p:spPr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Lähde: </a:t>
            </a:r>
            <a:r>
              <a:rPr lang="fi-FI" sz="700" dirty="0">
                <a:solidFill>
                  <a:schemeClr val="tx2"/>
                </a:solidFill>
                <a:ea typeface="ＭＳ Ｐゴシック" pitchFamily="34" charset="-128"/>
              </a:rPr>
              <a:t>Tilastokeskuksen tilinpäätösaineisto, Teknologiateollisuus ry:n jäsenrekisteri</a:t>
            </a:r>
            <a:endParaRPr lang="fi-FI" dirty="0">
              <a:solidFill>
                <a:schemeClr val="tx2"/>
              </a:solidFill>
            </a:endParaRPr>
          </a:p>
          <a:p>
            <a:endParaRPr lang="fi-FI" dirty="0"/>
          </a:p>
        </p:txBody>
      </p:sp>
      <p:graphicFrame>
        <p:nvGraphicFramePr>
          <p:cNvPr id="9" name="Sisällön paikkamerkki 9">
            <a:extLst>
              <a:ext uri="{FF2B5EF4-FFF2-40B4-BE49-F238E27FC236}">
                <a16:creationId xmlns:a16="http://schemas.microsoft.com/office/drawing/2014/main" id="{BEFA17A9-1D64-BBCA-B4BD-7B1884A01F84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381000" y="1491629"/>
          <a:ext cx="8391525" cy="3153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uorakulmio 5">
            <a:extLst>
              <a:ext uri="{FF2B5EF4-FFF2-40B4-BE49-F238E27FC236}">
                <a16:creationId xmlns:a16="http://schemas.microsoft.com/office/drawing/2014/main" id="{A4119185-4E04-F00A-2DFB-701B833EFE07}"/>
              </a:ext>
            </a:extLst>
          </p:cNvPr>
          <p:cNvSpPr/>
          <p:nvPr/>
        </p:nvSpPr>
        <p:spPr>
          <a:xfrm>
            <a:off x="282027" y="1048682"/>
            <a:ext cx="8682461" cy="592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fi-FI" sz="1200" b="0" dirty="0">
                <a:solidFill>
                  <a:schemeClr val="tx1"/>
                </a:solidFill>
              </a:rPr>
              <a:t>Omavaraisuusaste -% = (oma pääoma yhteensä + tilinpäätössiirtojen kertymä yhteensä) / oikaistu tase *100</a:t>
            </a:r>
          </a:p>
          <a:p>
            <a:pPr>
              <a:lnSpc>
                <a:spcPct val="100000"/>
              </a:lnSpc>
            </a:pPr>
            <a:r>
              <a:rPr lang="fi-FI" sz="1000" b="0" dirty="0">
                <a:solidFill>
                  <a:schemeClr val="accent2"/>
                </a:solidFill>
              </a:rPr>
              <a:t>Mittaa yrityksen vakavaraisuutta vertaamalla taseen omia pääomia taseen loppusummaan</a:t>
            </a:r>
          </a:p>
          <a:p>
            <a:pPr>
              <a:lnSpc>
                <a:spcPct val="100000"/>
              </a:lnSpc>
            </a:pPr>
            <a:endParaRPr lang="fi-FI" sz="1050" b="0" dirty="0">
              <a:solidFill>
                <a:schemeClr val="accent2"/>
              </a:solidFill>
            </a:endParaRPr>
          </a:p>
        </p:txBody>
      </p: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F7AEDCA0-E035-0EB4-8D55-ADC244E4BFBF}"/>
              </a:ext>
            </a:extLst>
          </p:cNvPr>
          <p:cNvCxnSpPr/>
          <p:nvPr/>
        </p:nvCxnSpPr>
        <p:spPr>
          <a:xfrm flipV="1">
            <a:off x="5736371" y="1503582"/>
            <a:ext cx="0" cy="244827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599170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E4BD9CBD-0076-C97A-4C71-010E6327299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6D11F3C-397F-58D3-E526-ED6AED059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C29F-D373-4791-88C9-86C29F06AD83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A46C36B-16AD-D82A-E4D3-42AECD5E5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B9437D8E-1E83-7355-405C-C6B4D049C187}"/>
              </a:ext>
            </a:extLst>
          </p:cNvPr>
          <p:cNvSpPr>
            <a:spLocks noGrp="1"/>
          </p:cNvSpPr>
          <p:nvPr>
            <p:ph idx="2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EF635AC8-31E6-3064-997C-D777A37C17F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fi-FI" dirty="0"/>
              <a:t>Kannattavuus kokoluokittain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3DF93EC-1AB9-5A99-D4A8-6971976DAF1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280400" y="4729163"/>
            <a:ext cx="863600" cy="165100"/>
          </a:xfrm>
        </p:spPr>
        <p:txBody>
          <a:bodyPr/>
          <a:lstStyle/>
          <a:p>
            <a:fld id="{6FCB6B90-8271-4E8F-82C1-E646FBB48A2E}" type="slidenum">
              <a:rPr lang="fi-FI" smtClean="0"/>
              <a:pPr/>
              <a:t>22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6125605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FE570AD-6452-988D-CC4B-E92192E1CE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Teknologiateollisuus ry:n jäsenyritysten kannattavuus Suomessa 2022, mediaanit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1B33243-D2B0-C8E0-F563-647A5B961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865F011-55DB-75DD-2FE9-40DB5E167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D258DC0-F787-C5AB-AC75-23CD60FF7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884F0A9D-E643-D17D-6994-ABF797A7F8CD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277212" y="1144351"/>
          <a:ext cx="432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B5E83215-4FB1-9522-4E8A-04CB3008A92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73622" cy="165163"/>
          </a:xfrm>
        </p:spPr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Lähde: </a:t>
            </a:r>
            <a:r>
              <a:rPr lang="fi-FI" sz="700" dirty="0">
                <a:solidFill>
                  <a:schemeClr val="tx2"/>
                </a:solidFill>
                <a:ea typeface="ＭＳ Ｐゴシック" pitchFamily="34" charset="-128"/>
              </a:rPr>
              <a:t>Tilastokeskuksen tilinpäätösaineisto, Teknologiateollisuus ry:n jäsenrekisteri</a:t>
            </a:r>
            <a:endParaRPr lang="fi-FI" dirty="0">
              <a:solidFill>
                <a:schemeClr val="tx2"/>
              </a:solidFill>
            </a:endParaRPr>
          </a:p>
          <a:p>
            <a:endParaRPr lang="fi-FI" dirty="0"/>
          </a:p>
        </p:txBody>
      </p:sp>
      <p:graphicFrame>
        <p:nvGraphicFramePr>
          <p:cNvPr id="11" name="Sisällön paikkamerkki 11">
            <a:extLst>
              <a:ext uri="{FF2B5EF4-FFF2-40B4-BE49-F238E27FC236}">
                <a16:creationId xmlns:a16="http://schemas.microsoft.com/office/drawing/2014/main" id="{85BC32AA-CA95-09E9-A7CF-ACA0F2333335}"/>
              </a:ext>
            </a:extLst>
          </p:cNvPr>
          <p:cNvGraphicFramePr>
            <a:graphicFrameLocks/>
          </p:cNvGraphicFramePr>
          <p:nvPr/>
        </p:nvGraphicFramePr>
        <p:xfrm>
          <a:off x="4716016" y="1103312"/>
          <a:ext cx="432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3C6F3679-465D-EE41-684B-60021547CE25}"/>
              </a:ext>
            </a:extLst>
          </p:cNvPr>
          <p:cNvSpPr txBox="1"/>
          <p:nvPr/>
        </p:nvSpPr>
        <p:spPr>
          <a:xfrm>
            <a:off x="701358" y="4343312"/>
            <a:ext cx="4104456" cy="5251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800" b="0" dirty="0">
                <a:effectLst/>
              </a:rPr>
              <a:t>Liiketulos-% = liiketulos / liikevaihto *100. Kuvaa varsinaisen toiminnan tulosta ennen veroja sekä rahoitustuottoja ja –kuluja</a:t>
            </a:r>
            <a:endParaRPr lang="fi-FI" sz="800" dirty="0">
              <a:effectLst/>
            </a:endParaRPr>
          </a:p>
          <a:p>
            <a:endParaRPr lang="fi-FI" spc="-40" dirty="0" err="1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318C8E54-82AB-D0A3-41C2-AB2A1218866B}"/>
              </a:ext>
            </a:extLst>
          </p:cNvPr>
          <p:cNvSpPr txBox="1"/>
          <p:nvPr/>
        </p:nvSpPr>
        <p:spPr>
          <a:xfrm>
            <a:off x="4931560" y="4336216"/>
            <a:ext cx="4104456" cy="5251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800" b="0" dirty="0">
                <a:solidFill>
                  <a:schemeClr val="tx1"/>
                </a:solidFill>
              </a:rPr>
              <a:t>Nettotulos -% = nettotulos / liikevaihto *100 (verojen sekä rahoitustuottojen ja –kulujen jälkeen).</a:t>
            </a:r>
          </a:p>
          <a:p>
            <a:endParaRPr lang="fi-FI" spc="-40" dirty="0" err="1"/>
          </a:p>
        </p:txBody>
      </p:sp>
    </p:spTree>
    <p:extLst>
      <p:ext uri="{BB962C8B-B14F-4D97-AF65-F5344CB8AC3E}">
        <p14:creationId xmlns:p14="http://schemas.microsoft.com/office/powerpoint/2010/main" val="2755696500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FE570AD-6452-988D-CC4B-E92192E1CE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Teknologiateollisuus ry:n jäsenyritysten kannattavuus Suomessa 2022, mediaanit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1B33243-D2B0-C8E0-F563-647A5B961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865F011-55DB-75DD-2FE9-40DB5E167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D258DC0-F787-C5AB-AC75-23CD60FF7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884F0A9D-E643-D17D-6994-ABF797A7F8CD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277212" y="1144351"/>
          <a:ext cx="432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B5E83215-4FB1-9522-4E8A-04CB3008A92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73622" cy="165163"/>
          </a:xfrm>
        </p:spPr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Lähde: </a:t>
            </a:r>
            <a:r>
              <a:rPr lang="fi-FI" sz="700" dirty="0">
                <a:solidFill>
                  <a:schemeClr val="tx2"/>
                </a:solidFill>
                <a:ea typeface="ＭＳ Ｐゴシック" pitchFamily="34" charset="-128"/>
              </a:rPr>
              <a:t>Tilastokeskuksen tilinpäätösaineisto, Teknologiateollisuus ry:n jäsenrekisteri</a:t>
            </a:r>
            <a:endParaRPr lang="fi-FI" dirty="0">
              <a:solidFill>
                <a:schemeClr val="tx2"/>
              </a:solidFill>
            </a:endParaRPr>
          </a:p>
          <a:p>
            <a:endParaRPr lang="fi-FI" dirty="0"/>
          </a:p>
        </p:txBody>
      </p:sp>
      <p:graphicFrame>
        <p:nvGraphicFramePr>
          <p:cNvPr id="11" name="Sisällön paikkamerkki 11">
            <a:extLst>
              <a:ext uri="{FF2B5EF4-FFF2-40B4-BE49-F238E27FC236}">
                <a16:creationId xmlns:a16="http://schemas.microsoft.com/office/drawing/2014/main" id="{85BC32AA-CA95-09E9-A7CF-ACA0F2333335}"/>
              </a:ext>
            </a:extLst>
          </p:cNvPr>
          <p:cNvGraphicFramePr>
            <a:graphicFrameLocks/>
          </p:cNvGraphicFramePr>
          <p:nvPr/>
        </p:nvGraphicFramePr>
        <p:xfrm>
          <a:off x="4716016" y="1103312"/>
          <a:ext cx="432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9C78501D-E84E-A5A8-152E-CC369224B7CE}"/>
              </a:ext>
            </a:extLst>
          </p:cNvPr>
          <p:cNvSpPr txBox="1"/>
          <p:nvPr/>
        </p:nvSpPr>
        <p:spPr>
          <a:xfrm>
            <a:off x="524694" y="4317623"/>
            <a:ext cx="4104456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800" b="0" dirty="0">
                <a:solidFill>
                  <a:schemeClr val="tx1"/>
                </a:solidFill>
              </a:rPr>
              <a:t>Sijoitetun </a:t>
            </a:r>
            <a:r>
              <a:rPr lang="fi-FI" sz="800" b="0" dirty="0"/>
              <a:t>pääoman tuotto -% = (nettotulos + rahoituskulut + verot) / (sijoitettu pääoma tilikaudella) *100. Mittaa yrityksen tuottoa, joka on saatu yritykseen sijoitetulle, korkoa tai muuta tuottoa vaativalle pääomalle.</a:t>
            </a:r>
            <a:endParaRPr lang="fi-FI" sz="800" spc="-40" dirty="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12E174C2-1585-6AAF-15D0-1D814D08037B}"/>
              </a:ext>
            </a:extLst>
          </p:cNvPr>
          <p:cNvSpPr txBox="1"/>
          <p:nvPr/>
        </p:nvSpPr>
        <p:spPr>
          <a:xfrm>
            <a:off x="4995435" y="4348168"/>
            <a:ext cx="4104456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800" b="0" dirty="0"/>
              <a:t>Omavaraisuusaste -% = (oma pääoma yhteensä + tilinpäätössiirtojen kertymä yhteensä) / oikaistu tase *100. Mittaa yrityksen vakavaraisuutta vertaamalla taseen omia pääomia taseen loppusummaan. </a:t>
            </a:r>
          </a:p>
        </p:txBody>
      </p:sp>
    </p:spTree>
    <p:extLst>
      <p:ext uri="{BB962C8B-B14F-4D97-AF65-F5344CB8AC3E}">
        <p14:creationId xmlns:p14="http://schemas.microsoft.com/office/powerpoint/2010/main" val="1481655782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33028C9-24C9-8D5E-EA7B-FCDCC21149E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Teknologiateollisuus ry:n jäsenyritysten liiketulos Suomessa 2022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41D31CE-5E4F-88F5-4C65-AE6F014A3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25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3CE091C-A7C4-4ADF-D4AA-5071F220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C27604-91A1-D14C-BC7A-61B8266FF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58BD9DF6-7E77-5794-62C6-7BBFA2395B95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381000" y="1491629"/>
          <a:ext cx="8391525" cy="3153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7C53082A-B65C-4067-E269-A3292458E6F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165163"/>
          </a:xfrm>
        </p:spPr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Lähde: </a:t>
            </a:r>
            <a:r>
              <a:rPr lang="fi-FI" sz="700" dirty="0">
                <a:solidFill>
                  <a:schemeClr val="tx2"/>
                </a:solidFill>
                <a:ea typeface="ＭＳ Ｐゴシック" pitchFamily="34" charset="-128"/>
              </a:rPr>
              <a:t>Tilastokeskuksen tilinpäätösaineisto, Teknologiateollisuus ry:n jäsenrekisteri</a:t>
            </a:r>
            <a:endParaRPr lang="fi-FI" dirty="0">
              <a:solidFill>
                <a:schemeClr val="tx2"/>
              </a:solidFill>
            </a:endParaRPr>
          </a:p>
          <a:p>
            <a:endParaRPr lang="fi-FI" dirty="0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2EE18C3F-DE4F-C127-E989-786AA28B9B20}"/>
              </a:ext>
            </a:extLst>
          </p:cNvPr>
          <p:cNvSpPr/>
          <p:nvPr/>
        </p:nvSpPr>
        <p:spPr>
          <a:xfrm>
            <a:off x="282027" y="951181"/>
            <a:ext cx="7427995" cy="4693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fi-FI" sz="1400" b="0" dirty="0">
                <a:solidFill>
                  <a:schemeClr val="tx1"/>
                </a:solidFill>
              </a:rPr>
              <a:t>Liiketulos-% = liiketulos / liikevaihto *100 				                 </a:t>
            </a:r>
          </a:p>
          <a:p>
            <a:pPr>
              <a:lnSpc>
                <a:spcPct val="100000"/>
              </a:lnSpc>
            </a:pPr>
            <a:r>
              <a:rPr lang="fi-FI" sz="1050" b="0" dirty="0">
                <a:solidFill>
                  <a:schemeClr val="accent2"/>
                </a:solidFill>
              </a:rPr>
              <a:t>Kuvaa varsinaisen toiminnan tulosta ennen veroja sekä rahoitustuottoja ja -kuluja</a:t>
            </a:r>
          </a:p>
        </p:txBody>
      </p:sp>
    </p:spTree>
    <p:extLst>
      <p:ext uri="{BB962C8B-B14F-4D97-AF65-F5344CB8AC3E}">
        <p14:creationId xmlns:p14="http://schemas.microsoft.com/office/powerpoint/2010/main" val="451278230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33028C9-24C9-8D5E-EA7B-FCDCC21149E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Teknologiateollisuus ry:n jäsenyritysten nettotulos Suomessa 2022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41D31CE-5E4F-88F5-4C65-AE6F014A3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26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3CE091C-A7C4-4ADF-D4AA-5071F220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C27604-91A1-D14C-BC7A-61B8266FF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58BD9DF6-7E77-5794-62C6-7BBFA2395B95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381000" y="1491629"/>
          <a:ext cx="8391525" cy="3153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7C53082A-B65C-4067-E269-A3292458E6F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165163"/>
          </a:xfrm>
        </p:spPr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Lähde: </a:t>
            </a:r>
            <a:r>
              <a:rPr lang="fi-FI" sz="700" dirty="0">
                <a:solidFill>
                  <a:schemeClr val="tx2"/>
                </a:solidFill>
                <a:ea typeface="ＭＳ Ｐゴシック" pitchFamily="34" charset="-128"/>
              </a:rPr>
              <a:t>Tilastokeskuksen tilinpäätösaineisto, Teknologiateollisuus ry:n jäsenrekisteri</a:t>
            </a:r>
            <a:endParaRPr lang="fi-FI" dirty="0">
              <a:solidFill>
                <a:schemeClr val="tx2"/>
              </a:solidFill>
            </a:endParaRPr>
          </a:p>
          <a:p>
            <a:endParaRPr lang="fi-FI" dirty="0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2EE18C3F-DE4F-C127-E989-786AA28B9B20}"/>
              </a:ext>
            </a:extLst>
          </p:cNvPr>
          <p:cNvSpPr/>
          <p:nvPr/>
        </p:nvSpPr>
        <p:spPr>
          <a:xfrm>
            <a:off x="282027" y="1099469"/>
            <a:ext cx="79123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fi-FI" sz="1200" b="0" dirty="0">
                <a:solidFill>
                  <a:schemeClr val="tx1"/>
                </a:solidFill>
              </a:rPr>
              <a:t>Nettotulos -% = nettotulos / liikevaihto *100 (verojen sekä rahoitustuottojen ja –kulujen jälkeen)  </a:t>
            </a:r>
          </a:p>
        </p:txBody>
      </p:sp>
    </p:spTree>
    <p:extLst>
      <p:ext uri="{BB962C8B-B14F-4D97-AF65-F5344CB8AC3E}">
        <p14:creationId xmlns:p14="http://schemas.microsoft.com/office/powerpoint/2010/main" val="2154932147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33028C9-24C9-8D5E-EA7B-FCDCC21149E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Teknologiateollisuus ry:n jäsenyritysten sijoitetun pääoman tuotto Suomessa 2022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41D31CE-5E4F-88F5-4C65-AE6F014A3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27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3CE091C-A7C4-4ADF-D4AA-5071F220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C27604-91A1-D14C-BC7A-61B8266FF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58BD9DF6-7E77-5794-62C6-7BBFA2395B95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381000" y="1491629"/>
          <a:ext cx="8391525" cy="3153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7C53082A-B65C-4067-E269-A3292458E6F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165163"/>
          </a:xfrm>
        </p:spPr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Lähde: </a:t>
            </a:r>
            <a:r>
              <a:rPr lang="fi-FI" sz="700" dirty="0">
                <a:solidFill>
                  <a:schemeClr val="tx2"/>
                </a:solidFill>
                <a:ea typeface="ＭＳ Ｐゴシック" pitchFamily="34" charset="-128"/>
              </a:rPr>
              <a:t>Tilastokeskuksen tilinpäätösaineisto, Teknologiateollisuus ry:n jäsenrekisteri</a:t>
            </a:r>
            <a:endParaRPr lang="fi-FI" dirty="0">
              <a:solidFill>
                <a:schemeClr val="tx2"/>
              </a:solidFill>
            </a:endParaRPr>
          </a:p>
          <a:p>
            <a:endParaRPr lang="fi-FI" dirty="0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2EE18C3F-DE4F-C127-E989-786AA28B9B20}"/>
              </a:ext>
            </a:extLst>
          </p:cNvPr>
          <p:cNvSpPr/>
          <p:nvPr/>
        </p:nvSpPr>
        <p:spPr>
          <a:xfrm>
            <a:off x="282027" y="1099469"/>
            <a:ext cx="8754469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fi-FI" sz="1200" b="0" dirty="0">
                <a:solidFill>
                  <a:schemeClr val="tx1"/>
                </a:solidFill>
              </a:rPr>
              <a:t>Sijoitetun pääoman tuotto -% = (</a:t>
            </a:r>
            <a:r>
              <a:rPr lang="fi-FI" sz="1200" b="0" dirty="0" err="1">
                <a:solidFill>
                  <a:schemeClr val="tx1"/>
                </a:solidFill>
              </a:rPr>
              <a:t>nettotulos+rahoituskulut+verot</a:t>
            </a:r>
            <a:r>
              <a:rPr lang="fi-FI" sz="1200" b="0" dirty="0">
                <a:solidFill>
                  <a:schemeClr val="tx1"/>
                </a:solidFill>
              </a:rPr>
              <a:t>) / (sijoitettu pääoma tilikaudella) *100 </a:t>
            </a:r>
            <a:r>
              <a:rPr lang="fi-FI" sz="1400" b="0" dirty="0">
                <a:solidFill>
                  <a:schemeClr val="tx1"/>
                </a:solidFill>
              </a:rPr>
              <a:t>	                              </a:t>
            </a:r>
          </a:p>
          <a:p>
            <a:pPr>
              <a:lnSpc>
                <a:spcPct val="100000"/>
              </a:lnSpc>
            </a:pPr>
            <a:r>
              <a:rPr lang="fi-FI" sz="1100" b="0" dirty="0">
                <a:solidFill>
                  <a:schemeClr val="accent2"/>
                </a:solidFill>
              </a:rPr>
              <a:t>Mittaa yrityksen tuottoa, joka on saatu yritykseen sijoitetulle, korkoa tai muuta tuottoa vaativalle pääomalle </a:t>
            </a:r>
          </a:p>
        </p:txBody>
      </p:sp>
    </p:spTree>
    <p:extLst>
      <p:ext uri="{BB962C8B-B14F-4D97-AF65-F5344CB8AC3E}">
        <p14:creationId xmlns:p14="http://schemas.microsoft.com/office/powerpoint/2010/main" val="1775705938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33028C9-24C9-8D5E-EA7B-FCDCC21149E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Teknologiateollisuus ry:n jäsenyritysten omavaraisuus Suomessa 2022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41D31CE-5E4F-88F5-4C65-AE6F014A3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28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3CE091C-A7C4-4ADF-D4AA-5071F220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C27604-91A1-D14C-BC7A-61B8266FF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7C53082A-B65C-4067-E269-A3292458E6F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253542" cy="165163"/>
          </a:xfrm>
        </p:spPr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Lähde: </a:t>
            </a:r>
            <a:r>
              <a:rPr lang="fi-FI" sz="700" dirty="0">
                <a:solidFill>
                  <a:schemeClr val="tx2"/>
                </a:solidFill>
                <a:ea typeface="ＭＳ Ｐゴシック" pitchFamily="34" charset="-128"/>
              </a:rPr>
              <a:t>Tilastokeskuksen tilinpäätösaineisto, Teknologiateollisuus ry:n jäsenrekisteri</a:t>
            </a:r>
            <a:endParaRPr lang="fi-FI" dirty="0">
              <a:solidFill>
                <a:schemeClr val="tx2"/>
              </a:solidFill>
            </a:endParaRPr>
          </a:p>
          <a:p>
            <a:endParaRPr lang="fi-FI" dirty="0"/>
          </a:p>
        </p:txBody>
      </p:sp>
      <p:graphicFrame>
        <p:nvGraphicFramePr>
          <p:cNvPr id="9" name="Sisällön paikkamerkki 9">
            <a:extLst>
              <a:ext uri="{FF2B5EF4-FFF2-40B4-BE49-F238E27FC236}">
                <a16:creationId xmlns:a16="http://schemas.microsoft.com/office/drawing/2014/main" id="{BEFA17A9-1D64-BBCA-B4BD-7B1884A01F84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381000" y="1491629"/>
          <a:ext cx="8391525" cy="3153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uorakulmio 5">
            <a:extLst>
              <a:ext uri="{FF2B5EF4-FFF2-40B4-BE49-F238E27FC236}">
                <a16:creationId xmlns:a16="http://schemas.microsoft.com/office/drawing/2014/main" id="{A4119185-4E04-F00A-2DFB-701B833EFE07}"/>
              </a:ext>
            </a:extLst>
          </p:cNvPr>
          <p:cNvSpPr/>
          <p:nvPr/>
        </p:nvSpPr>
        <p:spPr>
          <a:xfrm>
            <a:off x="282027" y="1048682"/>
            <a:ext cx="8682461" cy="592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fi-FI" sz="1200" b="0" dirty="0">
                <a:solidFill>
                  <a:schemeClr val="tx1"/>
                </a:solidFill>
              </a:rPr>
              <a:t>Omavaraisuusaste -% = (oma pääoma yhteensä + tilinpäätössiirtojen kertymä yhteensä) / oikaistu tase *100</a:t>
            </a:r>
          </a:p>
          <a:p>
            <a:pPr>
              <a:lnSpc>
                <a:spcPct val="100000"/>
              </a:lnSpc>
            </a:pPr>
            <a:r>
              <a:rPr lang="fi-FI" sz="1000" b="0" dirty="0">
                <a:solidFill>
                  <a:schemeClr val="accent2"/>
                </a:solidFill>
              </a:rPr>
              <a:t>Mittaa yrityksen vakavaraisuutta vertaamalla taseen omia pääomia taseen loppusummaan</a:t>
            </a:r>
          </a:p>
          <a:p>
            <a:pPr>
              <a:lnSpc>
                <a:spcPct val="100000"/>
              </a:lnSpc>
            </a:pPr>
            <a:endParaRPr lang="fi-FI" sz="1050" b="0" dirty="0">
              <a:solidFill>
                <a:schemeClr val="accent2"/>
              </a:solidFill>
            </a:endParaRPr>
          </a:p>
        </p:txBody>
      </p:sp>
      <p:cxnSp>
        <p:nvCxnSpPr>
          <p:cNvPr id="14" name="Suora yhdysviiva 13">
            <a:extLst>
              <a:ext uri="{FF2B5EF4-FFF2-40B4-BE49-F238E27FC236}">
                <a16:creationId xmlns:a16="http://schemas.microsoft.com/office/drawing/2014/main" id="{395B1531-FF12-827A-8BAA-7551E62D620F}"/>
              </a:ext>
            </a:extLst>
          </p:cNvPr>
          <p:cNvCxnSpPr/>
          <p:nvPr/>
        </p:nvCxnSpPr>
        <p:spPr>
          <a:xfrm flipV="1">
            <a:off x="4836416" y="1485944"/>
            <a:ext cx="0" cy="244827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4907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753977" cy="648000"/>
          </a:xfrm>
        </p:spPr>
        <p:txBody>
          <a:bodyPr>
            <a:noAutofit/>
          </a:bodyPr>
          <a:lstStyle/>
          <a:p>
            <a:r>
              <a:rPr lang="fi-FI" dirty="0"/>
              <a:t>Teknologiateollisuuden päätoimialojen nettotulos-%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662940" cy="306613"/>
          </a:xfrm>
        </p:spPr>
        <p:txBody>
          <a:bodyPr/>
          <a:lstStyle/>
          <a:p>
            <a:r>
              <a:rPr lang="fi-FI" dirty="0"/>
              <a:t>Nettotulos-% = Nettotulos / Liiketoiminnan tuotot yhteensä * 100</a:t>
            </a:r>
          </a:p>
          <a:p>
            <a:r>
              <a:rPr lang="fi-FI" dirty="0"/>
              <a:t>Lähde: Tilastokeskus</a:t>
            </a:r>
          </a:p>
          <a:p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414377843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969852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Teknologiateollisuuden ja koko yrityssektorin nettotulos-%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662940" cy="306613"/>
          </a:xfrm>
        </p:spPr>
        <p:txBody>
          <a:bodyPr/>
          <a:lstStyle/>
          <a:p>
            <a:r>
              <a:rPr lang="fi-FI" dirty="0"/>
              <a:t>Nettotulos-% = Nettotulos / Liiketoiminnan tuotot yhteensä * 100</a:t>
            </a:r>
          </a:p>
          <a:p>
            <a:r>
              <a:rPr lang="fi-FI" dirty="0"/>
              <a:t>Lähde: Tilastokeskus</a:t>
            </a:r>
          </a:p>
          <a:p>
            <a:endParaRPr lang="fi-FI" dirty="0"/>
          </a:p>
        </p:txBody>
      </p:sp>
      <p:graphicFrame>
        <p:nvGraphicFramePr>
          <p:cNvPr id="11" name="Sisällön paikkamerkki 10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317228067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1" name="Sisällön paikkamerkki 1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580511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Teknologiateollisuuden päätoimialojen omavaraisuusaste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662940" cy="306613"/>
          </a:xfrm>
        </p:spPr>
        <p:txBody>
          <a:bodyPr/>
          <a:lstStyle/>
          <a:p>
            <a:r>
              <a:rPr lang="fi-FI" dirty="0"/>
              <a:t>Lähde: Tilastokeskus</a:t>
            </a:r>
          </a:p>
        </p:txBody>
      </p:sp>
      <p:graphicFrame>
        <p:nvGraphicFramePr>
          <p:cNvPr id="11" name="Sisällön paikkamerkki 10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214214301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1" name="Sisällön paikkamerkki 1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912126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1083358" y="1664535"/>
            <a:ext cx="6977283" cy="181442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sz="2600" spc="-50" dirty="0"/>
              <a:t>Teknologiateollisuuden yritysten kannattavuus Suomessa</a:t>
            </a:r>
            <a:endParaRPr lang="fi-FI" sz="2600" b="0" spc="-5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91152447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7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24.11.2023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252000" y="282149"/>
            <a:ext cx="7992000" cy="734377"/>
          </a:xfrm>
        </p:spPr>
        <p:txBody>
          <a:bodyPr/>
          <a:lstStyle/>
          <a:p>
            <a:r>
              <a:rPr lang="fi-FI" dirty="0">
                <a:solidFill>
                  <a:schemeClr val="tx1"/>
                </a:solidFill>
              </a:rPr>
              <a:t>Teknologiateollisuuden yritysten kannattavuus Suomessa ei ole enää yltänyt 2006-2008 tasolle</a:t>
            </a:r>
            <a:endParaRPr lang="fi-FI" sz="1200" b="0" dirty="0">
              <a:solidFill>
                <a:schemeClr val="tx1"/>
              </a:solidFill>
            </a:endParaRPr>
          </a:p>
          <a:p>
            <a:endParaRPr lang="fi-FI" dirty="0"/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sz="quarter" idx="17"/>
          </p:nvPr>
        </p:nvGraphicFramePr>
        <p:xfrm>
          <a:off x="381000" y="1146128"/>
          <a:ext cx="8391525" cy="3498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kstin paikkamerkki 9">
            <a:extLst>
              <a:ext uri="{FF2B5EF4-FFF2-40B4-BE49-F238E27FC236}">
                <a16:creationId xmlns:a16="http://schemas.microsoft.com/office/drawing/2014/main" id="{91244AB1-728C-44EC-9E51-5ED274D4C26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736572" cy="165163"/>
          </a:xfrm>
        </p:spPr>
        <p:txBody>
          <a:bodyPr/>
          <a:lstStyle/>
          <a:p>
            <a:r>
              <a:rPr lang="fi-FI" dirty="0"/>
              <a:t>Kaikki alan yritykset Suomessa (vuonna 2022: 27 900 yritystä, 330 000 työntekijää) </a:t>
            </a:r>
          </a:p>
          <a:p>
            <a:r>
              <a:rPr lang="fi-FI" dirty="0"/>
              <a:t>Lähde: Tilastokeskuksen tilinpäätösaineisto, Teknologiateollisuus ry:n jäsenrekisteri 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F120194F-C7B2-088B-B67A-090426A7076E}"/>
              </a:ext>
            </a:extLst>
          </p:cNvPr>
          <p:cNvSpPr txBox="1"/>
          <p:nvPr/>
        </p:nvSpPr>
        <p:spPr>
          <a:xfrm>
            <a:off x="860028" y="1119363"/>
            <a:ext cx="7577944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00" b="0" dirty="0">
                <a:solidFill>
                  <a:schemeClr val="tx1"/>
                </a:solidFill>
              </a:rPr>
              <a:t>Liiketulos-% = liiketulos / liikevaihto *100, </a:t>
            </a:r>
            <a:r>
              <a:rPr lang="fi-FI" sz="1000" b="0" dirty="0"/>
              <a:t>kuvaa varsinaisen toiminnan tulosta ennen veroja sekä rahoitustuottoja ja -kuluja</a:t>
            </a:r>
          </a:p>
          <a:p>
            <a:endParaRPr lang="fi-FI" sz="700" spc="-40" dirty="0" err="1"/>
          </a:p>
        </p:txBody>
      </p:sp>
    </p:spTree>
    <p:extLst>
      <p:ext uri="{BB962C8B-B14F-4D97-AF65-F5344CB8AC3E}">
        <p14:creationId xmlns:p14="http://schemas.microsoft.com/office/powerpoint/2010/main" val="346302859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2824A9C-9733-F97A-3D6E-0AEB2886A3C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Teknologiateollisuus ry:n jäsenyritysten kannattavuus Suomessa 2022 </a:t>
            </a:r>
          </a:p>
          <a:p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52785C9-CE33-72E8-A6CB-F1B45C78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C2ED5E7-3704-9F26-7F71-B2EFB67DD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pPr/>
              <a:t>24.11.2023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9BB8FCF-0C82-2976-AD8E-0E0EDCF9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20" name="Sisällön paikkamerkki 19">
            <a:extLst>
              <a:ext uri="{FF2B5EF4-FFF2-40B4-BE49-F238E27FC236}">
                <a16:creationId xmlns:a16="http://schemas.microsoft.com/office/drawing/2014/main" id="{2D6ECD93-2423-9254-02D0-95A01BC80FE4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381001" y="1103313"/>
          <a:ext cx="4263008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CA7EB3B9-A766-431B-E1B5-F7971860718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Tilastokeskuksen tilinpäätösaineisto, Teknologiateollisuus ry:n jäsenrekisteri. 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BCA40F07-6D82-1083-609B-8B56C8B6452C}"/>
              </a:ext>
            </a:extLst>
          </p:cNvPr>
          <p:cNvSpPr txBox="1"/>
          <p:nvPr/>
        </p:nvSpPr>
        <p:spPr>
          <a:xfrm>
            <a:off x="6996713" y="1859389"/>
            <a:ext cx="1907705" cy="108682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b="1" dirty="0">
                <a:solidFill>
                  <a:schemeClr val="tx2"/>
                </a:solidFill>
                <a:ea typeface="ＭＳ Ｐゴシック" pitchFamily="34" charset="-128"/>
              </a:rPr>
              <a:t>Asteikko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</a:p>
          <a:p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Hyvä: tulos yli 10 %</a:t>
            </a:r>
          </a:p>
          <a:p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Tyydyttävä: tulos 5-10 %</a:t>
            </a:r>
          </a:p>
          <a:p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Heikko: tulos 0-5 %</a:t>
            </a:r>
          </a:p>
          <a:p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Tappiollinen: tulos alle 0 %</a:t>
            </a:r>
            <a:endParaRPr lang="fi-FI" sz="1050" dirty="0">
              <a:solidFill>
                <a:schemeClr val="tx2"/>
              </a:solidFill>
            </a:endParaRPr>
          </a:p>
          <a:p>
            <a:endParaRPr lang="fi-FI" spc="-40" dirty="0" err="1"/>
          </a:p>
        </p:txBody>
      </p:sp>
      <p:graphicFrame>
        <p:nvGraphicFramePr>
          <p:cNvPr id="21" name="Sisällön paikkamerkki 19">
            <a:extLst>
              <a:ext uri="{FF2B5EF4-FFF2-40B4-BE49-F238E27FC236}">
                <a16:creationId xmlns:a16="http://schemas.microsoft.com/office/drawing/2014/main" id="{0E78D781-9A93-546B-7AF1-0F02E88D5AA5}"/>
              </a:ext>
            </a:extLst>
          </p:cNvPr>
          <p:cNvGraphicFramePr>
            <a:graphicFrameLocks/>
          </p:cNvGraphicFramePr>
          <p:nvPr/>
        </p:nvGraphicFramePr>
        <p:xfrm>
          <a:off x="3862294" y="1185862"/>
          <a:ext cx="4263008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1840899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32D26519-050F-379F-BE53-B757B80F93D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>
                <a:solidFill>
                  <a:schemeClr val="tx1"/>
                </a:solidFill>
              </a:rPr>
              <a:t>Teknologiateollisuus ry:n jäsenyritysten sijoitetun pääoman tuotto 2022 </a:t>
            </a:r>
          </a:p>
          <a:p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77E1CCD-FBAA-F793-E1D3-43E645628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E011C2C-023D-7005-6417-6103415B6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C402659-3658-A909-F7F2-D56937826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998BF5-966E-FE92-9B40-570FBC3D83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333662" cy="165163"/>
          </a:xfrm>
        </p:spPr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Lähde: </a:t>
            </a:r>
            <a:r>
              <a:rPr lang="fi-FI" sz="700" dirty="0">
                <a:solidFill>
                  <a:schemeClr val="tx2"/>
                </a:solidFill>
                <a:ea typeface="ＭＳ Ｐゴシック" pitchFamily="34" charset="-128"/>
              </a:rPr>
              <a:t>Tilastokeskuksen tilinpäätösaineisto, Teknologiateollisuus ry:n jäsenrekisteri. </a:t>
            </a:r>
          </a:p>
          <a:p>
            <a:endParaRPr lang="fi-FI" dirty="0"/>
          </a:p>
        </p:txBody>
      </p:sp>
      <p:graphicFrame>
        <p:nvGraphicFramePr>
          <p:cNvPr id="8" name="Sisällön paikkamerkki 11">
            <a:extLst>
              <a:ext uri="{FF2B5EF4-FFF2-40B4-BE49-F238E27FC236}">
                <a16:creationId xmlns:a16="http://schemas.microsoft.com/office/drawing/2014/main" id="{E71310C9-004D-3B85-2A6D-50FE797F0B00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381000" y="1103313"/>
          <a:ext cx="7071320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91FBF77F-0EAE-F5EF-A795-AF9876983693}"/>
              </a:ext>
            </a:extLst>
          </p:cNvPr>
          <p:cNvSpPr txBox="1"/>
          <p:nvPr/>
        </p:nvSpPr>
        <p:spPr>
          <a:xfrm>
            <a:off x="6804248" y="2715766"/>
            <a:ext cx="2177025" cy="108682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b="1" dirty="0">
                <a:solidFill>
                  <a:schemeClr val="tx2"/>
                </a:solidFill>
                <a:ea typeface="ＭＳ Ｐゴシック" pitchFamily="34" charset="-128"/>
              </a:rPr>
              <a:t>Asteikko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</a:p>
          <a:p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Hyvä: tuotto yli 15 %</a:t>
            </a:r>
          </a:p>
          <a:p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Tyydyttävä: tuotto 10-15 %</a:t>
            </a:r>
          </a:p>
          <a:p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Välttävä: tuotto 0-10 %</a:t>
            </a:r>
          </a:p>
          <a:p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Heikko: tuotto alle 0 %</a:t>
            </a:r>
            <a:endParaRPr lang="fi-FI" sz="1050" dirty="0">
              <a:solidFill>
                <a:schemeClr val="tx2"/>
              </a:solidFill>
            </a:endParaRPr>
          </a:p>
          <a:p>
            <a:endParaRPr lang="fi-FI" spc="-40" dirty="0" err="1"/>
          </a:p>
        </p:txBody>
      </p:sp>
    </p:spTree>
    <p:extLst>
      <p:ext uri="{BB962C8B-B14F-4D97-AF65-F5344CB8AC3E}">
        <p14:creationId xmlns:p14="http://schemas.microsoft.com/office/powerpoint/2010/main" val="142253256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7" ma:contentTypeDescription="Luo uusi asiakirja." ma:contentTypeScope="" ma:versionID="eebd250f34cfd5f3c7ce727a32beb723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65568c16b81054010a567a375ec588a4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29686E-1567-4F38-BBB8-F552CED26781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c296724d-1a81-4a23-b6dd-dca7fd62c6ff"/>
    <ds:schemaRef ds:uri="b057f711-7d93-472c-a8f6-94be00805750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484A6B8-B203-4CC6-B1F9-A23B406C80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57f711-7d93-472c-a8f6-94be00805750"/>
    <ds:schemaRef ds:uri="c296724d-1a81-4a23-b6dd-dca7fd62c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3186B67-EF9B-42C8-BCF8-4801B9E294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316</TotalTime>
  <Words>1413</Words>
  <Application>Microsoft Office PowerPoint</Application>
  <PresentationFormat>Näytössä katseltava esitys (16:9)</PresentationFormat>
  <Paragraphs>235</Paragraphs>
  <Slides>28</Slides>
  <Notes>1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28</vt:i4>
      </vt:variant>
    </vt:vector>
  </HeadingPairs>
  <TitlesOfParts>
    <vt:vector size="32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Mikkonen Hanne</cp:lastModifiedBy>
  <cp:revision>10</cp:revision>
  <cp:lastPrinted>2016-06-09T07:47:11Z</cp:lastPrinted>
  <dcterms:created xsi:type="dcterms:W3CDTF">2016-09-02T05:28:35Z</dcterms:created>
  <dcterms:modified xsi:type="dcterms:W3CDTF">2023-11-24T08:54:19Z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Order">
    <vt:r8>830500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  <property fmtid="{D5CDD505-2E9C-101B-9397-08002B2CF9AE}" pid="34" name="MediaServiceImageTags">
    <vt:lpwstr/>
  </property>
</Properties>
</file>