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3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2CD4C-186B-4C72-AD56-B1F207FDF6A4}" v="16" dt="2019-10-22T07:14:28.03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1" autoAdjust="0"/>
    <p:restoredTop sz="90909" autoAdjust="0"/>
  </p:normalViewPr>
  <p:slideViewPr>
    <p:cSldViewPr showGuides="1">
      <p:cViewPr varScale="1">
        <p:scale>
          <a:sx n="150" d="100"/>
          <a:sy n="150" d="100"/>
        </p:scale>
        <p:origin x="21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i Rautaporras" userId="81ae4bc9-51ec-4b09-af2d-f08f9486593f" providerId="ADAL" clId="{621C5776-ED0F-4F0F-8A3F-611D8886244A}"/>
    <pc:docChg chg="modSld">
      <pc:chgData name="Petteri Rautaporras" userId="81ae4bc9-51ec-4b09-af2d-f08f9486593f" providerId="ADAL" clId="{621C5776-ED0F-4F0F-8A3F-611D8886244A}" dt="2019-08-06T07:58:43.215" v="111"/>
      <pc:docMkLst>
        <pc:docMk/>
      </pc:docMkLst>
      <pc:sldChg chg="modSp">
        <pc:chgData name="Petteri Rautaporras" userId="81ae4bc9-51ec-4b09-af2d-f08f9486593f" providerId="ADAL" clId="{621C5776-ED0F-4F0F-8A3F-611D8886244A}" dt="2019-08-06T07:58:33.998" v="96"/>
        <pc:sldMkLst>
          <pc:docMk/>
          <pc:sldMk cId="592452422" sldId="257"/>
        </pc:sldMkLst>
        <pc:spChg chg="mod">
          <ac:chgData name="Petteri Rautaporras" userId="81ae4bc9-51ec-4b09-af2d-f08f9486593f" providerId="ADAL" clId="{621C5776-ED0F-4F0F-8A3F-611D8886244A}" dt="2019-08-06T07:57:09.630" v="18" actId="20577"/>
          <ac:spMkLst>
            <pc:docMk/>
            <pc:sldMk cId="592452422" sldId="257"/>
            <ac:spMk id="6" creationId="{395B2336-2E5A-43E9-A5F4-F2B48E90233C}"/>
          </ac:spMkLst>
        </pc:spChg>
        <pc:spChg chg="mod">
          <ac:chgData name="Petteri Rautaporras" userId="81ae4bc9-51ec-4b09-af2d-f08f9486593f" providerId="ADAL" clId="{621C5776-ED0F-4F0F-8A3F-611D8886244A}" dt="2019-08-06T07:56:53.007" v="7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Petteri Rautaporras" userId="81ae4bc9-51ec-4b09-af2d-f08f9486593f" providerId="ADAL" clId="{621C5776-ED0F-4F0F-8A3F-611D8886244A}" dt="2019-08-06T07:58:33.998" v="96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5.501" v="99"/>
        <pc:sldMkLst>
          <pc:docMk/>
          <pc:sldMk cId="161080645" sldId="258"/>
        </pc:sldMkLst>
        <pc:graphicFrameChg chg="mod">
          <ac:chgData name="Petteri Rautaporras" userId="81ae4bc9-51ec-4b09-af2d-f08f9486593f" providerId="ADAL" clId="{621C5776-ED0F-4F0F-8A3F-611D8886244A}" dt="2019-08-06T07:58:35.501" v="99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5.085" v="98"/>
        <pc:sldMkLst>
          <pc:docMk/>
          <pc:sldMk cId="74242067" sldId="259"/>
        </pc:sldMkLst>
        <pc:spChg chg="mod">
          <ac:chgData name="Petteri Rautaporras" userId="81ae4bc9-51ec-4b09-af2d-f08f9486593f" providerId="ADAL" clId="{621C5776-ED0F-4F0F-8A3F-611D8886244A}" dt="2019-08-06T07:57:29.150" v="40" actId="20577"/>
          <ac:spMkLst>
            <pc:docMk/>
            <pc:sldMk cId="74242067" sldId="259"/>
            <ac:spMk id="8" creationId="{386F771A-4271-44DC-9524-E63D154EDCB6}"/>
          </ac:spMkLst>
        </pc:spChg>
        <pc:graphicFrameChg chg="mod">
          <ac:chgData name="Petteri Rautaporras" userId="81ae4bc9-51ec-4b09-af2d-f08f9486593f" providerId="ADAL" clId="{621C5776-ED0F-4F0F-8A3F-611D8886244A}" dt="2019-08-06T07:58:35.085" v="98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5.923" v="100"/>
        <pc:sldMkLst>
          <pc:docMk/>
          <pc:sldMk cId="4252770325" sldId="260"/>
        </pc:sldMkLst>
        <pc:graphicFrameChg chg="mod">
          <ac:chgData name="Petteri Rautaporras" userId="81ae4bc9-51ec-4b09-af2d-f08f9486593f" providerId="ADAL" clId="{621C5776-ED0F-4F0F-8A3F-611D8886244A}" dt="2019-08-06T07:58:35.923" v="100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6.720" v="101"/>
        <pc:sldMkLst>
          <pc:docMk/>
          <pc:sldMk cId="3205867626" sldId="261"/>
        </pc:sldMkLst>
        <pc:graphicFrameChg chg="mod">
          <ac:chgData name="Petteri Rautaporras" userId="81ae4bc9-51ec-4b09-af2d-f08f9486593f" providerId="ADAL" clId="{621C5776-ED0F-4F0F-8A3F-611D8886244A}" dt="2019-08-06T07:58:36.720" v="101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7.137" v="102"/>
        <pc:sldMkLst>
          <pc:docMk/>
          <pc:sldMk cId="84148403" sldId="263"/>
        </pc:sldMkLst>
        <pc:spChg chg="mod">
          <ac:chgData name="Petteri Rautaporras" userId="81ae4bc9-51ec-4b09-af2d-f08f9486593f" providerId="ADAL" clId="{621C5776-ED0F-4F0F-8A3F-611D8886244A}" dt="2019-08-06T07:57:41.662" v="51" actId="20577"/>
          <ac:spMkLst>
            <pc:docMk/>
            <pc:sldMk cId="84148403" sldId="263"/>
            <ac:spMk id="8" creationId="{C832209C-62E9-4A00-A08B-109933CD4C02}"/>
          </ac:spMkLst>
        </pc:spChg>
        <pc:graphicFrameChg chg="mod">
          <ac:chgData name="Petteri Rautaporras" userId="81ae4bc9-51ec-4b09-af2d-f08f9486593f" providerId="ADAL" clId="{621C5776-ED0F-4F0F-8A3F-611D8886244A}" dt="2019-08-06T07:58:37.137" v="102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7.907" v="103"/>
        <pc:sldMkLst>
          <pc:docMk/>
          <pc:sldMk cId="1894526943" sldId="264"/>
        </pc:sldMkLst>
        <pc:graphicFrameChg chg="mod">
          <ac:chgData name="Petteri Rautaporras" userId="81ae4bc9-51ec-4b09-af2d-f08f9486593f" providerId="ADAL" clId="{621C5776-ED0F-4F0F-8A3F-611D8886244A}" dt="2019-08-06T07:58:37.907" v="103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8.542" v="104"/>
        <pc:sldMkLst>
          <pc:docMk/>
          <pc:sldMk cId="2220648031" sldId="265"/>
        </pc:sldMkLst>
        <pc:spChg chg="mod">
          <ac:chgData name="Petteri Rautaporras" userId="81ae4bc9-51ec-4b09-af2d-f08f9486593f" providerId="ADAL" clId="{621C5776-ED0F-4F0F-8A3F-611D8886244A}" dt="2019-08-06T07:57:50.687" v="62" actId="20577"/>
          <ac:spMkLst>
            <pc:docMk/>
            <pc:sldMk cId="2220648031" sldId="265"/>
            <ac:spMk id="8" creationId="{5E3ADDB2-EF8B-4489-86E6-948016567A61}"/>
          </ac:spMkLst>
        </pc:spChg>
        <pc:graphicFrameChg chg="mod">
          <ac:chgData name="Petteri Rautaporras" userId="81ae4bc9-51ec-4b09-af2d-f08f9486593f" providerId="ADAL" clId="{621C5776-ED0F-4F0F-8A3F-611D8886244A}" dt="2019-08-06T07:58:38.542" v="104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9.321" v="105"/>
        <pc:sldMkLst>
          <pc:docMk/>
          <pc:sldMk cId="3556207399" sldId="266"/>
        </pc:sldMkLst>
        <pc:graphicFrameChg chg="mod">
          <ac:chgData name="Petteri Rautaporras" userId="81ae4bc9-51ec-4b09-af2d-f08f9486593f" providerId="ADAL" clId="{621C5776-ED0F-4F0F-8A3F-611D8886244A}" dt="2019-08-06T07:58:39.321" v="105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9.724" v="106"/>
        <pc:sldMkLst>
          <pc:docMk/>
          <pc:sldMk cId="1133384416" sldId="267"/>
        </pc:sldMkLst>
        <pc:spChg chg="mod">
          <ac:chgData name="Petteri Rautaporras" userId="81ae4bc9-51ec-4b09-af2d-f08f9486593f" providerId="ADAL" clId="{621C5776-ED0F-4F0F-8A3F-611D8886244A}" dt="2019-08-06T07:57:58.446" v="73" actId="20577"/>
          <ac:spMkLst>
            <pc:docMk/>
            <pc:sldMk cId="1133384416" sldId="267"/>
            <ac:spMk id="8" creationId="{9093D3C7-C340-4F90-80C6-B6F06EBBDBD9}"/>
          </ac:spMkLst>
        </pc:spChg>
        <pc:graphicFrameChg chg="mod">
          <ac:chgData name="Petteri Rautaporras" userId="81ae4bc9-51ec-4b09-af2d-f08f9486593f" providerId="ADAL" clId="{621C5776-ED0F-4F0F-8A3F-611D8886244A}" dt="2019-08-06T07:58:39.724" v="106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0.443" v="107"/>
        <pc:sldMkLst>
          <pc:docMk/>
          <pc:sldMk cId="3874776583" sldId="268"/>
        </pc:sldMkLst>
        <pc:graphicFrameChg chg="mod">
          <ac:chgData name="Petteri Rautaporras" userId="81ae4bc9-51ec-4b09-af2d-f08f9486593f" providerId="ADAL" clId="{621C5776-ED0F-4F0F-8A3F-611D8886244A}" dt="2019-08-06T07:58:40.443" v="107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1.100" v="108"/>
        <pc:sldMkLst>
          <pc:docMk/>
          <pc:sldMk cId="3218666215" sldId="269"/>
        </pc:sldMkLst>
        <pc:spChg chg="mod">
          <ac:chgData name="Petteri Rautaporras" userId="81ae4bc9-51ec-4b09-af2d-f08f9486593f" providerId="ADAL" clId="{621C5776-ED0F-4F0F-8A3F-611D8886244A}" dt="2019-08-06T07:58:07.655" v="84" actId="20577"/>
          <ac:spMkLst>
            <pc:docMk/>
            <pc:sldMk cId="3218666215" sldId="269"/>
            <ac:spMk id="8" creationId="{463BD10F-063F-4602-83DD-CF0F32036231}"/>
          </ac:spMkLst>
        </pc:spChg>
        <pc:graphicFrameChg chg="mod">
          <ac:chgData name="Petteri Rautaporras" userId="81ae4bc9-51ec-4b09-af2d-f08f9486593f" providerId="ADAL" clId="{621C5776-ED0F-4F0F-8A3F-611D8886244A}" dt="2019-08-06T07:58:41.100" v="108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1.960" v="109"/>
        <pc:sldMkLst>
          <pc:docMk/>
          <pc:sldMk cId="1507766492" sldId="270"/>
        </pc:sldMkLst>
        <pc:graphicFrameChg chg="mod">
          <ac:chgData name="Petteri Rautaporras" userId="81ae4bc9-51ec-4b09-af2d-f08f9486593f" providerId="ADAL" clId="{621C5776-ED0F-4F0F-8A3F-611D8886244A}" dt="2019-08-06T07:58:41.960" v="109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2.564" v="110"/>
        <pc:sldMkLst>
          <pc:docMk/>
          <pc:sldMk cId="2483858139" sldId="271"/>
        </pc:sldMkLst>
        <pc:spChg chg="mod">
          <ac:chgData name="Petteri Rautaporras" userId="81ae4bc9-51ec-4b09-af2d-f08f9486593f" providerId="ADAL" clId="{621C5776-ED0F-4F0F-8A3F-611D8886244A}" dt="2019-08-06T07:58:16.174" v="95" actId="20577"/>
          <ac:spMkLst>
            <pc:docMk/>
            <pc:sldMk cId="2483858139" sldId="271"/>
            <ac:spMk id="8" creationId="{817D864D-98BF-4D2B-92FE-D8862C2FB89D}"/>
          </ac:spMkLst>
        </pc:spChg>
        <pc:graphicFrameChg chg="mod">
          <ac:chgData name="Petteri Rautaporras" userId="81ae4bc9-51ec-4b09-af2d-f08f9486593f" providerId="ADAL" clId="{621C5776-ED0F-4F0F-8A3F-611D8886244A}" dt="2019-08-06T07:58:42.564" v="110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3.215" v="111"/>
        <pc:sldMkLst>
          <pc:docMk/>
          <pc:sldMk cId="2370071276" sldId="272"/>
        </pc:sldMkLst>
        <pc:graphicFrameChg chg="mod">
          <ac:chgData name="Petteri Rautaporras" userId="81ae4bc9-51ec-4b09-af2d-f08f9486593f" providerId="ADAL" clId="{621C5776-ED0F-4F0F-8A3F-611D8886244A}" dt="2019-08-06T07:58:43.215" v="111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4.390" v="97"/>
        <pc:sldMkLst>
          <pc:docMk/>
          <pc:sldMk cId="3325203175" sldId="273"/>
        </pc:sldMkLst>
        <pc:spChg chg="mod">
          <ac:chgData name="Petteri Rautaporras" userId="81ae4bc9-51ec-4b09-af2d-f08f9486593f" providerId="ADAL" clId="{621C5776-ED0F-4F0F-8A3F-611D8886244A}" dt="2019-08-06T07:57:18.327" v="29" actId="20577"/>
          <ac:spMkLst>
            <pc:docMk/>
            <pc:sldMk cId="3325203175" sldId="273"/>
            <ac:spMk id="8" creationId="{A917D34D-E4DA-4073-A30A-0B11116E7849}"/>
          </ac:spMkLst>
        </pc:spChg>
        <pc:graphicFrameChg chg="mod">
          <ac:chgData name="Petteri Rautaporras" userId="81ae4bc9-51ec-4b09-af2d-f08f9486593f" providerId="ADAL" clId="{621C5776-ED0F-4F0F-8A3F-611D8886244A}" dt="2019-08-06T07:58:34.390" v="97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81ae4bc9-51ec-4b09-af2d-f08f9486593f" providerId="ADAL" clId="{14E2CD4C-186B-4C72-AD56-B1F207FDF6A4}"/>
    <pc:docChg chg="modSld">
      <pc:chgData name="Rautaporras Petteri" userId="81ae4bc9-51ec-4b09-af2d-f08f9486593f" providerId="ADAL" clId="{14E2CD4C-186B-4C72-AD56-B1F207FDF6A4}" dt="2019-10-22T07:15:37.598" v="80" actId="20577"/>
      <pc:docMkLst>
        <pc:docMk/>
      </pc:docMkLst>
      <pc:sldChg chg="modSp">
        <pc:chgData name="Rautaporras Petteri" userId="81ae4bc9-51ec-4b09-af2d-f08f9486593f" providerId="ADAL" clId="{14E2CD4C-186B-4C72-AD56-B1F207FDF6A4}" dt="2019-10-22T07:14:45.375" v="29" actId="20577"/>
        <pc:sldMkLst>
          <pc:docMk/>
          <pc:sldMk cId="592452422" sldId="257"/>
        </pc:sldMkLst>
        <pc:spChg chg="mod">
          <ac:chgData name="Rautaporras Petteri" userId="81ae4bc9-51ec-4b09-af2d-f08f9486593f" providerId="ADAL" clId="{14E2CD4C-186B-4C72-AD56-B1F207FDF6A4}" dt="2019-10-22T07:14:45.375" v="29" actId="20577"/>
          <ac:spMkLst>
            <pc:docMk/>
            <pc:sldMk cId="592452422" sldId="257"/>
            <ac:spMk id="6" creationId="{395B2336-2E5A-43E9-A5F4-F2B48E90233C}"/>
          </ac:spMkLst>
        </pc:spChg>
        <pc:spChg chg="mod">
          <ac:chgData name="Rautaporras Petteri" userId="81ae4bc9-51ec-4b09-af2d-f08f9486593f" providerId="ADAL" clId="{14E2CD4C-186B-4C72-AD56-B1F207FDF6A4}" dt="2019-10-22T07:14:40.574" v="22" actId="14100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81ae4bc9-51ec-4b09-af2d-f08f9486593f" providerId="ADAL" clId="{14E2CD4C-186B-4C72-AD56-B1F207FDF6A4}" dt="2019-10-22T07:14:19.555" v="0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1.032" v="3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14E2CD4C-186B-4C72-AD56-B1F207FDF6A4}" dt="2019-10-22T07:14:21.032" v="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00.749" v="43" actId="20577"/>
        <pc:sldMkLst>
          <pc:docMk/>
          <pc:sldMk cId="74242067" sldId="259"/>
        </pc:sldMkLst>
        <pc:spChg chg="mod">
          <ac:chgData name="Rautaporras Petteri" userId="81ae4bc9-51ec-4b09-af2d-f08f9486593f" providerId="ADAL" clId="{14E2CD4C-186B-4C72-AD56-B1F207FDF6A4}" dt="2019-10-22T07:15:00.749" v="43" actId="20577"/>
          <ac:spMkLst>
            <pc:docMk/>
            <pc:sldMk cId="74242067" sldId="259"/>
            <ac:spMk id="8" creationId="{386F771A-4271-44DC-9524-E63D154EDCB6}"/>
          </ac:spMkLst>
        </pc:spChg>
        <pc:graphicFrameChg chg="mod">
          <ac:chgData name="Rautaporras Petteri" userId="81ae4bc9-51ec-4b09-af2d-f08f9486593f" providerId="ADAL" clId="{14E2CD4C-186B-4C72-AD56-B1F207FDF6A4}" dt="2019-10-22T07:14:20.632" v="2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1.426" v="4"/>
        <pc:sldMkLst>
          <pc:docMk/>
          <pc:sldMk cId="4252770325" sldId="260"/>
        </pc:sldMkLst>
        <pc:graphicFrameChg chg="mod">
          <ac:chgData name="Rautaporras Petteri" userId="81ae4bc9-51ec-4b09-af2d-f08f9486593f" providerId="ADAL" clId="{14E2CD4C-186B-4C72-AD56-B1F207FDF6A4}" dt="2019-10-22T07:14:21.426" v="4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2.118" v="5"/>
        <pc:sldMkLst>
          <pc:docMk/>
          <pc:sldMk cId="3205867626" sldId="261"/>
        </pc:sldMkLst>
        <pc:graphicFrameChg chg="mod">
          <ac:chgData name="Rautaporras Petteri" userId="81ae4bc9-51ec-4b09-af2d-f08f9486593f" providerId="ADAL" clId="{14E2CD4C-186B-4C72-AD56-B1F207FDF6A4}" dt="2019-10-22T07:14:22.118" v="5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11.119" v="50" actId="20577"/>
        <pc:sldMkLst>
          <pc:docMk/>
          <pc:sldMk cId="84148403" sldId="263"/>
        </pc:sldMkLst>
        <pc:spChg chg="mod">
          <ac:chgData name="Rautaporras Petteri" userId="81ae4bc9-51ec-4b09-af2d-f08f9486593f" providerId="ADAL" clId="{14E2CD4C-186B-4C72-AD56-B1F207FDF6A4}" dt="2019-10-22T07:15:11.119" v="50" actId="20577"/>
          <ac:spMkLst>
            <pc:docMk/>
            <pc:sldMk cId="84148403" sldId="263"/>
            <ac:spMk id="8" creationId="{C832209C-62E9-4A00-A08B-109933CD4C02}"/>
          </ac:spMkLst>
        </pc:spChg>
        <pc:graphicFrameChg chg="mod">
          <ac:chgData name="Rautaporras Petteri" userId="81ae4bc9-51ec-4b09-af2d-f08f9486593f" providerId="ADAL" clId="{14E2CD4C-186B-4C72-AD56-B1F207FDF6A4}" dt="2019-10-22T07:14:22.456" v="6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3.131" v="7"/>
        <pc:sldMkLst>
          <pc:docMk/>
          <pc:sldMk cId="1894526943" sldId="264"/>
        </pc:sldMkLst>
        <pc:graphicFrameChg chg="mod">
          <ac:chgData name="Rautaporras Petteri" userId="81ae4bc9-51ec-4b09-af2d-f08f9486593f" providerId="ADAL" clId="{14E2CD4C-186B-4C72-AD56-B1F207FDF6A4}" dt="2019-10-22T07:14:23.131" v="7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17.663" v="57" actId="20577"/>
        <pc:sldMkLst>
          <pc:docMk/>
          <pc:sldMk cId="2220648031" sldId="265"/>
        </pc:sldMkLst>
        <pc:spChg chg="mod">
          <ac:chgData name="Rautaporras Petteri" userId="81ae4bc9-51ec-4b09-af2d-f08f9486593f" providerId="ADAL" clId="{14E2CD4C-186B-4C72-AD56-B1F207FDF6A4}" dt="2019-10-22T07:15:17.663" v="57" actId="20577"/>
          <ac:spMkLst>
            <pc:docMk/>
            <pc:sldMk cId="2220648031" sldId="265"/>
            <ac:spMk id="8" creationId="{5E3ADDB2-EF8B-4489-86E6-948016567A61}"/>
          </ac:spMkLst>
        </pc:spChg>
        <pc:graphicFrameChg chg="mod">
          <ac:chgData name="Rautaporras Petteri" userId="81ae4bc9-51ec-4b09-af2d-f08f9486593f" providerId="ADAL" clId="{14E2CD4C-186B-4C72-AD56-B1F207FDF6A4}" dt="2019-10-22T07:14:23.773" v="8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4.415" v="9"/>
        <pc:sldMkLst>
          <pc:docMk/>
          <pc:sldMk cId="3556207399" sldId="266"/>
        </pc:sldMkLst>
        <pc:graphicFrameChg chg="mod">
          <ac:chgData name="Rautaporras Petteri" userId="81ae4bc9-51ec-4b09-af2d-f08f9486593f" providerId="ADAL" clId="{14E2CD4C-186B-4C72-AD56-B1F207FDF6A4}" dt="2019-10-22T07:14:24.415" v="9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26.927" v="66" actId="20577"/>
        <pc:sldMkLst>
          <pc:docMk/>
          <pc:sldMk cId="1133384416" sldId="267"/>
        </pc:sldMkLst>
        <pc:spChg chg="mod">
          <ac:chgData name="Rautaporras Petteri" userId="81ae4bc9-51ec-4b09-af2d-f08f9486593f" providerId="ADAL" clId="{14E2CD4C-186B-4C72-AD56-B1F207FDF6A4}" dt="2019-10-22T07:15:26.927" v="66" actId="20577"/>
          <ac:spMkLst>
            <pc:docMk/>
            <pc:sldMk cId="1133384416" sldId="267"/>
            <ac:spMk id="8" creationId="{9093D3C7-C340-4F90-80C6-B6F06EBBDBD9}"/>
          </ac:spMkLst>
        </pc:spChg>
        <pc:graphicFrameChg chg="mod">
          <ac:chgData name="Rautaporras Petteri" userId="81ae4bc9-51ec-4b09-af2d-f08f9486593f" providerId="ADAL" clId="{14E2CD4C-186B-4C72-AD56-B1F207FDF6A4}" dt="2019-10-22T07:14:24.753" v="10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5.436" v="11"/>
        <pc:sldMkLst>
          <pc:docMk/>
          <pc:sldMk cId="3874776583" sldId="268"/>
        </pc:sldMkLst>
        <pc:graphicFrameChg chg="mod">
          <ac:chgData name="Rautaporras Petteri" userId="81ae4bc9-51ec-4b09-af2d-f08f9486593f" providerId="ADAL" clId="{14E2CD4C-186B-4C72-AD56-B1F207FDF6A4}" dt="2019-10-22T07:14:25.436" v="11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33.055" v="73" actId="20577"/>
        <pc:sldMkLst>
          <pc:docMk/>
          <pc:sldMk cId="3218666215" sldId="269"/>
        </pc:sldMkLst>
        <pc:spChg chg="mod">
          <ac:chgData name="Rautaporras Petteri" userId="81ae4bc9-51ec-4b09-af2d-f08f9486593f" providerId="ADAL" clId="{14E2CD4C-186B-4C72-AD56-B1F207FDF6A4}" dt="2019-10-22T07:15:33.055" v="73" actId="20577"/>
          <ac:spMkLst>
            <pc:docMk/>
            <pc:sldMk cId="3218666215" sldId="269"/>
            <ac:spMk id="8" creationId="{463BD10F-063F-4602-83DD-CF0F32036231}"/>
          </ac:spMkLst>
        </pc:spChg>
        <pc:graphicFrameChg chg="mod">
          <ac:chgData name="Rautaporras Petteri" userId="81ae4bc9-51ec-4b09-af2d-f08f9486593f" providerId="ADAL" clId="{14E2CD4C-186B-4C72-AD56-B1F207FDF6A4}" dt="2019-10-22T07:14:26.034" v="12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6.703" v="13"/>
        <pc:sldMkLst>
          <pc:docMk/>
          <pc:sldMk cId="1507766492" sldId="270"/>
        </pc:sldMkLst>
        <pc:graphicFrameChg chg="mod">
          <ac:chgData name="Rautaporras Petteri" userId="81ae4bc9-51ec-4b09-af2d-f08f9486593f" providerId="ADAL" clId="{14E2CD4C-186B-4C72-AD56-B1F207FDF6A4}" dt="2019-10-22T07:14:26.703" v="13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37.598" v="80" actId="20577"/>
        <pc:sldMkLst>
          <pc:docMk/>
          <pc:sldMk cId="2483858139" sldId="271"/>
        </pc:sldMkLst>
        <pc:spChg chg="mod">
          <ac:chgData name="Rautaporras Petteri" userId="81ae4bc9-51ec-4b09-af2d-f08f9486593f" providerId="ADAL" clId="{14E2CD4C-186B-4C72-AD56-B1F207FDF6A4}" dt="2019-10-22T07:15:37.598" v="80" actId="20577"/>
          <ac:spMkLst>
            <pc:docMk/>
            <pc:sldMk cId="2483858139" sldId="271"/>
            <ac:spMk id="8" creationId="{817D864D-98BF-4D2B-92FE-D8862C2FB89D}"/>
          </ac:spMkLst>
        </pc:spChg>
        <pc:graphicFrameChg chg="mod">
          <ac:chgData name="Rautaporras Petteri" userId="81ae4bc9-51ec-4b09-af2d-f08f9486593f" providerId="ADAL" clId="{14E2CD4C-186B-4C72-AD56-B1F207FDF6A4}" dt="2019-10-22T07:14:27.307" v="14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8.037" v="15"/>
        <pc:sldMkLst>
          <pc:docMk/>
          <pc:sldMk cId="2370071276" sldId="272"/>
        </pc:sldMkLst>
        <pc:graphicFrameChg chg="mod">
          <ac:chgData name="Rautaporras Petteri" userId="81ae4bc9-51ec-4b09-af2d-f08f9486593f" providerId="ADAL" clId="{14E2CD4C-186B-4C72-AD56-B1F207FDF6A4}" dt="2019-10-22T07:14:28.037" v="15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51.487" v="36" actId="20577"/>
        <pc:sldMkLst>
          <pc:docMk/>
          <pc:sldMk cId="3325203175" sldId="273"/>
        </pc:sldMkLst>
        <pc:spChg chg="mod">
          <ac:chgData name="Rautaporras Petteri" userId="81ae4bc9-51ec-4b09-af2d-f08f9486593f" providerId="ADAL" clId="{14E2CD4C-186B-4C72-AD56-B1F207FDF6A4}" dt="2019-10-22T07:14:51.487" v="36" actId="20577"/>
          <ac:spMkLst>
            <pc:docMk/>
            <pc:sldMk cId="3325203175" sldId="273"/>
            <ac:spMk id="8" creationId="{A917D34D-E4DA-4073-A30A-0B11116E7849}"/>
          </ac:spMkLst>
        </pc:spChg>
        <pc:graphicFrameChg chg="mod">
          <ac:chgData name="Rautaporras Petteri" userId="81ae4bc9-51ec-4b09-af2d-f08f9486593f" providerId="ADAL" clId="{14E2CD4C-186B-4C72-AD56-B1F207FDF6A4}" dt="2019-10-22T07:14:19.997" v="1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3827-43A8-A701-8F293FDA28A9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3827-43A8-A701-8F293FDA28A9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3827-43A8-A701-8F293FDA28A9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3827-43A8-A701-8F293FDA28A9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3827-43A8-A701-8F293FDA28A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827-43A8-A701-8F293FDA28A9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3827-43A8-A701-8F293FDA28A9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3827-43A8-A701-8F293FDA28A9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3827-43A8-A701-8F293FDA28A9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3827-43A8-A701-8F293FDA28A9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3827-43A8-A701-8F293FDA28A9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3827-43A8-A701-8F293FDA28A9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3827-43A8-A701-8F293FDA28A9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3827-43A8-A701-8F293FDA28A9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7-43A8-A701-8F293FDA28A9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7-43A8-A701-8F293FDA28A9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7-43A8-A701-8F293FDA28A9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7-43A8-A701-8F293FDA28A9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7-43A8-A701-8F293FDA28A9}"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7-43A8-A701-8F293FDA28A9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7-43A8-A701-8F293FDA28A9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7-43A8-A701-8F293FDA28A9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7-43A8-A701-8F293FDA28A9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27-43A8-A701-8F293FDA28A9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7-43A8-A701-8F293FDA28A9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7-43A8-A701-8F293FDA28A9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27-43A8-A701-8F293FDA28A9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27-43A8-A701-8F293FDA2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Germany</c:v>
                </c:pt>
                <c:pt idx="4">
                  <c:v>Sweden</c:v>
                </c:pt>
                <c:pt idx="5">
                  <c:v>Poland</c:v>
                </c:pt>
                <c:pt idx="6">
                  <c:v>France</c:v>
                </c:pt>
                <c:pt idx="7">
                  <c:v>UK</c:v>
                </c:pt>
                <c:pt idx="8">
                  <c:v>Brazil</c:v>
                </c:pt>
                <c:pt idx="9">
                  <c:v>Russia</c:v>
                </c:pt>
                <c:pt idx="10">
                  <c:v>Italy</c:v>
                </c:pt>
                <c:pt idx="11">
                  <c:v>Canada</c:v>
                </c:pt>
                <c:pt idx="12">
                  <c:v>Spain</c:v>
                </c:pt>
                <c:pt idx="13">
                  <c:v>Other countries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49386</c:v>
                </c:pt>
                <c:pt idx="1">
                  <c:v>35658</c:v>
                </c:pt>
                <c:pt idx="2">
                  <c:v>28939</c:v>
                </c:pt>
                <c:pt idx="3">
                  <c:v>20676</c:v>
                </c:pt>
                <c:pt idx="4">
                  <c:v>15124</c:v>
                </c:pt>
                <c:pt idx="5">
                  <c:v>14906</c:v>
                </c:pt>
                <c:pt idx="6">
                  <c:v>11525</c:v>
                </c:pt>
                <c:pt idx="7">
                  <c:v>7565</c:v>
                </c:pt>
                <c:pt idx="8">
                  <c:v>6750</c:v>
                </c:pt>
                <c:pt idx="9">
                  <c:v>6425</c:v>
                </c:pt>
                <c:pt idx="10">
                  <c:v>5956</c:v>
                </c:pt>
                <c:pt idx="11">
                  <c:v>4676</c:v>
                </c:pt>
                <c:pt idx="12">
                  <c:v>4372</c:v>
                </c:pt>
                <c:pt idx="13">
                  <c:v>75513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27-43A8-A701-8F293FDA28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615556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Electronics and </a:t>
            </a:r>
            <a:r>
              <a:rPr lang="en-US" dirty="0" err="1"/>
              <a:t>Electrotechnical</a:t>
            </a:r>
            <a:r>
              <a:rPr lang="en-US" dirty="0"/>
              <a:t> Industry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817593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269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Mechanical Engineering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363973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E3ADDB2-EF8B-4489-86E6-948016567A61}"/>
              </a:ext>
            </a:extLst>
          </p:cNvPr>
          <p:cNvSpPr txBox="1"/>
          <p:nvPr/>
        </p:nvSpPr>
        <p:spPr>
          <a:xfrm>
            <a:off x="7998777" y="42375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22206480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Mechanical Engineering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930716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0739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Metals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018605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093D3C7-C340-4F90-80C6-B6F06EBBDBD9}"/>
              </a:ext>
            </a:extLst>
          </p:cNvPr>
          <p:cNvSpPr txBox="1"/>
          <p:nvPr/>
        </p:nvSpPr>
        <p:spPr>
          <a:xfrm>
            <a:off x="7998777" y="42375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13338441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Metals Industry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6931178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7658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Consulting Engineering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403769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63BD10F-063F-4602-83DD-CF0F32036231}"/>
              </a:ext>
            </a:extLst>
          </p:cNvPr>
          <p:cNvSpPr txBox="1"/>
          <p:nvPr/>
        </p:nvSpPr>
        <p:spPr>
          <a:xfrm>
            <a:off x="7998777" y="42375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321866621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Consulting Engineering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951620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6649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Information Technology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3142684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17D864D-98BF-4D2B-92FE-D8862C2FB89D}"/>
              </a:ext>
            </a:extLst>
          </p:cNvPr>
          <p:cNvSpPr txBox="1"/>
          <p:nvPr/>
        </p:nvSpPr>
        <p:spPr>
          <a:xfrm>
            <a:off x="7998777" y="42375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248385813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Information Technology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5051266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712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285594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10" name="Pyöristetty kuvaselitesuorakulmio 10"/>
          <p:cNvSpPr/>
          <p:nvPr/>
        </p:nvSpPr>
        <p:spPr bwMode="auto">
          <a:xfrm>
            <a:off x="6417095" y="613814"/>
            <a:ext cx="2035621" cy="756642"/>
          </a:xfrm>
          <a:prstGeom prst="wedgeRoundRectCallout">
            <a:avLst>
              <a:gd name="adj1" fmla="val 30500"/>
              <a:gd name="adj2" fmla="val 61307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Some 2 900 of employees </a:t>
            </a:r>
          </a:p>
          <a:p>
            <a:pPr algn="ctr"/>
            <a:r>
              <a:rPr lang="en-US" sz="1050" dirty="0">
                <a:solidFill>
                  <a:srgbClr val="000000"/>
                </a:solidFill>
              </a:rPr>
              <a:t>affected by temporary or part-time lay-offs 30.9.2019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95B2336-2E5A-43E9-A5F4-F2B48E90233C}"/>
              </a:ext>
            </a:extLst>
          </p:cNvPr>
          <p:cNvSpPr txBox="1"/>
          <p:nvPr/>
        </p:nvSpPr>
        <p:spPr>
          <a:xfrm>
            <a:off x="7998777" y="42375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59245242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Industrial Branches*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*) Electronics and electrotechnical industry, mechanical engineering and metals industry</a:t>
            </a:r>
          </a:p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4CC044D-BE48-4AA5-ABF4-C3DDD8AD0E4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699271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4CC044D-BE48-4AA5-ABF4-C3DDD8AD0E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A917D34D-E4DA-4073-A30A-0B11116E7849}"/>
              </a:ext>
            </a:extLst>
          </p:cNvPr>
          <p:cNvSpPr txBox="1"/>
          <p:nvPr/>
        </p:nvSpPr>
        <p:spPr>
          <a:xfrm>
            <a:off x="7998777" y="42375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33252031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14735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6F771A-4271-44DC-9524-E63D154EDCB6}"/>
              </a:ext>
            </a:extLst>
          </p:cNvPr>
          <p:cNvSpPr txBox="1"/>
          <p:nvPr/>
        </p:nvSpPr>
        <p:spPr>
          <a:xfrm>
            <a:off x="7998777" y="40431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742420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246626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064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874673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7032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791643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76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2498" y="987574"/>
            <a:ext cx="25084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2018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4556353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70736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Electronics and </a:t>
            </a:r>
            <a:r>
              <a:rPr lang="en-US" dirty="0" err="1"/>
              <a:t>Electrotechnical</a:t>
            </a:r>
            <a:r>
              <a:rPr lang="en-US" dirty="0"/>
              <a:t>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10/22/2019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545557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832209C-62E9-4A00-A08B-109933CD4C02}"/>
              </a:ext>
            </a:extLst>
          </p:cNvPr>
          <p:cNvSpPr txBox="1"/>
          <p:nvPr/>
        </p:nvSpPr>
        <p:spPr>
          <a:xfrm>
            <a:off x="7998777" y="4237537"/>
            <a:ext cx="8559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Sep</a:t>
            </a:r>
            <a:r>
              <a:rPr lang="fi-FI" sz="1050" spc="-40" dirty="0">
                <a:solidFill>
                  <a:srgbClr val="000000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8414840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1A222E-5098-421C-9DCA-4E1906079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E3B3F2-1A34-436B-9582-95389DBAB5D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1fc0bb4-b62d-4044-8569-b8da76fe5ed6"/>
    <ds:schemaRef ds:uri="http://purl.org/dc/elements/1.1/"/>
    <ds:schemaRef ds:uri="http://schemas.microsoft.com/office/2006/metadata/properties"/>
    <ds:schemaRef ds:uri="a5c4f9c2-84a2-48d3-9942-8e0fea0a10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3C96F0-7312-4E36-9A09-E90CB9135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95</TotalTime>
  <Words>587</Words>
  <Application>Microsoft Office PowerPoint</Application>
  <PresentationFormat>Näytössä katseltava esitys (16:9)</PresentationFormat>
  <Paragraphs>115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24</cp:revision>
  <cp:lastPrinted>2016-06-09T07:47:11Z</cp:lastPrinted>
  <dcterms:created xsi:type="dcterms:W3CDTF">2016-09-12T10:01:40Z</dcterms:created>
  <dcterms:modified xsi:type="dcterms:W3CDTF">2019-10-22T07:15:43Z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824200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