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3.xml" ContentType="application/vnd.openxmlformats-officedocument.presentationml.notesSlide+xml"/>
  <Override PartName="/ppt/charts/chart15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970" r:id="rId6"/>
    <p:sldId id="966" r:id="rId7"/>
    <p:sldId id="962" r:id="rId8"/>
    <p:sldId id="968" r:id="rId9"/>
    <p:sldId id="267" r:id="rId10"/>
    <p:sldId id="365" r:id="rId11"/>
    <p:sldId id="458" r:id="rId12"/>
    <p:sldId id="967" r:id="rId13"/>
    <p:sldId id="459" r:id="rId14"/>
    <p:sldId id="390" r:id="rId15"/>
    <p:sldId id="391" r:id="rId16"/>
    <p:sldId id="392" r:id="rId17"/>
    <p:sldId id="393" r:id="rId18"/>
    <p:sldId id="953" r:id="rId19"/>
    <p:sldId id="954" r:id="rId20"/>
    <p:sldId id="394" r:id="rId21"/>
    <p:sldId id="395" r:id="rId22"/>
    <p:sldId id="396" r:id="rId23"/>
    <p:sldId id="397" r:id="rId2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  <p:cmAuthor id="2" name="Rautaporras Petteri" initials="RP" lastIdx="1" clrIdx="1">
    <p:extLst>
      <p:ext uri="{19B8F6BF-5375-455C-9EA6-DF929625EA0E}">
        <p15:presenceInfo xmlns:p15="http://schemas.microsoft.com/office/powerpoint/2012/main" userId="S::petteri.rautaporras@teknologiateollisuus.fi::81ae4bc9-51ec-4b09-af2d-f08f948659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F99CCE-439C-4C21-93F5-A441599138F9}" v="129" dt="2021-02-02T11:52:18.21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909" autoAdjust="0"/>
  </p:normalViewPr>
  <p:slideViewPr>
    <p:cSldViewPr showGuides="1">
      <p:cViewPr varScale="1">
        <p:scale>
          <a:sx n="96" d="100"/>
          <a:sy n="96" d="100"/>
        </p:scale>
        <p:origin x="1614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650E4C2B-E0F9-4C1A-B517-38C8C202AA3C}"/>
    <pc:docChg chg="undo custSel addSld delSld modSld sldOrd">
      <pc:chgData name="Rautaporras Petteri" userId="d9004aa4-7491-43fa-b04f-4f6e300df2fa" providerId="ADAL" clId="{650E4C2B-E0F9-4C1A-B517-38C8C202AA3C}" dt="2020-08-06T05:40:20.809" v="1245" actId="20577"/>
      <pc:docMkLst>
        <pc:docMk/>
      </pc:docMkLst>
      <pc:sldChg chg="addSp delSp modSp">
        <pc:chgData name="Rautaporras Petteri" userId="d9004aa4-7491-43fa-b04f-4f6e300df2fa" providerId="ADAL" clId="{650E4C2B-E0F9-4C1A-B517-38C8C202AA3C}" dt="2020-08-03T09:11:24.539" v="486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50E4C2B-E0F9-4C1A-B517-38C8C202AA3C}" dt="2020-08-03T09:11:24.539" v="486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650E4C2B-E0F9-4C1A-B517-38C8C202AA3C}" dt="2020-08-03T09:06:46.076" v="319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650E4C2B-E0F9-4C1A-B517-38C8C202AA3C}" dt="2020-08-03T09:04:13.688" v="275" actId="478"/>
          <ac:picMkLst>
            <pc:docMk/>
            <pc:sldMk cId="1365136293" sldId="256"/>
            <ac:picMk id="8" creationId="{13F00DE1-BB52-494B-A4A7-CDB86FA17751}"/>
          </ac:picMkLst>
        </pc:picChg>
        <pc:picChg chg="add">
          <ac:chgData name="Rautaporras Petteri" userId="d9004aa4-7491-43fa-b04f-4f6e300df2fa" providerId="ADAL" clId="{650E4C2B-E0F9-4C1A-B517-38C8C202AA3C}" dt="2020-08-03T09:04:14.617" v="276"/>
          <ac:picMkLst>
            <pc:docMk/>
            <pc:sldMk cId="1365136293" sldId="256"/>
            <ac:picMk id="9" creationId="{0782D396-354F-4111-ACF8-6F4B83203F3F}"/>
          </ac:picMkLst>
        </pc:picChg>
      </pc:sldChg>
      <pc:sldChg chg="modSp del">
        <pc:chgData name="Rautaporras Petteri" userId="d9004aa4-7491-43fa-b04f-4f6e300df2fa" providerId="ADAL" clId="{650E4C2B-E0F9-4C1A-B517-38C8C202AA3C}" dt="2020-08-03T19:04:08.015" v="1060" actId="2696"/>
        <pc:sldMkLst>
          <pc:docMk/>
          <pc:sldMk cId="161080645" sldId="258"/>
        </pc:sldMkLst>
        <pc:graphicFrameChg chg="mod">
          <ac:chgData name="Rautaporras Petteri" userId="d9004aa4-7491-43fa-b04f-4f6e300df2fa" providerId="ADAL" clId="{650E4C2B-E0F9-4C1A-B517-38C8C202AA3C}" dt="2020-08-03T07:00:03.445" v="273"/>
          <ac:graphicFrameMkLst>
            <pc:docMk/>
            <pc:sldMk cId="161080645" sldId="258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9:04:07.934" v="1057" actId="2696"/>
        <pc:sldMkLst>
          <pc:docMk/>
          <pc:sldMk cId="1280707361" sldId="262"/>
        </pc:sldMkLst>
      </pc:sldChg>
      <pc:sldChg chg="modSp del">
        <pc:chgData name="Rautaporras Petteri" userId="d9004aa4-7491-43fa-b04f-4f6e300df2fa" providerId="ADAL" clId="{650E4C2B-E0F9-4C1A-B517-38C8C202AA3C}" dt="2020-08-03T19:01:04.679" v="1015" actId="2696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650E4C2B-E0F9-4C1A-B517-38C8C202AA3C}" dt="2020-08-03T07:08:54.595" v="274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4:39.182" v="1139" actId="790"/>
        <pc:sldMkLst>
          <pc:docMk/>
          <pc:sldMk cId="2587083354" sldId="365"/>
        </pc:sldMkLst>
        <pc:spChg chg="mod">
          <ac:chgData name="Rautaporras Petteri" userId="d9004aa4-7491-43fa-b04f-4f6e300df2fa" providerId="ADAL" clId="{650E4C2B-E0F9-4C1A-B517-38C8C202AA3C}" dt="2020-08-04T07:04:39.182" v="1139" actId="790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50E4C2B-E0F9-4C1A-B517-38C8C202AA3C}" dt="2020-08-04T07:04:08.241" v="1138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650E4C2B-E0F9-4C1A-B517-38C8C202AA3C}" dt="2020-08-04T07:08:39.863" v="1162"/>
        <pc:sldMkLst>
          <pc:docMk/>
          <pc:sldMk cId="1987471013" sldId="390"/>
        </pc:sldMkLst>
        <pc:spChg chg="mod">
          <ac:chgData name="Rautaporras Petteri" userId="d9004aa4-7491-43fa-b04f-4f6e300df2fa" providerId="ADAL" clId="{650E4C2B-E0F9-4C1A-B517-38C8C202AA3C}" dt="2020-08-03T19:04:50.801" v="1082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50E4C2B-E0F9-4C1A-B517-38C8C202AA3C}" dt="2020-08-04T07:08:39.863" v="1162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9:37.452" v="1168"/>
        <pc:sldMkLst>
          <pc:docMk/>
          <pc:sldMk cId="3656174783" sldId="391"/>
        </pc:sldMkLst>
        <pc:spChg chg="mod">
          <ac:chgData name="Rautaporras Petteri" userId="d9004aa4-7491-43fa-b04f-4f6e300df2fa" providerId="ADAL" clId="{650E4C2B-E0F9-4C1A-B517-38C8C202AA3C}" dt="2020-08-03T19:05:46.466" v="1096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50E4C2B-E0F9-4C1A-B517-38C8C202AA3C}" dt="2020-08-04T07:09:37.452" v="1168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9:30.124" v="1167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0:15.952" v="1172"/>
        <pc:sldMkLst>
          <pc:docMk/>
          <pc:sldMk cId="3669793224" sldId="392"/>
        </pc:sldMkLst>
        <pc:spChg chg="mod">
          <ac:chgData name="Rautaporras Petteri" userId="d9004aa4-7491-43fa-b04f-4f6e300df2fa" providerId="ADAL" clId="{650E4C2B-E0F9-4C1A-B517-38C8C202AA3C}" dt="2020-08-03T19:04:56.322" v="1083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d9004aa4-7491-43fa-b04f-4f6e300df2fa" providerId="ADAL" clId="{650E4C2B-E0F9-4C1A-B517-38C8C202AA3C}" dt="2020-08-04T07:10:15.952" v="117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1:16.164" v="1178"/>
        <pc:sldMkLst>
          <pc:docMk/>
          <pc:sldMk cId="2654687898" sldId="393"/>
        </pc:sldMkLst>
        <pc:spChg chg="mod">
          <ac:chgData name="Rautaporras Petteri" userId="d9004aa4-7491-43fa-b04f-4f6e300df2fa" providerId="ADAL" clId="{650E4C2B-E0F9-4C1A-B517-38C8C202AA3C}" dt="2020-08-03T19:05:50.651" v="109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50E4C2B-E0F9-4C1A-B517-38C8C202AA3C}" dt="2020-08-04T07:11:16.164" v="117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1:06.278" v="1177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2:44.861" v="1182"/>
        <pc:sldMkLst>
          <pc:docMk/>
          <pc:sldMk cId="313182403" sldId="394"/>
        </pc:sldMkLst>
        <pc:spChg chg="mod">
          <ac:chgData name="Rautaporras Petteri" userId="d9004aa4-7491-43fa-b04f-4f6e300df2fa" providerId="ADAL" clId="{650E4C2B-E0F9-4C1A-B517-38C8C202AA3C}" dt="2020-08-03T19:05:03.327" v="108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50E4C2B-E0F9-4C1A-B517-38C8C202AA3C}" dt="2020-08-04T07:12:44.861" v="118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04.798" v="1191" actId="14100"/>
        <pc:sldMkLst>
          <pc:docMk/>
          <pc:sldMk cId="2811407423" sldId="395"/>
        </pc:sldMkLst>
        <pc:spChg chg="mod">
          <ac:chgData name="Rautaporras Petteri" userId="d9004aa4-7491-43fa-b04f-4f6e300df2fa" providerId="ADAL" clId="{650E4C2B-E0F9-4C1A-B517-38C8C202AA3C}" dt="2020-08-03T19:05:55.918" v="1098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50E4C2B-E0F9-4C1A-B517-38C8C202AA3C}" dt="2020-08-04T07:15:06.596" v="1183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50E4C2B-E0F9-4C1A-B517-38C8C202AA3C}" dt="2020-08-04T07:16:04.798" v="1191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6:44.805" v="1195"/>
        <pc:sldMkLst>
          <pc:docMk/>
          <pc:sldMk cId="1647773486" sldId="396"/>
        </pc:sldMkLst>
        <pc:spChg chg="mod">
          <ac:chgData name="Rautaporras Petteri" userId="d9004aa4-7491-43fa-b04f-4f6e300df2fa" providerId="ADAL" clId="{650E4C2B-E0F9-4C1A-B517-38C8C202AA3C}" dt="2020-08-03T19:05:08.089" v="108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50E4C2B-E0F9-4C1A-B517-38C8C202AA3C}" dt="2020-08-04T07:16:44.805" v="1195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17:30.181" v="1202"/>
        <pc:sldMkLst>
          <pc:docMk/>
          <pc:sldMk cId="2269594941" sldId="397"/>
        </pc:sldMkLst>
        <pc:spChg chg="mod">
          <ac:chgData name="Rautaporras Petteri" userId="d9004aa4-7491-43fa-b04f-4f6e300df2fa" providerId="ADAL" clId="{650E4C2B-E0F9-4C1A-B517-38C8C202AA3C}" dt="2020-08-03T19:05:59.378" v="1099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50E4C2B-E0F9-4C1A-B517-38C8C202AA3C}" dt="2020-08-04T07:17:30.181" v="1202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17:22.714" v="1201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 ord">
        <pc:chgData name="Rautaporras Petteri" userId="d9004aa4-7491-43fa-b04f-4f6e300df2fa" providerId="ADAL" clId="{650E4C2B-E0F9-4C1A-B517-38C8C202AA3C}" dt="2020-08-04T07:05:25.246" v="1145"/>
        <pc:sldMkLst>
          <pc:docMk/>
          <pc:sldMk cId="3980412811" sldId="458"/>
        </pc:sldMkLst>
        <pc:spChg chg="mod">
          <ac:chgData name="Rautaporras Petteri" userId="d9004aa4-7491-43fa-b04f-4f6e300df2fa" providerId="ADAL" clId="{650E4C2B-E0F9-4C1A-B517-38C8C202AA3C}" dt="2020-08-03T19:04:36.859" v="1081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5:25.246" v="114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4T07:07:53.851" v="1158" actId="14100"/>
        <pc:sldMkLst>
          <pc:docMk/>
          <pc:sldMk cId="2397859502" sldId="459"/>
        </pc:sldMkLst>
        <pc:spChg chg="mod">
          <ac:chgData name="Rautaporras Petteri" userId="d9004aa4-7491-43fa-b04f-4f6e300df2fa" providerId="ADAL" clId="{650E4C2B-E0F9-4C1A-B517-38C8C202AA3C}" dt="2020-08-03T19:05:38.788" v="1095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50E4C2B-E0F9-4C1A-B517-38C8C202AA3C}" dt="2020-08-04T07:07:17.101" v="1150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50E4C2B-E0F9-4C1A-B517-38C8C202AA3C}" dt="2020-08-04T07:07:53.851" v="1158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addSp delSp modSp add ord">
        <pc:chgData name="Rautaporras Petteri" userId="d9004aa4-7491-43fa-b04f-4f6e300df2fa" providerId="ADAL" clId="{650E4C2B-E0F9-4C1A-B517-38C8C202AA3C}" dt="2020-08-06T05:40:20.809" v="1245" actId="20577"/>
        <pc:sldMkLst>
          <pc:docMk/>
          <pc:sldMk cId="2562622245" sldId="947"/>
        </pc:sldMkLst>
        <pc:spChg chg="mod">
          <ac:chgData name="Rautaporras Petteri" userId="d9004aa4-7491-43fa-b04f-4f6e300df2fa" providerId="ADAL" clId="{650E4C2B-E0F9-4C1A-B517-38C8C202AA3C}" dt="2020-08-03T06:59:36.382" v="268"/>
          <ac:spMkLst>
            <pc:docMk/>
            <pc:sldMk cId="2562622245" sldId="947"/>
            <ac:spMk id="2" creationId="{694BF12F-9A3F-40FF-8DBE-623FE94DC3BE}"/>
          </ac:spMkLst>
        </pc:spChg>
        <pc:spChg chg="mod">
          <ac:chgData name="Rautaporras Petteri" userId="d9004aa4-7491-43fa-b04f-4f6e300df2fa" providerId="ADAL" clId="{650E4C2B-E0F9-4C1A-B517-38C8C202AA3C}" dt="2020-08-03T06:55:47.224" v="232" actId="1076"/>
          <ac:spMkLst>
            <pc:docMk/>
            <pc:sldMk cId="2562622245" sldId="947"/>
            <ac:spMk id="9" creationId="{E37DEBA4-8E1B-47A1-B5EA-83B5E03CCFD9}"/>
          </ac:spMkLst>
        </pc:spChg>
        <pc:spChg chg="mod ord">
          <ac:chgData name="Rautaporras Petteri" userId="d9004aa4-7491-43fa-b04f-4f6e300df2fa" providerId="ADAL" clId="{650E4C2B-E0F9-4C1A-B517-38C8C202AA3C}" dt="2020-08-03T06:53:26.603" v="143" actId="1076"/>
          <ac:spMkLst>
            <pc:docMk/>
            <pc:sldMk cId="2562622245" sldId="947"/>
            <ac:spMk id="10" creationId="{F2C9909F-BC96-48A2-8E84-5B9C7C9FDDF8}"/>
          </ac:spMkLst>
        </pc:spChg>
        <pc:spChg chg="mod">
          <ac:chgData name="Rautaporras Petteri" userId="d9004aa4-7491-43fa-b04f-4f6e300df2fa" providerId="ADAL" clId="{650E4C2B-E0F9-4C1A-B517-38C8C202AA3C}" dt="2020-08-06T05:40:20.809" v="1245" actId="20577"/>
          <ac:spMkLst>
            <pc:docMk/>
            <pc:sldMk cId="2562622245" sldId="947"/>
            <ac:spMk id="11" creationId="{EDFFE70D-2A9C-4396-B6A5-ED88C84B9170}"/>
          </ac:spMkLst>
        </pc:spChg>
        <pc:spChg chg="del">
          <ac:chgData name="Rautaporras Petteri" userId="d9004aa4-7491-43fa-b04f-4f6e300df2fa" providerId="ADAL" clId="{650E4C2B-E0F9-4C1A-B517-38C8C202AA3C}" dt="2020-08-03T06:52:44.545" v="127" actId="478"/>
          <ac:spMkLst>
            <pc:docMk/>
            <pc:sldMk cId="2562622245" sldId="947"/>
            <ac:spMk id="12" creationId="{155D52BC-8355-4FB9-AB30-0D812FE59BD8}"/>
          </ac:spMkLst>
        </pc:spChg>
        <pc:spChg chg="del">
          <ac:chgData name="Rautaporras Petteri" userId="d9004aa4-7491-43fa-b04f-4f6e300df2fa" providerId="ADAL" clId="{650E4C2B-E0F9-4C1A-B517-38C8C202AA3C}" dt="2020-08-03T06:52:45.718" v="128" actId="478"/>
          <ac:spMkLst>
            <pc:docMk/>
            <pc:sldMk cId="2562622245" sldId="947"/>
            <ac:spMk id="13" creationId="{FB732D2A-A3B8-467D-887F-A5B9B5A856F6}"/>
          </ac:spMkLst>
        </pc:spChg>
        <pc:spChg chg="add mod">
          <ac:chgData name="Rautaporras Petteri" userId="d9004aa4-7491-43fa-b04f-4f6e300df2fa" providerId="ADAL" clId="{650E4C2B-E0F9-4C1A-B517-38C8C202AA3C}" dt="2020-08-04T06:58:27.762" v="1116" actId="20577"/>
          <ac:spMkLst>
            <pc:docMk/>
            <pc:sldMk cId="2562622245" sldId="947"/>
            <ac:spMk id="14" creationId="{F12D9D15-008A-42B3-81CD-6D5A175B6780}"/>
          </ac:spMkLst>
        </pc:spChg>
        <pc:spChg chg="del">
          <ac:chgData name="Rautaporras Petteri" userId="d9004aa4-7491-43fa-b04f-4f6e300df2fa" providerId="ADAL" clId="{650E4C2B-E0F9-4C1A-B517-38C8C202AA3C}" dt="2020-08-03T06:52:47.219" v="129" actId="478"/>
          <ac:spMkLst>
            <pc:docMk/>
            <pc:sldMk cId="2562622245" sldId="947"/>
            <ac:spMk id="15" creationId="{DBC9A2FE-3BDB-48FE-BFBF-97D81E55DF74}"/>
          </ac:spMkLst>
        </pc:spChg>
        <pc:spChg chg="add mod">
          <ac:chgData name="Rautaporras Petteri" userId="d9004aa4-7491-43fa-b04f-4f6e300df2fa" providerId="ADAL" clId="{650E4C2B-E0F9-4C1A-B517-38C8C202AA3C}" dt="2020-08-03T06:56:27.596" v="254" actId="20577"/>
          <ac:spMkLst>
            <pc:docMk/>
            <pc:sldMk cId="2562622245" sldId="947"/>
            <ac:spMk id="16" creationId="{790C4B98-3C48-4EB0-8A18-B206714C5480}"/>
          </ac:spMkLst>
        </pc:spChg>
        <pc:picChg chg="add mod">
          <ac:chgData name="Rautaporras Petteri" userId="d9004aa4-7491-43fa-b04f-4f6e300df2fa" providerId="ADAL" clId="{650E4C2B-E0F9-4C1A-B517-38C8C202AA3C}" dt="2020-08-03T06:52:52.679" v="130" actId="1076"/>
          <ac:picMkLst>
            <pc:docMk/>
            <pc:sldMk cId="2562622245" sldId="947"/>
            <ac:picMk id="5" creationId="{95895B1C-6C9C-4AC1-B9F1-D189C3E4AB24}"/>
          </ac:picMkLst>
        </pc:picChg>
        <pc:picChg chg="del">
          <ac:chgData name="Rautaporras Petteri" userId="d9004aa4-7491-43fa-b04f-4f6e300df2fa" providerId="ADAL" clId="{650E4C2B-E0F9-4C1A-B517-38C8C202AA3C}" dt="2020-08-03T06:52:32.286" v="123" actId="478"/>
          <ac:picMkLst>
            <pc:docMk/>
            <pc:sldMk cId="2562622245" sldId="947"/>
            <ac:picMk id="8" creationId="{F83BFE05-07A0-42C1-839D-D2B6553AD0DE}"/>
          </ac:picMkLst>
        </pc:picChg>
      </pc:sldChg>
      <pc:sldChg chg="modSp">
        <pc:chgData name="Rautaporras Petteri" userId="d9004aa4-7491-43fa-b04f-4f6e300df2fa" providerId="ADAL" clId="{650E4C2B-E0F9-4C1A-B517-38C8C202AA3C}" dt="2020-08-03T07:00:01.580" v="2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650E4C2B-E0F9-4C1A-B517-38C8C202AA3C}" dt="2020-08-03T07:00:01.580" v="2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50E4C2B-E0F9-4C1A-B517-38C8C202AA3C}" dt="2020-08-03T07:00:01.943" v="2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650E4C2B-E0F9-4C1A-B517-38C8C202AA3C}" dt="2020-08-03T07:00:01.943" v="2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d9004aa4-7491-43fa-b04f-4f6e300df2fa" providerId="ADAL" clId="{650E4C2B-E0F9-4C1A-B517-38C8C202AA3C}" dt="2020-08-03T09:11:34.328" v="487"/>
        <pc:sldMkLst>
          <pc:docMk/>
          <pc:sldMk cId="1256159947" sldId="955"/>
        </pc:sldMkLst>
        <pc:spChg chg="mod">
          <ac:chgData name="Rautaporras Petteri" userId="d9004aa4-7491-43fa-b04f-4f6e300df2fa" providerId="ADAL" clId="{650E4C2B-E0F9-4C1A-B517-38C8C202AA3C}" dt="2020-08-03T09:11:34.328" v="487"/>
          <ac:spMkLst>
            <pc:docMk/>
            <pc:sldMk cId="1256159947" sldId="955"/>
            <ac:spMk id="2" creationId="{F9CA583E-2143-412E-B423-CA2B7C213F9D}"/>
          </ac:spMkLst>
        </pc:spChg>
        <pc:spChg chg="del">
          <ac:chgData name="Rautaporras Petteri" userId="d9004aa4-7491-43fa-b04f-4f6e300df2fa" providerId="ADAL" clId="{650E4C2B-E0F9-4C1A-B517-38C8C202AA3C}" dt="2020-08-03T09:07:26.692" v="358" actId="478"/>
          <ac:spMkLst>
            <pc:docMk/>
            <pc:sldMk cId="1256159947" sldId="955"/>
            <ac:spMk id="7" creationId="{4AB94732-1D41-48E9-BAB5-0EBF8908C6D9}"/>
          </ac:spMkLst>
        </pc:spChg>
        <pc:spChg chg="add del mod">
          <ac:chgData name="Rautaporras Petteri" userId="d9004aa4-7491-43fa-b04f-4f6e300df2fa" providerId="ADAL" clId="{650E4C2B-E0F9-4C1A-B517-38C8C202AA3C}" dt="2020-08-03T09:07:28.882" v="359" actId="478"/>
          <ac:spMkLst>
            <pc:docMk/>
            <pc:sldMk cId="1256159947" sldId="955"/>
            <ac:spMk id="8" creationId="{B4C624A9-DF65-4D97-81D1-8143CA989A1B}"/>
          </ac:spMkLst>
        </pc:spChg>
        <pc:spChg chg="mod">
          <ac:chgData name="Rautaporras Petteri" userId="d9004aa4-7491-43fa-b04f-4f6e300df2fa" providerId="ADAL" clId="{650E4C2B-E0F9-4C1A-B517-38C8C202AA3C}" dt="2020-08-03T09:08:54.038" v="390" actId="20577"/>
          <ac:spMkLst>
            <pc:docMk/>
            <pc:sldMk cId="1256159947" sldId="955"/>
            <ac:spMk id="10" creationId="{87D6A1E3-75A9-4390-8D88-972EFCCDB78C}"/>
          </ac:spMkLst>
        </pc:spChg>
      </pc:sldChg>
      <pc:sldChg chg="del">
        <pc:chgData name="Rautaporras Petteri" userId="d9004aa4-7491-43fa-b04f-4f6e300df2fa" providerId="ADAL" clId="{650E4C2B-E0F9-4C1A-B517-38C8C202AA3C}" dt="2020-08-03T19:04:07.968" v="1059" actId="2696"/>
        <pc:sldMkLst>
          <pc:docMk/>
          <pc:sldMk cId="100192168" sldId="958"/>
        </pc:sldMkLst>
      </pc:sldChg>
      <pc:sldChg chg="modSp del">
        <pc:chgData name="Rautaporras Petteri" userId="d9004aa4-7491-43fa-b04f-4f6e300df2fa" providerId="ADAL" clId="{650E4C2B-E0F9-4C1A-B517-38C8C202AA3C}" dt="2020-08-03T19:04:07.968" v="1058" actId="2696"/>
        <pc:sldMkLst>
          <pc:docMk/>
          <pc:sldMk cId="592452422" sldId="960"/>
        </pc:sldMkLst>
        <pc:graphicFrameChg chg="mod">
          <ac:chgData name="Rautaporras Petteri" userId="d9004aa4-7491-43fa-b04f-4f6e300df2fa" providerId="ADAL" clId="{650E4C2B-E0F9-4C1A-B517-38C8C202AA3C}" dt="2020-08-03T07:00:03.014" v="272"/>
          <ac:graphicFrameMkLst>
            <pc:docMk/>
            <pc:sldMk cId="592452422" sldId="960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650E4C2B-E0F9-4C1A-B517-38C8C202AA3C}" dt="2020-08-03T18:35:03.093" v="489" actId="2696"/>
        <pc:sldMkLst>
          <pc:docMk/>
          <pc:sldMk cId="461441882" sldId="961"/>
        </pc:sldMkLst>
      </pc:sldChg>
      <pc:sldChg chg="modSp mod">
        <pc:chgData name="Rautaporras Petteri" userId="d9004aa4-7491-43fa-b04f-4f6e300df2fa" providerId="ADAL" clId="{650E4C2B-E0F9-4C1A-B517-38C8C202AA3C}" dt="2020-08-04T07:01:14.897" v="11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650E4C2B-E0F9-4C1A-B517-38C8C202AA3C}" dt="2020-08-03T18:48:09.089" v="751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50E4C2B-E0F9-4C1A-B517-38C8C202AA3C}" dt="2020-08-04T07:01:14.897" v="1118" actId="20577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50E4C2B-E0F9-4C1A-B517-38C8C202AA3C}" dt="2020-08-03T18:48:31.928" v="752" actId="2696"/>
        <pc:sldMkLst>
          <pc:docMk/>
          <pc:sldMk cId="2996439684" sldId="963"/>
        </pc:sldMkLst>
      </pc:sldChg>
      <pc:sldChg chg="modSp mod">
        <pc:chgData name="Rautaporras Petteri" userId="d9004aa4-7491-43fa-b04f-4f6e300df2fa" providerId="ADAL" clId="{650E4C2B-E0F9-4C1A-B517-38C8C202AA3C}" dt="2020-08-04T07:02:25.372" v="1130" actId="27918"/>
        <pc:sldMkLst>
          <pc:docMk/>
          <pc:sldMk cId="3809836425" sldId="964"/>
        </pc:sldMkLst>
        <pc:spChg chg="mod">
          <ac:chgData name="Rautaporras Petteri" userId="d9004aa4-7491-43fa-b04f-4f6e300df2fa" providerId="ADAL" clId="{650E4C2B-E0F9-4C1A-B517-38C8C202AA3C}" dt="2020-08-04T07:01:44.898" v="1123" actId="20577"/>
          <ac:spMkLst>
            <pc:docMk/>
            <pc:sldMk cId="3809836425" sldId="964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55:18.717" v="855" actId="20577"/>
          <ac:spMkLst>
            <pc:docMk/>
            <pc:sldMk cId="3809836425" sldId="964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650E4C2B-E0F9-4C1A-B517-38C8C202AA3C}" dt="2020-08-03T18:55:08.352" v="853" actId="207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modSp mod">
        <pc:chgData name="Rautaporras Petteri" userId="d9004aa4-7491-43fa-b04f-4f6e300df2fa" providerId="ADAL" clId="{650E4C2B-E0F9-4C1A-B517-38C8C202AA3C}" dt="2020-08-03T19:00:23.214" v="997" actId="20577"/>
        <pc:sldMkLst>
          <pc:docMk/>
          <pc:sldMk cId="1993325228" sldId="965"/>
        </pc:sldMkLst>
        <pc:spChg chg="mod">
          <ac:chgData name="Rautaporras Petteri" userId="d9004aa4-7491-43fa-b04f-4f6e300df2fa" providerId="ADAL" clId="{650E4C2B-E0F9-4C1A-B517-38C8C202AA3C}" dt="2020-08-03T18:58:03.711" v="984" actId="20577"/>
          <ac:spMkLst>
            <pc:docMk/>
            <pc:sldMk cId="1993325228" sldId="965"/>
            <ac:spMk id="2" creationId="{4CB399CC-F39D-4FC2-880C-CBFCAD203420}"/>
          </ac:spMkLst>
        </pc:spChg>
        <pc:spChg chg="mod">
          <ac:chgData name="Rautaporras Petteri" userId="d9004aa4-7491-43fa-b04f-4f6e300df2fa" providerId="ADAL" clId="{650E4C2B-E0F9-4C1A-B517-38C8C202AA3C}" dt="2020-08-03T19:00:23.214" v="997" actId="20577"/>
          <ac:spMkLst>
            <pc:docMk/>
            <pc:sldMk cId="1993325228" sldId="965"/>
            <ac:spMk id="7" creationId="{3D9D5707-A9F8-4045-AE53-726A6F9120A0}"/>
          </ac:spMkLst>
        </pc:spChg>
        <pc:graphicFrameChg chg="mod">
          <ac:chgData name="Rautaporras Petteri" userId="d9004aa4-7491-43fa-b04f-4f6e300df2fa" providerId="ADAL" clId="{650E4C2B-E0F9-4C1A-B517-38C8C202AA3C}" dt="2020-08-03T19:00:15.577" v="995" actId="207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0:19.042" v="1117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650E4C2B-E0F9-4C1A-B517-38C8C202AA3C}" dt="2020-08-04T07:00:19.042" v="1117" actId="20577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650E4C2B-E0F9-4C1A-B517-38C8C202AA3C}" dt="2020-08-03T18:44:48.924" v="679" actId="20577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50E4C2B-E0F9-4C1A-B517-38C8C202AA3C}" dt="2020-08-03T18:44:19.783" v="673" actId="20577"/>
          <ac:spMkLst>
            <pc:docMk/>
            <pc:sldMk cId="1978437171" sldId="966"/>
            <ac:spMk id="9" creationId="{B951442B-DB0E-44AE-8347-0CE350BA1572}"/>
          </ac:spMkLst>
        </pc:spChg>
        <pc:graphicFrameChg chg="mod">
          <ac:chgData name="Rautaporras Petteri" userId="d9004aa4-7491-43fa-b04f-4f6e300df2fa" providerId="ADAL" clId="{650E4C2B-E0F9-4C1A-B517-38C8C202AA3C}" dt="2020-08-03T18:40:38.007" v="505" actId="207"/>
          <ac:graphicFrameMkLst>
            <pc:docMk/>
            <pc:sldMk cId="1978437171" sldId="966"/>
            <ac:graphicFrameMk id="8" creationId="{3436162D-A2D4-43DF-ACAA-E1B3C60ED8FF}"/>
          </ac:graphicFrameMkLst>
        </pc:graphicFrameChg>
      </pc:sldChg>
      <pc:sldChg chg="modSp add mod">
        <pc:chgData name="Rautaporras Petteri" userId="d9004aa4-7491-43fa-b04f-4f6e300df2fa" providerId="ADAL" clId="{650E4C2B-E0F9-4C1A-B517-38C8C202AA3C}" dt="2020-08-04T07:06:54.201" v="1149" actId="27918"/>
        <pc:sldMkLst>
          <pc:docMk/>
          <pc:sldMk cId="1507876297" sldId="967"/>
        </pc:sldMkLst>
        <pc:spChg chg="mod">
          <ac:chgData name="Rautaporras Petteri" userId="d9004aa4-7491-43fa-b04f-4f6e300df2fa" providerId="ADAL" clId="{650E4C2B-E0F9-4C1A-B517-38C8C202AA3C}" dt="2020-08-03T19:02:01.860" v="1056" actId="20577"/>
          <ac:spMkLst>
            <pc:docMk/>
            <pc:sldMk cId="1507876297" sldId="967"/>
            <ac:spMk id="2" creationId="{DD90FC4D-C1AB-48F7-A136-1C97BCF78BAA}"/>
          </ac:spMkLst>
        </pc:spChg>
      </pc:sldChg>
    </pc:docChg>
  </pc:docChgLst>
  <pc:docChgLst>
    <pc:chgData name="Rautaporras Petteri" userId="81ae4bc9-51ec-4b09-af2d-f08f9486593f" providerId="ADAL" clId="{CF24A251-1B23-4BDB-9676-CF0AB4083930}"/>
    <pc:docChg chg="custSel addSld modSld">
      <pc:chgData name="Rautaporras Petteri" userId="81ae4bc9-51ec-4b09-af2d-f08f9486593f" providerId="ADAL" clId="{CF24A251-1B23-4BDB-9676-CF0AB4083930}" dt="2019-10-22T06:54:55.376" v="1062" actId="1076"/>
      <pc:docMkLst>
        <pc:docMk/>
      </pc:docMkLst>
      <pc:sldChg chg="modSp">
        <pc:chgData name="Rautaporras Petteri" userId="81ae4bc9-51ec-4b09-af2d-f08f9486593f" providerId="ADAL" clId="{CF24A251-1B23-4BDB-9676-CF0AB4083930}" dt="2019-10-20T11:15:18.667" v="591" actId="20577"/>
        <pc:sldMkLst>
          <pc:docMk/>
          <pc:sldMk cId="1365136293" sldId="256"/>
        </pc:sldMkLst>
        <pc:spChg chg="mod">
          <ac:chgData name="Rautaporras Petteri" userId="81ae4bc9-51ec-4b09-af2d-f08f9486593f" providerId="ADAL" clId="{CF24A251-1B23-4BDB-9676-CF0AB4083930}" dt="2019-10-20T11:15:18.667" v="591" actId="20577"/>
          <ac:spMkLst>
            <pc:docMk/>
            <pc:sldMk cId="1365136293" sldId="256"/>
            <ac:spMk id="2" creationId="{F9CA583E-2143-412E-B423-CA2B7C213F9D}"/>
          </ac:spMkLst>
        </pc:spChg>
      </pc:sldChg>
      <pc:sldChg chg="modSp add">
        <pc:chgData name="Rautaporras Petteri" userId="81ae4bc9-51ec-4b09-af2d-f08f9486593f" providerId="ADAL" clId="{CF24A251-1B23-4BDB-9676-CF0AB4083930}" dt="2019-10-20T11:07:50.49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CF24A251-1B23-4BDB-9676-CF0AB4083930}" dt="2019-10-20T11:07:50.49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0T11:07:15.920" v="357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8.898" v="924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CF24A251-1B23-4BDB-9676-CF0AB4083930}" dt="2019-10-21T07:52:38.898" v="924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29:45.184" v="937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CF24A251-1B23-4BDB-9676-CF0AB4083930}" dt="2019-10-21T07:50:08.107" v="910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1T07:49:56.164" v="899" actId="207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CF24A251-1B23-4BDB-9676-CF0AB4083930}" dt="2019-10-21T07:49:46.873" v="898" actId="20577"/>
          <ac:graphicFrameMkLst>
            <pc:docMk/>
            <pc:sldMk cId="2587083354" sldId="365"/>
            <ac:graphicFrameMk id="9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2:28.822" v="1004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CF24A251-1B23-4BDB-9676-CF0AB4083930}" dt="2019-10-22T06:32:00.308" v="97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CF24A251-1B23-4BDB-9676-CF0AB4083930}" dt="2019-10-22T06:41:52.664" v="999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3:16.967" v="1009" actId="27918"/>
        <pc:sldMkLst>
          <pc:docMk/>
          <pc:sldMk cId="3656174783" sldId="391"/>
        </pc:sldMkLst>
        <pc:spChg chg="mod">
          <ac:chgData name="Rautaporras Petteri" userId="81ae4bc9-51ec-4b09-af2d-f08f9486593f" providerId="ADAL" clId="{CF24A251-1B23-4BDB-9676-CF0AB4083930}" dt="2019-10-22T06:32:48.656" v="984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CF24A251-1B23-4BDB-9676-CF0AB4083930}" dt="2019-10-22T06:42:47.113" v="1005"/>
          <ac:graphicFrameMkLst>
            <pc:docMk/>
            <pc:sldMk cId="3656174783" sldId="391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4:45.785" v="1032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CF24A251-1B23-4BDB-9676-CF0AB4083930}" dt="2019-10-22T06:32:08.078" v="981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CF24A251-1B23-4BDB-9676-CF0AB4083930}" dt="2019-10-22T06:43:52.655" v="1013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6:52.479" v="1039" actId="27918"/>
        <pc:sldMkLst>
          <pc:docMk/>
          <pc:sldMk cId="2654687898" sldId="393"/>
        </pc:sldMkLst>
        <pc:spChg chg="mod">
          <ac:chgData name="Rautaporras Petteri" userId="81ae4bc9-51ec-4b09-af2d-f08f9486593f" providerId="ADAL" clId="{CF24A251-1B23-4BDB-9676-CF0AB4083930}" dt="2019-10-22T06:32:54.416" v="985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81ae4bc9-51ec-4b09-af2d-f08f9486593f" providerId="ADAL" clId="{CF24A251-1B23-4BDB-9676-CF0AB4083930}" dt="2019-10-22T06:45:16.129" v="1033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8:48.609" v="1047"/>
        <pc:sldMkLst>
          <pc:docMk/>
          <pc:sldMk cId="313182403" sldId="394"/>
        </pc:sldMkLst>
        <pc:spChg chg="mod">
          <ac:chgData name="Rautaporras Petteri" userId="81ae4bc9-51ec-4b09-af2d-f08f9486593f" providerId="ADAL" clId="{CF24A251-1B23-4BDB-9676-CF0AB4083930}" dt="2019-10-22T06:32:22.723" v="982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CF24A251-1B23-4BDB-9676-CF0AB4083930}" dt="2019-10-22T06:48:48.609" v="1047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49:41.050" v="1052"/>
        <pc:sldMkLst>
          <pc:docMk/>
          <pc:sldMk cId="2811407423" sldId="395"/>
        </pc:sldMkLst>
        <pc:spChg chg="mod">
          <ac:chgData name="Rautaporras Petteri" userId="81ae4bc9-51ec-4b09-af2d-f08f9486593f" providerId="ADAL" clId="{CF24A251-1B23-4BDB-9676-CF0AB4083930}" dt="2019-10-22T06:32:59.979" v="986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CF24A251-1B23-4BDB-9676-CF0AB4083930}" dt="2019-10-22T06:49:41.050" v="1052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0:32.861" v="1056"/>
        <pc:sldMkLst>
          <pc:docMk/>
          <pc:sldMk cId="1647773486" sldId="396"/>
        </pc:sldMkLst>
        <pc:spChg chg="mod">
          <ac:chgData name="Rautaporras Petteri" userId="81ae4bc9-51ec-4b09-af2d-f08f9486593f" providerId="ADAL" clId="{CF24A251-1B23-4BDB-9676-CF0AB4083930}" dt="2019-10-22T06:32:30.801" v="983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CF24A251-1B23-4BDB-9676-CF0AB4083930}" dt="2019-10-22T06:50:32.861" v="1056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1:26.891" v="1061" actId="27918"/>
        <pc:sldMkLst>
          <pc:docMk/>
          <pc:sldMk cId="2269594941" sldId="397"/>
        </pc:sldMkLst>
        <pc:spChg chg="mod">
          <ac:chgData name="Rautaporras Petteri" userId="81ae4bc9-51ec-4b09-af2d-f08f9486593f" providerId="ADAL" clId="{CF24A251-1B23-4BDB-9676-CF0AB4083930}" dt="2019-10-22T06:33:04.719" v="98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CF24A251-1B23-4BDB-9676-CF0AB4083930}" dt="2019-10-22T06:50:49.520" v="1057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31:41.817" v="977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CF24A251-1B23-4BDB-9676-CF0AB4083930}" dt="2019-10-22T06:31:41.817" v="97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25:49.328" v="927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CF24A251-1B23-4BDB-9676-CF0AB4083930}" dt="2019-10-22T06:54:55.376" v="1062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CF24A251-1B23-4BDB-9676-CF0AB4083930}" dt="2019-10-22T06:31:19.705" v="951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CF24A251-1B23-4BDB-9676-CF0AB4083930}" dt="2019-10-22T06:54:55.376" v="1062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CF24A251-1B23-4BDB-9676-CF0AB4083930}" dt="2019-10-22T06:30:54.451" v="938"/>
          <ac:graphicFrameMkLst>
            <pc:docMk/>
            <pc:sldMk cId="2397859502" sldId="459"/>
            <ac:graphicFrameMk id="11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7.184" v="921"/>
        <pc:sldMkLst>
          <pc:docMk/>
          <pc:sldMk cId="2957701112" sldId="944"/>
        </pc:sldMkLst>
        <pc:spChg chg="mod">
          <ac:chgData name="Rautaporras Petteri" userId="81ae4bc9-51ec-4b09-af2d-f08f9486593f" providerId="ADAL" clId="{CF24A251-1B23-4BDB-9676-CF0AB4083930}" dt="2019-10-20T11:15:04.027" v="587" actId="20577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CF24A251-1B23-4BDB-9676-CF0AB4083930}" dt="2019-10-21T07:52:37.184" v="921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0T11:02:55.747" v="213" actId="1076"/>
        <pc:sldMkLst>
          <pc:docMk/>
          <pc:sldMk cId="3963046339" sldId="945"/>
        </pc:sldMkLst>
        <pc:spChg chg="mod">
          <ac:chgData name="Rautaporras Petteri" userId="81ae4bc9-51ec-4b09-af2d-f08f9486593f" providerId="ADAL" clId="{CF24A251-1B23-4BDB-9676-CF0AB4083930}" dt="2019-10-20T11:02:52.395" v="212" actId="20577"/>
          <ac:spMkLst>
            <pc:docMk/>
            <pc:sldMk cId="3963046339" sldId="945"/>
            <ac:spMk id="2" creationId="{BA85F5BE-1CB4-4B13-A873-042D055D1207}"/>
          </ac:spMkLst>
        </pc:spChg>
        <pc:spChg chg="del">
          <ac:chgData name="Rautaporras Petteri" userId="81ae4bc9-51ec-4b09-af2d-f08f9486593f" providerId="ADAL" clId="{CF24A251-1B23-4BDB-9676-CF0AB4083930}" dt="2019-10-20T11:02:25.053" v="134" actId="478"/>
          <ac:spMkLst>
            <pc:docMk/>
            <pc:sldMk cId="3963046339" sldId="945"/>
            <ac:spMk id="6" creationId="{C8BB769B-77D2-4740-9B87-055CBFF6DE43}"/>
          </ac:spMkLst>
        </pc:spChg>
        <pc:picChg chg="add mod">
          <ac:chgData name="Rautaporras Petteri" userId="81ae4bc9-51ec-4b09-af2d-f08f9486593f" providerId="ADAL" clId="{CF24A251-1B23-4BDB-9676-CF0AB4083930}" dt="2019-10-20T11:02:55.747" v="213" actId="1076"/>
          <ac:picMkLst>
            <pc:docMk/>
            <pc:sldMk cId="3963046339" sldId="945"/>
            <ac:picMk id="8" creationId="{81414948-C03C-47FF-878B-E2F3F9CA4437}"/>
          </ac:picMkLst>
        </pc:picChg>
      </pc:sldChg>
      <pc:sldChg chg="addSp delSp modSp add">
        <pc:chgData name="Rautaporras Petteri" userId="81ae4bc9-51ec-4b09-af2d-f08f9486593f" providerId="ADAL" clId="{CF24A251-1B23-4BDB-9676-CF0AB4083930}" dt="2019-10-21T07:52:37.645" v="922"/>
        <pc:sldMkLst>
          <pc:docMk/>
          <pc:sldMk cId="3202789425" sldId="946"/>
        </pc:sldMkLst>
        <pc:spChg chg="mod">
          <ac:chgData name="Rautaporras Petteri" userId="81ae4bc9-51ec-4b09-af2d-f08f9486593f" providerId="ADAL" clId="{CF24A251-1B23-4BDB-9676-CF0AB4083930}" dt="2019-10-20T11:05:52.638" v="355" actId="20577"/>
          <ac:spMkLst>
            <pc:docMk/>
            <pc:sldMk cId="3202789425" sldId="946"/>
            <ac:spMk id="2" creationId="{9E2E1EA8-9FF7-4B95-B0BE-29B955F02F85}"/>
          </ac:spMkLst>
        </pc:spChg>
        <pc:spChg chg="del">
          <ac:chgData name="Rautaporras Petteri" userId="81ae4bc9-51ec-4b09-af2d-f08f9486593f" providerId="ADAL" clId="{CF24A251-1B23-4BDB-9676-CF0AB4083930}" dt="2019-10-20T11:03:24.052" v="215"/>
          <ac:spMkLst>
            <pc:docMk/>
            <pc:sldMk cId="3202789425" sldId="946"/>
            <ac:spMk id="6" creationId="{485CB0B9-FCA9-4B70-9567-5F3848234668}"/>
          </ac:spMkLst>
        </pc:spChg>
        <pc:spChg chg="mod">
          <ac:chgData name="Rautaporras Petteri" userId="81ae4bc9-51ec-4b09-af2d-f08f9486593f" providerId="ADAL" clId="{CF24A251-1B23-4BDB-9676-CF0AB4083930}" dt="2019-10-20T11:13:02.731" v="503" actId="20577"/>
          <ac:spMkLst>
            <pc:docMk/>
            <pc:sldMk cId="3202789425" sldId="946"/>
            <ac:spMk id="7" creationId="{5CF49AE6-F2D0-4CE9-B308-CFF3814ED2D1}"/>
          </ac:spMkLst>
        </pc:spChg>
        <pc:spChg chg="add mod">
          <ac:chgData name="Rautaporras Petteri" userId="81ae4bc9-51ec-4b09-af2d-f08f9486593f" providerId="ADAL" clId="{CF24A251-1B23-4BDB-9676-CF0AB4083930}" dt="2019-10-20T11:08:17.339" v="379" actId="20577"/>
          <ac:spMkLst>
            <pc:docMk/>
            <pc:sldMk cId="3202789425" sldId="946"/>
            <ac:spMk id="9" creationId="{C7906502-8B94-4CD9-BF32-FC900A298CBB}"/>
          </ac:spMkLst>
        </pc:spChg>
        <pc:spChg chg="add mod">
          <ac:chgData name="Rautaporras Petteri" userId="81ae4bc9-51ec-4b09-af2d-f08f9486593f" providerId="ADAL" clId="{CF24A251-1B23-4BDB-9676-CF0AB4083930}" dt="2019-10-20T11:08:58.914" v="381" actId="1076"/>
          <ac:spMkLst>
            <pc:docMk/>
            <pc:sldMk cId="3202789425" sldId="946"/>
            <ac:spMk id="10" creationId="{2E39E1A3-F958-4E28-A101-F9B46EA0B09F}"/>
          </ac:spMkLst>
        </pc:spChg>
        <pc:spChg chg="add mod">
          <ac:chgData name="Rautaporras Petteri" userId="81ae4bc9-51ec-4b09-af2d-f08f9486593f" providerId="ADAL" clId="{CF24A251-1B23-4BDB-9676-CF0AB4083930}" dt="2019-10-20T11:09:52.075" v="454" actId="20577"/>
          <ac:spMkLst>
            <pc:docMk/>
            <pc:sldMk cId="3202789425" sldId="946"/>
            <ac:spMk id="11" creationId="{2EF8389C-B47A-4B6C-97A9-D692A025DCB6}"/>
          </ac:spMkLst>
        </pc:spChg>
        <pc:graphicFrameChg chg="add mod">
          <ac:chgData name="Rautaporras Petteri" userId="81ae4bc9-51ec-4b09-af2d-f08f9486593f" providerId="ADAL" clId="{CF24A251-1B23-4BDB-9676-CF0AB4083930}" dt="2019-10-21T07:52:37.645" v="922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addSp delSp modSp add">
        <pc:chgData name="Rautaporras Petteri" userId="81ae4bc9-51ec-4b09-af2d-f08f9486593f" providerId="ADAL" clId="{CF24A251-1B23-4BDB-9676-CF0AB4083930}" dt="2019-10-21T07:52:37.977" v="923"/>
        <pc:sldMkLst>
          <pc:docMk/>
          <pc:sldMk cId="4155502722" sldId="947"/>
        </pc:sldMkLst>
        <pc:spChg chg="mod">
          <ac:chgData name="Rautaporras Petteri" userId="81ae4bc9-51ec-4b09-af2d-f08f9486593f" providerId="ADAL" clId="{CF24A251-1B23-4BDB-9676-CF0AB4083930}" dt="2019-10-20T11:20:55.035" v="774" actId="20577"/>
          <ac:spMkLst>
            <pc:docMk/>
            <pc:sldMk cId="4155502722" sldId="947"/>
            <ac:spMk id="2" creationId="{6246BF4A-D3CF-4F46-ACCA-E9013CA36D65}"/>
          </ac:spMkLst>
        </pc:spChg>
        <pc:spChg chg="del">
          <ac:chgData name="Rautaporras Petteri" userId="81ae4bc9-51ec-4b09-af2d-f08f9486593f" providerId="ADAL" clId="{CF24A251-1B23-4BDB-9676-CF0AB4083930}" dt="2019-10-20T11:15:50.979" v="593"/>
          <ac:spMkLst>
            <pc:docMk/>
            <pc:sldMk cId="4155502722" sldId="947"/>
            <ac:spMk id="6" creationId="{4A33DA01-49A0-4D58-AAE9-F8915472A72A}"/>
          </ac:spMkLst>
        </pc:spChg>
        <pc:spChg chg="mod">
          <ac:chgData name="Rautaporras Petteri" userId="81ae4bc9-51ec-4b09-af2d-f08f9486593f" providerId="ADAL" clId="{CF24A251-1B23-4BDB-9676-CF0AB4083930}" dt="2019-10-20T11:18:03.451" v="653" actId="20577"/>
          <ac:spMkLst>
            <pc:docMk/>
            <pc:sldMk cId="4155502722" sldId="947"/>
            <ac:spMk id="7" creationId="{B1A9A1D0-76CC-4242-9F3C-6EE5FB75CC4D}"/>
          </ac:spMkLst>
        </pc:spChg>
        <pc:graphicFrameChg chg="add mod">
          <ac:chgData name="Rautaporras Petteri" userId="81ae4bc9-51ec-4b09-af2d-f08f9486593f" providerId="ADAL" clId="{CF24A251-1B23-4BDB-9676-CF0AB4083930}" dt="2019-10-21T07:52:37.977" v="923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addSp modSp add">
        <pc:chgData name="Rautaporras Petteri" userId="81ae4bc9-51ec-4b09-af2d-f08f9486593f" providerId="ADAL" clId="{CF24A251-1B23-4BDB-9676-CF0AB4083930}" dt="2019-10-20T11:23:08.342" v="863" actId="1076"/>
        <pc:sldMkLst>
          <pc:docMk/>
          <pc:sldMk cId="2562622245" sldId="948"/>
        </pc:sldMkLst>
        <pc:spChg chg="add mod">
          <ac:chgData name="Rautaporras Petteri" userId="81ae4bc9-51ec-4b09-af2d-f08f9486593f" providerId="ADAL" clId="{CF24A251-1B23-4BDB-9676-CF0AB4083930}" dt="2019-10-20T11:23:08.342" v="863" actId="1076"/>
          <ac:spMkLst>
            <pc:docMk/>
            <pc:sldMk cId="2562622245" sldId="948"/>
            <ac:spMk id="5" creationId="{1C7E53C0-2B00-4FCF-9CCA-97730FD2C8DF}"/>
          </ac:spMkLst>
        </pc:spChg>
      </pc:sldChg>
      <pc:sldChg chg="modSp add">
        <pc:chgData name="Rautaporras Petteri" userId="81ae4bc9-51ec-4b09-af2d-f08f9486593f" providerId="ADAL" clId="{CF24A251-1B23-4BDB-9676-CF0AB4083930}" dt="2019-10-21T07:52:39.221" v="925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CF24A251-1B23-4BDB-9676-CF0AB4083930}" dt="2019-10-21T07:52:39.221" v="925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 add">
        <pc:chgData name="Rautaporras Petteri" userId="81ae4bc9-51ec-4b09-af2d-f08f9486593f" providerId="ADAL" clId="{CF24A251-1B23-4BDB-9676-CF0AB4083930}" dt="2019-10-21T07:52:39.772" v="926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CF24A251-1B23-4BDB-9676-CF0AB4083930}" dt="2019-10-21T07:52:39.772" v="926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</pc:docChg>
  </pc:docChgLst>
  <pc:docChgLst>
    <pc:chgData name="Rautaporras Petteri" userId="81ae4bc9-51ec-4b09-af2d-f08f9486593f" providerId="ADAL" clId="{78CE50E0-3236-4066-A0A8-AE72A90A97C5}"/>
    <pc:docChg chg="undo redo custSel addSld delSld modSld sldOrd">
      <pc:chgData name="Rautaporras Petteri" userId="81ae4bc9-51ec-4b09-af2d-f08f9486593f" providerId="ADAL" clId="{78CE50E0-3236-4066-A0A8-AE72A90A97C5}" dt="2020-04-27T17:40:46.665" v="1276" actId="20577"/>
      <pc:docMkLst>
        <pc:docMk/>
      </pc:docMkLst>
      <pc:sldChg chg="addSp delSp modSp">
        <pc:chgData name="Rautaporras Petteri" userId="81ae4bc9-51ec-4b09-af2d-f08f9486593f" providerId="ADAL" clId="{78CE50E0-3236-4066-A0A8-AE72A90A97C5}" dt="2020-04-26T18:12:31.778" v="471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8CE50E0-3236-4066-A0A8-AE72A90A97C5}" dt="2020-04-26T18:12:16.354" v="468" actId="20577"/>
          <ac:spMkLst>
            <pc:docMk/>
            <pc:sldMk cId="1365136293" sldId="256"/>
            <ac:spMk id="2" creationId="{F9CA583E-2143-412E-B423-CA2B7C213F9D}"/>
          </ac:spMkLst>
        </pc:spChg>
        <pc:picChg chg="add mod">
          <ac:chgData name="Rautaporras Petteri" userId="81ae4bc9-51ec-4b09-af2d-f08f9486593f" providerId="ADAL" clId="{78CE50E0-3236-4066-A0A8-AE72A90A97C5}" dt="2020-04-26T18:12:31.778" v="471" actId="1076"/>
          <ac:picMkLst>
            <pc:docMk/>
            <pc:sldMk cId="1365136293" sldId="256"/>
            <ac:picMk id="8" creationId="{13F00DE1-BB52-494B-A4A7-CDB86FA17751}"/>
          </ac:picMkLst>
        </pc:picChg>
        <pc:picChg chg="del">
          <ac:chgData name="Rautaporras Petteri" userId="81ae4bc9-51ec-4b09-af2d-f08f9486593f" providerId="ADAL" clId="{78CE50E0-3236-4066-A0A8-AE72A90A97C5}" dt="2020-04-26T18:12:20.868" v="469" actId="478"/>
          <ac:picMkLst>
            <pc:docMk/>
            <pc:sldMk cId="1365136293" sldId="256"/>
            <ac:picMk id="9" creationId="{7D83512C-3C57-4B39-A778-8DF4E97E47C5}"/>
          </ac:picMkLst>
        </pc:picChg>
      </pc:sldChg>
      <pc:sldChg chg="del">
        <pc:chgData name="Rautaporras Petteri" userId="81ae4bc9-51ec-4b09-af2d-f08f9486593f" providerId="ADAL" clId="{78CE50E0-3236-4066-A0A8-AE72A90A97C5}" dt="2020-04-26T18:10:30.489" v="379" actId="2696"/>
        <pc:sldMkLst>
          <pc:docMk/>
          <pc:sldMk cId="3270858534" sldId="257"/>
        </pc:sldMkLst>
      </pc:sldChg>
      <pc:sldChg chg="modSp add">
        <pc:chgData name="Rautaporras Petteri" userId="81ae4bc9-51ec-4b09-af2d-f08f9486593f" providerId="ADAL" clId="{78CE50E0-3236-4066-A0A8-AE72A90A97C5}" dt="2020-04-26T18:01:06.513" v="373" actId="20577"/>
        <pc:sldMkLst>
          <pc:docMk/>
          <pc:sldMk cId="161080645" sldId="258"/>
        </pc:sldMkLst>
        <pc:spChg chg="mod">
          <ac:chgData name="Rautaporras Petteri" userId="81ae4bc9-51ec-4b09-af2d-f08f9486593f" providerId="ADAL" clId="{78CE50E0-3236-4066-A0A8-AE72A90A97C5}" dt="2020-04-26T18:01:06.513" v="373" actId="20577"/>
          <ac:spMkLst>
            <pc:docMk/>
            <pc:sldMk cId="161080645" sldId="258"/>
            <ac:spMk id="7" creationId="{00000000-0000-0000-0000-000000000000}"/>
          </ac:spMkLst>
        </pc:spChg>
      </pc:sldChg>
      <pc:sldChg chg="modSp add del">
        <pc:chgData name="Rautaporras Petteri" userId="81ae4bc9-51ec-4b09-af2d-f08f9486593f" providerId="ADAL" clId="{78CE50E0-3236-4066-A0A8-AE72A90A97C5}" dt="2020-04-26T18:00:51.707" v="362" actId="2696"/>
        <pc:sldMkLst>
          <pc:docMk/>
          <pc:sldMk cId="74242067" sldId="259"/>
        </pc:sldMkLst>
        <pc:spChg chg="mod">
          <ac:chgData name="Rautaporras Petteri" userId="81ae4bc9-51ec-4b09-af2d-f08f9486593f" providerId="ADAL" clId="{78CE50E0-3236-4066-A0A8-AE72A90A97C5}" dt="2020-04-26T17:58:30.444" v="359" actId="20577"/>
          <ac:spMkLst>
            <pc:docMk/>
            <pc:sldMk cId="74242067" sldId="259"/>
            <ac:spMk id="2" creationId="{00000000-0000-0000-0000-000000000000}"/>
          </ac:spMkLst>
        </pc:spChg>
      </pc:sldChg>
      <pc:sldChg chg="add">
        <pc:chgData name="Rautaporras Petteri" userId="81ae4bc9-51ec-4b09-af2d-f08f9486593f" providerId="ADAL" clId="{78CE50E0-3236-4066-A0A8-AE72A90A97C5}" dt="2020-04-26T17:58:50.616" v="360"/>
        <pc:sldMkLst>
          <pc:docMk/>
          <pc:sldMk cId="1280707361" sldId="262"/>
        </pc:sldMkLst>
      </pc:sldChg>
      <pc:sldChg chg="modSp">
        <pc:chgData name="Rautaporras Petteri" userId="81ae4bc9-51ec-4b09-af2d-f08f9486593f" providerId="ADAL" clId="{78CE50E0-3236-4066-A0A8-AE72A90A97C5}" dt="2020-04-26T18:25:15.533" v="548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8CE50E0-3236-4066-A0A8-AE72A90A97C5}" dt="2020-04-26T18:25:15.533" v="548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17:06.753" v="134" actId="14100"/>
        <pc:sldMkLst>
          <pc:docMk/>
          <pc:sldMk cId="2587083354" sldId="365"/>
        </pc:sldMkLst>
        <pc:spChg chg="mod">
          <ac:chgData name="Rautaporras Petteri" userId="81ae4bc9-51ec-4b09-af2d-f08f9486593f" providerId="ADAL" clId="{78CE50E0-3236-4066-A0A8-AE72A90A97C5}" dt="2020-04-26T17:14:26.565" v="115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 mod modGraphic">
          <ac:chgData name="Rautaporras Petteri" userId="81ae4bc9-51ec-4b09-af2d-f08f9486593f" providerId="ADAL" clId="{78CE50E0-3236-4066-A0A8-AE72A90A97C5}" dt="2020-04-26T17:16:56.853" v="131" actId="478"/>
          <ac:graphicFrameMkLst>
            <pc:docMk/>
            <pc:sldMk cId="2587083354" sldId="365"/>
            <ac:graphicFrameMk id="9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7:06.753" v="134" actId="14100"/>
          <ac:graphicFrameMkLst>
            <pc:docMk/>
            <pc:sldMk cId="2587083354" sldId="365"/>
            <ac:graphicFrameMk id="12" creationId="{7C360115-0B3B-4B65-ACF2-C2CD464679F5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30:33.623" v="169" actId="14100"/>
        <pc:sldMkLst>
          <pc:docMk/>
          <pc:sldMk cId="1987471013" sldId="390"/>
        </pc:sldMkLst>
        <pc:spChg chg="mod">
          <ac:chgData name="Rautaporras Petteri" userId="81ae4bc9-51ec-4b09-af2d-f08f9486593f" providerId="ADAL" clId="{78CE50E0-3236-4066-A0A8-AE72A90A97C5}" dt="2020-04-26T17:06:54.813" v="56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8CE50E0-3236-4066-A0A8-AE72A90A97C5}" dt="2020-04-26T17:30:09.383" v="155" actId="14100"/>
          <ac:graphicFrameMkLst>
            <pc:docMk/>
            <pc:sldMk cId="1987471013" sldId="390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30:33.623" v="169" actId="14100"/>
          <ac:graphicFrameMkLst>
            <pc:docMk/>
            <pc:sldMk cId="1987471013" sldId="390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8:05.921" v="13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5:03.969" v="186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8CE50E0-3236-4066-A0A8-AE72A90A97C5}" dt="2020-04-26T17:07:48.359" v="71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8CE50E0-3236-4066-A0A8-AE72A90A97C5}" dt="2020-04-26T17:34:58.264" v="185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1:43.278" v="17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4:46.569" v="180" actId="478"/>
          <ac:graphicFrameMkLst>
            <pc:docMk/>
            <pc:sldMk cId="3656174783" sldId="391"/>
            <ac:graphicFrameMk id="14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35:03.969" v="186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38:30.868" v="207"/>
        <pc:sldMkLst>
          <pc:docMk/>
          <pc:sldMk cId="3669793224" sldId="392"/>
        </pc:sldMkLst>
        <pc:spChg chg="mod">
          <ac:chgData name="Rautaporras Petteri" userId="81ae4bc9-51ec-4b09-af2d-f08f9486593f" providerId="ADAL" clId="{78CE50E0-3236-4066-A0A8-AE72A90A97C5}" dt="2020-04-26T17:06:58.294" v="5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8CE50E0-3236-4066-A0A8-AE72A90A97C5}" dt="2020-04-26T17:38:30.868" v="207"/>
          <ac:graphicFrameMkLst>
            <pc:docMk/>
            <pc:sldMk cId="3669793224" sldId="392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38:02.648" v="198" actId="478"/>
          <ac:graphicFrameMkLst>
            <pc:docMk/>
            <pc:sldMk cId="3669793224" sldId="392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38:09.188" v="199"/>
          <ac:graphicFrameMkLst>
            <pc:docMk/>
            <pc:sldMk cId="3669793224" sldId="392"/>
            <ac:graphicFrameMk id="16" creationId="{011FBC66-1887-4B56-A43E-453988A8BEFC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7:13.304" v="191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0:30.430" v="226" actId="14100"/>
        <pc:sldMkLst>
          <pc:docMk/>
          <pc:sldMk cId="2654687898" sldId="393"/>
        </pc:sldMkLst>
        <pc:spChg chg="mod">
          <ac:chgData name="Rautaporras Petteri" userId="81ae4bc9-51ec-4b09-af2d-f08f9486593f" providerId="ADAL" clId="{78CE50E0-3236-4066-A0A8-AE72A90A97C5}" dt="2020-04-26T17:07:58.975" v="72"/>
          <ac:spMkLst>
            <pc:docMk/>
            <pc:sldMk cId="2654687898" sldId="393"/>
            <ac:spMk id="13" creationId="{B2A103DC-790C-44DC-A642-6A65DF40D92A}"/>
          </ac:spMkLst>
        </pc:spChg>
        <pc:graphicFrameChg chg="del modGraphic">
          <ac:chgData name="Rautaporras Petteri" userId="81ae4bc9-51ec-4b09-af2d-f08f9486593f" providerId="ADAL" clId="{78CE50E0-3236-4066-A0A8-AE72A90A97C5}" dt="2020-04-26T17:40:04.650" v="218" actId="478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0:26.060" v="225"/>
          <ac:graphicFrameMkLst>
            <pc:docMk/>
            <pc:sldMk cId="2654687898" sldId="393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39:06.538" v="208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40:30.430" v="226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6:31.312" v="261" actId="14100"/>
        <pc:sldMkLst>
          <pc:docMk/>
          <pc:sldMk cId="313182403" sldId="394"/>
        </pc:sldMkLst>
        <pc:spChg chg="mod">
          <ac:chgData name="Rautaporras Petteri" userId="81ae4bc9-51ec-4b09-af2d-f08f9486593f" providerId="ADAL" clId="{78CE50E0-3236-4066-A0A8-AE72A90A97C5}" dt="2020-04-26T17:07:03.753" v="58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8CE50E0-3236-4066-A0A8-AE72A90A97C5}" dt="2020-04-26T17:46:28.634" v="260"/>
          <ac:graphicFrameMkLst>
            <pc:docMk/>
            <pc:sldMk cId="313182403" sldId="394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6:13.484" v="255" actId="478"/>
          <ac:graphicFrameMkLst>
            <pc:docMk/>
            <pc:sldMk cId="313182403" sldId="394"/>
            <ac:graphicFrameMk id="13" creationId="{00000000-0000-0000-0000-000000000000}"/>
          </ac:graphicFrameMkLst>
        </pc:graphicFrameChg>
        <pc:graphicFrameChg chg="add modGraphic">
          <ac:chgData name="Rautaporras Petteri" userId="81ae4bc9-51ec-4b09-af2d-f08f9486593f" providerId="ADAL" clId="{78CE50E0-3236-4066-A0A8-AE72A90A97C5}" dt="2020-04-26T17:46:31.312" v="261" actId="14100"/>
          <ac:graphicFrameMkLst>
            <pc:docMk/>
            <pc:sldMk cId="313182403" sldId="394"/>
            <ac:graphicFrameMk id="15" creationId="{63DEC34D-4409-4600-A55A-648A21D68F08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4:32.129" v="2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8:10.967" v="281"/>
        <pc:sldMkLst>
          <pc:docMk/>
          <pc:sldMk cId="2811407423" sldId="395"/>
        </pc:sldMkLst>
        <pc:spChg chg="mod">
          <ac:chgData name="Rautaporras Petteri" userId="81ae4bc9-51ec-4b09-af2d-f08f9486593f" providerId="ADAL" clId="{78CE50E0-3236-4066-A0A8-AE72A90A97C5}" dt="2020-04-26T17:08:03.515" v="7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81ae4bc9-51ec-4b09-af2d-f08f9486593f" providerId="ADAL" clId="{78CE50E0-3236-4066-A0A8-AE72A90A97C5}" dt="2020-04-26T17:48:10.967" v="281"/>
          <ac:graphicFrameMkLst>
            <pc:docMk/>
            <pc:sldMk cId="2811407423" sldId="395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7:38.046" v="271" actId="478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6:58.714" v="264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7:43.087" v="272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49:21.313" v="294"/>
        <pc:sldMkLst>
          <pc:docMk/>
          <pc:sldMk cId="1647773486" sldId="396"/>
        </pc:sldMkLst>
        <pc:spChg chg="mod">
          <ac:chgData name="Rautaporras Petteri" userId="81ae4bc9-51ec-4b09-af2d-f08f9486593f" providerId="ADAL" clId="{78CE50E0-3236-4066-A0A8-AE72A90A97C5}" dt="2020-04-26T17:07:07.253" v="59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8CE50E0-3236-4066-A0A8-AE72A90A97C5}" dt="2020-04-26T17:49:21.313" v="294"/>
          <ac:graphicFrameMkLst>
            <pc:docMk/>
            <pc:sldMk cId="1647773486" sldId="396"/>
            <ac:graphicFrameMk id="12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49:04.367" v="290" actId="478"/>
          <ac:graphicFrameMkLst>
            <pc:docMk/>
            <pc:sldMk cId="1647773486" sldId="396"/>
            <ac:graphicFrameMk id="13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49:11.117" v="291"/>
          <ac:graphicFrameMkLst>
            <pc:docMk/>
            <pc:sldMk cId="1647773486" sldId="396"/>
            <ac:graphicFrameMk id="17" creationId="{D3672D33-764E-4A83-AB4E-21113D8B8402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8:26.282" v="28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addSp delSp modSp mod">
        <pc:chgData name="Rautaporras Petteri" userId="81ae4bc9-51ec-4b09-af2d-f08f9486593f" providerId="ADAL" clId="{78CE50E0-3236-4066-A0A8-AE72A90A97C5}" dt="2020-04-26T17:51:29.964" v="307"/>
        <pc:sldMkLst>
          <pc:docMk/>
          <pc:sldMk cId="2269594941" sldId="397"/>
        </pc:sldMkLst>
        <pc:spChg chg="mod">
          <ac:chgData name="Rautaporras Petteri" userId="81ae4bc9-51ec-4b09-af2d-f08f9486593f" providerId="ADAL" clId="{78CE50E0-3236-4066-A0A8-AE72A90A97C5}" dt="2020-04-26T17:08:11.806" v="75" actId="14100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81ae4bc9-51ec-4b09-af2d-f08f9486593f" providerId="ADAL" clId="{78CE50E0-3236-4066-A0A8-AE72A90A97C5}" dt="2020-04-26T17:51:29.964" v="307"/>
          <ac:graphicFrameMkLst>
            <pc:docMk/>
            <pc:sldMk cId="2269594941" sldId="397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50:45.709" v="303" actId="478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49:42.082" v="295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add">
          <ac:chgData name="Rautaporras Petteri" userId="81ae4bc9-51ec-4b09-af2d-f08f9486593f" providerId="ADAL" clId="{78CE50E0-3236-4066-A0A8-AE72A90A97C5}" dt="2020-04-26T17:50:51.089" v="304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81ae4bc9-51ec-4b09-af2d-f08f9486593f" providerId="ADAL" clId="{78CE50E0-3236-4066-A0A8-AE72A90A97C5}" dt="2020-04-26T17:06:46.683" v="55" actId="14100"/>
        <pc:sldMkLst>
          <pc:docMk/>
          <pc:sldMk cId="3980412811" sldId="458"/>
        </pc:sldMkLst>
        <pc:spChg chg="mod">
          <ac:chgData name="Rautaporras Petteri" userId="81ae4bc9-51ec-4b09-af2d-f08f9486593f" providerId="ADAL" clId="{78CE50E0-3236-4066-A0A8-AE72A90A97C5}" dt="2020-04-26T17:06:46.683" v="55" actId="14100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00:35.851" v="14"/>
          <ac:graphicFrameMkLst>
            <pc:docMk/>
            <pc:sldMk cId="3980412811" sldId="458"/>
            <ac:graphicFrameMk id="12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8CE50E0-3236-4066-A0A8-AE72A90A97C5}" dt="2020-04-26T17:00:38.133" v="15" actId="14100"/>
          <ac:graphicFrameMkLst>
            <pc:docMk/>
            <pc:sldMk cId="3980412811" sldId="458"/>
            <ac:graphicFrameMk id="13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05:53.645" v="2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7:17:53.436" v="135" actId="1076"/>
        <pc:sldMkLst>
          <pc:docMk/>
          <pc:sldMk cId="2397859502" sldId="459"/>
        </pc:sldMkLst>
        <pc:spChg chg="mod">
          <ac:chgData name="Rautaporras Petteri" userId="81ae4bc9-51ec-4b09-af2d-f08f9486593f" providerId="ADAL" clId="{78CE50E0-3236-4066-A0A8-AE72A90A97C5}" dt="2020-04-26T17:09:10.574" v="83" actId="20577"/>
          <ac:spMkLst>
            <pc:docMk/>
            <pc:sldMk cId="2397859502" sldId="459"/>
            <ac:spMk id="7" creationId="{00000000-0000-0000-0000-000000000000}"/>
          </ac:spMkLst>
        </pc:spChg>
        <pc:spChg chg="mod">
          <ac:chgData name="Rautaporras Petteri" userId="81ae4bc9-51ec-4b09-af2d-f08f9486593f" providerId="ADAL" clId="{78CE50E0-3236-4066-A0A8-AE72A90A97C5}" dt="2020-04-26T17:17:53.436" v="135" actId="1076"/>
          <ac:spMkLst>
            <pc:docMk/>
            <pc:sldMk cId="2397859502" sldId="459"/>
            <ac:spMk id="13" creationId="{00000000-0000-0000-0000-000000000000}"/>
          </ac:spMkLst>
        </pc:spChg>
        <pc:graphicFrameChg chg="mod">
          <ac:chgData name="Rautaporras Petteri" userId="81ae4bc9-51ec-4b09-af2d-f08f9486593f" providerId="ADAL" clId="{78CE50E0-3236-4066-A0A8-AE72A90A97C5}" dt="2020-04-26T17:13:14.810" v="99"/>
          <ac:graphicFrameMkLst>
            <pc:docMk/>
            <pc:sldMk cId="2397859502" sldId="459"/>
            <ac:graphicFrameMk id="8" creationId="{00000000-0000-0000-0000-000000000000}"/>
          </ac:graphicFrameMkLst>
        </pc:graphicFrameChg>
        <pc:graphicFrameChg chg="del">
          <ac:chgData name="Rautaporras Petteri" userId="81ae4bc9-51ec-4b09-af2d-f08f9486593f" providerId="ADAL" clId="{78CE50E0-3236-4066-A0A8-AE72A90A97C5}" dt="2020-04-26T17:11:15.128" v="85" actId="478"/>
          <ac:graphicFrameMkLst>
            <pc:docMk/>
            <pc:sldMk cId="2397859502" sldId="459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8CE50E0-3236-4066-A0A8-AE72A90A97C5}" dt="2020-04-26T17:10:55.458" v="84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add mod modGraphic">
          <ac:chgData name="Rautaporras Petteri" userId="81ae4bc9-51ec-4b09-af2d-f08f9486593f" providerId="ADAL" clId="{78CE50E0-3236-4066-A0A8-AE72A90A97C5}" dt="2020-04-26T17:13:23.600" v="102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 del">
        <pc:chgData name="Rautaporras Petteri" userId="81ae4bc9-51ec-4b09-af2d-f08f9486593f" providerId="ADAL" clId="{78CE50E0-3236-4066-A0A8-AE72A90A97C5}" dt="2020-04-26T18:10:52.543" v="382" actId="2696"/>
        <pc:sldMkLst>
          <pc:docMk/>
          <pc:sldMk cId="2957701112" sldId="944"/>
        </pc:sldMkLst>
        <pc:graphicFrameChg chg="mod">
          <ac:chgData name="Rautaporras Petteri" userId="81ae4bc9-51ec-4b09-af2d-f08f9486593f" providerId="ADAL" clId="{78CE50E0-3236-4066-A0A8-AE72A90A97C5}" dt="2020-04-26T17:46:44.351" v="263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8CE50E0-3236-4066-A0A8-AE72A90A97C5}" dt="2020-04-26T18:10:30.520" v="381" actId="2696"/>
        <pc:sldMkLst>
          <pc:docMk/>
          <pc:sldMk cId="2562622245" sldId="948"/>
        </pc:sldMkLst>
      </pc:sldChg>
      <pc:sldChg chg="modSp">
        <pc:chgData name="Rautaporras Petteri" userId="81ae4bc9-51ec-4b09-af2d-f08f9486593f" providerId="ADAL" clId="{78CE50E0-3236-4066-A0A8-AE72A90A97C5}" dt="2020-04-26T17:52:59.104" v="349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8CE50E0-3236-4066-A0A8-AE72A90A97C5}" dt="2020-04-26T17:52:59.104" v="349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8CE50E0-3236-4066-A0A8-AE72A90A97C5}" dt="2020-04-26T17:43:10.622" v="241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8CE50E0-3236-4066-A0A8-AE72A90A97C5}" dt="2020-04-26T17:43:10.622" v="24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delSp modSp">
        <pc:chgData name="Rautaporras Petteri" userId="81ae4bc9-51ec-4b09-af2d-f08f9486593f" providerId="ADAL" clId="{78CE50E0-3236-4066-A0A8-AE72A90A97C5}" dt="2020-04-26T18:58:53.253" v="1268" actId="1076"/>
        <pc:sldMkLst>
          <pc:docMk/>
          <pc:sldMk cId="1256159947" sldId="955"/>
        </pc:sldMkLst>
        <pc:spChg chg="mod">
          <ac:chgData name="Rautaporras Petteri" userId="81ae4bc9-51ec-4b09-af2d-f08f9486593f" providerId="ADAL" clId="{78CE50E0-3236-4066-A0A8-AE72A90A97C5}" dt="2020-04-26T18:16:23.342" v="50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8CE50E0-3236-4066-A0A8-AE72A90A97C5}" dt="2020-04-26T18:16:01.883" v="505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81ae4bc9-51ec-4b09-af2d-f08f9486593f" providerId="ADAL" clId="{78CE50E0-3236-4066-A0A8-AE72A90A97C5}" dt="2020-04-26T18:15:06.362" v="487" actId="1076"/>
          <ac:spMkLst>
            <pc:docMk/>
            <pc:sldMk cId="1256159947" sldId="955"/>
            <ac:spMk id="11" creationId="{751707D6-59BC-42D9-B701-44737EBEE807}"/>
          </ac:spMkLst>
        </pc:spChg>
        <pc:spChg chg="add mod">
          <ac:chgData name="Rautaporras Petteri" userId="81ae4bc9-51ec-4b09-af2d-f08f9486593f" providerId="ADAL" clId="{78CE50E0-3236-4066-A0A8-AE72A90A97C5}" dt="2020-04-26T18:58:53.253" v="1268" actId="1076"/>
          <ac:spMkLst>
            <pc:docMk/>
            <pc:sldMk cId="1256159947" sldId="955"/>
            <ac:spMk id="13" creationId="{EC915C5D-83F0-4CB0-A2DA-EF34B8909014}"/>
          </ac:spMkLst>
        </pc:spChg>
        <pc:picChg chg="del">
          <ac:chgData name="Rautaporras Petteri" userId="81ae4bc9-51ec-4b09-af2d-f08f9486593f" providerId="ADAL" clId="{78CE50E0-3236-4066-A0A8-AE72A90A97C5}" dt="2020-04-26T18:14:47.981" v="475" actId="478"/>
          <ac:picMkLst>
            <pc:docMk/>
            <pc:sldMk cId="1256159947" sldId="955"/>
            <ac:picMk id="9" creationId="{7D83512C-3C57-4B39-A778-8DF4E97E47C5}"/>
          </ac:picMkLst>
        </pc:picChg>
        <pc:picChg chg="add mod">
          <ac:chgData name="Rautaporras Petteri" userId="81ae4bc9-51ec-4b09-af2d-f08f9486593f" providerId="ADAL" clId="{78CE50E0-3236-4066-A0A8-AE72A90A97C5}" dt="2020-04-26T18:14:54.991" v="479" actId="1076"/>
          <ac:picMkLst>
            <pc:docMk/>
            <pc:sldMk cId="1256159947" sldId="955"/>
            <ac:picMk id="12" creationId="{9CC8F432-5448-402B-9C1D-4E7F818B196C}"/>
          </ac:picMkLst>
        </pc:picChg>
        <pc:cxnChg chg="add mod">
          <ac:chgData name="Rautaporras Petteri" userId="81ae4bc9-51ec-4b09-af2d-f08f9486593f" providerId="ADAL" clId="{78CE50E0-3236-4066-A0A8-AE72A90A97C5}" dt="2020-04-26T18:15:22.132" v="491" actId="14100"/>
          <ac:cxnSpMkLst>
            <pc:docMk/>
            <pc:sldMk cId="1256159947" sldId="955"/>
            <ac:cxnSpMk id="14" creationId="{7A396141-002C-4778-9843-F709AE8E883A}"/>
          </ac:cxnSpMkLst>
        </pc:cxnChg>
        <pc:cxnChg chg="add mod">
          <ac:chgData name="Rautaporras Petteri" userId="81ae4bc9-51ec-4b09-af2d-f08f9486593f" providerId="ADAL" clId="{78CE50E0-3236-4066-A0A8-AE72A90A97C5}" dt="2020-04-26T18:15:44.022" v="493" actId="1076"/>
          <ac:cxnSpMkLst>
            <pc:docMk/>
            <pc:sldMk cId="1256159947" sldId="955"/>
            <ac:cxnSpMk id="15" creationId="{99ABB5AA-2A3A-42EB-BA6C-48C874562384}"/>
          </ac:cxnSpMkLst>
        </pc:cxnChg>
      </pc:sldChg>
      <pc:sldChg chg="del">
        <pc:chgData name="Rautaporras Petteri" userId="81ae4bc9-51ec-4b09-af2d-f08f9486593f" providerId="ADAL" clId="{78CE50E0-3236-4066-A0A8-AE72A90A97C5}" dt="2020-04-26T18:10:30.371" v="377" actId="2696"/>
        <pc:sldMkLst>
          <pc:docMk/>
          <pc:sldMk cId="1009542843" sldId="956"/>
        </pc:sldMkLst>
      </pc:sldChg>
      <pc:sldChg chg="del">
        <pc:chgData name="Rautaporras Petteri" userId="81ae4bc9-51ec-4b09-af2d-f08f9486593f" providerId="ADAL" clId="{78CE50E0-3236-4066-A0A8-AE72A90A97C5}" dt="2020-04-26T18:10:30.459" v="378" actId="2696"/>
        <pc:sldMkLst>
          <pc:docMk/>
          <pc:sldMk cId="3905555725" sldId="957"/>
        </pc:sldMkLst>
      </pc:sldChg>
      <pc:sldChg chg="modSp mod ord">
        <pc:chgData name="Rautaporras Petteri" userId="81ae4bc9-51ec-4b09-af2d-f08f9486593f" providerId="ADAL" clId="{78CE50E0-3236-4066-A0A8-AE72A90A97C5}" dt="2020-04-26T17:52:50.944" v="348" actId="20577"/>
        <pc:sldMkLst>
          <pc:docMk/>
          <pc:sldMk cId="100192168" sldId="958"/>
        </pc:sldMkLst>
        <pc:spChg chg="mod">
          <ac:chgData name="Rautaporras Petteri" userId="81ae4bc9-51ec-4b09-af2d-f08f9486593f" providerId="ADAL" clId="{78CE50E0-3236-4066-A0A8-AE72A90A97C5}" dt="2020-04-26T17:52:50.944" v="348" actId="20577"/>
          <ac:spMkLst>
            <pc:docMk/>
            <pc:sldMk cId="100192168" sldId="958"/>
            <ac:spMk id="2" creationId="{DD90FC4D-C1AB-48F7-A136-1C97BCF78BAA}"/>
          </ac:spMkLst>
        </pc:spChg>
      </pc:sldChg>
      <pc:sldChg chg="del">
        <pc:chgData name="Rautaporras Petteri" userId="81ae4bc9-51ec-4b09-af2d-f08f9486593f" providerId="ADAL" clId="{78CE50E0-3236-4066-A0A8-AE72A90A97C5}" dt="2020-04-26T18:10:30.510" v="380" actId="2696"/>
        <pc:sldMkLst>
          <pc:docMk/>
          <pc:sldMk cId="495871679" sldId="959"/>
        </pc:sldMkLst>
      </pc:sldChg>
      <pc:sldChg chg="add">
        <pc:chgData name="Rautaporras Petteri" userId="81ae4bc9-51ec-4b09-af2d-f08f9486593f" providerId="ADAL" clId="{78CE50E0-3236-4066-A0A8-AE72A90A97C5}" dt="2020-04-26T17:57:33.194" v="350"/>
        <pc:sldMkLst>
          <pc:docMk/>
          <pc:sldMk cId="592452422" sldId="960"/>
        </pc:sldMkLst>
      </pc:sldChg>
      <pc:sldChg chg="addSp delSp modSp add mod">
        <pc:chgData name="Rautaporras Petteri" userId="81ae4bc9-51ec-4b09-af2d-f08f9486593f" providerId="ADAL" clId="{78CE50E0-3236-4066-A0A8-AE72A90A97C5}" dt="2020-04-27T17:40:46.665" v="1276" actId="20577"/>
        <pc:sldMkLst>
          <pc:docMk/>
          <pc:sldMk cId="461441882" sldId="961"/>
        </pc:sldMkLst>
        <pc:spChg chg="mod">
          <ac:chgData name="Rautaporras Petteri" userId="81ae4bc9-51ec-4b09-af2d-f08f9486593f" providerId="ADAL" clId="{78CE50E0-3236-4066-A0A8-AE72A90A97C5}" dt="2020-04-27T17:40:46.665" v="1276" actId="20577"/>
          <ac:spMkLst>
            <pc:docMk/>
            <pc:sldMk cId="461441882" sldId="961"/>
            <ac:spMk id="2" creationId="{E33DCEB0-802E-429F-9329-DE986316F479}"/>
          </ac:spMkLst>
        </pc:spChg>
        <pc:spChg chg="del">
          <ac:chgData name="Rautaporras Petteri" userId="81ae4bc9-51ec-4b09-af2d-f08f9486593f" providerId="ADAL" clId="{78CE50E0-3236-4066-A0A8-AE72A90A97C5}" dt="2020-04-26T18:16:48.787" v="509" actId="1957"/>
          <ac:spMkLst>
            <pc:docMk/>
            <pc:sldMk cId="461441882" sldId="961"/>
            <ac:spMk id="6" creationId="{5ADAA046-B15F-4872-803D-A97228827127}"/>
          </ac:spMkLst>
        </pc:spChg>
        <pc:spChg chg="mod">
          <ac:chgData name="Rautaporras Petteri" userId="81ae4bc9-51ec-4b09-af2d-f08f9486593f" providerId="ADAL" clId="{78CE50E0-3236-4066-A0A8-AE72A90A97C5}" dt="2020-04-26T18:55:05.602" v="1253" actId="20577"/>
          <ac:spMkLst>
            <pc:docMk/>
            <pc:sldMk cId="461441882" sldId="961"/>
            <ac:spMk id="7" creationId="{DAAC237C-1BA4-440F-815B-400119AB37BD}"/>
          </ac:spMkLst>
        </pc:spChg>
        <pc:spChg chg="add mod">
          <ac:chgData name="Rautaporras Petteri" userId="81ae4bc9-51ec-4b09-af2d-f08f9486593f" providerId="ADAL" clId="{78CE50E0-3236-4066-A0A8-AE72A90A97C5}" dt="2020-04-26T18:26:05.324" v="576" actId="1076"/>
          <ac:spMkLst>
            <pc:docMk/>
            <pc:sldMk cId="461441882" sldId="961"/>
            <ac:spMk id="17" creationId="{A41D1E39-B994-4FBE-8E71-2C5B09DAEA9A}"/>
          </ac:spMkLst>
        </pc:spChg>
        <pc:graphicFrameChg chg="add mod">
          <ac:chgData name="Rautaporras Petteri" userId="81ae4bc9-51ec-4b09-af2d-f08f9486593f" providerId="ADAL" clId="{78CE50E0-3236-4066-A0A8-AE72A90A97C5}" dt="2020-04-26T18:22:15.370" v="544" actId="108"/>
          <ac:graphicFrameMkLst>
            <pc:docMk/>
            <pc:sldMk cId="461441882" sldId="961"/>
            <ac:graphicFrameMk id="10" creationId="{8F661385-9556-4623-A0AB-0FA0ADE6319F}"/>
          </ac:graphicFrameMkLst>
        </pc:graphicFrameChg>
        <pc:cxnChg chg="add mod">
          <ac:chgData name="Rautaporras Petteri" userId="81ae4bc9-51ec-4b09-af2d-f08f9486593f" providerId="ADAL" clId="{78CE50E0-3236-4066-A0A8-AE72A90A97C5}" dt="2020-04-26T18:22:41.311" v="547" actId="1076"/>
          <ac:cxnSpMkLst>
            <pc:docMk/>
            <pc:sldMk cId="461441882" sldId="961"/>
            <ac:cxnSpMk id="11" creationId="{0727AF06-29BF-44D8-BC84-4BA6435E7784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2" creationId="{2D0BE009-FB90-465D-A0C3-FFE3AD8CD5E2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3" creationId="{BB914C72-EABE-480F-9225-9A4CB66699EA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4" creationId="{7F607362-0E2C-4A11-82B5-0E1F7749715F}"/>
          </ac:cxnSpMkLst>
        </pc:cxnChg>
        <pc:cxnChg chg="add">
          <ac:chgData name="Rautaporras Petteri" userId="81ae4bc9-51ec-4b09-af2d-f08f9486593f" providerId="ADAL" clId="{78CE50E0-3236-4066-A0A8-AE72A90A97C5}" dt="2020-04-26T18:22:29.450" v="545"/>
          <ac:cxnSpMkLst>
            <pc:docMk/>
            <pc:sldMk cId="461441882" sldId="961"/>
            <ac:cxnSpMk id="15" creationId="{62DE7062-5788-40BC-A89C-232770B4D8C4}"/>
          </ac:cxnSpMkLst>
        </pc:cxnChg>
      </pc:sldChg>
      <pc:sldChg chg="addSp delSp modSp add mod addCm delCm">
        <pc:chgData name="Rautaporras Petteri" userId="81ae4bc9-51ec-4b09-af2d-f08f9486593f" providerId="ADAL" clId="{78CE50E0-3236-4066-A0A8-AE72A90A97C5}" dt="2020-04-26T18:59:44.067" v="1275" actId="20577"/>
        <pc:sldMkLst>
          <pc:docMk/>
          <pc:sldMk cId="3066166687" sldId="962"/>
        </pc:sldMkLst>
        <pc:spChg chg="mod">
          <ac:chgData name="Rautaporras Petteri" userId="81ae4bc9-51ec-4b09-af2d-f08f9486593f" providerId="ADAL" clId="{78CE50E0-3236-4066-A0A8-AE72A90A97C5}" dt="2020-04-26T18:41:01.295" v="981" actId="255"/>
          <ac:spMkLst>
            <pc:docMk/>
            <pc:sldMk cId="3066166687" sldId="962"/>
            <ac:spMk id="2" creationId="{B348BFD4-E7A0-4CAD-9B96-19E99E58F696}"/>
          </ac:spMkLst>
        </pc:spChg>
        <pc:spChg chg="del">
          <ac:chgData name="Rautaporras Petteri" userId="81ae4bc9-51ec-4b09-af2d-f08f9486593f" providerId="ADAL" clId="{78CE50E0-3236-4066-A0A8-AE72A90A97C5}" dt="2020-04-26T18:30:40.999" v="736" actId="478"/>
          <ac:spMkLst>
            <pc:docMk/>
            <pc:sldMk cId="3066166687" sldId="962"/>
            <ac:spMk id="6" creationId="{335210FD-AF86-49F1-92C6-17F55F611C47}"/>
          </ac:spMkLst>
        </pc:spChg>
        <pc:spChg chg="mod">
          <ac:chgData name="Rautaporras Petteri" userId="81ae4bc9-51ec-4b09-af2d-f08f9486593f" providerId="ADAL" clId="{78CE50E0-3236-4066-A0A8-AE72A90A97C5}" dt="2020-04-26T18:55:02.999" v="1252" actId="20577"/>
          <ac:spMkLst>
            <pc:docMk/>
            <pc:sldMk cId="3066166687" sldId="962"/>
            <ac:spMk id="7" creationId="{E09F21E7-234E-4234-A714-BFF177793278}"/>
          </ac:spMkLst>
        </pc:spChg>
        <pc:spChg chg="add mod">
          <ac:chgData name="Rautaporras Petteri" userId="81ae4bc9-51ec-4b09-af2d-f08f9486593f" providerId="ADAL" clId="{78CE50E0-3236-4066-A0A8-AE72A90A97C5}" dt="2020-04-26T18:59:44.067" v="1275" actId="20577"/>
          <ac:spMkLst>
            <pc:docMk/>
            <pc:sldMk cId="3066166687" sldId="962"/>
            <ac:spMk id="9" creationId="{5B5DA444-0D6F-43FA-8028-E71E6F8C0D63}"/>
          </ac:spMkLst>
        </pc:spChg>
        <pc:spChg chg="add del">
          <ac:chgData name="Rautaporras Petteri" userId="81ae4bc9-51ec-4b09-af2d-f08f9486593f" providerId="ADAL" clId="{78CE50E0-3236-4066-A0A8-AE72A90A97C5}" dt="2020-04-26T18:37:54.548" v="813"/>
          <ac:spMkLst>
            <pc:docMk/>
            <pc:sldMk cId="3066166687" sldId="962"/>
            <ac:spMk id="10" creationId="{EDBFFFA4-2B4B-403C-A976-6874AD864D5B}"/>
          </ac:spMkLst>
        </pc:spChg>
        <pc:spChg chg="add del">
          <ac:chgData name="Rautaporras Petteri" userId="81ae4bc9-51ec-4b09-af2d-f08f9486593f" providerId="ADAL" clId="{78CE50E0-3236-4066-A0A8-AE72A90A97C5}" dt="2020-04-26T18:37:57.338" v="815"/>
          <ac:spMkLst>
            <pc:docMk/>
            <pc:sldMk cId="3066166687" sldId="962"/>
            <ac:spMk id="11" creationId="{6953C878-9EE2-4CC4-A43C-BB98A357C3B7}"/>
          </ac:spMkLst>
        </pc:spChg>
        <pc:spChg chg="add del">
          <ac:chgData name="Rautaporras Petteri" userId="81ae4bc9-51ec-4b09-af2d-f08f9486593f" providerId="ADAL" clId="{78CE50E0-3236-4066-A0A8-AE72A90A97C5}" dt="2020-04-26T18:38:01.008" v="817"/>
          <ac:spMkLst>
            <pc:docMk/>
            <pc:sldMk cId="3066166687" sldId="962"/>
            <ac:spMk id="12" creationId="{06DB7242-DE97-4BD5-85E9-077447C2EF93}"/>
          </ac:spMkLst>
        </pc:spChg>
        <pc:spChg chg="add del">
          <ac:chgData name="Rautaporras Petteri" userId="81ae4bc9-51ec-4b09-af2d-f08f9486593f" providerId="ADAL" clId="{78CE50E0-3236-4066-A0A8-AE72A90A97C5}" dt="2020-04-26T18:38:10.248" v="819"/>
          <ac:spMkLst>
            <pc:docMk/>
            <pc:sldMk cId="3066166687" sldId="962"/>
            <ac:spMk id="13" creationId="{E42BBDC4-F21B-476D-8CB2-BC358DCF7657}"/>
          </ac:spMkLst>
        </pc:spChg>
        <pc:graphicFrameChg chg="add">
          <ac:chgData name="Rautaporras Petteri" userId="81ae4bc9-51ec-4b09-af2d-f08f9486593f" providerId="ADAL" clId="{78CE50E0-3236-4066-A0A8-AE72A90A97C5}" dt="2020-04-26T18:30:45.119" v="737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addSp delSp modSp add">
        <pc:chgData name="Rautaporras Petteri" userId="81ae4bc9-51ec-4b09-af2d-f08f9486593f" providerId="ADAL" clId="{78CE50E0-3236-4066-A0A8-AE72A90A97C5}" dt="2020-04-26T18:54:58.048" v="1250" actId="20577"/>
        <pc:sldMkLst>
          <pc:docMk/>
          <pc:sldMk cId="2996439684" sldId="963"/>
        </pc:sldMkLst>
        <pc:spChg chg="mod">
          <ac:chgData name="Rautaporras Petteri" userId="81ae4bc9-51ec-4b09-af2d-f08f9486593f" providerId="ADAL" clId="{78CE50E0-3236-4066-A0A8-AE72A90A97C5}" dt="2020-04-26T18:47:16.338" v="1117" actId="20577"/>
          <ac:spMkLst>
            <pc:docMk/>
            <pc:sldMk cId="2996439684" sldId="963"/>
            <ac:spMk id="2" creationId="{11567D3F-89C1-41E2-B72D-465DD7651CF4}"/>
          </ac:spMkLst>
        </pc:spChg>
        <pc:spChg chg="del">
          <ac:chgData name="Rautaporras Petteri" userId="81ae4bc9-51ec-4b09-af2d-f08f9486593f" providerId="ADAL" clId="{78CE50E0-3236-4066-A0A8-AE72A90A97C5}" dt="2020-04-26T18:44:44.877" v="983" actId="478"/>
          <ac:spMkLst>
            <pc:docMk/>
            <pc:sldMk cId="2996439684" sldId="963"/>
            <ac:spMk id="6" creationId="{5E5B815A-5C7C-491C-928E-C2666EB10180}"/>
          </ac:spMkLst>
        </pc:spChg>
        <pc:spChg chg="mod">
          <ac:chgData name="Rautaporras Petteri" userId="81ae4bc9-51ec-4b09-af2d-f08f9486593f" providerId="ADAL" clId="{78CE50E0-3236-4066-A0A8-AE72A90A97C5}" dt="2020-04-26T18:54:58.048" v="1250" actId="20577"/>
          <ac:spMkLst>
            <pc:docMk/>
            <pc:sldMk cId="2996439684" sldId="963"/>
            <ac:spMk id="7" creationId="{91443E6B-8C32-46B4-870A-91B6FB55060D}"/>
          </ac:spMkLst>
        </pc:spChg>
        <pc:spChg chg="add mod">
          <ac:chgData name="Rautaporras Petteri" userId="81ae4bc9-51ec-4b09-af2d-f08f9486593f" providerId="ADAL" clId="{78CE50E0-3236-4066-A0A8-AE72A90A97C5}" dt="2020-04-26T18:46:19.028" v="1025" actId="20577"/>
          <ac:spMkLst>
            <pc:docMk/>
            <pc:sldMk cId="2996439684" sldId="963"/>
            <ac:spMk id="11" creationId="{9E97EC2D-D152-444C-B778-EBDB2605A335}"/>
          </ac:spMkLst>
        </pc:spChg>
        <pc:spChg chg="add mod">
          <ac:chgData name="Rautaporras Petteri" userId="81ae4bc9-51ec-4b09-af2d-f08f9486593f" providerId="ADAL" clId="{78CE50E0-3236-4066-A0A8-AE72A90A97C5}" dt="2020-04-26T18:45:34.528" v="986" actId="1076"/>
          <ac:spMkLst>
            <pc:docMk/>
            <pc:sldMk cId="2996439684" sldId="963"/>
            <ac:spMk id="12" creationId="{62B48493-32FE-4003-8163-AE22F142AC6D}"/>
          </ac:spMkLst>
        </pc:spChg>
        <pc:graphicFrameChg chg="add">
          <ac:chgData name="Rautaporras Petteri" userId="81ae4bc9-51ec-4b09-af2d-f08f9486593f" providerId="ADAL" clId="{78CE50E0-3236-4066-A0A8-AE72A90A97C5}" dt="2020-04-26T18:44:45.381" v="984"/>
          <ac:graphicFrameMkLst>
            <pc:docMk/>
            <pc:sldMk cId="2996439684" sldId="963"/>
            <ac:graphicFrameMk id="8" creationId="{A848F623-6C55-4B38-8D62-D277560E7F51}"/>
          </ac:graphicFrameMkLst>
        </pc:graphicFrame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9" creationId="{DCC5B5E6-2CC8-4A6B-B16D-FAC7EB700C2C}"/>
          </ac:cxnSpMkLst>
        </pc:cxnChg>
        <pc:cxnChg chg="add">
          <ac:chgData name="Rautaporras Petteri" userId="81ae4bc9-51ec-4b09-af2d-f08f9486593f" providerId="ADAL" clId="{78CE50E0-3236-4066-A0A8-AE72A90A97C5}" dt="2020-04-26T18:44:45.381" v="984"/>
          <ac:cxnSpMkLst>
            <pc:docMk/>
            <pc:sldMk cId="2996439684" sldId="963"/>
            <ac:cxnSpMk id="10" creationId="{2A3AC8FA-0C2F-4CA0-81A5-60FA97CD3194}"/>
          </ac:cxnSpMkLst>
        </pc:cxnChg>
      </pc:sldChg>
      <pc:sldChg chg="addSp delSp modSp add mod">
        <pc:chgData name="Rautaporras Petteri" userId="81ae4bc9-51ec-4b09-af2d-f08f9486593f" providerId="ADAL" clId="{78CE50E0-3236-4066-A0A8-AE72A90A97C5}" dt="2020-04-26T18:55:00.549" v="1251" actId="20577"/>
        <pc:sldMkLst>
          <pc:docMk/>
          <pc:sldMk cId="3809836425" sldId="964"/>
        </pc:sldMkLst>
        <pc:spChg chg="mod">
          <ac:chgData name="Rautaporras Petteri" userId="81ae4bc9-51ec-4b09-af2d-f08f9486593f" providerId="ADAL" clId="{78CE50E0-3236-4066-A0A8-AE72A90A97C5}" dt="2020-04-26T18:54:08.607" v="1245" actId="20577"/>
          <ac:spMkLst>
            <pc:docMk/>
            <pc:sldMk cId="3809836425" sldId="964"/>
            <ac:spMk id="2" creationId="{EFCA2451-703A-404C-9695-944A2DB105B5}"/>
          </ac:spMkLst>
        </pc:spChg>
        <pc:spChg chg="del">
          <ac:chgData name="Rautaporras Petteri" userId="81ae4bc9-51ec-4b09-af2d-f08f9486593f" providerId="ADAL" clId="{78CE50E0-3236-4066-A0A8-AE72A90A97C5}" dt="2020-04-26T18:49:00.550" v="1119" actId="478"/>
          <ac:spMkLst>
            <pc:docMk/>
            <pc:sldMk cId="3809836425" sldId="964"/>
            <ac:spMk id="6" creationId="{A861617C-FFEC-4016-BA25-A702E5212D8C}"/>
          </ac:spMkLst>
        </pc:spChg>
        <pc:spChg chg="mod">
          <ac:chgData name="Rautaporras Petteri" userId="81ae4bc9-51ec-4b09-af2d-f08f9486593f" providerId="ADAL" clId="{78CE50E0-3236-4066-A0A8-AE72A90A97C5}" dt="2020-04-26T18:55:00.549" v="1251" actId="20577"/>
          <ac:spMkLst>
            <pc:docMk/>
            <pc:sldMk cId="3809836425" sldId="964"/>
            <ac:spMk id="7" creationId="{AC0BAA4F-D797-4011-AA46-63C0FBA69B47}"/>
          </ac:spMkLst>
        </pc:spChg>
        <pc:spChg chg="add">
          <ac:chgData name="Rautaporras Petteri" userId="81ae4bc9-51ec-4b09-af2d-f08f9486593f" providerId="ADAL" clId="{78CE50E0-3236-4066-A0A8-AE72A90A97C5}" dt="2020-04-26T18:49:11.171" v="1121"/>
          <ac:spMkLst>
            <pc:docMk/>
            <pc:sldMk cId="3809836425" sldId="964"/>
            <ac:spMk id="9" creationId="{B951442B-DB0E-44AE-8347-0CE350BA1572}"/>
          </ac:spMkLst>
        </pc:spChg>
        <pc:spChg chg="add del">
          <ac:chgData name="Rautaporras Petteri" userId="81ae4bc9-51ec-4b09-af2d-f08f9486593f" providerId="ADAL" clId="{78CE50E0-3236-4066-A0A8-AE72A90A97C5}" dt="2020-04-26T18:53:32.373" v="1182"/>
          <ac:spMkLst>
            <pc:docMk/>
            <pc:sldMk cId="3809836425" sldId="964"/>
            <ac:spMk id="10" creationId="{A393A784-EF7F-4703-89C9-5125BA560594}"/>
          </ac:spMkLst>
        </pc:spChg>
        <pc:graphicFrameChg chg="add">
          <ac:chgData name="Rautaporras Petteri" userId="81ae4bc9-51ec-4b09-af2d-f08f9486593f" providerId="ADAL" clId="{78CE50E0-3236-4066-A0A8-AE72A90A97C5}" dt="2020-04-26T18:49:05.279" v="1120"/>
          <ac:graphicFrameMkLst>
            <pc:docMk/>
            <pc:sldMk cId="3809836425" sldId="964"/>
            <ac:graphicFrameMk id="8" creationId="{3436162D-A2D4-43DF-ACAA-E1B3C60ED8FF}"/>
          </ac:graphicFrameMkLst>
        </pc:graphicFrameChg>
      </pc:sldChg>
      <pc:sldChg chg="addSp delSp modSp add mod">
        <pc:chgData name="Rautaporras Petteri" userId="81ae4bc9-51ec-4b09-af2d-f08f9486593f" providerId="ADAL" clId="{78CE50E0-3236-4066-A0A8-AE72A90A97C5}" dt="2020-04-26T18:57:37.816" v="1265" actId="27918"/>
        <pc:sldMkLst>
          <pc:docMk/>
          <pc:sldMk cId="1993325228" sldId="965"/>
        </pc:sldMkLst>
        <pc:spChg chg="mod">
          <ac:chgData name="Rautaporras Petteri" userId="81ae4bc9-51ec-4b09-af2d-f08f9486593f" providerId="ADAL" clId="{78CE50E0-3236-4066-A0A8-AE72A90A97C5}" dt="2020-04-26T18:55:53.854" v="1258" actId="20577"/>
          <ac:spMkLst>
            <pc:docMk/>
            <pc:sldMk cId="1993325228" sldId="965"/>
            <ac:spMk id="2" creationId="{4CB399CC-F39D-4FC2-880C-CBFCAD203420}"/>
          </ac:spMkLst>
        </pc:spChg>
        <pc:spChg chg="del">
          <ac:chgData name="Rautaporras Petteri" userId="81ae4bc9-51ec-4b09-af2d-f08f9486593f" providerId="ADAL" clId="{78CE50E0-3236-4066-A0A8-AE72A90A97C5}" dt="2020-04-26T18:55:13.712" v="1254" actId="478"/>
          <ac:spMkLst>
            <pc:docMk/>
            <pc:sldMk cId="1993325228" sldId="965"/>
            <ac:spMk id="6" creationId="{46A2A4F7-DD5B-418C-8520-AA5D037F8BBF}"/>
          </ac:spMkLst>
        </pc:spChg>
        <pc:spChg chg="mod">
          <ac:chgData name="Rautaporras Petteri" userId="81ae4bc9-51ec-4b09-af2d-f08f9486593f" providerId="ADAL" clId="{78CE50E0-3236-4066-A0A8-AE72A90A97C5}" dt="2020-04-26T18:54:55.808" v="1249" actId="20577"/>
          <ac:spMkLst>
            <pc:docMk/>
            <pc:sldMk cId="1993325228" sldId="965"/>
            <ac:spMk id="7" creationId="{3D9D5707-A9F8-4045-AE53-726A6F9120A0}"/>
          </ac:spMkLst>
        </pc:spChg>
        <pc:spChg chg="add">
          <ac:chgData name="Rautaporras Petteri" userId="81ae4bc9-51ec-4b09-af2d-f08f9486593f" providerId="ADAL" clId="{78CE50E0-3236-4066-A0A8-AE72A90A97C5}" dt="2020-04-26T18:55:18.706" v="1256"/>
          <ac:spMkLst>
            <pc:docMk/>
            <pc:sldMk cId="1993325228" sldId="965"/>
            <ac:spMk id="9" creationId="{B96AF8DE-84D9-48C3-9390-22AC725E22C6}"/>
          </ac:spMkLst>
        </pc:spChg>
        <pc:graphicFrameChg chg="add">
          <ac:chgData name="Rautaporras Petteri" userId="81ae4bc9-51ec-4b09-af2d-f08f9486593f" providerId="ADAL" clId="{78CE50E0-3236-4066-A0A8-AE72A90A97C5}" dt="2020-04-26T18:55:14.106" v="1255"/>
          <ac:graphicFrameMkLst>
            <pc:docMk/>
            <pc:sldMk cId="1993325228" sldId="965"/>
            <ac:graphicFrameMk id="8" creationId="{D8944AD3-3B65-4511-9C14-4A96AF7392A9}"/>
          </ac:graphicFrameMkLst>
        </pc:graphicFrameChg>
      </pc:sldChg>
    </pc:docChg>
  </pc:docChgLst>
  <pc:docChgLst>
    <pc:chgData name="Rautaporras Petteri" userId="81ae4bc9-51ec-4b09-af2d-f08f9486593f" providerId="ADAL" clId="{7EE4352E-F1A8-4C1E-AAC0-67682BE92120}"/>
    <pc:docChg chg="undo custSel addSld delSld modSld">
      <pc:chgData name="Rautaporras Petteri" userId="81ae4bc9-51ec-4b09-af2d-f08f9486593f" providerId="ADAL" clId="{7EE4352E-F1A8-4C1E-AAC0-67682BE92120}" dt="2020-01-27T07:59:09.946" v="908" actId="14100"/>
      <pc:docMkLst>
        <pc:docMk/>
      </pc:docMkLst>
      <pc:sldChg chg="addSp delSp modSp">
        <pc:chgData name="Rautaporras Petteri" userId="81ae4bc9-51ec-4b09-af2d-f08f9486593f" providerId="ADAL" clId="{7EE4352E-F1A8-4C1E-AAC0-67682BE92120}" dt="2020-01-27T06:37:00.752" v="455" actId="1076"/>
        <pc:sldMkLst>
          <pc:docMk/>
          <pc:sldMk cId="1365136293" sldId="256"/>
        </pc:sldMkLst>
        <pc:spChg chg="mod">
          <ac:chgData name="Rautaporras Petteri" userId="81ae4bc9-51ec-4b09-af2d-f08f9486593f" providerId="ADAL" clId="{7EE4352E-F1A8-4C1E-AAC0-67682BE92120}" dt="2020-01-27T06:37:00.752" v="455" actId="1076"/>
          <ac:spMkLst>
            <pc:docMk/>
            <pc:sldMk cId="1365136293" sldId="256"/>
            <ac:spMk id="2" creationId="{F9CA583E-2143-412E-B423-CA2B7C213F9D}"/>
          </ac:spMkLst>
        </pc:spChg>
        <pc:spChg chg="add del mod">
          <ac:chgData name="Rautaporras Petteri" userId="81ae4bc9-51ec-4b09-af2d-f08f9486593f" providerId="ADAL" clId="{7EE4352E-F1A8-4C1E-AAC0-67682BE92120}" dt="2020-01-22T11:21:57.175" v="121" actId="478"/>
          <ac:spMkLst>
            <pc:docMk/>
            <pc:sldMk cId="1365136293" sldId="256"/>
            <ac:spMk id="10" creationId="{87D6A1E3-75A9-4390-8D88-972EFCCDB78C}"/>
          </ac:spMkLst>
        </pc:spChg>
        <pc:picChg chg="del">
          <ac:chgData name="Rautaporras Petteri" userId="81ae4bc9-51ec-4b09-af2d-f08f9486593f" providerId="ADAL" clId="{7EE4352E-F1A8-4C1E-AAC0-67682BE92120}" dt="2020-01-22T11:21:21.658" v="115" actId="478"/>
          <ac:picMkLst>
            <pc:docMk/>
            <pc:sldMk cId="1365136293" sldId="256"/>
            <ac:picMk id="8" creationId="{35F9714B-2C85-45E2-9CAA-84F58B034474}"/>
          </ac:picMkLst>
        </pc:picChg>
        <pc:picChg chg="add mod">
          <ac:chgData name="Rautaporras Petteri" userId="81ae4bc9-51ec-4b09-af2d-f08f9486593f" providerId="ADAL" clId="{7EE4352E-F1A8-4C1E-AAC0-67682BE92120}" dt="2020-01-22T11:21:30.941" v="117" actId="1076"/>
          <ac:picMkLst>
            <pc:docMk/>
            <pc:sldMk cId="1365136293" sldId="256"/>
            <ac:picMk id="9" creationId="{7D83512C-3C57-4B39-A778-8DF4E97E47C5}"/>
          </ac:picMkLst>
        </pc:picChg>
      </pc:sldChg>
      <pc:sldChg chg="modSp">
        <pc:chgData name="Rautaporras Petteri" userId="81ae4bc9-51ec-4b09-af2d-f08f9486593f" providerId="ADAL" clId="{7EE4352E-F1A8-4C1E-AAC0-67682BE92120}" dt="2020-01-22T11:26:11.761" v="364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7EE4352E-F1A8-4C1E-AAC0-67682BE92120}" dt="2020-01-22T11:26:11.761" v="364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2T11:26:03.128" v="355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43:39.054" v="460" actId="2696"/>
        <pc:sldMkLst>
          <pc:docMk/>
          <pc:sldMk cId="246678502" sldId="266"/>
        </pc:sldMkLst>
        <pc:graphicFrameChg chg="mod">
          <ac:chgData name="Rautaporras Petteri" userId="81ae4bc9-51ec-4b09-af2d-f08f9486593f" providerId="ADAL" clId="{7EE4352E-F1A8-4C1E-AAC0-67682BE92120}" dt="2020-01-22T11:08:02.932" v="3"/>
          <ac:graphicFrameMkLst>
            <pc:docMk/>
            <pc:sldMk cId="246678502" sldId="266"/>
            <ac:graphicFrameMk id="12" creationId="{00000000-0000-0000-0000-000000000000}"/>
          </ac:graphicFrameMkLst>
        </pc:graphicFrameChg>
      </pc:sldChg>
      <pc:sldChg chg="modSp add">
        <pc:chgData name="Rautaporras Petteri" userId="81ae4bc9-51ec-4b09-af2d-f08f9486593f" providerId="ADAL" clId="{7EE4352E-F1A8-4C1E-AAC0-67682BE92120}" dt="2020-01-27T06:44:50.217" v="467"/>
        <pc:sldMkLst>
          <pc:docMk/>
          <pc:sldMk cId="1538556369" sldId="267"/>
        </pc:sldMkLst>
        <pc:graphicFrameChg chg="mod">
          <ac:chgData name="Rautaporras Petteri" userId="81ae4bc9-51ec-4b09-af2d-f08f9486593f" providerId="ADAL" clId="{7EE4352E-F1A8-4C1E-AAC0-67682BE92120}" dt="2020-01-27T06:44:50.217" v="467"/>
          <ac:graphicFrameMkLst>
            <pc:docMk/>
            <pc:sldMk cId="1538556369" sldId="267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50:51.197" v="558" actId="27918"/>
        <pc:sldMkLst>
          <pc:docMk/>
          <pc:sldMk cId="2587083354" sldId="365"/>
        </pc:sldMkLst>
        <pc:spChg chg="mod">
          <ac:chgData name="Rautaporras Petteri" userId="81ae4bc9-51ec-4b09-af2d-f08f9486593f" providerId="ADAL" clId="{7EE4352E-F1A8-4C1E-AAC0-67682BE92120}" dt="2020-01-27T06:49:17.077" v="549" actId="20577"/>
          <ac:spMkLst>
            <pc:docMk/>
            <pc:sldMk cId="2587083354" sldId="365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7EE4352E-F1A8-4C1E-AAC0-67682BE92120}" dt="2020-01-27T07:40:58.109" v="676" actId="27918"/>
        <pc:sldMkLst>
          <pc:docMk/>
          <pc:sldMk cId="1987471013" sldId="390"/>
        </pc:sldMkLst>
        <pc:spChg chg="mod">
          <ac:chgData name="Rautaporras Petteri" userId="81ae4bc9-51ec-4b09-af2d-f08f9486593f" providerId="ADAL" clId="{7EE4352E-F1A8-4C1E-AAC0-67682BE92120}" dt="2020-01-27T06:47:25.660" v="507" actId="20577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81ae4bc9-51ec-4b09-af2d-f08f9486593f" providerId="ADAL" clId="{7EE4352E-F1A8-4C1E-AAC0-67682BE92120}" dt="2020-01-27T07:40:26.663" v="673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2:19.943" v="689" actId="14100"/>
        <pc:sldMkLst>
          <pc:docMk/>
          <pc:sldMk cId="3656174783" sldId="391"/>
        </pc:sldMkLst>
        <pc:spChg chg="mod">
          <ac:chgData name="Rautaporras Petteri" userId="81ae4bc9-51ec-4b09-af2d-f08f9486593f" providerId="ADAL" clId="{7EE4352E-F1A8-4C1E-AAC0-67682BE92120}" dt="2020-01-27T07:42:06.269" v="684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81ae4bc9-51ec-4b09-af2d-f08f9486593f" providerId="ADAL" clId="{7EE4352E-F1A8-4C1E-AAC0-67682BE92120}" dt="2020-01-27T06:48:07.098" v="532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81ae4bc9-51ec-4b09-af2d-f08f9486593f" providerId="ADAL" clId="{7EE4352E-F1A8-4C1E-AAC0-67682BE92120}" dt="2020-01-27T07:41:19.083" v="677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7EE4352E-F1A8-4C1E-AAC0-67682BE92120}" dt="2020-01-27T07:42:19.943" v="689" actId="14100"/>
          <ac:graphicFrameMkLst>
            <pc:docMk/>
            <pc:sldMk cId="3656174783" sldId="391"/>
            <ac:graphicFrameMk id="14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3:24.665" v="693" actId="27918"/>
        <pc:sldMkLst>
          <pc:docMk/>
          <pc:sldMk cId="3669793224" sldId="392"/>
        </pc:sldMkLst>
        <pc:spChg chg="mod">
          <ac:chgData name="Rautaporras Petteri" userId="81ae4bc9-51ec-4b09-af2d-f08f9486593f" providerId="ADAL" clId="{7EE4352E-F1A8-4C1E-AAC0-67682BE92120}" dt="2020-01-27T06:47:22.524" v="506" actId="20577"/>
          <ac:spMkLst>
            <pc:docMk/>
            <pc:sldMk cId="3669793224" sldId="392"/>
            <ac:spMk id="14" creationId="{B82B029D-354B-4A5F-9DCF-121ABF342CB8}"/>
          </ac:spMkLst>
        </pc:spChg>
        <pc:graphicFrameChg chg="mod">
          <ac:chgData name="Rautaporras Petteri" userId="81ae4bc9-51ec-4b09-af2d-f08f9486593f" providerId="ADAL" clId="{7EE4352E-F1A8-4C1E-AAC0-67682BE92120}" dt="2020-01-27T07:42:52.920" v="690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5:34.110" v="706"/>
        <pc:sldMkLst>
          <pc:docMk/>
          <pc:sldMk cId="2654687898" sldId="393"/>
        </pc:sldMkLst>
        <pc:spChg chg="mod">
          <ac:chgData name="Rautaporras Petteri" userId="81ae4bc9-51ec-4b09-af2d-f08f9486593f" providerId="ADAL" clId="{7EE4352E-F1A8-4C1E-AAC0-67682BE92120}" dt="2020-01-27T06:48:14.245" v="534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 modGraphic">
          <ac:chgData name="Rautaporras Petteri" userId="81ae4bc9-51ec-4b09-af2d-f08f9486593f" providerId="ADAL" clId="{7EE4352E-F1A8-4C1E-AAC0-67682BE92120}" dt="2020-01-27T07:45:05.933" v="705" actId="14100"/>
          <ac:graphicFrameMkLst>
            <pc:docMk/>
            <pc:sldMk cId="2654687898" sldId="393"/>
            <ac:graphicFrameMk id="6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45:34.110" v="706"/>
          <ac:graphicFrameMkLst>
            <pc:docMk/>
            <pc:sldMk cId="2654687898" sldId="393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49:37.461" v="710"/>
        <pc:sldMkLst>
          <pc:docMk/>
          <pc:sldMk cId="313182403" sldId="394"/>
        </pc:sldMkLst>
        <pc:spChg chg="mod">
          <ac:chgData name="Rautaporras Petteri" userId="81ae4bc9-51ec-4b09-af2d-f08f9486593f" providerId="ADAL" clId="{7EE4352E-F1A8-4C1E-AAC0-67682BE92120}" dt="2020-01-27T06:47:08.634" v="504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81ae4bc9-51ec-4b09-af2d-f08f9486593f" providerId="ADAL" clId="{7EE4352E-F1A8-4C1E-AAC0-67682BE92120}" dt="2020-01-27T07:49:37.461" v="71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0:32.172" v="718"/>
        <pc:sldMkLst>
          <pc:docMk/>
          <pc:sldMk cId="2811407423" sldId="395"/>
        </pc:sldMkLst>
        <pc:spChg chg="mod">
          <ac:chgData name="Rautaporras Petteri" userId="81ae4bc9-51ec-4b09-af2d-f08f9486593f" providerId="ADAL" clId="{7EE4352E-F1A8-4C1E-AAC0-67682BE92120}" dt="2020-01-27T06:48:26.825" v="535"/>
          <ac:spMkLst>
            <pc:docMk/>
            <pc:sldMk cId="2811407423" sldId="395"/>
            <ac:spMk id="13" creationId="{43D531D8-AF4F-4619-94DF-84C29772EEC2}"/>
          </ac:spMkLst>
        </pc:spChg>
        <pc:graphicFrameChg chg="mod modGraphic">
          <ac:chgData name="Rautaporras Petteri" userId="81ae4bc9-51ec-4b09-af2d-f08f9486593f" providerId="ADAL" clId="{7EE4352E-F1A8-4C1E-AAC0-67682BE92120}" dt="2020-01-27T07:50:22.293" v="717" actId="14100"/>
          <ac:graphicFrameMkLst>
            <pc:docMk/>
            <pc:sldMk cId="2811407423" sldId="395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0:32.172" v="718"/>
          <ac:graphicFrameMkLst>
            <pc:docMk/>
            <pc:sldMk cId="2811407423" sldId="395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1:12.352" v="722"/>
        <pc:sldMkLst>
          <pc:docMk/>
          <pc:sldMk cId="1647773486" sldId="396"/>
        </pc:sldMkLst>
        <pc:spChg chg="mod">
          <ac:chgData name="Rautaporras Petteri" userId="81ae4bc9-51ec-4b09-af2d-f08f9486593f" providerId="ADAL" clId="{7EE4352E-F1A8-4C1E-AAC0-67682BE92120}" dt="2020-01-27T06:47:16.359" v="505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81ae4bc9-51ec-4b09-af2d-f08f9486593f" providerId="ADAL" clId="{7EE4352E-F1A8-4C1E-AAC0-67682BE92120}" dt="2020-01-27T07:51:12.352" v="722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7:52:05.271" v="729"/>
        <pc:sldMkLst>
          <pc:docMk/>
          <pc:sldMk cId="2269594941" sldId="397"/>
        </pc:sldMkLst>
        <pc:spChg chg="mod">
          <ac:chgData name="Rautaporras Petteri" userId="81ae4bc9-51ec-4b09-af2d-f08f9486593f" providerId="ADAL" clId="{7EE4352E-F1A8-4C1E-AAC0-67682BE92120}" dt="2020-01-27T06:48:50.927" v="538"/>
          <ac:spMkLst>
            <pc:docMk/>
            <pc:sldMk cId="2269594941" sldId="397"/>
            <ac:spMk id="14" creationId="{9DA53C9E-0701-4946-816F-3145481D39B4}"/>
          </ac:spMkLst>
        </pc:spChg>
        <pc:graphicFrameChg chg="mod modGraphic">
          <ac:chgData name="Rautaporras Petteri" userId="81ae4bc9-51ec-4b09-af2d-f08f9486593f" providerId="ADAL" clId="{7EE4352E-F1A8-4C1E-AAC0-67682BE92120}" dt="2020-01-27T07:51:57.910" v="728" actId="14100"/>
          <ac:graphicFrameMkLst>
            <pc:docMk/>
            <pc:sldMk cId="2269594941" sldId="397"/>
            <ac:graphicFrameMk id="9" creationId="{00000000-0000-0000-0000-000000000000}"/>
          </ac:graphicFrameMkLst>
        </pc:graphicFrameChg>
        <pc:graphicFrameChg chg="mod">
          <ac:chgData name="Rautaporras Petteri" userId="81ae4bc9-51ec-4b09-af2d-f08f9486593f" providerId="ADAL" clId="{7EE4352E-F1A8-4C1E-AAC0-67682BE92120}" dt="2020-01-27T07:52:05.271" v="729"/>
          <ac:graphicFrameMkLst>
            <pc:docMk/>
            <pc:sldMk cId="2269594941" sldId="397"/>
            <ac:graphicFrameMk id="11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7EE4352E-F1A8-4C1E-AAC0-67682BE92120}" dt="2020-01-27T06:47:29.877" v="508" actId="20577"/>
        <pc:sldMkLst>
          <pc:docMk/>
          <pc:sldMk cId="3980412811" sldId="458"/>
        </pc:sldMkLst>
        <pc:spChg chg="mod">
          <ac:chgData name="Rautaporras Petteri" userId="81ae4bc9-51ec-4b09-af2d-f08f9486593f" providerId="ADAL" clId="{7EE4352E-F1A8-4C1E-AAC0-67682BE92120}" dt="2020-01-27T06:47:29.877" v="508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7EE4352E-F1A8-4C1E-AAC0-67682BE92120}" dt="2020-01-27T06:46:16.207" v="471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7T06:54:03.559" v="559" actId="2696"/>
        <pc:sldMkLst>
          <pc:docMk/>
          <pc:sldMk cId="2397859502" sldId="459"/>
        </pc:sldMkLst>
        <pc:spChg chg="mod">
          <ac:chgData name="Rautaporras Petteri" userId="81ae4bc9-51ec-4b09-af2d-f08f9486593f" providerId="ADAL" clId="{7EE4352E-F1A8-4C1E-AAC0-67682BE92120}" dt="2020-01-27T06:47:59.294" v="531" actId="20577"/>
          <ac:spMkLst>
            <pc:docMk/>
            <pc:sldMk cId="2397859502" sldId="459"/>
            <ac:spMk id="7" creationId="{00000000-0000-0000-0000-000000000000}"/>
          </ac:spMkLst>
        </pc:spChg>
      </pc:sldChg>
      <pc:sldChg chg="modSp">
        <pc:chgData name="Rautaporras Petteri" userId="81ae4bc9-51ec-4b09-af2d-f08f9486593f" providerId="ADAL" clId="{7EE4352E-F1A8-4C1E-AAC0-67682BE92120}" dt="2020-01-27T06:36:48.366" v="453" actId="790"/>
        <pc:sldMkLst>
          <pc:docMk/>
          <pc:sldMk cId="2957701112" sldId="944"/>
        </pc:sldMkLst>
        <pc:spChg chg="mod">
          <ac:chgData name="Rautaporras Petteri" userId="81ae4bc9-51ec-4b09-af2d-f08f9486593f" providerId="ADAL" clId="{7EE4352E-F1A8-4C1E-AAC0-67682BE92120}" dt="2020-01-27T06:36:48.366" v="453" actId="790"/>
          <ac:spMkLst>
            <pc:docMk/>
            <pc:sldMk cId="2957701112" sldId="944"/>
            <ac:spMk id="2" creationId="{3A3FCA16-8FAB-4DBD-9E34-5369784B8F22}"/>
          </ac:spMkLst>
        </pc:spChg>
        <pc:graphicFrameChg chg="mod">
          <ac:chgData name="Rautaporras Petteri" userId="81ae4bc9-51ec-4b09-af2d-f08f9486593f" providerId="ADAL" clId="{7EE4352E-F1A8-4C1E-AAC0-67682BE92120}" dt="2020-01-22T11:08:01.646" v="0"/>
          <ac:graphicFrameMkLst>
            <pc:docMk/>
            <pc:sldMk cId="2957701112" sldId="944"/>
            <ac:graphicFrameMk id="8" creationId="{F2C9F83C-EA29-4746-9A43-BB7660239241}"/>
          </ac:graphicFrameMkLst>
        </pc:graphicFrameChg>
      </pc:sldChg>
      <pc:sldChg chg="del">
        <pc:chgData name="Rautaporras Petteri" userId="81ae4bc9-51ec-4b09-af2d-f08f9486593f" providerId="ADAL" clId="{7EE4352E-F1A8-4C1E-AAC0-67682BE92120}" dt="2020-01-22T11:23:38.293" v="242" actId="2696"/>
        <pc:sldMkLst>
          <pc:docMk/>
          <pc:sldMk cId="3963046339" sldId="945"/>
        </pc:sldMkLst>
      </pc:sldChg>
      <pc:sldChg chg="modSp del">
        <pc:chgData name="Rautaporras Petteri" userId="81ae4bc9-51ec-4b09-af2d-f08f9486593f" providerId="ADAL" clId="{7EE4352E-F1A8-4C1E-AAC0-67682BE92120}" dt="2020-01-22T11:25:50.615" v="354" actId="2696"/>
        <pc:sldMkLst>
          <pc:docMk/>
          <pc:sldMk cId="3202789425" sldId="946"/>
        </pc:sldMkLst>
        <pc:graphicFrameChg chg="mod">
          <ac:chgData name="Rautaporras Petteri" userId="81ae4bc9-51ec-4b09-af2d-f08f9486593f" providerId="ADAL" clId="{7EE4352E-F1A8-4C1E-AAC0-67682BE92120}" dt="2020-01-22T11:08:02.200" v="1"/>
          <ac:graphicFrameMkLst>
            <pc:docMk/>
            <pc:sldMk cId="3202789425" sldId="946"/>
            <ac:graphicFrameMk id="8" creationId="{FF4B791F-9DB9-427A-9EF8-95F552E5BA07}"/>
          </ac:graphicFrameMkLst>
        </pc:graphicFrameChg>
      </pc:sldChg>
      <pc:sldChg chg="modSp del">
        <pc:chgData name="Rautaporras Petteri" userId="81ae4bc9-51ec-4b09-af2d-f08f9486593f" providerId="ADAL" clId="{7EE4352E-F1A8-4C1E-AAC0-67682BE92120}" dt="2020-01-22T11:26:16.028" v="365" actId="2696"/>
        <pc:sldMkLst>
          <pc:docMk/>
          <pc:sldMk cId="4155502722" sldId="947"/>
        </pc:sldMkLst>
        <pc:graphicFrameChg chg="mod">
          <ac:chgData name="Rautaporras Petteri" userId="81ae4bc9-51ec-4b09-af2d-f08f9486593f" providerId="ADAL" clId="{7EE4352E-F1A8-4C1E-AAC0-67682BE92120}" dt="2020-01-22T11:08:02.494" v="2"/>
          <ac:graphicFrameMkLst>
            <pc:docMk/>
            <pc:sldMk cId="4155502722" sldId="947"/>
            <ac:graphicFrameMk id="8" creationId="{51FC36F9-2D0D-49D6-A781-D3A64482D35E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285" v="4"/>
        <pc:sldMkLst>
          <pc:docMk/>
          <pc:sldMk cId="3943244403" sldId="953"/>
        </pc:sldMkLst>
        <pc:graphicFrameChg chg="mod">
          <ac:chgData name="Rautaporras Petteri" userId="81ae4bc9-51ec-4b09-af2d-f08f9486593f" providerId="ADAL" clId="{7EE4352E-F1A8-4C1E-AAC0-67682BE92120}" dt="2020-01-22T11:08:03.285" v="4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81ae4bc9-51ec-4b09-af2d-f08f9486593f" providerId="ADAL" clId="{7EE4352E-F1A8-4C1E-AAC0-67682BE92120}" dt="2020-01-22T11:08:03.701" v="5"/>
        <pc:sldMkLst>
          <pc:docMk/>
          <pc:sldMk cId="3628939355" sldId="954"/>
        </pc:sldMkLst>
        <pc:graphicFrameChg chg="mod">
          <ac:chgData name="Rautaporras Petteri" userId="81ae4bc9-51ec-4b09-af2d-f08f9486593f" providerId="ADAL" clId="{7EE4352E-F1A8-4C1E-AAC0-67682BE92120}" dt="2020-01-22T11:08:03.701" v="5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add">
        <pc:chgData name="Rautaporras Petteri" userId="81ae4bc9-51ec-4b09-af2d-f08f9486593f" providerId="ADAL" clId="{7EE4352E-F1A8-4C1E-AAC0-67682BE92120}" dt="2020-01-27T06:37:06.343" v="456"/>
        <pc:sldMkLst>
          <pc:docMk/>
          <pc:sldMk cId="1256159947" sldId="955"/>
        </pc:sldMkLst>
        <pc:spChg chg="mod">
          <ac:chgData name="Rautaporras Petteri" userId="81ae4bc9-51ec-4b09-af2d-f08f9486593f" providerId="ADAL" clId="{7EE4352E-F1A8-4C1E-AAC0-67682BE92120}" dt="2020-01-27T06:37:06.343" v="456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81ae4bc9-51ec-4b09-af2d-f08f9486593f" providerId="ADAL" clId="{7EE4352E-F1A8-4C1E-AAC0-67682BE92120}" dt="2020-01-22T11:43:22.609" v="423" actId="14100"/>
          <ac:spMkLst>
            <pc:docMk/>
            <pc:sldMk cId="1256159947" sldId="955"/>
            <ac:spMk id="10" creationId="{87D6A1E3-75A9-4390-8D88-972EFCCDB78C}"/>
          </ac:spMkLst>
        </pc:spChg>
        <pc:spChg chg="add">
          <ac:chgData name="Rautaporras Petteri" userId="81ae4bc9-51ec-4b09-af2d-f08f9486593f" providerId="ADAL" clId="{7EE4352E-F1A8-4C1E-AAC0-67682BE92120}" dt="2020-01-22T11:23:45.010" v="243"/>
          <ac:spMkLst>
            <pc:docMk/>
            <pc:sldMk cId="1256159947" sldId="955"/>
            <ac:spMk id="11" creationId="{751707D6-59BC-42D9-B701-44737EBEE807}"/>
          </ac:spMkLst>
        </pc:spChg>
        <pc:picChg chg="mod">
          <ac:chgData name="Rautaporras Petteri" userId="81ae4bc9-51ec-4b09-af2d-f08f9486593f" providerId="ADAL" clId="{7EE4352E-F1A8-4C1E-AAC0-67682BE92120}" dt="2020-01-22T11:22:01.559" v="122" actId="14100"/>
          <ac:picMkLst>
            <pc:docMk/>
            <pc:sldMk cId="1256159947" sldId="955"/>
            <ac:picMk id="9" creationId="{7D83512C-3C57-4B39-A778-8DF4E97E47C5}"/>
          </ac:picMkLst>
        </pc:picChg>
      </pc:sldChg>
      <pc:sldChg chg="addSp delSp modSp add">
        <pc:chgData name="Rautaporras Petteri" userId="81ae4bc9-51ec-4b09-af2d-f08f9486593f" providerId="ADAL" clId="{7EE4352E-F1A8-4C1E-AAC0-67682BE92120}" dt="2020-01-27T06:37:23.329" v="457" actId="255"/>
        <pc:sldMkLst>
          <pc:docMk/>
          <pc:sldMk cId="1009542843" sldId="956"/>
        </pc:sldMkLst>
        <pc:spChg chg="mod">
          <ac:chgData name="Rautaporras Petteri" userId="81ae4bc9-51ec-4b09-af2d-f08f9486593f" providerId="ADAL" clId="{7EE4352E-F1A8-4C1E-AAC0-67682BE92120}" dt="2020-01-27T06:37:23.329" v="457" actId="255"/>
          <ac:spMkLst>
            <pc:docMk/>
            <pc:sldMk cId="1009542843" sldId="956"/>
            <ac:spMk id="2" creationId="{A752F4D4-C55B-4649-B017-111763B403F9}"/>
          </ac:spMkLst>
        </pc:spChg>
        <pc:spChg chg="del">
          <ac:chgData name="Rautaporras Petteri" userId="81ae4bc9-51ec-4b09-af2d-f08f9486593f" providerId="ADAL" clId="{7EE4352E-F1A8-4C1E-AAC0-67682BE92120}" dt="2020-01-22T11:25:35.444" v="334" actId="478"/>
          <ac:spMkLst>
            <pc:docMk/>
            <pc:sldMk cId="1009542843" sldId="956"/>
            <ac:spMk id="6" creationId="{484FAD81-C5B4-4432-900B-E765A7624925}"/>
          </ac:spMkLst>
        </pc:spChg>
        <pc:spChg chg="mod">
          <ac:chgData name="Rautaporras Petteri" userId="81ae4bc9-51ec-4b09-af2d-f08f9486593f" providerId="ADAL" clId="{7EE4352E-F1A8-4C1E-AAC0-67682BE92120}" dt="2020-01-22T11:25:46.277" v="353" actId="20577"/>
          <ac:spMkLst>
            <pc:docMk/>
            <pc:sldMk cId="1009542843" sldId="956"/>
            <ac:spMk id="7" creationId="{8BC743AF-F671-45FB-A7A3-D49F02ED4BB3}"/>
          </ac:spMkLst>
        </pc:spChg>
        <pc:spChg chg="add del">
          <ac:chgData name="Rautaporras Petteri" userId="81ae4bc9-51ec-4b09-af2d-f08f9486593f" providerId="ADAL" clId="{7EE4352E-F1A8-4C1E-AAC0-67682BE92120}" dt="2020-01-22T11:24:15.560" v="269"/>
          <ac:spMkLst>
            <pc:docMk/>
            <pc:sldMk cId="1009542843" sldId="956"/>
            <ac:spMk id="8" creationId="{918CA39B-5670-48BA-A162-06AAD8B38B48}"/>
          </ac:spMkLst>
        </pc:spChg>
        <pc:picChg chg="add">
          <ac:chgData name="Rautaporras Petteri" userId="81ae4bc9-51ec-4b09-af2d-f08f9486593f" providerId="ADAL" clId="{7EE4352E-F1A8-4C1E-AAC0-67682BE92120}" dt="2020-01-22T11:25:35.919" v="335"/>
          <ac:picMkLst>
            <pc:docMk/>
            <pc:sldMk cId="1009542843" sldId="956"/>
            <ac:picMk id="9" creationId="{65C1AF0E-8DB9-4586-9516-818CDC73653C}"/>
          </ac:picMkLst>
        </pc:picChg>
      </pc:sldChg>
      <pc:sldChg chg="addSp modSp add">
        <pc:chgData name="Rautaporras Petteri" userId="81ae4bc9-51ec-4b09-af2d-f08f9486593f" providerId="ADAL" clId="{7EE4352E-F1A8-4C1E-AAC0-67682BE92120}" dt="2020-01-27T06:37:38.244" v="458" actId="20577"/>
        <pc:sldMkLst>
          <pc:docMk/>
          <pc:sldMk cId="3905555725" sldId="957"/>
        </pc:sldMkLst>
        <pc:spChg chg="add">
          <ac:chgData name="Rautaporras Petteri" userId="81ae4bc9-51ec-4b09-af2d-f08f9486593f" providerId="ADAL" clId="{7EE4352E-F1A8-4C1E-AAC0-67682BE92120}" dt="2020-01-22T11:42:25.600" v="368"/>
          <ac:spMkLst>
            <pc:docMk/>
            <pc:sldMk cId="3905555725" sldId="957"/>
            <ac:spMk id="8" creationId="{96421978-B2FA-472D-B100-81FA4F318166}"/>
          </ac:spMkLst>
        </pc:spChg>
        <pc:spChg chg="add mod">
          <ac:chgData name="Rautaporras Petteri" userId="81ae4bc9-51ec-4b09-af2d-f08f9486593f" providerId="ADAL" clId="{7EE4352E-F1A8-4C1E-AAC0-67682BE92120}" dt="2020-01-27T06:37:38.244" v="458" actId="20577"/>
          <ac:spMkLst>
            <pc:docMk/>
            <pc:sldMk cId="3905555725" sldId="957"/>
            <ac:spMk id="10" creationId="{69BA7689-3274-466D-AD99-56DCBDF05F4D}"/>
          </ac:spMkLst>
        </pc:spChg>
        <pc:picChg chg="mod">
          <ac:chgData name="Rautaporras Petteri" userId="81ae4bc9-51ec-4b09-af2d-f08f9486593f" providerId="ADAL" clId="{7EE4352E-F1A8-4C1E-AAC0-67682BE92120}" dt="2020-01-22T11:42:20.329" v="367" actId="14100"/>
          <ac:picMkLst>
            <pc:docMk/>
            <pc:sldMk cId="3905555725" sldId="957"/>
            <ac:picMk id="9" creationId="{65C1AF0E-8DB9-4586-9516-818CDC73653C}"/>
          </ac:picMkLst>
        </pc:picChg>
      </pc:sldChg>
      <pc:sldChg chg="addSp delSp modSp add mod">
        <pc:chgData name="Rautaporras Petteri" userId="81ae4bc9-51ec-4b09-af2d-f08f9486593f" providerId="ADAL" clId="{7EE4352E-F1A8-4C1E-AAC0-67682BE92120}" dt="2020-01-27T07:59:09.946" v="908" actId="14100"/>
        <pc:sldMkLst>
          <pc:docMk/>
          <pc:sldMk cId="100192168" sldId="958"/>
        </pc:sldMkLst>
        <pc:spChg chg="mod">
          <ac:chgData name="Rautaporras Petteri" userId="81ae4bc9-51ec-4b09-af2d-f08f9486593f" providerId="ADAL" clId="{7EE4352E-F1A8-4C1E-AAC0-67682BE92120}" dt="2020-01-27T06:57:23.377" v="665" actId="20577"/>
          <ac:spMkLst>
            <pc:docMk/>
            <pc:sldMk cId="100192168" sldId="958"/>
            <ac:spMk id="2" creationId="{DD90FC4D-C1AB-48F7-A136-1C97BCF78BAA}"/>
          </ac:spMkLst>
        </pc:spChg>
        <pc:spChg chg="del">
          <ac:chgData name="Rautaporras Petteri" userId="81ae4bc9-51ec-4b09-af2d-f08f9486593f" providerId="ADAL" clId="{7EE4352E-F1A8-4C1E-AAC0-67682BE92120}" dt="2020-01-27T06:57:38.465" v="666"/>
          <ac:spMkLst>
            <pc:docMk/>
            <pc:sldMk cId="100192168" sldId="958"/>
            <ac:spMk id="6" creationId="{531342C9-7D12-403C-B106-C597193F112F}"/>
          </ac:spMkLst>
        </pc:spChg>
        <pc:spChg chg="mod">
          <ac:chgData name="Rautaporras Petteri" userId="81ae4bc9-51ec-4b09-af2d-f08f9486593f" providerId="ADAL" clId="{7EE4352E-F1A8-4C1E-AAC0-67682BE92120}" dt="2020-01-27T07:59:09.946" v="908" actId="14100"/>
          <ac:spMkLst>
            <pc:docMk/>
            <pc:sldMk cId="100192168" sldId="958"/>
            <ac:spMk id="7" creationId="{9BC1CBC1-26A9-489E-ABF3-F26DF3E6A881}"/>
          </ac:spMkLst>
        </pc:spChg>
        <pc:graphicFrameChg chg="add">
          <ac:chgData name="Rautaporras Petteri" userId="81ae4bc9-51ec-4b09-af2d-f08f9486593f" providerId="ADAL" clId="{7EE4352E-F1A8-4C1E-AAC0-67682BE92120}" dt="2020-01-27T06:57:38.465" v="666"/>
          <ac:graphicFrameMkLst>
            <pc:docMk/>
            <pc:sldMk cId="100192168" sldId="958"/>
            <ac:graphicFrameMk id="8" creationId="{A020B971-AEF1-401C-AF98-4F76428027CF}"/>
          </ac:graphicFrameMkLst>
        </pc:graphicFrameChg>
      </pc:sldChg>
      <pc:sldChg chg="addSp delSp modSp add mod">
        <pc:chgData name="Rautaporras Petteri" userId="81ae4bc9-51ec-4b09-af2d-f08f9486593f" providerId="ADAL" clId="{7EE4352E-F1A8-4C1E-AAC0-67682BE92120}" dt="2020-01-27T07:56:21.113" v="858" actId="27918"/>
        <pc:sldMkLst>
          <pc:docMk/>
          <pc:sldMk cId="495871679" sldId="959"/>
        </pc:sldMkLst>
        <pc:spChg chg="mod">
          <ac:chgData name="Rautaporras Petteri" userId="81ae4bc9-51ec-4b09-af2d-f08f9486593f" providerId="ADAL" clId="{7EE4352E-F1A8-4C1E-AAC0-67682BE92120}" dt="2020-01-27T07:53:30.561" v="778" actId="790"/>
          <ac:spMkLst>
            <pc:docMk/>
            <pc:sldMk cId="495871679" sldId="959"/>
            <ac:spMk id="2" creationId="{B950BE1A-D188-4BA5-AA79-D83D2779A398}"/>
          </ac:spMkLst>
        </pc:spChg>
        <pc:spChg chg="del">
          <ac:chgData name="Rautaporras Petteri" userId="81ae4bc9-51ec-4b09-af2d-f08f9486593f" providerId="ADAL" clId="{7EE4352E-F1A8-4C1E-AAC0-67682BE92120}" dt="2020-01-27T07:53:39.654" v="779"/>
          <ac:spMkLst>
            <pc:docMk/>
            <pc:sldMk cId="495871679" sldId="959"/>
            <ac:spMk id="6" creationId="{3625B8C8-A0AF-4273-9DD4-207A7E8B2259}"/>
          </ac:spMkLst>
        </pc:spChg>
        <pc:spChg chg="mod">
          <ac:chgData name="Rautaporras Petteri" userId="81ae4bc9-51ec-4b09-af2d-f08f9486593f" providerId="ADAL" clId="{7EE4352E-F1A8-4C1E-AAC0-67682BE92120}" dt="2020-01-27T07:54:08.592" v="813" actId="20577"/>
          <ac:spMkLst>
            <pc:docMk/>
            <pc:sldMk cId="495871679" sldId="959"/>
            <ac:spMk id="7" creationId="{18EC845E-4B94-44F1-8CD1-62B8C88D78D9}"/>
          </ac:spMkLst>
        </pc:spChg>
        <pc:spChg chg="add mod">
          <ac:chgData name="Rautaporras Petteri" userId="81ae4bc9-51ec-4b09-af2d-f08f9486593f" providerId="ADAL" clId="{7EE4352E-F1A8-4C1E-AAC0-67682BE92120}" dt="2020-01-27T07:55:43.439" v="854" actId="20577"/>
          <ac:spMkLst>
            <pc:docMk/>
            <pc:sldMk cId="495871679" sldId="959"/>
            <ac:spMk id="10" creationId="{3936C531-482B-4C1C-98CD-BF25A6882A92}"/>
          </ac:spMkLst>
        </pc:spChg>
        <pc:spChg chg="add mod">
          <ac:chgData name="Rautaporras Petteri" userId="81ae4bc9-51ec-4b09-af2d-f08f9486593f" providerId="ADAL" clId="{7EE4352E-F1A8-4C1E-AAC0-67682BE92120}" dt="2020-01-27T07:55:16.646" v="853" actId="313"/>
          <ac:spMkLst>
            <pc:docMk/>
            <pc:sldMk cId="495871679" sldId="959"/>
            <ac:spMk id="11" creationId="{D900EBA1-68A9-41B9-AD3E-9E544D6D81F9}"/>
          </ac:spMkLst>
        </pc:spChg>
        <pc:graphicFrameChg chg="add">
          <ac:chgData name="Rautaporras Petteri" userId="81ae4bc9-51ec-4b09-af2d-f08f9486593f" providerId="ADAL" clId="{7EE4352E-F1A8-4C1E-AAC0-67682BE92120}" dt="2020-01-27T07:53:39.654" v="779"/>
          <ac:graphicFrameMkLst>
            <pc:docMk/>
            <pc:sldMk cId="495871679" sldId="959"/>
            <ac:graphicFrameMk id="8" creationId="{EEFB124C-5116-489F-8A0A-4B147D83B881}"/>
          </ac:graphicFrameMkLst>
        </pc:graphicFrameChg>
        <pc:graphicFrameChg chg="add mod">
          <ac:chgData name="Rautaporras Petteri" userId="81ae4bc9-51ec-4b09-af2d-f08f9486593f" providerId="ADAL" clId="{7EE4352E-F1A8-4C1E-AAC0-67682BE92120}" dt="2020-01-27T07:53:53.546" v="781" actId="1076"/>
          <ac:graphicFrameMkLst>
            <pc:docMk/>
            <pc:sldMk cId="495871679" sldId="959"/>
            <ac:graphicFrameMk id="9" creationId="{A19A9EC9-8B23-46B5-B173-F7A7A053D821}"/>
          </ac:graphicFrameMkLst>
        </pc:graphicFrameChg>
      </pc:sldChg>
    </pc:docChg>
  </pc:docChgLst>
  <pc:docChgLst>
    <pc:chgData name="Rautaporras Petteri" userId="d9004aa4-7491-43fa-b04f-4f6e300df2fa" providerId="ADAL" clId="{6841D7B4-FE02-47B5-B2A9-E4204FB9DA1B}"/>
    <pc:docChg chg="undo custSel addSld delSld modSld">
      <pc:chgData name="Rautaporras Petteri" userId="d9004aa4-7491-43fa-b04f-4f6e300df2fa" providerId="ADAL" clId="{6841D7B4-FE02-47B5-B2A9-E4204FB9DA1B}" dt="2020-10-21T10:38:21.500" v="1052" actId="20577"/>
      <pc:docMkLst>
        <pc:docMk/>
      </pc:docMkLst>
      <pc:sldChg chg="addSp delSp modSp">
        <pc:chgData name="Rautaporras Petteri" userId="d9004aa4-7491-43fa-b04f-4f6e300df2fa" providerId="ADAL" clId="{6841D7B4-FE02-47B5-B2A9-E4204FB9DA1B}" dt="2020-10-21T09:55:04.746" v="643" actId="20577"/>
        <pc:sldMkLst>
          <pc:docMk/>
          <pc:sldMk cId="1365136293" sldId="256"/>
        </pc:sldMkLst>
        <pc:spChg chg="mod">
          <ac:chgData name="Rautaporras Petteri" userId="d9004aa4-7491-43fa-b04f-4f6e300df2fa" providerId="ADAL" clId="{6841D7B4-FE02-47B5-B2A9-E4204FB9DA1B}" dt="2020-10-21T09:55:04.746" v="643" actId="20577"/>
          <ac:spMkLst>
            <pc:docMk/>
            <pc:sldMk cId="1365136293" sldId="256"/>
            <ac:spMk id="2" creationId="{F9CA583E-2143-412E-B423-CA2B7C213F9D}"/>
          </ac:spMkLst>
        </pc:spChg>
        <pc:spChg chg="add del">
          <ac:chgData name="Rautaporras Petteri" userId="d9004aa4-7491-43fa-b04f-4f6e300df2fa" providerId="ADAL" clId="{6841D7B4-FE02-47B5-B2A9-E4204FB9DA1B}" dt="2020-10-21T09:54:30.105" v="618"/>
          <ac:spMkLst>
            <pc:docMk/>
            <pc:sldMk cId="1365136293" sldId="256"/>
            <ac:spMk id="6" creationId="{79926B1A-74ED-43A4-805B-217F28DF5B66}"/>
          </ac:spMkLst>
        </pc:spChg>
        <pc:spChg chg="mod">
          <ac:chgData name="Rautaporras Petteri" userId="d9004aa4-7491-43fa-b04f-4f6e300df2fa" providerId="ADAL" clId="{6841D7B4-FE02-47B5-B2A9-E4204FB9DA1B}" dt="2020-10-18T18:42:28.638" v="599" actId="790"/>
          <ac:spMkLst>
            <pc:docMk/>
            <pc:sldMk cId="1365136293" sldId="256"/>
            <ac:spMk id="7" creationId="{4AB94732-1D41-48E9-BAB5-0EBF8908C6D9}"/>
          </ac:spMkLst>
        </pc:spChg>
        <pc:picChg chg="add">
          <ac:chgData name="Rautaporras Petteri" userId="d9004aa4-7491-43fa-b04f-4f6e300df2fa" providerId="ADAL" clId="{6841D7B4-FE02-47B5-B2A9-E4204FB9DA1B}" dt="2020-10-14T09:44:22.865" v="1"/>
          <ac:picMkLst>
            <pc:docMk/>
            <pc:sldMk cId="1365136293" sldId="256"/>
            <ac:picMk id="8" creationId="{580F2AF6-5732-4B9D-A581-2592B79DF479}"/>
          </ac:picMkLst>
        </pc:picChg>
        <pc:picChg chg="del">
          <ac:chgData name="Rautaporras Petteri" userId="d9004aa4-7491-43fa-b04f-4f6e300df2fa" providerId="ADAL" clId="{6841D7B4-FE02-47B5-B2A9-E4204FB9DA1B}" dt="2020-10-14T09:44:19.877" v="0" actId="478"/>
          <ac:picMkLst>
            <pc:docMk/>
            <pc:sldMk cId="1365136293" sldId="256"/>
            <ac:picMk id="9" creationId="{0782D396-354F-4111-ACF8-6F4B83203F3F}"/>
          </ac:picMkLst>
        </pc:picChg>
      </pc:sldChg>
      <pc:sldChg chg="addSp delSp modSp">
        <pc:chgData name="Rautaporras Petteri" userId="d9004aa4-7491-43fa-b04f-4f6e300df2fa" providerId="ADAL" clId="{6841D7B4-FE02-47B5-B2A9-E4204FB9DA1B}" dt="2020-10-21T10:38:21.500" v="1052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6841D7B4-FE02-47B5-B2A9-E4204FB9DA1B}" dt="2020-10-21T10:06:47.639" v="839" actId="20577"/>
          <ac:spMkLst>
            <pc:docMk/>
            <pc:sldMk cId="2587083354" sldId="365"/>
            <ac:spMk id="2" creationId="{00000000-0000-0000-0000-000000000000}"/>
          </ac:spMkLst>
        </pc:spChg>
        <pc:spChg chg="add del mod">
          <ac:chgData name="Rautaporras Petteri" userId="d9004aa4-7491-43fa-b04f-4f6e300df2fa" providerId="ADAL" clId="{6841D7B4-FE02-47B5-B2A9-E4204FB9DA1B}" dt="2020-10-21T10:37:31.659" v="1039" actId="478"/>
          <ac:spMkLst>
            <pc:docMk/>
            <pc:sldMk cId="2587083354" sldId="365"/>
            <ac:spMk id="4" creationId="{FB786A0C-6A31-4AC1-8125-A67486988DC3}"/>
          </ac:spMkLst>
        </pc:spChg>
        <pc:spChg chg="mod">
          <ac:chgData name="Rautaporras Petteri" userId="d9004aa4-7491-43fa-b04f-4f6e300df2fa" providerId="ADAL" clId="{6841D7B4-FE02-47B5-B2A9-E4204FB9DA1B}" dt="2020-10-21T10:01:51.013" v="775" actId="20577"/>
          <ac:spMkLst>
            <pc:docMk/>
            <pc:sldMk cId="2587083354" sldId="365"/>
            <ac:spMk id="6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02:17.747" v="784" actId="20577"/>
          <ac:spMkLst>
            <pc:docMk/>
            <pc:sldMk cId="2587083354" sldId="365"/>
            <ac:spMk id="7" creationId="{00000000-0000-0000-0000-000000000000}"/>
          </ac:spMkLst>
        </pc:spChg>
        <pc:graphicFrameChg chg="del">
          <ac:chgData name="Rautaporras Petteri" userId="d9004aa4-7491-43fa-b04f-4f6e300df2fa" providerId="ADAL" clId="{6841D7B4-FE02-47B5-B2A9-E4204FB9DA1B}" dt="2020-10-21T10:37:29.623" v="1038" actId="478"/>
          <ac:graphicFrameMkLst>
            <pc:docMk/>
            <pc:sldMk cId="2587083354" sldId="365"/>
            <ac:graphicFrameMk id="8" creationId="{00000000-0000-0000-0000-000000000000}"/>
          </ac:graphicFrameMkLst>
        </pc:graphicFrameChg>
        <pc:graphicFrameChg chg="mod ord modGraphic">
          <ac:chgData name="Rautaporras Petteri" userId="d9004aa4-7491-43fa-b04f-4f6e300df2fa" providerId="ADAL" clId="{6841D7B4-FE02-47B5-B2A9-E4204FB9DA1B}" dt="2020-10-21T10:38:21.500" v="1052" actId="20577"/>
          <ac:graphicFrameMkLst>
            <pc:docMk/>
            <pc:sldMk cId="2587083354" sldId="365"/>
            <ac:graphicFrameMk id="12" creationId="{7C360115-0B3B-4B65-ACF2-C2CD464679F5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47.676" v="1041"/>
          <ac:graphicFrameMkLst>
            <pc:docMk/>
            <pc:sldMk cId="2587083354" sldId="365"/>
            <ac:graphicFrameMk id="13" creationId="{F97EA0E2-C750-45A0-A383-22842EB7003A}"/>
          </ac:graphicFrameMkLst>
        </pc:graphicFrameChg>
        <pc:graphicFrameChg chg="add del">
          <ac:chgData name="Rautaporras Petteri" userId="d9004aa4-7491-43fa-b04f-4f6e300df2fa" providerId="ADAL" clId="{6841D7B4-FE02-47B5-B2A9-E4204FB9DA1B}" dt="2020-10-21T10:37:59.132" v="1043"/>
          <ac:graphicFrameMkLst>
            <pc:docMk/>
            <pc:sldMk cId="2587083354" sldId="365"/>
            <ac:graphicFrameMk id="14" creationId="{12D73080-FAE0-46FC-9D54-791413D113C7}"/>
          </ac:graphicFrameMkLst>
        </pc:graphicFrameChg>
        <pc:graphicFrameChg chg="add">
          <ac:chgData name="Rautaporras Petteri" userId="d9004aa4-7491-43fa-b04f-4f6e300df2fa" providerId="ADAL" clId="{6841D7B4-FE02-47B5-B2A9-E4204FB9DA1B}" dt="2020-10-21T10:38:03.125" v="1045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6:40.902" v="909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6841D7B4-FE02-47B5-B2A9-E4204FB9DA1B}" dt="2020-10-21T10:14:14.748" v="905" actId="20577"/>
          <ac:spMkLst>
            <pc:docMk/>
            <pc:sldMk cId="1987471013" sldId="39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06.976" v="10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6841D7B4-FE02-47B5-B2A9-E4204FB9DA1B}" dt="2020-10-21T10:14:25.809" v="906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8:18.328" v="929"/>
        <pc:sldMkLst>
          <pc:docMk/>
          <pc:sldMk cId="3656174783" sldId="391"/>
        </pc:sldMkLst>
        <pc:spChg chg="mod">
          <ac:chgData name="Rautaporras Petteri" userId="d9004aa4-7491-43fa-b04f-4f6e300df2fa" providerId="ADAL" clId="{6841D7B4-FE02-47B5-B2A9-E4204FB9DA1B}" dt="2020-10-21T10:17:13.092" v="919" actId="20577"/>
          <ac:spMkLst>
            <pc:docMk/>
            <pc:sldMk cId="3656174783" sldId="39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17:58.828" v="925" actId="1076"/>
          <ac:spMkLst>
            <pc:docMk/>
            <pc:sldMk cId="3656174783" sldId="391"/>
            <ac:spMk id="1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1.910" v="121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6841D7B4-FE02-47B5-B2A9-E4204FB9DA1B}" dt="2020-10-21T10:18:18.328" v="929"/>
          <ac:graphicFrameMkLst>
            <pc:docMk/>
            <pc:sldMk cId="3656174783" sldId="391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6841D7B4-FE02-47B5-B2A9-E4204FB9DA1B}" dt="2020-10-21T10:17:24.114" v="920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18:09.649" v="928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4:47.684" v="942" actId="20577"/>
        <pc:sldMkLst>
          <pc:docMk/>
          <pc:sldMk cId="3669793224" sldId="392"/>
        </pc:sldMkLst>
        <pc:spChg chg="mod">
          <ac:chgData name="Rautaporras Petteri" userId="d9004aa4-7491-43fa-b04f-4f6e300df2fa" providerId="ADAL" clId="{6841D7B4-FE02-47B5-B2A9-E4204FB9DA1B}" dt="2020-10-21T10:18:38.518" v="937" actId="20577"/>
          <ac:spMkLst>
            <pc:docMk/>
            <pc:sldMk cId="3669793224" sldId="392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2.506" v="109"/>
          <ac:spMkLst>
            <pc:docMk/>
            <pc:sldMk cId="3669793224" sldId="392"/>
            <ac:spMk id="14" creationId="{B82B029D-354B-4A5F-9DCF-121ABF342CB8}"/>
          </ac:spMkLst>
        </pc:spChg>
        <pc:graphicFrameChg chg="mod modGraphic">
          <ac:chgData name="Rautaporras Petteri" userId="d9004aa4-7491-43fa-b04f-4f6e300df2fa" providerId="ADAL" clId="{6841D7B4-FE02-47B5-B2A9-E4204FB9DA1B}" dt="2020-10-21T10:24:47.684" v="942" actId="20577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26:40.448" v="966" actId="20577"/>
        <pc:sldMkLst>
          <pc:docMk/>
          <pc:sldMk cId="2654687898" sldId="393"/>
        </pc:sldMkLst>
        <pc:spChg chg="mod">
          <ac:chgData name="Rautaporras Petteri" userId="d9004aa4-7491-43fa-b04f-4f6e300df2fa" providerId="ADAL" clId="{6841D7B4-FE02-47B5-B2A9-E4204FB9DA1B}" dt="2020-10-21T10:26:40.448" v="966" actId="20577"/>
          <ac:spMkLst>
            <pc:docMk/>
            <pc:sldMk cId="2654687898" sldId="39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57.490" v="122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6841D7B4-FE02-47B5-B2A9-E4204FB9DA1B}" dt="2020-10-21T10:26:14.390" v="956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6841D7B4-FE02-47B5-B2A9-E4204FB9DA1B}" dt="2020-10-21T10:26:05.570" v="955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0:37.849" v="1000"/>
        <pc:sldMkLst>
          <pc:docMk/>
          <pc:sldMk cId="313182403" sldId="394"/>
        </pc:sldMkLst>
        <pc:spChg chg="mod">
          <ac:chgData name="Rautaporras Petteri" userId="d9004aa4-7491-43fa-b04f-4f6e300df2fa" providerId="ADAL" clId="{6841D7B4-FE02-47B5-B2A9-E4204FB9DA1B}" dt="2020-10-21T10:29:49.097" v="994" actId="20577"/>
          <ac:spMkLst>
            <pc:docMk/>
            <pc:sldMk cId="313182403" sldId="39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19.147" v="11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6841D7B4-FE02-47B5-B2A9-E4204FB9DA1B}" dt="2020-10-21T10:30:37.849" v="1000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2:03.985" v="1016"/>
        <pc:sldMkLst>
          <pc:docMk/>
          <pc:sldMk cId="2811407423" sldId="395"/>
        </pc:sldMkLst>
        <pc:spChg chg="mod">
          <ac:chgData name="Rautaporras Petteri" userId="d9004aa4-7491-43fa-b04f-4f6e300df2fa" providerId="ADAL" clId="{6841D7B4-FE02-47B5-B2A9-E4204FB9DA1B}" dt="2020-10-21T10:31:03.765" v="1008" actId="20577"/>
          <ac:spMkLst>
            <pc:docMk/>
            <pc:sldMk cId="2811407423" sldId="395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9:01.260" v="123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6841D7B4-FE02-47B5-B2A9-E4204FB9DA1B}" dt="2020-10-21T10:32:03.985" v="1016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1:55.249" v="1015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3:47.986" v="1029" actId="20577"/>
        <pc:sldMkLst>
          <pc:docMk/>
          <pc:sldMk cId="1647773486" sldId="396"/>
        </pc:sldMkLst>
        <pc:spChg chg="mod">
          <ac:chgData name="Rautaporras Petteri" userId="d9004aa4-7491-43fa-b04f-4f6e300df2fa" providerId="ADAL" clId="{6841D7B4-FE02-47B5-B2A9-E4204FB9DA1B}" dt="2020-10-21T10:33:47.986" v="1029" actId="20577"/>
          <ac:spMkLst>
            <pc:docMk/>
            <pc:sldMk cId="1647773486" sldId="396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23.226" v="11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6841D7B4-FE02-47B5-B2A9-E4204FB9DA1B}" dt="2020-10-21T10:33:24.987" v="1021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34:32.562" v="1036"/>
        <pc:sldMkLst>
          <pc:docMk/>
          <pc:sldMk cId="2269594941" sldId="397"/>
        </pc:sldMkLst>
        <pc:spChg chg="mod">
          <ac:chgData name="Rautaporras Petteri" userId="d9004aa4-7491-43fa-b04f-4f6e300df2fa" providerId="ADAL" clId="{6841D7B4-FE02-47B5-B2A9-E4204FB9DA1B}" dt="2020-10-14T09:49:05.825" v="124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6841D7B4-FE02-47B5-B2A9-E4204FB9DA1B}" dt="2020-10-21T10:34:32.562" v="1036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34:25.002" v="103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07:18.828" v="849" actId="20577"/>
        <pc:sldMkLst>
          <pc:docMk/>
          <pc:sldMk cId="3980412811" sldId="458"/>
        </pc:sldMkLst>
        <pc:spChg chg="mod">
          <ac:chgData name="Rautaporras Petteri" userId="d9004aa4-7491-43fa-b04f-4f6e300df2fa" providerId="ADAL" clId="{6841D7B4-FE02-47B5-B2A9-E4204FB9DA1B}" dt="2020-10-21T10:07:18.828" v="849" actId="20577"/>
          <ac:spMkLst>
            <pc:docMk/>
            <pc:sldMk cId="3980412811" sldId="4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7:46.575" v="10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04:20.330" v="785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21T10:13:52.540" v="895"/>
        <pc:sldMkLst>
          <pc:docMk/>
          <pc:sldMk cId="2397859502" sldId="459"/>
        </pc:sldMkLst>
        <pc:spChg chg="mod">
          <ac:chgData name="Rautaporras Petteri" userId="d9004aa4-7491-43fa-b04f-4f6e300df2fa" providerId="ADAL" clId="{6841D7B4-FE02-47B5-B2A9-E4204FB9DA1B}" dt="2020-10-21T10:13:04.365" v="889" actId="20577"/>
          <ac:spMkLst>
            <pc:docMk/>
            <pc:sldMk cId="2397859502" sldId="45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14T09:48:43.876" v="120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13:52.540" v="89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6841D7B4-FE02-47B5-B2A9-E4204FB9DA1B}" dt="2020-10-21T10:13:41.151" v="894" actId="14100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18T18:42:01.196" v="598" actId="790"/>
        <pc:sldMkLst>
          <pc:docMk/>
          <pc:sldMk cId="2562622245" sldId="947"/>
        </pc:sldMkLst>
        <pc:spChg chg="mod">
          <ac:chgData name="Rautaporras Petteri" userId="d9004aa4-7491-43fa-b04f-4f6e300df2fa" providerId="ADAL" clId="{6841D7B4-FE02-47B5-B2A9-E4204FB9DA1B}" dt="2020-10-18T18:42:01.196" v="598" actId="790"/>
          <ac:spMkLst>
            <pc:docMk/>
            <pc:sldMk cId="2562622245" sldId="947"/>
            <ac:spMk id="11" creationId="{EDFFE70D-2A9C-4396-B6A5-ED88C84B9170}"/>
          </ac:spMkLst>
        </pc:spChg>
      </pc:sldChg>
      <pc:sldChg chg="modSp">
        <pc:chgData name="Rautaporras Petteri" userId="d9004aa4-7491-43fa-b04f-4f6e300df2fa" providerId="ADAL" clId="{6841D7B4-FE02-47B5-B2A9-E4204FB9DA1B}" dt="2020-10-21T10:32:50.562" v="1017"/>
        <pc:sldMkLst>
          <pc:docMk/>
          <pc:sldMk cId="3943244403" sldId="953"/>
        </pc:sldMkLst>
        <pc:spChg chg="mod">
          <ac:chgData name="Rautaporras Petteri" userId="d9004aa4-7491-43fa-b04f-4f6e300df2fa" providerId="ADAL" clId="{6841D7B4-FE02-47B5-B2A9-E4204FB9DA1B}" dt="2020-10-21T10:29:20.525" v="980" actId="20577"/>
          <ac:spMkLst>
            <pc:docMk/>
            <pc:sldMk cId="3943244403" sldId="9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07.855" v="973" actId="20577"/>
          <ac:spMkLst>
            <pc:docMk/>
            <pc:sldMk cId="3943244403" sldId="9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2:50.562" v="1017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6841D7B4-FE02-47B5-B2A9-E4204FB9DA1B}" dt="2020-10-21T10:34:57.671" v="1037"/>
        <pc:sldMkLst>
          <pc:docMk/>
          <pc:sldMk cId="3628939355" sldId="954"/>
        </pc:sldMkLst>
        <pc:spChg chg="mod">
          <ac:chgData name="Rautaporras Petteri" userId="d9004aa4-7491-43fa-b04f-4f6e300df2fa" providerId="ADAL" clId="{6841D7B4-FE02-47B5-B2A9-E4204FB9DA1B}" dt="2020-10-21T10:29:29.137" v="986" actId="20577"/>
          <ac:spMkLst>
            <pc:docMk/>
            <pc:sldMk cId="3628939355" sldId="954"/>
            <ac:spMk id="2" creationId="{00000000-0000-0000-0000-000000000000}"/>
          </ac:spMkLst>
        </pc:spChg>
        <pc:spChg chg="mod">
          <ac:chgData name="Rautaporras Petteri" userId="d9004aa4-7491-43fa-b04f-4f6e300df2fa" providerId="ADAL" clId="{6841D7B4-FE02-47B5-B2A9-E4204FB9DA1B}" dt="2020-10-21T10:28:22.233" v="976" actId="20577"/>
          <ac:spMkLst>
            <pc:docMk/>
            <pc:sldMk cId="3628939355" sldId="9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6841D7B4-FE02-47B5-B2A9-E4204FB9DA1B}" dt="2020-10-21T10:34:57.671" v="1037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modSp mod">
        <pc:chgData name="Rautaporras Petteri" userId="d9004aa4-7491-43fa-b04f-4f6e300df2fa" providerId="ADAL" clId="{6841D7B4-FE02-47B5-B2A9-E4204FB9DA1B}" dt="2020-10-18T18:41:01.445" v="590" actId="313"/>
        <pc:sldMkLst>
          <pc:docMk/>
          <pc:sldMk cId="3066166687" sldId="962"/>
        </pc:sldMkLst>
        <pc:spChg chg="mod">
          <ac:chgData name="Rautaporras Petteri" userId="d9004aa4-7491-43fa-b04f-4f6e300df2fa" providerId="ADAL" clId="{6841D7B4-FE02-47B5-B2A9-E4204FB9DA1B}" dt="2020-10-18T18:19:05.659" v="296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6841D7B4-FE02-47B5-B2A9-E4204FB9DA1B}" dt="2020-10-18T18:41:01.445" v="590" actId="313"/>
          <ac:spMkLst>
            <pc:docMk/>
            <pc:sldMk cId="3066166687" sldId="962"/>
            <ac:spMk id="7" creationId="{E09F21E7-234E-4234-A714-BFF177793278}"/>
          </ac:spMkLst>
        </pc:spChg>
      </pc:sldChg>
      <pc:sldChg chg="del">
        <pc:chgData name="Rautaporras Petteri" userId="d9004aa4-7491-43fa-b04f-4f6e300df2fa" providerId="ADAL" clId="{6841D7B4-FE02-47B5-B2A9-E4204FB9DA1B}" dt="2020-10-18T18:19:47.601" v="298" actId="2696"/>
        <pc:sldMkLst>
          <pc:docMk/>
          <pc:sldMk cId="3809836425" sldId="964"/>
        </pc:sldMkLst>
      </pc:sldChg>
      <pc:sldChg chg="del">
        <pc:chgData name="Rautaporras Petteri" userId="d9004aa4-7491-43fa-b04f-4f6e300df2fa" providerId="ADAL" clId="{6841D7B4-FE02-47B5-B2A9-E4204FB9DA1B}" dt="2020-10-18T18:31:26.421" v="390" actId="2696"/>
        <pc:sldMkLst>
          <pc:docMk/>
          <pc:sldMk cId="1993325228" sldId="965"/>
        </pc:sldMkLst>
      </pc:sldChg>
      <pc:sldChg chg="addSp delSp modSp mod">
        <pc:chgData name="Rautaporras Petteri" userId="d9004aa4-7491-43fa-b04f-4f6e300df2fa" providerId="ADAL" clId="{6841D7B4-FE02-47B5-B2A9-E4204FB9DA1B}" dt="2020-10-18T18:41:45.127" v="597" actId="313"/>
        <pc:sldMkLst>
          <pc:docMk/>
          <pc:sldMk cId="1978437171" sldId="966"/>
        </pc:sldMkLst>
        <pc:spChg chg="mod">
          <ac:chgData name="Rautaporras Petteri" userId="d9004aa4-7491-43fa-b04f-4f6e300df2fa" providerId="ADAL" clId="{6841D7B4-FE02-47B5-B2A9-E4204FB9DA1B}" dt="2020-10-18T18:18:11.013" v="290" actId="20577"/>
          <ac:spMkLst>
            <pc:docMk/>
            <pc:sldMk cId="1978437171" sldId="966"/>
            <ac:spMk id="2" creationId="{EFCA2451-703A-404C-9695-944A2DB105B5}"/>
          </ac:spMkLst>
        </pc:spChg>
        <pc:spChg chg="add del mod">
          <ac:chgData name="Rautaporras Petteri" userId="d9004aa4-7491-43fa-b04f-4f6e300df2fa" providerId="ADAL" clId="{6841D7B4-FE02-47B5-B2A9-E4204FB9DA1B}" dt="2020-10-18T18:03:24.851" v="243" actId="478"/>
          <ac:spMkLst>
            <pc:docMk/>
            <pc:sldMk cId="1978437171" sldId="966"/>
            <ac:spMk id="6" creationId="{9227CD99-C3F6-4DFB-B177-790D8474C911}"/>
          </ac:spMkLst>
        </pc:spChg>
        <pc:spChg chg="mod">
          <ac:chgData name="Rautaporras Petteri" userId="d9004aa4-7491-43fa-b04f-4f6e300df2fa" providerId="ADAL" clId="{6841D7B4-FE02-47B5-B2A9-E4204FB9DA1B}" dt="2020-10-18T18:41:45.127" v="597" actId="313"/>
          <ac:spMkLst>
            <pc:docMk/>
            <pc:sldMk cId="1978437171" sldId="966"/>
            <ac:spMk id="7" creationId="{AC0BAA4F-D797-4011-AA46-63C0FBA69B47}"/>
          </ac:spMkLst>
        </pc:spChg>
        <pc:spChg chg="mod">
          <ac:chgData name="Rautaporras Petteri" userId="d9004aa4-7491-43fa-b04f-4f6e300df2fa" providerId="ADAL" clId="{6841D7B4-FE02-47B5-B2A9-E4204FB9DA1B}" dt="2020-10-18T18:01:53.548" v="222" actId="20577"/>
          <ac:spMkLst>
            <pc:docMk/>
            <pc:sldMk cId="1978437171" sldId="966"/>
            <ac:spMk id="9" creationId="{B951442B-DB0E-44AE-8347-0CE350BA1572}"/>
          </ac:spMkLst>
        </pc:spChg>
        <pc:graphicFrameChg chg="del">
          <ac:chgData name="Rautaporras Petteri" userId="d9004aa4-7491-43fa-b04f-4f6e300df2fa" providerId="ADAL" clId="{6841D7B4-FE02-47B5-B2A9-E4204FB9DA1B}" dt="2020-10-18T18:03:18.992" v="242" actId="478"/>
          <ac:graphicFrameMkLst>
            <pc:docMk/>
            <pc:sldMk cId="1978437171" sldId="966"/>
            <ac:graphicFrameMk id="8" creationId="{3436162D-A2D4-43DF-ACAA-E1B3C60ED8FF}"/>
          </ac:graphicFrameMkLst>
        </pc:graphicFrameChg>
        <pc:graphicFrameChg chg="add">
          <ac:chgData name="Rautaporras Petteri" userId="d9004aa4-7491-43fa-b04f-4f6e300df2fa" providerId="ADAL" clId="{6841D7B4-FE02-47B5-B2A9-E4204FB9DA1B}" dt="2020-10-18T18:03:32.693" v="24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addSp modSp mod">
        <pc:chgData name="Rautaporras Petteri" userId="d9004aa4-7491-43fa-b04f-4f6e300df2fa" providerId="ADAL" clId="{6841D7B4-FE02-47B5-B2A9-E4204FB9DA1B}" dt="2020-10-21T10:12:27.857" v="881" actId="20577"/>
        <pc:sldMkLst>
          <pc:docMk/>
          <pc:sldMk cId="1507876297" sldId="967"/>
        </pc:sldMkLst>
        <pc:spChg chg="mod">
          <ac:chgData name="Rautaporras Petteri" userId="d9004aa4-7491-43fa-b04f-4f6e300df2fa" providerId="ADAL" clId="{6841D7B4-FE02-47B5-B2A9-E4204FB9DA1B}" dt="2020-10-21T10:06:27.475" v="829" actId="20577"/>
          <ac:spMkLst>
            <pc:docMk/>
            <pc:sldMk cId="1507876297" sldId="967"/>
            <ac:spMk id="2" creationId="{DD90FC4D-C1AB-48F7-A136-1C97BCF78BAA}"/>
          </ac:spMkLst>
        </pc:spChg>
        <pc:spChg chg="add mod">
          <ac:chgData name="Rautaporras Petteri" userId="d9004aa4-7491-43fa-b04f-4f6e300df2fa" providerId="ADAL" clId="{6841D7B4-FE02-47B5-B2A9-E4204FB9DA1B}" dt="2020-10-21T10:12:27.857" v="881" actId="20577"/>
          <ac:spMkLst>
            <pc:docMk/>
            <pc:sldMk cId="1507876297" sldId="967"/>
            <ac:spMk id="9" creationId="{647E6F27-F694-44D5-8D32-A7E716349373}"/>
          </ac:spMkLst>
        </pc:spChg>
      </pc:sldChg>
      <pc:sldChg chg="addSp delSp modSp add mod">
        <pc:chgData name="Rautaporras Petteri" userId="d9004aa4-7491-43fa-b04f-4f6e300df2fa" providerId="ADAL" clId="{6841D7B4-FE02-47B5-B2A9-E4204FB9DA1B}" dt="2020-10-18T18:40:32.399" v="583" actId="313"/>
        <pc:sldMkLst>
          <pc:docMk/>
          <pc:sldMk cId="2712060346" sldId="968"/>
        </pc:sldMkLst>
        <pc:spChg chg="mod">
          <ac:chgData name="Rautaporras Petteri" userId="d9004aa4-7491-43fa-b04f-4f6e300df2fa" providerId="ADAL" clId="{6841D7B4-FE02-47B5-B2A9-E4204FB9DA1B}" dt="2020-10-18T18:20:57.828" v="323" actId="20577"/>
          <ac:spMkLst>
            <pc:docMk/>
            <pc:sldMk cId="2712060346" sldId="968"/>
            <ac:spMk id="2" creationId="{D2BA5732-6418-4EB7-B5D2-F84FED65AEDD}"/>
          </ac:spMkLst>
        </pc:spChg>
        <pc:spChg chg="del">
          <ac:chgData name="Rautaporras Petteri" userId="d9004aa4-7491-43fa-b04f-4f6e300df2fa" providerId="ADAL" clId="{6841D7B4-FE02-47B5-B2A9-E4204FB9DA1B}" dt="2020-10-18T18:23:03.108" v="351" actId="478"/>
          <ac:spMkLst>
            <pc:docMk/>
            <pc:sldMk cId="2712060346" sldId="968"/>
            <ac:spMk id="6" creationId="{1438DA04-E1BE-4C9A-A03E-2BF12076DDBD}"/>
          </ac:spMkLst>
        </pc:spChg>
        <pc:spChg chg="mod">
          <ac:chgData name="Rautaporras Petteri" userId="d9004aa4-7491-43fa-b04f-4f6e300df2fa" providerId="ADAL" clId="{6841D7B4-FE02-47B5-B2A9-E4204FB9DA1B}" dt="2020-10-18T18:40:32.399" v="583" actId="313"/>
          <ac:spMkLst>
            <pc:docMk/>
            <pc:sldMk cId="2712060346" sldId="968"/>
            <ac:spMk id="7" creationId="{CA7C9481-37E2-427C-B485-7842B9C5981B}"/>
          </ac:spMkLst>
        </pc:spChg>
        <pc:spChg chg="add del">
          <ac:chgData name="Rautaporras Petteri" userId="d9004aa4-7491-43fa-b04f-4f6e300df2fa" providerId="ADAL" clId="{6841D7B4-FE02-47B5-B2A9-E4204FB9DA1B}" dt="2020-10-18T18:20:20.702" v="312"/>
          <ac:spMkLst>
            <pc:docMk/>
            <pc:sldMk cId="2712060346" sldId="968"/>
            <ac:spMk id="8" creationId="{C550C5CB-BB78-49D7-BFA5-002AB33EFEB3}"/>
          </ac:spMkLst>
        </pc:spChg>
        <pc:spChg chg="add del">
          <ac:chgData name="Rautaporras Petteri" userId="d9004aa4-7491-43fa-b04f-4f6e300df2fa" providerId="ADAL" clId="{6841D7B4-FE02-47B5-B2A9-E4204FB9DA1B}" dt="2020-10-18T18:20:24.614" v="314"/>
          <ac:spMkLst>
            <pc:docMk/>
            <pc:sldMk cId="2712060346" sldId="968"/>
            <ac:spMk id="9" creationId="{B8C38A0C-D611-4E77-A787-6DBF0A4241B3}"/>
          </ac:spMkLst>
        </pc:spChg>
        <pc:spChg chg="add del">
          <ac:chgData name="Rautaporras Petteri" userId="d9004aa4-7491-43fa-b04f-4f6e300df2fa" providerId="ADAL" clId="{6841D7B4-FE02-47B5-B2A9-E4204FB9DA1B}" dt="2020-10-18T18:20:35.824" v="316"/>
          <ac:spMkLst>
            <pc:docMk/>
            <pc:sldMk cId="2712060346" sldId="968"/>
            <ac:spMk id="10" creationId="{A2875AA7-BBFF-45A5-A9BF-F115EB553AD9}"/>
          </ac:spMkLst>
        </pc:spChg>
        <pc:spChg chg="add mod">
          <ac:chgData name="Rautaporras Petteri" userId="d9004aa4-7491-43fa-b04f-4f6e300df2fa" providerId="ADAL" clId="{6841D7B4-FE02-47B5-B2A9-E4204FB9DA1B}" dt="2020-10-18T18:27:32.694" v="389" actId="1076"/>
          <ac:spMkLst>
            <pc:docMk/>
            <pc:sldMk cId="2712060346" sldId="968"/>
            <ac:spMk id="12" creationId="{E9F3C9B3-9EB0-4AF7-AE65-B8B2DE32F280}"/>
          </ac:spMkLst>
        </pc:spChg>
        <pc:graphicFrameChg chg="add">
          <ac:chgData name="Rautaporras Petteri" userId="d9004aa4-7491-43fa-b04f-4f6e300df2fa" providerId="ADAL" clId="{6841D7B4-FE02-47B5-B2A9-E4204FB9DA1B}" dt="2020-10-18T18:23:03.794" v="352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addSp delSp modSp add mod">
        <pc:chgData name="Rautaporras Petteri" userId="d9004aa4-7491-43fa-b04f-4f6e300df2fa" providerId="ADAL" clId="{6841D7B4-FE02-47B5-B2A9-E4204FB9DA1B}" dt="2020-10-18T18:47:42.819" v="616" actId="20577"/>
        <pc:sldMkLst>
          <pc:docMk/>
          <pc:sldMk cId="504470528" sldId="969"/>
        </pc:sldMkLst>
        <pc:spChg chg="add del mod">
          <ac:chgData name="Rautaporras Petteri" userId="d9004aa4-7491-43fa-b04f-4f6e300df2fa" providerId="ADAL" clId="{6841D7B4-FE02-47B5-B2A9-E4204FB9DA1B}" dt="2020-10-18T18:47:42.819" v="616" actId="20577"/>
          <ac:spMkLst>
            <pc:docMk/>
            <pc:sldMk cId="504470528" sldId="969"/>
            <ac:spMk id="2" creationId="{067B4DDE-C1B1-4E6C-A550-31589D2B3955}"/>
          </ac:spMkLst>
        </pc:spChg>
        <pc:spChg chg="del">
          <ac:chgData name="Rautaporras Petteri" userId="d9004aa4-7491-43fa-b04f-4f6e300df2fa" providerId="ADAL" clId="{6841D7B4-FE02-47B5-B2A9-E4204FB9DA1B}" dt="2020-10-18T18:33:26.918" v="449" actId="478"/>
          <ac:spMkLst>
            <pc:docMk/>
            <pc:sldMk cId="504470528" sldId="969"/>
            <ac:spMk id="6" creationId="{9B7767A8-9DD9-4250-A497-694448E25BED}"/>
          </ac:spMkLst>
        </pc:spChg>
        <pc:spChg chg="mod">
          <ac:chgData name="Rautaporras Petteri" userId="d9004aa4-7491-43fa-b04f-4f6e300df2fa" providerId="ADAL" clId="{6841D7B4-FE02-47B5-B2A9-E4204FB9DA1B}" dt="2020-10-18T18:39:45.780" v="576" actId="20577"/>
          <ac:spMkLst>
            <pc:docMk/>
            <pc:sldMk cId="504470528" sldId="969"/>
            <ac:spMk id="7" creationId="{AC5210B7-4FEB-4D7F-9B4A-5FF043D16BBF}"/>
          </ac:spMkLst>
        </pc:spChg>
        <pc:spChg chg="add del">
          <ac:chgData name="Rautaporras Petteri" userId="d9004aa4-7491-43fa-b04f-4f6e300df2fa" providerId="ADAL" clId="{6841D7B4-FE02-47B5-B2A9-E4204FB9DA1B}" dt="2020-10-18T18:32:19.521" v="393"/>
          <ac:spMkLst>
            <pc:docMk/>
            <pc:sldMk cId="504470528" sldId="969"/>
            <ac:spMk id="8" creationId="{89A9D44F-C7B3-4D05-88EF-C3908D614002}"/>
          </ac:spMkLst>
        </pc:spChg>
        <pc:graphicFrameChg chg="add">
          <ac:chgData name="Rautaporras Petteri" userId="d9004aa4-7491-43fa-b04f-4f6e300df2fa" providerId="ADAL" clId="{6841D7B4-FE02-47B5-B2A9-E4204FB9DA1B}" dt="2020-10-18T18:33:27.519" v="450"/>
          <ac:graphicFrameMkLst>
            <pc:docMk/>
            <pc:sldMk cId="504470528" sldId="969"/>
            <ac:graphicFrameMk id="9" creationId="{C028917F-B5B6-4804-A7E5-8B8DCC266205}"/>
          </ac:graphicFrameMkLst>
        </pc:graphicFrameChg>
      </pc:sldChg>
    </pc:docChg>
  </pc:docChgLst>
  <pc:docChgLst>
    <pc:chgData name="Rautaporras Petteri" userId="d9004aa4-7491-43fa-b04f-4f6e300df2fa" providerId="ADAL" clId="{87F99CCE-439C-4C21-93F5-A441599138F9}"/>
    <pc:docChg chg="undo custSel addSld delSld modSld">
      <pc:chgData name="Rautaporras Petteri" userId="d9004aa4-7491-43fa-b04f-4f6e300df2fa" providerId="ADAL" clId="{87F99CCE-439C-4C21-93F5-A441599138F9}" dt="2021-02-11T08:15:10.846" v="520"/>
      <pc:docMkLst>
        <pc:docMk/>
      </pc:docMkLst>
      <pc:sldChg chg="addSp delSp modSp mod">
        <pc:chgData name="Rautaporras Petteri" userId="d9004aa4-7491-43fa-b04f-4f6e300df2fa" providerId="ADAL" clId="{87F99CCE-439C-4C21-93F5-A441599138F9}" dt="2021-02-11T08:15:10.846" v="520"/>
        <pc:sldMkLst>
          <pc:docMk/>
          <pc:sldMk cId="1365136293" sldId="256"/>
        </pc:sldMkLst>
        <pc:spChg chg="mod">
          <ac:chgData name="Rautaporras Petteri" userId="d9004aa4-7491-43fa-b04f-4f6e300df2fa" providerId="ADAL" clId="{87F99CCE-439C-4C21-93F5-A441599138F9}" dt="2021-02-02T11:06:30.258" v="69" actId="20577"/>
          <ac:spMkLst>
            <pc:docMk/>
            <pc:sldMk cId="1365136293" sldId="256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57.167" v="134" actId="20577"/>
          <ac:spMkLst>
            <pc:docMk/>
            <pc:sldMk cId="1365136293" sldId="256"/>
            <ac:spMk id="7" creationId="{4AB94732-1D41-48E9-BAB5-0EBF8908C6D9}"/>
          </ac:spMkLst>
        </pc:spChg>
        <pc:picChg chg="del">
          <ac:chgData name="Rautaporras Petteri" userId="d9004aa4-7491-43fa-b04f-4f6e300df2fa" providerId="ADAL" clId="{87F99CCE-439C-4C21-93F5-A441599138F9}" dt="2021-02-11T08:15:09.796" v="519" actId="478"/>
          <ac:picMkLst>
            <pc:docMk/>
            <pc:sldMk cId="1365136293" sldId="256"/>
            <ac:picMk id="8" creationId="{580F2AF6-5732-4B9D-A581-2592B79DF479}"/>
          </ac:picMkLst>
        </pc:picChg>
        <pc:picChg chg="add mod">
          <ac:chgData name="Rautaporras Petteri" userId="d9004aa4-7491-43fa-b04f-4f6e300df2fa" providerId="ADAL" clId="{87F99CCE-439C-4C21-93F5-A441599138F9}" dt="2021-02-11T08:15:10.846" v="520"/>
          <ac:picMkLst>
            <pc:docMk/>
            <pc:sldMk cId="1365136293" sldId="256"/>
            <ac:picMk id="9" creationId="{E45FC86F-26E4-4EBB-AB48-4AD475C9341C}"/>
          </ac:picMkLst>
        </pc:picChg>
      </pc:sldChg>
      <pc:sldChg chg="modSp add">
        <pc:chgData name="Rautaporras Petteri" userId="d9004aa4-7491-43fa-b04f-4f6e300df2fa" providerId="ADAL" clId="{87F99CCE-439C-4C21-93F5-A441599138F9}" dt="2021-02-02T12:40:57.038" v="469"/>
        <pc:sldMkLst>
          <pc:docMk/>
          <pc:sldMk cId="1538556369" sldId="267"/>
        </pc:sldMkLst>
        <pc:graphicFrameChg chg="mod">
          <ac:chgData name="Rautaporras Petteri" userId="d9004aa4-7491-43fa-b04f-4f6e300df2fa" providerId="ADAL" clId="{87F99CCE-439C-4C21-93F5-A441599138F9}" dt="2021-02-02T12:40:57.038" v="469"/>
          <ac:graphicFrameMkLst>
            <pc:docMk/>
            <pc:sldMk cId="1538556369" sldId="267"/>
            <ac:graphicFrameMk id="15" creationId="{7C6CA8DC-EC18-49B0-8099-FB3EF2C6368A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36:25.807" v="284" actId="20577"/>
        <pc:sldMkLst>
          <pc:docMk/>
          <pc:sldMk cId="2587083354" sldId="365"/>
        </pc:sldMkLst>
        <pc:spChg chg="mod">
          <ac:chgData name="Rautaporras Petteri" userId="d9004aa4-7491-43fa-b04f-4f6e300df2fa" providerId="ADAL" clId="{87F99CCE-439C-4C21-93F5-A441599138F9}" dt="2021-02-02T11:36:25.807" v="284" actId="20577"/>
          <ac:spMkLst>
            <pc:docMk/>
            <pc:sldMk cId="2587083354" sldId="3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36:11.482" v="267" actId="20577"/>
          <ac:graphicFrameMkLst>
            <pc:docMk/>
            <pc:sldMk cId="2587083354" sldId="365"/>
            <ac:graphicFrameMk id="15" creationId="{01C2C87B-E9EF-4392-9BEF-6121CC33ABC1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6:43.968" v="403" actId="27918"/>
        <pc:sldMkLst>
          <pc:docMk/>
          <pc:sldMk cId="1987471013" sldId="390"/>
        </pc:sldMkLst>
        <pc:spChg chg="mod">
          <ac:chgData name="Rautaporras Petteri" userId="d9004aa4-7491-43fa-b04f-4f6e300df2fa" providerId="ADAL" clId="{87F99CCE-439C-4C21-93F5-A441599138F9}" dt="2021-02-02T11:38:16.741" v="318"/>
          <ac:spMkLst>
            <pc:docMk/>
            <pc:sldMk cId="1987471013" sldId="390"/>
            <ac:spMk id="14" creationId="{7470ED60-F841-4D1F-8D69-43DBD200563B}"/>
          </ac:spMkLst>
        </pc:spChg>
        <pc:graphicFrameChg chg="mod">
          <ac:chgData name="Rautaporras Petteri" userId="d9004aa4-7491-43fa-b04f-4f6e300df2fa" providerId="ADAL" clId="{87F99CCE-439C-4C21-93F5-A441599138F9}" dt="2021-02-02T11:56:15.559" v="400"/>
          <ac:graphicFrameMkLst>
            <pc:docMk/>
            <pc:sldMk cId="1987471013" sldId="390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7:48.320" v="411" actId="14100"/>
        <pc:sldMkLst>
          <pc:docMk/>
          <pc:sldMk cId="3656174783" sldId="391"/>
        </pc:sldMkLst>
        <pc:spChg chg="mod">
          <ac:chgData name="Rautaporras Petteri" userId="d9004aa4-7491-43fa-b04f-4f6e300df2fa" providerId="ADAL" clId="{87F99CCE-439C-4C21-93F5-A441599138F9}" dt="2021-02-02T11:54:44.578" v="386" actId="20577"/>
          <ac:spMkLst>
            <pc:docMk/>
            <pc:sldMk cId="3656174783" sldId="391"/>
            <ac:spMk id="13" creationId="{23F05F4A-199D-4EF4-A2F8-573CC571D27B}"/>
          </ac:spMkLst>
        </pc:spChg>
        <pc:graphicFrameChg chg="mod">
          <ac:chgData name="Rautaporras Petteri" userId="d9004aa4-7491-43fa-b04f-4f6e300df2fa" providerId="ADAL" clId="{87F99CCE-439C-4C21-93F5-A441599138F9}" dt="2021-02-02T11:57:07.776" v="404"/>
          <ac:graphicFrameMkLst>
            <pc:docMk/>
            <pc:sldMk cId="3656174783" sldId="391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7:48.320" v="411" actId="14100"/>
          <ac:graphicFrameMkLst>
            <pc:docMk/>
            <pc:sldMk cId="3656174783" sldId="391"/>
            <ac:graphicFrameMk id="17" creationId="{F981C491-E56D-413E-8873-319BFD83691E}"/>
          </ac:graphicFrameMkLst>
        </pc:graphicFrameChg>
      </pc:sldChg>
      <pc:sldChg chg="addSp delSp modSp mod">
        <pc:chgData name="Rautaporras Petteri" userId="d9004aa4-7491-43fa-b04f-4f6e300df2fa" providerId="ADAL" clId="{87F99CCE-439C-4C21-93F5-A441599138F9}" dt="2021-02-02T11:59:21.679" v="422"/>
        <pc:sldMkLst>
          <pc:docMk/>
          <pc:sldMk cId="3669793224" sldId="392"/>
        </pc:sldMkLst>
        <pc:spChg chg="mod">
          <ac:chgData name="Rautaporras Petteri" userId="d9004aa4-7491-43fa-b04f-4f6e300df2fa" providerId="ADAL" clId="{87F99CCE-439C-4C21-93F5-A441599138F9}" dt="2021-02-02T11:38:22.606" v="319"/>
          <ac:spMkLst>
            <pc:docMk/>
            <pc:sldMk cId="3669793224" sldId="392"/>
            <ac:spMk id="14" creationId="{B82B029D-354B-4A5F-9DCF-121ABF342CB8}"/>
          </ac:spMkLst>
        </pc:spChg>
        <pc:graphicFrameChg chg="add del mod">
          <ac:chgData name="Rautaporras Petteri" userId="d9004aa4-7491-43fa-b04f-4f6e300df2fa" providerId="ADAL" clId="{87F99CCE-439C-4C21-93F5-A441599138F9}" dt="2021-02-02T11:59:14.035" v="421"/>
          <ac:graphicFrameMkLst>
            <pc:docMk/>
            <pc:sldMk cId="3669793224" sldId="392"/>
            <ac:graphicFrameMk id="13" creationId="{884BBF3A-4844-4C10-BF4F-22B9C7F249CC}"/>
          </ac:graphicFrameMkLst>
        </pc:graphicFrameChg>
        <pc:graphicFrameChg chg="add del mod">
          <ac:chgData name="Rautaporras Petteri" userId="d9004aa4-7491-43fa-b04f-4f6e300df2fa" providerId="ADAL" clId="{87F99CCE-439C-4C21-93F5-A441599138F9}" dt="2021-02-02T11:59:21.679" v="422"/>
          <ac:graphicFrameMkLst>
            <pc:docMk/>
            <pc:sldMk cId="3669793224" sldId="39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0:29.176" v="431"/>
        <pc:sldMkLst>
          <pc:docMk/>
          <pc:sldMk cId="2654687898" sldId="393"/>
        </pc:sldMkLst>
        <pc:spChg chg="mod">
          <ac:chgData name="Rautaporras Petteri" userId="d9004aa4-7491-43fa-b04f-4f6e300df2fa" providerId="ADAL" clId="{87F99CCE-439C-4C21-93F5-A441599138F9}" dt="2021-02-02T11:54:52.376" v="390" actId="20577"/>
          <ac:spMkLst>
            <pc:docMk/>
            <pc:sldMk cId="2654687898" sldId="393"/>
            <ac:spMk id="13" creationId="{B2A103DC-790C-44DC-A642-6A65DF40D92A}"/>
          </ac:spMkLst>
        </pc:spChg>
        <pc:graphicFrameChg chg="mod">
          <ac:chgData name="Rautaporras Petteri" userId="d9004aa4-7491-43fa-b04f-4f6e300df2fa" providerId="ADAL" clId="{87F99CCE-439C-4C21-93F5-A441599138F9}" dt="2021-02-02T12:00:29.176" v="431"/>
          <ac:graphicFrameMkLst>
            <pc:docMk/>
            <pc:sldMk cId="2654687898" sldId="39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0:16.336" v="430" actId="14100"/>
          <ac:graphicFrameMkLst>
            <pc:docMk/>
            <pc:sldMk cId="2654687898" sldId="393"/>
            <ac:graphicFrameMk id="16" creationId="{408A831B-BFCF-4C3E-B1C8-70FCC54C6ED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2:25.543" v="442"/>
        <pc:sldMkLst>
          <pc:docMk/>
          <pc:sldMk cId="313182403" sldId="394"/>
        </pc:sldMkLst>
        <pc:spChg chg="mod">
          <ac:chgData name="Rautaporras Petteri" userId="d9004aa4-7491-43fa-b04f-4f6e300df2fa" providerId="ADAL" clId="{87F99CCE-439C-4C21-93F5-A441599138F9}" dt="2021-02-02T11:38:29.127" v="320"/>
          <ac:spMkLst>
            <pc:docMk/>
            <pc:sldMk cId="313182403" sldId="394"/>
            <ac:spMk id="10" creationId="{B1D6AD6E-1E76-40F0-A297-8C5A72E17969}"/>
          </ac:spMkLst>
        </pc:spChg>
        <pc:graphicFrameChg chg="mod">
          <ac:chgData name="Rautaporras Petteri" userId="d9004aa4-7491-43fa-b04f-4f6e300df2fa" providerId="ADAL" clId="{87F99CCE-439C-4C21-93F5-A441599138F9}" dt="2021-02-02T12:02:25.543" v="442"/>
          <ac:graphicFrameMkLst>
            <pc:docMk/>
            <pc:sldMk cId="313182403" sldId="39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4:21.408" v="455"/>
        <pc:sldMkLst>
          <pc:docMk/>
          <pc:sldMk cId="2811407423" sldId="395"/>
        </pc:sldMkLst>
        <pc:spChg chg="mod">
          <ac:chgData name="Rautaporras Petteri" userId="d9004aa4-7491-43fa-b04f-4f6e300df2fa" providerId="ADAL" clId="{87F99CCE-439C-4C21-93F5-A441599138F9}" dt="2021-02-02T11:55:01.177" v="394" actId="20577"/>
          <ac:spMkLst>
            <pc:docMk/>
            <pc:sldMk cId="2811407423" sldId="395"/>
            <ac:spMk id="13" creationId="{43D531D8-AF4F-4619-94DF-84C29772EEC2}"/>
          </ac:spMkLst>
        </pc:spChg>
        <pc:graphicFrameChg chg="mod">
          <ac:chgData name="Rautaporras Petteri" userId="d9004aa4-7491-43fa-b04f-4f6e300df2fa" providerId="ADAL" clId="{87F99CCE-439C-4C21-93F5-A441599138F9}" dt="2021-02-02T12:04:21.408" v="455"/>
          <ac:graphicFrameMkLst>
            <pc:docMk/>
            <pc:sldMk cId="2811407423" sldId="39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2:03:51.272" v="453" actId="14100"/>
          <ac:graphicFrameMkLst>
            <pc:docMk/>
            <pc:sldMk cId="2811407423" sldId="395"/>
            <ac:graphicFrameMk id="16" creationId="{CC39EC0A-7CA7-4991-9F12-3C83EFFC2E56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5:56.238" v="459"/>
        <pc:sldMkLst>
          <pc:docMk/>
          <pc:sldMk cId="1647773486" sldId="396"/>
        </pc:sldMkLst>
        <pc:spChg chg="mod">
          <ac:chgData name="Rautaporras Petteri" userId="d9004aa4-7491-43fa-b04f-4f6e300df2fa" providerId="ADAL" clId="{87F99CCE-439C-4C21-93F5-A441599138F9}" dt="2021-02-02T11:38:33.639" v="321"/>
          <ac:spMkLst>
            <pc:docMk/>
            <pc:sldMk cId="1647773486" sldId="396"/>
            <ac:spMk id="14" creationId="{BB5F8D72-9B1E-414E-B7CA-2B36A3595602}"/>
          </ac:spMkLst>
        </pc:spChg>
        <pc:graphicFrameChg chg="mod">
          <ac:chgData name="Rautaporras Petteri" userId="d9004aa4-7491-43fa-b04f-4f6e300df2fa" providerId="ADAL" clId="{87F99CCE-439C-4C21-93F5-A441599138F9}" dt="2021-02-02T12:05:56.238" v="459"/>
          <ac:graphicFrameMkLst>
            <pc:docMk/>
            <pc:sldMk cId="1647773486" sldId="39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6:46.752" v="465" actId="14100"/>
        <pc:sldMkLst>
          <pc:docMk/>
          <pc:sldMk cId="2269594941" sldId="397"/>
        </pc:sldMkLst>
        <pc:spChg chg="mod">
          <ac:chgData name="Rautaporras Petteri" userId="d9004aa4-7491-43fa-b04f-4f6e300df2fa" providerId="ADAL" clId="{87F99CCE-439C-4C21-93F5-A441599138F9}" dt="2021-02-02T11:55:07.112" v="398" actId="20577"/>
          <ac:spMkLst>
            <pc:docMk/>
            <pc:sldMk cId="2269594941" sldId="397"/>
            <ac:spMk id="14" creationId="{9DA53C9E-0701-4946-816F-3145481D39B4}"/>
          </ac:spMkLst>
        </pc:spChg>
        <pc:graphicFrameChg chg="mod">
          <ac:chgData name="Rautaporras Petteri" userId="d9004aa4-7491-43fa-b04f-4f6e300df2fa" providerId="ADAL" clId="{87F99CCE-439C-4C21-93F5-A441599138F9}" dt="2021-02-02T12:06:10.123" v="460"/>
          <ac:graphicFrameMkLst>
            <pc:docMk/>
            <pc:sldMk cId="2269594941" sldId="39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87F99CCE-439C-4C21-93F5-A441599138F9}" dt="2021-02-02T12:06:46.752" v="465" actId="14100"/>
          <ac:graphicFrameMkLst>
            <pc:docMk/>
            <pc:sldMk cId="2269594941" sldId="397"/>
            <ac:graphicFrameMk id="17" creationId="{B07892C3-BF7D-44CD-B55D-43B9021ED22B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2:07:59.800" v="466"/>
        <pc:sldMkLst>
          <pc:docMk/>
          <pc:sldMk cId="3980412811" sldId="458"/>
        </pc:sldMkLst>
        <pc:spChg chg="mod">
          <ac:chgData name="Rautaporras Petteri" userId="d9004aa4-7491-43fa-b04f-4f6e300df2fa" providerId="ADAL" clId="{87F99CCE-439C-4C21-93F5-A441599138F9}" dt="2021-02-02T11:38:06.551" v="317" actId="20577"/>
          <ac:spMkLst>
            <pc:docMk/>
            <pc:sldMk cId="3980412811" sldId="4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2:07:59.800" v="466"/>
          <ac:graphicFrameMkLst>
            <pc:docMk/>
            <pc:sldMk cId="3980412811" sldId="4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4:34.536" v="384" actId="20577"/>
        <pc:sldMkLst>
          <pc:docMk/>
          <pc:sldMk cId="2397859502" sldId="459"/>
        </pc:sldMkLst>
        <pc:spChg chg="mod">
          <ac:chgData name="Rautaporras Petteri" userId="d9004aa4-7491-43fa-b04f-4f6e300df2fa" providerId="ADAL" clId="{87F99CCE-439C-4C21-93F5-A441599138F9}" dt="2021-02-02T11:54:34.536" v="384" actId="20577"/>
          <ac:spMkLst>
            <pc:docMk/>
            <pc:sldMk cId="2397859502" sldId="4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87F99CCE-439C-4C21-93F5-A441599138F9}" dt="2021-02-02T11:54:15.710" v="365"/>
          <ac:graphicFrameMkLst>
            <pc:docMk/>
            <pc:sldMk cId="2397859502" sldId="4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87F99CCE-439C-4C21-93F5-A441599138F9}" dt="2021-02-02T11:54:02.457" v="364" actId="1076"/>
          <ac:graphicFrameMkLst>
            <pc:docMk/>
            <pc:sldMk cId="2397859502" sldId="459"/>
            <ac:graphicFrameMk id="16" creationId="{95AF3DB4-832C-47A2-B907-1EB7C09B975C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07:24.350" v="71" actId="47"/>
        <pc:sldMkLst>
          <pc:docMk/>
          <pc:sldMk cId="2562622245" sldId="947"/>
        </pc:sldMkLst>
      </pc:sldChg>
      <pc:sldChg chg="modSp">
        <pc:chgData name="Rautaporras Petteri" userId="d9004aa4-7491-43fa-b04f-4f6e300df2fa" providerId="ADAL" clId="{87F99CCE-439C-4C21-93F5-A441599138F9}" dt="2021-02-02T12:40:57.041" v="470"/>
        <pc:sldMkLst>
          <pc:docMk/>
          <pc:sldMk cId="3943244403" sldId="953"/>
        </pc:sldMkLst>
        <pc:graphicFrameChg chg="mod">
          <ac:chgData name="Rautaporras Petteri" userId="d9004aa4-7491-43fa-b04f-4f6e300df2fa" providerId="ADAL" clId="{87F99CCE-439C-4C21-93F5-A441599138F9}" dt="2021-02-02T12:40:57.041" v="470"/>
          <ac:graphicFrameMkLst>
            <pc:docMk/>
            <pc:sldMk cId="3943244403" sldId="953"/>
            <ac:graphicFrameMk id="13" creationId="{7A864BE1-DE3F-45F4-BB78-C1EAB6A2F771}"/>
          </ac:graphicFrameMkLst>
        </pc:graphicFrameChg>
      </pc:sldChg>
      <pc:sldChg chg="modSp">
        <pc:chgData name="Rautaporras Petteri" userId="d9004aa4-7491-43fa-b04f-4f6e300df2fa" providerId="ADAL" clId="{87F99CCE-439C-4C21-93F5-A441599138F9}" dt="2021-02-02T12:40:57.045" v="471"/>
        <pc:sldMkLst>
          <pc:docMk/>
          <pc:sldMk cId="3628939355" sldId="954"/>
        </pc:sldMkLst>
        <pc:graphicFrameChg chg="mod">
          <ac:chgData name="Rautaporras Petteri" userId="d9004aa4-7491-43fa-b04f-4f6e300df2fa" providerId="ADAL" clId="{87F99CCE-439C-4C21-93F5-A441599138F9}" dt="2021-02-02T12:40:57.045" v="471"/>
          <ac:graphicFrameMkLst>
            <pc:docMk/>
            <pc:sldMk cId="3628939355" sldId="954"/>
            <ac:graphicFrameMk id="13" creationId="{C0294D50-25F0-4810-B95E-FC41331307D0}"/>
          </ac:graphicFrameMkLst>
        </pc:graphicFrameChg>
      </pc:sldChg>
      <pc:sldChg chg="addSp modSp mod">
        <pc:chgData name="Rautaporras Petteri" userId="d9004aa4-7491-43fa-b04f-4f6e300df2fa" providerId="ADAL" clId="{87F99CCE-439C-4C21-93F5-A441599138F9}" dt="2021-02-02T12:40:45.482" v="467"/>
        <pc:sldMkLst>
          <pc:docMk/>
          <pc:sldMk cId="1256159947" sldId="955"/>
        </pc:sldMkLst>
        <pc:spChg chg="mod">
          <ac:chgData name="Rautaporras Petteri" userId="d9004aa4-7491-43fa-b04f-4f6e300df2fa" providerId="ADAL" clId="{87F99CCE-439C-4C21-93F5-A441599138F9}" dt="2021-02-02T12:40:45.482" v="467"/>
          <ac:spMkLst>
            <pc:docMk/>
            <pc:sldMk cId="1256159947" sldId="955"/>
            <ac:spMk id="2" creationId="{F9CA583E-2143-412E-B423-CA2B7C213F9D}"/>
          </ac:spMkLst>
        </pc:spChg>
        <pc:spChg chg="mod">
          <ac:chgData name="Rautaporras Petteri" userId="d9004aa4-7491-43fa-b04f-4f6e300df2fa" providerId="ADAL" clId="{87F99CCE-439C-4C21-93F5-A441599138F9}" dt="2021-02-02T11:10:33.030" v="123" actId="20577"/>
          <ac:spMkLst>
            <pc:docMk/>
            <pc:sldMk cId="1256159947" sldId="955"/>
            <ac:spMk id="10" creationId="{87D6A1E3-75A9-4390-8D88-972EFCCDB78C}"/>
          </ac:spMkLst>
        </pc:spChg>
        <pc:spChg chg="mod">
          <ac:chgData name="Rautaporras Petteri" userId="d9004aa4-7491-43fa-b04f-4f6e300df2fa" providerId="ADAL" clId="{87F99CCE-439C-4C21-93F5-A441599138F9}" dt="2021-02-02T11:10:19.522" v="112"/>
          <ac:spMkLst>
            <pc:docMk/>
            <pc:sldMk cId="1256159947" sldId="955"/>
            <ac:spMk id="13" creationId="{EC915C5D-83F0-4CB0-A2DA-EF34B8909014}"/>
          </ac:spMkLst>
        </pc:spChg>
        <pc:spChg chg="add mod">
          <ac:chgData name="Rautaporras Petteri" userId="d9004aa4-7491-43fa-b04f-4f6e300df2fa" providerId="ADAL" clId="{87F99CCE-439C-4C21-93F5-A441599138F9}" dt="2021-02-02T11:10:10.094" v="111" actId="688"/>
          <ac:spMkLst>
            <pc:docMk/>
            <pc:sldMk cId="1256159947" sldId="955"/>
            <ac:spMk id="16" creationId="{113C749A-55C6-4023-B547-EDDC22E18147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48.017" v="518" actId="20577"/>
        <pc:sldMkLst>
          <pc:docMk/>
          <pc:sldMk cId="3066166687" sldId="962"/>
        </pc:sldMkLst>
        <pc:spChg chg="mod">
          <ac:chgData name="Rautaporras Petteri" userId="d9004aa4-7491-43fa-b04f-4f6e300df2fa" providerId="ADAL" clId="{87F99CCE-439C-4C21-93F5-A441599138F9}" dt="2021-02-02T11:26:51.586" v="244" actId="20577"/>
          <ac:spMkLst>
            <pc:docMk/>
            <pc:sldMk cId="3066166687" sldId="962"/>
            <ac:spMk id="2" creationId="{B348BFD4-E7A0-4CAD-9B96-19E99E58F696}"/>
          </ac:spMkLst>
        </pc:spChg>
        <pc:spChg chg="mod">
          <ac:chgData name="Rautaporras Petteri" userId="d9004aa4-7491-43fa-b04f-4f6e300df2fa" providerId="ADAL" clId="{87F99CCE-439C-4C21-93F5-A441599138F9}" dt="2021-02-03T13:10:48.017" v="518" actId="20577"/>
          <ac:spMkLst>
            <pc:docMk/>
            <pc:sldMk cId="3066166687" sldId="962"/>
            <ac:spMk id="7" creationId="{E09F21E7-234E-4234-A714-BFF177793278}"/>
          </ac:spMkLst>
        </pc:spChg>
        <pc:graphicFrameChg chg="mod">
          <ac:chgData name="Rautaporras Petteri" userId="d9004aa4-7491-43fa-b04f-4f6e300df2fa" providerId="ADAL" clId="{87F99CCE-439C-4C21-93F5-A441599138F9}" dt="2021-02-02T11:17:42.117" v="226" actId="404"/>
          <ac:graphicFrameMkLst>
            <pc:docMk/>
            <pc:sldMk cId="3066166687" sldId="962"/>
            <ac:graphicFrameMk id="8" creationId="{3612B481-A707-4C67-A80A-A003D345846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3T13:10:25.008" v="501" actId="20577"/>
        <pc:sldMkLst>
          <pc:docMk/>
          <pc:sldMk cId="1978437171" sldId="966"/>
        </pc:sldMkLst>
        <pc:spChg chg="mod">
          <ac:chgData name="Rautaporras Petteri" userId="d9004aa4-7491-43fa-b04f-4f6e300df2fa" providerId="ADAL" clId="{87F99CCE-439C-4C21-93F5-A441599138F9}" dt="2021-02-02T11:13:01.369" v="138" actId="1076"/>
          <ac:spMkLst>
            <pc:docMk/>
            <pc:sldMk cId="1978437171" sldId="966"/>
            <ac:spMk id="2" creationId="{EFCA2451-703A-404C-9695-944A2DB105B5}"/>
          </ac:spMkLst>
        </pc:spChg>
        <pc:spChg chg="mod">
          <ac:chgData name="Rautaporras Petteri" userId="d9004aa4-7491-43fa-b04f-4f6e300df2fa" providerId="ADAL" clId="{87F99CCE-439C-4C21-93F5-A441599138F9}" dt="2021-02-03T13:10:25.008" v="501" actId="20577"/>
          <ac:spMkLst>
            <pc:docMk/>
            <pc:sldMk cId="1978437171" sldId="966"/>
            <ac:spMk id="7" creationId="{AC0BAA4F-D797-4011-AA46-63C0FBA69B47}"/>
          </ac:spMkLst>
        </pc:spChg>
        <pc:graphicFrameChg chg="mod">
          <ac:chgData name="Rautaporras Petteri" userId="d9004aa4-7491-43fa-b04f-4f6e300df2fa" providerId="ADAL" clId="{87F99CCE-439C-4C21-93F5-A441599138F9}" dt="2021-02-02T11:15:08.706" v="146" actId="404"/>
          <ac:graphicFrameMkLst>
            <pc:docMk/>
            <pc:sldMk cId="1978437171" sldId="966"/>
            <ac:graphicFrameMk id="10" creationId="{DAB387D3-BDBF-44E1-8BFD-315A6DA6E878}"/>
          </ac:graphicFrameMkLst>
        </pc:graphicFrameChg>
      </pc:sldChg>
      <pc:sldChg chg="modSp mod">
        <pc:chgData name="Rautaporras Petteri" userId="d9004aa4-7491-43fa-b04f-4f6e300df2fa" providerId="ADAL" clId="{87F99CCE-439C-4C21-93F5-A441599138F9}" dt="2021-02-02T11:52:11.768" v="356" actId="14100"/>
        <pc:sldMkLst>
          <pc:docMk/>
          <pc:sldMk cId="1507876297" sldId="967"/>
        </pc:sldMkLst>
        <pc:spChg chg="mod">
          <ac:chgData name="Rautaporras Petteri" userId="d9004aa4-7491-43fa-b04f-4f6e300df2fa" providerId="ADAL" clId="{87F99CCE-439C-4C21-93F5-A441599138F9}" dt="2021-02-02T11:39:59.776" v="326" actId="20577"/>
          <ac:spMkLst>
            <pc:docMk/>
            <pc:sldMk cId="1507876297" sldId="967"/>
            <ac:spMk id="2" creationId="{DD90FC4D-C1AB-48F7-A136-1C97BCF78BAA}"/>
          </ac:spMkLst>
        </pc:spChg>
        <pc:spChg chg="mod">
          <ac:chgData name="Rautaporras Petteri" userId="d9004aa4-7491-43fa-b04f-4f6e300df2fa" providerId="ADAL" clId="{87F99CCE-439C-4C21-93F5-A441599138F9}" dt="2021-02-02T11:52:11.768" v="356" actId="14100"/>
          <ac:spMkLst>
            <pc:docMk/>
            <pc:sldMk cId="1507876297" sldId="967"/>
            <ac:spMk id="9" creationId="{647E6F27-F694-44D5-8D32-A7E716349373}"/>
          </ac:spMkLst>
        </pc:spChg>
      </pc:sldChg>
      <pc:sldChg chg="modSp mod">
        <pc:chgData name="Rautaporras Petteri" userId="d9004aa4-7491-43fa-b04f-4f6e300df2fa" providerId="ADAL" clId="{87F99CCE-439C-4C21-93F5-A441599138F9}" dt="2021-02-03T13:10:08.848" v="486" actId="20577"/>
        <pc:sldMkLst>
          <pc:docMk/>
          <pc:sldMk cId="2712060346" sldId="968"/>
        </pc:sldMkLst>
        <pc:spChg chg="mod">
          <ac:chgData name="Rautaporras Petteri" userId="d9004aa4-7491-43fa-b04f-4f6e300df2fa" providerId="ADAL" clId="{87F99CCE-439C-4C21-93F5-A441599138F9}" dt="2021-02-02T11:22:42.569" v="228"/>
          <ac:spMkLst>
            <pc:docMk/>
            <pc:sldMk cId="2712060346" sldId="968"/>
            <ac:spMk id="2" creationId="{D2BA5732-6418-4EB7-B5D2-F84FED65AEDD}"/>
          </ac:spMkLst>
        </pc:spChg>
        <pc:spChg chg="mod">
          <ac:chgData name="Rautaporras Petteri" userId="d9004aa4-7491-43fa-b04f-4f6e300df2fa" providerId="ADAL" clId="{87F99CCE-439C-4C21-93F5-A441599138F9}" dt="2021-02-03T13:10:08.848" v="486" actId="20577"/>
          <ac:spMkLst>
            <pc:docMk/>
            <pc:sldMk cId="2712060346" sldId="968"/>
            <ac:spMk id="7" creationId="{CA7C9481-37E2-427C-B485-7842B9C5981B}"/>
          </ac:spMkLst>
        </pc:spChg>
        <pc:graphicFrameChg chg="mod">
          <ac:chgData name="Rautaporras Petteri" userId="d9004aa4-7491-43fa-b04f-4f6e300df2fa" providerId="ADAL" clId="{87F99CCE-439C-4C21-93F5-A441599138F9}" dt="2021-02-02T11:25:18.250" v="235" actId="404"/>
          <ac:graphicFrameMkLst>
            <pc:docMk/>
            <pc:sldMk cId="2712060346" sldId="968"/>
            <ac:graphicFrameMk id="11" creationId="{F4527B34-B33E-43A4-B330-121B4B67AADA}"/>
          </ac:graphicFrameMkLst>
        </pc:graphicFrameChg>
      </pc:sldChg>
      <pc:sldChg chg="del">
        <pc:chgData name="Rautaporras Petteri" userId="d9004aa4-7491-43fa-b04f-4f6e300df2fa" providerId="ADAL" clId="{87F99CCE-439C-4C21-93F5-A441599138F9}" dt="2021-02-02T11:26:06.478" v="238" actId="47"/>
        <pc:sldMkLst>
          <pc:docMk/>
          <pc:sldMk cId="504470528" sldId="969"/>
        </pc:sldMkLst>
      </pc:sldChg>
      <pc:sldChg chg="addSp delSp modSp new mod">
        <pc:chgData name="Rautaporras Petteri" userId="d9004aa4-7491-43fa-b04f-4f6e300df2fa" providerId="ADAL" clId="{87F99CCE-439C-4C21-93F5-A441599138F9}" dt="2021-02-02T12:40:57.035" v="468"/>
        <pc:sldMkLst>
          <pc:docMk/>
          <pc:sldMk cId="3567768325" sldId="970"/>
        </pc:sldMkLst>
        <pc:spChg chg="mod">
          <ac:chgData name="Rautaporras Petteri" userId="d9004aa4-7491-43fa-b04f-4f6e300df2fa" providerId="ADAL" clId="{87F99CCE-439C-4C21-93F5-A441599138F9}" dt="2021-02-02T11:07:47.695" v="74" actId="20577"/>
          <ac:spMkLst>
            <pc:docMk/>
            <pc:sldMk cId="3567768325" sldId="970"/>
            <ac:spMk id="2" creationId="{0099F952-25FF-44AA-AF2C-D6C7DEBDC134}"/>
          </ac:spMkLst>
        </pc:spChg>
        <pc:spChg chg="del">
          <ac:chgData name="Rautaporras Petteri" userId="d9004aa4-7491-43fa-b04f-4f6e300df2fa" providerId="ADAL" clId="{87F99CCE-439C-4C21-93F5-A441599138F9}" dt="2021-02-02T11:08:05.204" v="75"/>
          <ac:spMkLst>
            <pc:docMk/>
            <pc:sldMk cId="3567768325" sldId="970"/>
            <ac:spMk id="6" creationId="{2DFE7967-9B43-4147-BC3E-D852DB9816D3}"/>
          </ac:spMkLst>
        </pc:spChg>
        <pc:spChg chg="mod">
          <ac:chgData name="Rautaporras Petteri" userId="d9004aa4-7491-43fa-b04f-4f6e300df2fa" providerId="ADAL" clId="{87F99CCE-439C-4C21-93F5-A441599138F9}" dt="2021-02-02T11:09:46.669" v="107" actId="20577"/>
          <ac:spMkLst>
            <pc:docMk/>
            <pc:sldMk cId="3567768325" sldId="970"/>
            <ac:spMk id="7" creationId="{5D936457-B6A8-4AD2-8F1B-06D93FB1E31A}"/>
          </ac:spMkLst>
        </pc:spChg>
        <pc:graphicFrameChg chg="add mod">
          <ac:chgData name="Rautaporras Petteri" userId="d9004aa4-7491-43fa-b04f-4f6e300df2fa" providerId="ADAL" clId="{87F99CCE-439C-4C21-93F5-A441599138F9}" dt="2021-02-02T12:40:57.035" v="468"/>
          <ac:graphicFrameMkLst>
            <pc:docMk/>
            <pc:sldMk cId="3567768325" sldId="970"/>
            <ac:graphicFrameMk id="8" creationId="{EB3C6A7C-8EB7-4C1F-BFB9-C58F546565D3}"/>
          </ac:graphicFrameMkLst>
        </pc:graphicFrameChg>
      </pc:sldChg>
      <pc:sldChg chg="new del">
        <pc:chgData name="Rautaporras Petteri" userId="d9004aa4-7491-43fa-b04f-4f6e300df2fa" providerId="ADAL" clId="{87F99CCE-439C-4C21-93F5-A441599138F9}" dt="2021-02-02T11:29:42.318" v="247" actId="47"/>
        <pc:sldMkLst>
          <pc:docMk/>
          <pc:sldMk cId="2036885257" sldId="97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In our company, the quietest time of production is already behind us</c:v>
                </c:pt>
                <c:pt idx="1">
                  <c:v>In our company, the quietest time of production is at the moment</c:v>
                </c:pt>
                <c:pt idx="2">
                  <c:v>In our company, the quietest time of production is still ahead of us</c:v>
                </c:pt>
                <c:pt idx="3">
                  <c:v>There are no particular "quitest time" in our company this year</c:v>
                </c:pt>
              </c:strCache>
            </c:strRef>
          </c:cat>
          <c:val>
            <c:numRef>
              <c:f>Taul1!$B$2:$B$5</c:f>
              <c:numCache>
                <c:formatCode>0.0\ %</c:formatCode>
                <c:ptCount val="4"/>
                <c:pt idx="0">
                  <c:v>0.20399999999999999</c:v>
                </c:pt>
                <c:pt idx="1">
                  <c:v>0.161</c:v>
                </c:pt>
                <c:pt idx="2">
                  <c:v>0.46</c:v>
                </c:pt>
                <c:pt idx="3">
                  <c:v>0.17499999999999999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81-4435-A451-F548FA0B617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7.12.2020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In our company, the quietest time of production is already behind us</c:v>
                </c:pt>
                <c:pt idx="1">
                  <c:v>In our company, the quietest time of production is at the moment</c:v>
                </c:pt>
                <c:pt idx="2">
                  <c:v>In our company, the quietest time of production is still ahead of us</c:v>
                </c:pt>
                <c:pt idx="3">
                  <c:v>There are no particular "quitest time" in our company this year</c:v>
                </c:pt>
              </c:strCache>
            </c:strRef>
          </c:cat>
          <c:val>
            <c:numRef>
              <c:f>Taul1!$C$2:$C$5</c:f>
              <c:numCache>
                <c:formatCode>0.0\ %</c:formatCode>
                <c:ptCount val="4"/>
                <c:pt idx="0">
                  <c:v>0.21099999999999999</c:v>
                </c:pt>
                <c:pt idx="1">
                  <c:v>0.18</c:v>
                </c:pt>
                <c:pt idx="2">
                  <c:v>0.40600000000000003</c:v>
                </c:pt>
                <c:pt idx="3">
                  <c:v>0.20300000000000001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ED-4E7C-A76C-D1723A86769B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4.2.2021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Taul1!$A$2:$A$5</c:f>
              <c:strCache>
                <c:ptCount val="4"/>
                <c:pt idx="0">
                  <c:v>In our company, the quietest time of production is already behind us</c:v>
                </c:pt>
                <c:pt idx="1">
                  <c:v>In our company, the quietest time of production is at the moment</c:v>
                </c:pt>
                <c:pt idx="2">
                  <c:v>In our company, the quietest time of production is still ahead of us</c:v>
                </c:pt>
                <c:pt idx="3">
                  <c:v>There are no particular "quitest time" in our company this year</c:v>
                </c:pt>
              </c:strCache>
            </c:strRef>
          </c:cat>
          <c:val>
            <c:numRef>
              <c:f>Taul1!$D$2:$D$5</c:f>
              <c:numCache>
                <c:formatCode>0.0\ %</c:formatCode>
                <c:ptCount val="4"/>
                <c:pt idx="0">
                  <c:v>0.315</c:v>
                </c:pt>
                <c:pt idx="1">
                  <c:v>0.247</c:v>
                </c:pt>
                <c:pt idx="2">
                  <c:v>0.182</c:v>
                </c:pt>
                <c:pt idx="3">
                  <c:v>0.25600000000000001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AED-4E7C-A76C-D1723A867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9816500691647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3902.29</c:v>
                </c:pt>
                <c:pt idx="2">
                  <c:v>3251.05</c:v>
                </c:pt>
                <c:pt idx="3">
                  <c:v>3790.59</c:v>
                </c:pt>
                <c:pt idx="4">
                  <c:v>1866.15</c:v>
                </c:pt>
                <c:pt idx="5">
                  <c:v>1568.76</c:v>
                </c:pt>
                <c:pt idx="6">
                  <c:v>1458.91</c:v>
                </c:pt>
                <c:pt idx="7">
                  <c:v>1699.08</c:v>
                </c:pt>
                <c:pt idx="8">
                  <c:v>2114.48</c:v>
                </c:pt>
                <c:pt idx="9">
                  <c:v>1836.31</c:v>
                </c:pt>
                <c:pt idx="10">
                  <c:v>2251.31</c:v>
                </c:pt>
                <c:pt idx="11">
                  <c:v>2079.71</c:v>
                </c:pt>
                <c:pt idx="12">
                  <c:v>2792.76</c:v>
                </c:pt>
                <c:pt idx="13">
                  <c:v>2877.2</c:v>
                </c:pt>
                <c:pt idx="14">
                  <c:v>3695.55</c:v>
                </c:pt>
                <c:pt idx="15">
                  <c:v>2780.73</c:v>
                </c:pt>
                <c:pt idx="16">
                  <c:v>3294.06</c:v>
                </c:pt>
                <c:pt idx="17">
                  <c:v>3090.65</c:v>
                </c:pt>
                <c:pt idx="18">
                  <c:v>2932.43</c:v>
                </c:pt>
                <c:pt idx="19">
                  <c:v>2685.01</c:v>
                </c:pt>
                <c:pt idx="20">
                  <c:v>3378.06</c:v>
                </c:pt>
                <c:pt idx="21">
                  <c:v>2695.28</c:v>
                </c:pt>
                <c:pt idx="22">
                  <c:v>2885.2</c:v>
                </c:pt>
                <c:pt idx="23">
                  <c:v>2723.73</c:v>
                </c:pt>
                <c:pt idx="24">
                  <c:v>2691.25</c:v>
                </c:pt>
                <c:pt idx="25">
                  <c:v>3303.42</c:v>
                </c:pt>
                <c:pt idx="26">
                  <c:v>3540.12</c:v>
                </c:pt>
                <c:pt idx="27">
                  <c:v>4116.74</c:v>
                </c:pt>
                <c:pt idx="28">
                  <c:v>3322.4</c:v>
                </c:pt>
                <c:pt idx="29">
                  <c:v>3006.41</c:v>
                </c:pt>
                <c:pt idx="30">
                  <c:v>4838.75</c:v>
                </c:pt>
                <c:pt idx="31">
                  <c:v>3725.29</c:v>
                </c:pt>
                <c:pt idx="32">
                  <c:v>3352.72</c:v>
                </c:pt>
                <c:pt idx="33">
                  <c:v>2997.22</c:v>
                </c:pt>
                <c:pt idx="34">
                  <c:v>2765.46</c:v>
                </c:pt>
                <c:pt idx="35">
                  <c:v>2669.38</c:v>
                </c:pt>
                <c:pt idx="36">
                  <c:v>3543.26</c:v>
                </c:pt>
                <c:pt idx="37">
                  <c:v>3555.23</c:v>
                </c:pt>
                <c:pt idx="38">
                  <c:v>5354.96</c:v>
                </c:pt>
                <c:pt idx="39">
                  <c:v>3288.98</c:v>
                </c:pt>
                <c:pt idx="40">
                  <c:v>6493.07</c:v>
                </c:pt>
                <c:pt idx="41">
                  <c:v>4049.78</c:v>
                </c:pt>
                <c:pt idx="42">
                  <c:v>4149.72</c:v>
                </c:pt>
                <c:pt idx="43">
                  <c:v>4312.8999999999996</c:v>
                </c:pt>
                <c:pt idx="44">
                  <c:v>4840.34</c:v>
                </c:pt>
                <c:pt idx="45">
                  <c:v>4739.37</c:v>
                </c:pt>
                <c:pt idx="46">
                  <c:v>4240.18</c:v>
                </c:pt>
                <c:pt idx="47">
                  <c:v>4271.0200000000004</c:v>
                </c:pt>
                <c:pt idx="48">
                  <c:v>5063.0600000000004</c:v>
                </c:pt>
                <c:pt idx="49">
                  <c:v>3778.55</c:v>
                </c:pt>
                <c:pt idx="50">
                  <c:v>2810.17</c:v>
                </c:pt>
                <c:pt idx="51">
                  <c:v>3245.23</c:v>
                </c:pt>
                <c:pt idx="52">
                  <c:v>5563.79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3285.35</c:v>
                </c:pt>
                <c:pt idx="2">
                  <c:v>2618.87</c:v>
                </c:pt>
                <c:pt idx="3">
                  <c:v>3250.77</c:v>
                </c:pt>
                <c:pt idx="4">
                  <c:v>1415.04</c:v>
                </c:pt>
                <c:pt idx="5">
                  <c:v>1209.8900000000001</c:v>
                </c:pt>
                <c:pt idx="6">
                  <c:v>1090.3</c:v>
                </c:pt>
                <c:pt idx="7">
                  <c:v>1404.83</c:v>
                </c:pt>
                <c:pt idx="8">
                  <c:v>1696.21</c:v>
                </c:pt>
                <c:pt idx="9">
                  <c:v>1471.13</c:v>
                </c:pt>
                <c:pt idx="10">
                  <c:v>1807.59</c:v>
                </c:pt>
                <c:pt idx="11">
                  <c:v>1762.12</c:v>
                </c:pt>
                <c:pt idx="12">
                  <c:v>2089.38</c:v>
                </c:pt>
                <c:pt idx="13">
                  <c:v>2208.7399999999998</c:v>
                </c:pt>
                <c:pt idx="14">
                  <c:v>2994.4</c:v>
                </c:pt>
                <c:pt idx="15">
                  <c:v>2288.1</c:v>
                </c:pt>
                <c:pt idx="16">
                  <c:v>2668.19</c:v>
                </c:pt>
                <c:pt idx="17">
                  <c:v>2490.86</c:v>
                </c:pt>
                <c:pt idx="18">
                  <c:v>2345.09</c:v>
                </c:pt>
                <c:pt idx="19">
                  <c:v>2168.3000000000002</c:v>
                </c:pt>
                <c:pt idx="20">
                  <c:v>2815.44</c:v>
                </c:pt>
                <c:pt idx="21">
                  <c:v>2204.38</c:v>
                </c:pt>
                <c:pt idx="22">
                  <c:v>2249.62</c:v>
                </c:pt>
                <c:pt idx="23">
                  <c:v>2244.71</c:v>
                </c:pt>
                <c:pt idx="24">
                  <c:v>2161.2199999999998</c:v>
                </c:pt>
                <c:pt idx="25">
                  <c:v>2558.21</c:v>
                </c:pt>
                <c:pt idx="26">
                  <c:v>2729.42</c:v>
                </c:pt>
                <c:pt idx="27">
                  <c:v>3071.77</c:v>
                </c:pt>
                <c:pt idx="28">
                  <c:v>2649.09</c:v>
                </c:pt>
                <c:pt idx="29">
                  <c:v>2336.2199999999998</c:v>
                </c:pt>
                <c:pt idx="30">
                  <c:v>3925.77</c:v>
                </c:pt>
                <c:pt idx="31">
                  <c:v>3211.05</c:v>
                </c:pt>
                <c:pt idx="32">
                  <c:v>2598.8000000000002</c:v>
                </c:pt>
                <c:pt idx="33">
                  <c:v>2226.58</c:v>
                </c:pt>
                <c:pt idx="34">
                  <c:v>2082.2600000000002</c:v>
                </c:pt>
                <c:pt idx="35">
                  <c:v>2077.4499999999998</c:v>
                </c:pt>
                <c:pt idx="36">
                  <c:v>2626.55</c:v>
                </c:pt>
                <c:pt idx="37">
                  <c:v>2895.16</c:v>
                </c:pt>
                <c:pt idx="38">
                  <c:v>4667.4399999999996</c:v>
                </c:pt>
                <c:pt idx="39">
                  <c:v>2683.3</c:v>
                </c:pt>
                <c:pt idx="40">
                  <c:v>5406.38</c:v>
                </c:pt>
                <c:pt idx="41">
                  <c:v>3041.76</c:v>
                </c:pt>
                <c:pt idx="42">
                  <c:v>3414.18</c:v>
                </c:pt>
                <c:pt idx="43">
                  <c:v>3650.25</c:v>
                </c:pt>
                <c:pt idx="44">
                  <c:v>3912.98</c:v>
                </c:pt>
                <c:pt idx="45">
                  <c:v>3751.39</c:v>
                </c:pt>
                <c:pt idx="46">
                  <c:v>3255.92</c:v>
                </c:pt>
                <c:pt idx="47">
                  <c:v>3007.8</c:v>
                </c:pt>
                <c:pt idx="48">
                  <c:v>4270.99</c:v>
                </c:pt>
                <c:pt idx="49">
                  <c:v>3046.37</c:v>
                </c:pt>
                <c:pt idx="50">
                  <c:v>2082.91</c:v>
                </c:pt>
                <c:pt idx="51">
                  <c:v>2535.96</c:v>
                </c:pt>
                <c:pt idx="52">
                  <c:v>3537.64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616.94000000000005</c:v>
                </c:pt>
                <c:pt idx="2">
                  <c:v>632.17999999999995</c:v>
                </c:pt>
                <c:pt idx="3">
                  <c:v>539.83000000000004</c:v>
                </c:pt>
                <c:pt idx="4">
                  <c:v>451.11</c:v>
                </c:pt>
                <c:pt idx="5">
                  <c:v>358.88</c:v>
                </c:pt>
                <c:pt idx="6">
                  <c:v>368.61</c:v>
                </c:pt>
                <c:pt idx="7">
                  <c:v>294.25</c:v>
                </c:pt>
                <c:pt idx="8">
                  <c:v>418.27</c:v>
                </c:pt>
                <c:pt idx="9">
                  <c:v>365.17</c:v>
                </c:pt>
                <c:pt idx="10">
                  <c:v>443.72</c:v>
                </c:pt>
                <c:pt idx="11">
                  <c:v>317.58999999999997</c:v>
                </c:pt>
                <c:pt idx="12">
                  <c:v>703.38</c:v>
                </c:pt>
                <c:pt idx="13">
                  <c:v>668.46</c:v>
                </c:pt>
                <c:pt idx="14">
                  <c:v>701.15</c:v>
                </c:pt>
                <c:pt idx="15">
                  <c:v>492.63</c:v>
                </c:pt>
                <c:pt idx="16">
                  <c:v>625.87</c:v>
                </c:pt>
                <c:pt idx="17">
                  <c:v>599.79</c:v>
                </c:pt>
                <c:pt idx="18">
                  <c:v>587.34</c:v>
                </c:pt>
                <c:pt idx="19">
                  <c:v>516.71</c:v>
                </c:pt>
                <c:pt idx="20">
                  <c:v>562.63</c:v>
                </c:pt>
                <c:pt idx="21">
                  <c:v>490.9</c:v>
                </c:pt>
                <c:pt idx="22">
                  <c:v>635.58000000000004</c:v>
                </c:pt>
                <c:pt idx="23">
                  <c:v>479.03</c:v>
                </c:pt>
                <c:pt idx="24">
                  <c:v>530.02</c:v>
                </c:pt>
                <c:pt idx="25">
                  <c:v>745.21</c:v>
                </c:pt>
                <c:pt idx="26">
                  <c:v>810.7</c:v>
                </c:pt>
                <c:pt idx="27">
                  <c:v>1044.97</c:v>
                </c:pt>
                <c:pt idx="28">
                  <c:v>673.31</c:v>
                </c:pt>
                <c:pt idx="29">
                  <c:v>670.18</c:v>
                </c:pt>
                <c:pt idx="30">
                  <c:v>912.98</c:v>
                </c:pt>
                <c:pt idx="31">
                  <c:v>514.25</c:v>
                </c:pt>
                <c:pt idx="32">
                  <c:v>753.91</c:v>
                </c:pt>
                <c:pt idx="33">
                  <c:v>770.64</c:v>
                </c:pt>
                <c:pt idx="34">
                  <c:v>683.2</c:v>
                </c:pt>
                <c:pt idx="35">
                  <c:v>591.94000000000005</c:v>
                </c:pt>
                <c:pt idx="36">
                  <c:v>916.71</c:v>
                </c:pt>
                <c:pt idx="37">
                  <c:v>660.07</c:v>
                </c:pt>
                <c:pt idx="38">
                  <c:v>687.52</c:v>
                </c:pt>
                <c:pt idx="39">
                  <c:v>605.67999999999995</c:v>
                </c:pt>
                <c:pt idx="40">
                  <c:v>1086.7</c:v>
                </c:pt>
                <c:pt idx="41">
                  <c:v>1008.02</c:v>
                </c:pt>
                <c:pt idx="42">
                  <c:v>735.54</c:v>
                </c:pt>
                <c:pt idx="43">
                  <c:v>662.65</c:v>
                </c:pt>
                <c:pt idx="44">
                  <c:v>927.36</c:v>
                </c:pt>
                <c:pt idx="45">
                  <c:v>987.98</c:v>
                </c:pt>
                <c:pt idx="46">
                  <c:v>984.27</c:v>
                </c:pt>
                <c:pt idx="47">
                  <c:v>1263.22</c:v>
                </c:pt>
                <c:pt idx="48">
                  <c:v>792.07</c:v>
                </c:pt>
                <c:pt idx="49">
                  <c:v>732.18</c:v>
                </c:pt>
                <c:pt idx="50">
                  <c:v>727.26</c:v>
                </c:pt>
                <c:pt idx="51">
                  <c:v>709.27</c:v>
                </c:pt>
                <c:pt idx="52">
                  <c:v>2026.15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518653890152698"/>
          <c:y val="0.19757124334097242"/>
          <c:w val="0.12481346109847298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80151081650673106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1876.8</c:v>
                </c:pt>
                <c:pt idx="1">
                  <c:v>1750.7</c:v>
                </c:pt>
                <c:pt idx="2">
                  <c:v>1644.6</c:v>
                </c:pt>
                <c:pt idx="3">
                  <c:v>1629.7</c:v>
                </c:pt>
                <c:pt idx="4">
                  <c:v>1421.1</c:v>
                </c:pt>
                <c:pt idx="5">
                  <c:v>1346.2</c:v>
                </c:pt>
                <c:pt idx="6">
                  <c:v>1169.5999999999999</c:v>
                </c:pt>
                <c:pt idx="7">
                  <c:v>1127.0999999999999</c:v>
                </c:pt>
                <c:pt idx="8">
                  <c:v>1108.0999999999999</c:v>
                </c:pt>
                <c:pt idx="9">
                  <c:v>1071.9000000000001</c:v>
                </c:pt>
                <c:pt idx="10">
                  <c:v>1155</c:v>
                </c:pt>
                <c:pt idx="11">
                  <c:v>1001.4</c:v>
                </c:pt>
                <c:pt idx="12">
                  <c:v>1304.5</c:v>
                </c:pt>
                <c:pt idx="13">
                  <c:v>1626.6</c:v>
                </c:pt>
                <c:pt idx="14">
                  <c:v>1799.2</c:v>
                </c:pt>
                <c:pt idx="15">
                  <c:v>1746.4</c:v>
                </c:pt>
                <c:pt idx="16">
                  <c:v>1646.3</c:v>
                </c:pt>
                <c:pt idx="17">
                  <c:v>1704.6</c:v>
                </c:pt>
                <c:pt idx="18">
                  <c:v>1939.4</c:v>
                </c:pt>
                <c:pt idx="19">
                  <c:v>1571.3</c:v>
                </c:pt>
                <c:pt idx="20">
                  <c:v>1586.9</c:v>
                </c:pt>
                <c:pt idx="21">
                  <c:v>1367.8</c:v>
                </c:pt>
                <c:pt idx="22">
                  <c:v>1471.2</c:v>
                </c:pt>
                <c:pt idx="23">
                  <c:v>1485.1</c:v>
                </c:pt>
                <c:pt idx="24">
                  <c:v>1315.1</c:v>
                </c:pt>
                <c:pt idx="25">
                  <c:v>1505.3</c:v>
                </c:pt>
                <c:pt idx="26">
                  <c:v>1574</c:v>
                </c:pt>
                <c:pt idx="27">
                  <c:v>1990</c:v>
                </c:pt>
                <c:pt idx="28">
                  <c:v>2061.3000000000002</c:v>
                </c:pt>
                <c:pt idx="29">
                  <c:v>2159.1</c:v>
                </c:pt>
                <c:pt idx="30">
                  <c:v>2270.3000000000002</c:v>
                </c:pt>
                <c:pt idx="31">
                  <c:v>2072.6999999999998</c:v>
                </c:pt>
                <c:pt idx="32">
                  <c:v>2100.5</c:v>
                </c:pt>
                <c:pt idx="33">
                  <c:v>2228.1</c:v>
                </c:pt>
                <c:pt idx="34">
                  <c:v>2137</c:v>
                </c:pt>
                <c:pt idx="35">
                  <c:v>1870.7</c:v>
                </c:pt>
                <c:pt idx="36">
                  <c:v>1961.9</c:v>
                </c:pt>
                <c:pt idx="37">
                  <c:v>1953.6</c:v>
                </c:pt>
                <c:pt idx="38">
                  <c:v>1956.6</c:v>
                </c:pt>
                <c:pt idx="39">
                  <c:v>1768</c:v>
                </c:pt>
                <c:pt idx="40">
                  <c:v>1973.9</c:v>
                </c:pt>
                <c:pt idx="41">
                  <c:v>2344.8000000000002</c:v>
                </c:pt>
                <c:pt idx="42">
                  <c:v>2190</c:v>
                </c:pt>
                <c:pt idx="43">
                  <c:v>2164.3000000000002</c:v>
                </c:pt>
                <c:pt idx="44">
                  <c:v>2220</c:v>
                </c:pt>
                <c:pt idx="45">
                  <c:v>2399.6999999999998</c:v>
                </c:pt>
                <c:pt idx="46">
                  <c:v>2497</c:v>
                </c:pt>
                <c:pt idx="47">
                  <c:v>2969.4</c:v>
                </c:pt>
                <c:pt idx="48">
                  <c:v>2873.8</c:v>
                </c:pt>
                <c:pt idx="49">
                  <c:v>2862</c:v>
                </c:pt>
                <c:pt idx="50">
                  <c:v>2779.2</c:v>
                </c:pt>
                <c:pt idx="51">
                  <c:v>2703.6</c:v>
                </c:pt>
                <c:pt idx="52">
                  <c:v>3439.5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10136.700000000001</c:v>
                </c:pt>
                <c:pt idx="1">
                  <c:v>10821.8</c:v>
                </c:pt>
                <c:pt idx="2">
                  <c:v>10590.3</c:v>
                </c:pt>
                <c:pt idx="3">
                  <c:v>11502.9</c:v>
                </c:pt>
                <c:pt idx="4">
                  <c:v>10182.799999999999</c:v>
                </c:pt>
                <c:pt idx="5">
                  <c:v>9116.4</c:v>
                </c:pt>
                <c:pt idx="6">
                  <c:v>7949.8</c:v>
                </c:pt>
                <c:pt idx="7">
                  <c:v>7720.3</c:v>
                </c:pt>
                <c:pt idx="8">
                  <c:v>6526</c:v>
                </c:pt>
                <c:pt idx="9">
                  <c:v>6278.9</c:v>
                </c:pt>
                <c:pt idx="10">
                  <c:v>6286.7</c:v>
                </c:pt>
                <c:pt idx="11">
                  <c:v>6227.2</c:v>
                </c:pt>
                <c:pt idx="12">
                  <c:v>5260.2</c:v>
                </c:pt>
                <c:pt idx="13">
                  <c:v>5256.5</c:v>
                </c:pt>
                <c:pt idx="14">
                  <c:v>5918.9</c:v>
                </c:pt>
                <c:pt idx="15">
                  <c:v>6227</c:v>
                </c:pt>
                <c:pt idx="16">
                  <c:v>6321.9</c:v>
                </c:pt>
                <c:pt idx="17">
                  <c:v>6395.4</c:v>
                </c:pt>
                <c:pt idx="18">
                  <c:v>6082.6</c:v>
                </c:pt>
                <c:pt idx="19">
                  <c:v>5808.1</c:v>
                </c:pt>
                <c:pt idx="20">
                  <c:v>6149</c:v>
                </c:pt>
                <c:pt idx="21">
                  <c:v>6390.5</c:v>
                </c:pt>
                <c:pt idx="22">
                  <c:v>6148.2</c:v>
                </c:pt>
                <c:pt idx="23">
                  <c:v>6195.2</c:v>
                </c:pt>
                <c:pt idx="24">
                  <c:v>5626.4</c:v>
                </c:pt>
                <c:pt idx="25">
                  <c:v>6090.3</c:v>
                </c:pt>
                <c:pt idx="26">
                  <c:v>6089</c:v>
                </c:pt>
                <c:pt idx="27">
                  <c:v>6744.5</c:v>
                </c:pt>
                <c:pt idx="28">
                  <c:v>6826.4</c:v>
                </c:pt>
                <c:pt idx="29">
                  <c:v>7049.1</c:v>
                </c:pt>
                <c:pt idx="30">
                  <c:v>8061.5</c:v>
                </c:pt>
                <c:pt idx="31">
                  <c:v>9076.1</c:v>
                </c:pt>
                <c:pt idx="32">
                  <c:v>9184.1</c:v>
                </c:pt>
                <c:pt idx="33">
                  <c:v>9361.9</c:v>
                </c:pt>
                <c:pt idx="34">
                  <c:v>8480.5</c:v>
                </c:pt>
                <c:pt idx="35">
                  <c:v>8830</c:v>
                </c:pt>
                <c:pt idx="36">
                  <c:v>8810</c:v>
                </c:pt>
                <c:pt idx="37">
                  <c:v>9386.7999999999993</c:v>
                </c:pt>
                <c:pt idx="38">
                  <c:v>11068.4</c:v>
                </c:pt>
                <c:pt idx="39">
                  <c:v>11302.7</c:v>
                </c:pt>
                <c:pt idx="40">
                  <c:v>13341.3</c:v>
                </c:pt>
                <c:pt idx="41">
                  <c:v>13551</c:v>
                </c:pt>
                <c:pt idx="42">
                  <c:v>13220.8</c:v>
                </c:pt>
                <c:pt idx="43">
                  <c:v>14371.2</c:v>
                </c:pt>
                <c:pt idx="44">
                  <c:v>14839.6</c:v>
                </c:pt>
                <c:pt idx="45">
                  <c:v>15565.3</c:v>
                </c:pt>
                <c:pt idx="46">
                  <c:v>15459.7</c:v>
                </c:pt>
                <c:pt idx="47">
                  <c:v>14664.5</c:v>
                </c:pt>
                <c:pt idx="48">
                  <c:v>14867.7</c:v>
                </c:pt>
                <c:pt idx="49">
                  <c:v>14707.9</c:v>
                </c:pt>
                <c:pt idx="50">
                  <c:v>14290.3</c:v>
                </c:pt>
                <c:pt idx="51">
                  <c:v>14021.2</c:v>
                </c:pt>
                <c:pt idx="52">
                  <c:v>13698.8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2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737286093904488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8767204372556054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112.62</c:v>
                </c:pt>
                <c:pt idx="2">
                  <c:v>102.53</c:v>
                </c:pt>
                <c:pt idx="3">
                  <c:v>92.44</c:v>
                </c:pt>
                <c:pt idx="4">
                  <c:v>88.06</c:v>
                </c:pt>
                <c:pt idx="5">
                  <c:v>83.68</c:v>
                </c:pt>
                <c:pt idx="6">
                  <c:v>77.599999999999994</c:v>
                </c:pt>
                <c:pt idx="7">
                  <c:v>71.510000000000005</c:v>
                </c:pt>
                <c:pt idx="8">
                  <c:v>73.58</c:v>
                </c:pt>
                <c:pt idx="9">
                  <c:v>75.650000000000006</c:v>
                </c:pt>
                <c:pt idx="10">
                  <c:v>77.95</c:v>
                </c:pt>
                <c:pt idx="11">
                  <c:v>80.25</c:v>
                </c:pt>
                <c:pt idx="12">
                  <c:v>101.71</c:v>
                </c:pt>
                <c:pt idx="13">
                  <c:v>124.79</c:v>
                </c:pt>
                <c:pt idx="14">
                  <c:v>105.84</c:v>
                </c:pt>
                <c:pt idx="15">
                  <c:v>105.6</c:v>
                </c:pt>
                <c:pt idx="16">
                  <c:v>134.01</c:v>
                </c:pt>
                <c:pt idx="17">
                  <c:v>140.01</c:v>
                </c:pt>
                <c:pt idx="18">
                  <c:v>174.45</c:v>
                </c:pt>
                <c:pt idx="19">
                  <c:v>103.41</c:v>
                </c:pt>
                <c:pt idx="20">
                  <c:v>113.35</c:v>
                </c:pt>
                <c:pt idx="21">
                  <c:v>130.84</c:v>
                </c:pt>
                <c:pt idx="22">
                  <c:v>118</c:v>
                </c:pt>
                <c:pt idx="23">
                  <c:v>107.38</c:v>
                </c:pt>
                <c:pt idx="24">
                  <c:v>136.25</c:v>
                </c:pt>
                <c:pt idx="25">
                  <c:v>138.33000000000001</c:v>
                </c:pt>
                <c:pt idx="26">
                  <c:v>138.87</c:v>
                </c:pt>
                <c:pt idx="27">
                  <c:v>103.75</c:v>
                </c:pt>
                <c:pt idx="28">
                  <c:v>164.33</c:v>
                </c:pt>
                <c:pt idx="29">
                  <c:v>138.19</c:v>
                </c:pt>
                <c:pt idx="30">
                  <c:v>159.35</c:v>
                </c:pt>
                <c:pt idx="31">
                  <c:v>110.29</c:v>
                </c:pt>
                <c:pt idx="32">
                  <c:v>140.54</c:v>
                </c:pt>
                <c:pt idx="33">
                  <c:v>156.84</c:v>
                </c:pt>
                <c:pt idx="34">
                  <c:v>147.85</c:v>
                </c:pt>
                <c:pt idx="35">
                  <c:v>192.81</c:v>
                </c:pt>
                <c:pt idx="36">
                  <c:v>157.55000000000001</c:v>
                </c:pt>
                <c:pt idx="37">
                  <c:v>170.16</c:v>
                </c:pt>
                <c:pt idx="38">
                  <c:v>153.1</c:v>
                </c:pt>
                <c:pt idx="39">
                  <c:v>128.51</c:v>
                </c:pt>
                <c:pt idx="40">
                  <c:v>178.08</c:v>
                </c:pt>
                <c:pt idx="41">
                  <c:v>254.44</c:v>
                </c:pt>
                <c:pt idx="42">
                  <c:v>215.4</c:v>
                </c:pt>
                <c:pt idx="43">
                  <c:v>193.74</c:v>
                </c:pt>
                <c:pt idx="44">
                  <c:v>247.95</c:v>
                </c:pt>
                <c:pt idx="45">
                  <c:v>244.8</c:v>
                </c:pt>
                <c:pt idx="46">
                  <c:v>221.4</c:v>
                </c:pt>
                <c:pt idx="47">
                  <c:v>214.17</c:v>
                </c:pt>
                <c:pt idx="48">
                  <c:v>272.89</c:v>
                </c:pt>
                <c:pt idx="49">
                  <c:v>310.5</c:v>
                </c:pt>
                <c:pt idx="50">
                  <c:v>251.55</c:v>
                </c:pt>
                <c:pt idx="51">
                  <c:v>200.89</c:v>
                </c:pt>
                <c:pt idx="52">
                  <c:v>263.63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51.86</c:v>
                </c:pt>
                <c:pt idx="2">
                  <c:v>43.72</c:v>
                </c:pt>
                <c:pt idx="3">
                  <c:v>35.590000000000003</c:v>
                </c:pt>
                <c:pt idx="4">
                  <c:v>34.32</c:v>
                </c:pt>
                <c:pt idx="5">
                  <c:v>33.049999999999997</c:v>
                </c:pt>
                <c:pt idx="6">
                  <c:v>30.64</c:v>
                </c:pt>
                <c:pt idx="7">
                  <c:v>28.23</c:v>
                </c:pt>
                <c:pt idx="8">
                  <c:v>27.91</c:v>
                </c:pt>
                <c:pt idx="9">
                  <c:v>27.6</c:v>
                </c:pt>
                <c:pt idx="10">
                  <c:v>28.83</c:v>
                </c:pt>
                <c:pt idx="11">
                  <c:v>30.06</c:v>
                </c:pt>
                <c:pt idx="12">
                  <c:v>19.64</c:v>
                </c:pt>
                <c:pt idx="13">
                  <c:v>35.85</c:v>
                </c:pt>
                <c:pt idx="14">
                  <c:v>30.92</c:v>
                </c:pt>
                <c:pt idx="15">
                  <c:v>21.6</c:v>
                </c:pt>
                <c:pt idx="16">
                  <c:v>29.18</c:v>
                </c:pt>
                <c:pt idx="17">
                  <c:v>36.51</c:v>
                </c:pt>
                <c:pt idx="18">
                  <c:v>69.430000000000007</c:v>
                </c:pt>
                <c:pt idx="19">
                  <c:v>28.94</c:v>
                </c:pt>
                <c:pt idx="20">
                  <c:v>25.97</c:v>
                </c:pt>
                <c:pt idx="21">
                  <c:v>34.799999999999997</c:v>
                </c:pt>
                <c:pt idx="22">
                  <c:v>33.71</c:v>
                </c:pt>
                <c:pt idx="23">
                  <c:v>26.12</c:v>
                </c:pt>
                <c:pt idx="24">
                  <c:v>33.880000000000003</c:v>
                </c:pt>
                <c:pt idx="25">
                  <c:v>32.840000000000003</c:v>
                </c:pt>
                <c:pt idx="26">
                  <c:v>42.45</c:v>
                </c:pt>
                <c:pt idx="27">
                  <c:v>28.42</c:v>
                </c:pt>
                <c:pt idx="28">
                  <c:v>39.65</c:v>
                </c:pt>
                <c:pt idx="29">
                  <c:v>28.57</c:v>
                </c:pt>
                <c:pt idx="30">
                  <c:v>39.31</c:v>
                </c:pt>
                <c:pt idx="31">
                  <c:v>20.72</c:v>
                </c:pt>
                <c:pt idx="32">
                  <c:v>31.67</c:v>
                </c:pt>
                <c:pt idx="33">
                  <c:v>37.93</c:v>
                </c:pt>
                <c:pt idx="34">
                  <c:v>28.5</c:v>
                </c:pt>
                <c:pt idx="35">
                  <c:v>91.77</c:v>
                </c:pt>
                <c:pt idx="36">
                  <c:v>34.630000000000003</c:v>
                </c:pt>
                <c:pt idx="37">
                  <c:v>38</c:v>
                </c:pt>
                <c:pt idx="38">
                  <c:v>20.03</c:v>
                </c:pt>
                <c:pt idx="39">
                  <c:v>18.440000000000001</c:v>
                </c:pt>
                <c:pt idx="40">
                  <c:v>21.38</c:v>
                </c:pt>
                <c:pt idx="41">
                  <c:v>39.67</c:v>
                </c:pt>
                <c:pt idx="42">
                  <c:v>21.93</c:v>
                </c:pt>
                <c:pt idx="43">
                  <c:v>38.06</c:v>
                </c:pt>
                <c:pt idx="44">
                  <c:v>40.53</c:v>
                </c:pt>
                <c:pt idx="45">
                  <c:v>39.04</c:v>
                </c:pt>
                <c:pt idx="46">
                  <c:v>33.07</c:v>
                </c:pt>
                <c:pt idx="47">
                  <c:v>48.83</c:v>
                </c:pt>
                <c:pt idx="48">
                  <c:v>57.3</c:v>
                </c:pt>
                <c:pt idx="49">
                  <c:v>81.790000000000006</c:v>
                </c:pt>
                <c:pt idx="50">
                  <c:v>30.85</c:v>
                </c:pt>
                <c:pt idx="51">
                  <c:v>25.52</c:v>
                </c:pt>
                <c:pt idx="52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60.76</c:v>
                </c:pt>
                <c:pt idx="2">
                  <c:v>58.81</c:v>
                </c:pt>
                <c:pt idx="3">
                  <c:v>56.85</c:v>
                </c:pt>
                <c:pt idx="4">
                  <c:v>53.74</c:v>
                </c:pt>
                <c:pt idx="5">
                  <c:v>50.63</c:v>
                </c:pt>
                <c:pt idx="6">
                  <c:v>46.96</c:v>
                </c:pt>
                <c:pt idx="7">
                  <c:v>43.29</c:v>
                </c:pt>
                <c:pt idx="8">
                  <c:v>45.67</c:v>
                </c:pt>
                <c:pt idx="9">
                  <c:v>48.06</c:v>
                </c:pt>
                <c:pt idx="10">
                  <c:v>49.13</c:v>
                </c:pt>
                <c:pt idx="11">
                  <c:v>50.2</c:v>
                </c:pt>
                <c:pt idx="12">
                  <c:v>82.07</c:v>
                </c:pt>
                <c:pt idx="13">
                  <c:v>88.94</c:v>
                </c:pt>
                <c:pt idx="14">
                  <c:v>74.92</c:v>
                </c:pt>
                <c:pt idx="15">
                  <c:v>84</c:v>
                </c:pt>
                <c:pt idx="16">
                  <c:v>104.84</c:v>
                </c:pt>
                <c:pt idx="17">
                  <c:v>103.5</c:v>
                </c:pt>
                <c:pt idx="18">
                  <c:v>105.03</c:v>
                </c:pt>
                <c:pt idx="19">
                  <c:v>74.459999999999994</c:v>
                </c:pt>
                <c:pt idx="20">
                  <c:v>87.38</c:v>
                </c:pt>
                <c:pt idx="21">
                  <c:v>96.04</c:v>
                </c:pt>
                <c:pt idx="22">
                  <c:v>84.29</c:v>
                </c:pt>
                <c:pt idx="23">
                  <c:v>81.25</c:v>
                </c:pt>
                <c:pt idx="24">
                  <c:v>102.37</c:v>
                </c:pt>
                <c:pt idx="25">
                  <c:v>105.49</c:v>
                </c:pt>
                <c:pt idx="26">
                  <c:v>96.42</c:v>
                </c:pt>
                <c:pt idx="27">
                  <c:v>75.33</c:v>
                </c:pt>
                <c:pt idx="28">
                  <c:v>124.68</c:v>
                </c:pt>
                <c:pt idx="29">
                  <c:v>109.61</c:v>
                </c:pt>
                <c:pt idx="30">
                  <c:v>120.04</c:v>
                </c:pt>
                <c:pt idx="31">
                  <c:v>89.57</c:v>
                </c:pt>
                <c:pt idx="32">
                  <c:v>108.87</c:v>
                </c:pt>
                <c:pt idx="33">
                  <c:v>118.9</c:v>
                </c:pt>
                <c:pt idx="34">
                  <c:v>119.36</c:v>
                </c:pt>
                <c:pt idx="35">
                  <c:v>101.04</c:v>
                </c:pt>
                <c:pt idx="36">
                  <c:v>122.92</c:v>
                </c:pt>
                <c:pt idx="37">
                  <c:v>132.16</c:v>
                </c:pt>
                <c:pt idx="38">
                  <c:v>133.08000000000001</c:v>
                </c:pt>
                <c:pt idx="39">
                  <c:v>110.07</c:v>
                </c:pt>
                <c:pt idx="40">
                  <c:v>156.69999999999999</c:v>
                </c:pt>
                <c:pt idx="41">
                  <c:v>214.78</c:v>
                </c:pt>
                <c:pt idx="42">
                  <c:v>193.47</c:v>
                </c:pt>
                <c:pt idx="43">
                  <c:v>155.68</c:v>
                </c:pt>
                <c:pt idx="44">
                  <c:v>207.42</c:v>
                </c:pt>
                <c:pt idx="45">
                  <c:v>205.76</c:v>
                </c:pt>
                <c:pt idx="46">
                  <c:v>188.33</c:v>
                </c:pt>
                <c:pt idx="47">
                  <c:v>165.34</c:v>
                </c:pt>
                <c:pt idx="48">
                  <c:v>215.6</c:v>
                </c:pt>
                <c:pt idx="49">
                  <c:v>228.71</c:v>
                </c:pt>
                <c:pt idx="50">
                  <c:v>220.7</c:v>
                </c:pt>
                <c:pt idx="51">
                  <c:v>175.37</c:v>
                </c:pt>
                <c:pt idx="52">
                  <c:v>232.53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2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8141535948955862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160.80000000000001</c:v>
                </c:pt>
                <c:pt idx="1">
                  <c:v>167.4</c:v>
                </c:pt>
                <c:pt idx="2">
                  <c:v>170.3</c:v>
                </c:pt>
                <c:pt idx="3">
                  <c:v>173.2</c:v>
                </c:pt>
                <c:pt idx="4">
                  <c:v>162.69999999999999</c:v>
                </c:pt>
                <c:pt idx="5">
                  <c:v>152.1</c:v>
                </c:pt>
                <c:pt idx="6">
                  <c:v>151.69999999999999</c:v>
                </c:pt>
                <c:pt idx="7">
                  <c:v>151.30000000000001</c:v>
                </c:pt>
                <c:pt idx="8">
                  <c:v>150.6</c:v>
                </c:pt>
                <c:pt idx="9">
                  <c:v>149.80000000000001</c:v>
                </c:pt>
                <c:pt idx="10">
                  <c:v>149.6</c:v>
                </c:pt>
                <c:pt idx="11">
                  <c:v>149.4</c:v>
                </c:pt>
                <c:pt idx="12">
                  <c:v>166</c:v>
                </c:pt>
                <c:pt idx="13">
                  <c:v>182.5</c:v>
                </c:pt>
                <c:pt idx="14">
                  <c:v>190.7</c:v>
                </c:pt>
                <c:pt idx="15">
                  <c:v>198.5</c:v>
                </c:pt>
                <c:pt idx="16">
                  <c:v>188.4</c:v>
                </c:pt>
                <c:pt idx="17">
                  <c:v>202.1</c:v>
                </c:pt>
                <c:pt idx="18">
                  <c:v>236.4</c:v>
                </c:pt>
                <c:pt idx="19">
                  <c:v>197.6</c:v>
                </c:pt>
                <c:pt idx="20">
                  <c:v>196.6</c:v>
                </c:pt>
                <c:pt idx="21">
                  <c:v>227.7</c:v>
                </c:pt>
                <c:pt idx="22">
                  <c:v>247.5</c:v>
                </c:pt>
                <c:pt idx="23">
                  <c:v>240.5</c:v>
                </c:pt>
                <c:pt idx="24">
                  <c:v>244.8</c:v>
                </c:pt>
                <c:pt idx="25">
                  <c:v>266.7</c:v>
                </c:pt>
                <c:pt idx="26">
                  <c:v>283.89999999999998</c:v>
                </c:pt>
                <c:pt idx="27">
                  <c:v>273.3</c:v>
                </c:pt>
                <c:pt idx="28">
                  <c:v>295.5</c:v>
                </c:pt>
                <c:pt idx="29">
                  <c:v>306.2</c:v>
                </c:pt>
                <c:pt idx="30">
                  <c:v>335.9</c:v>
                </c:pt>
                <c:pt idx="31">
                  <c:v>344.3</c:v>
                </c:pt>
                <c:pt idx="32">
                  <c:v>359.1</c:v>
                </c:pt>
                <c:pt idx="33">
                  <c:v>380.7</c:v>
                </c:pt>
                <c:pt idx="34">
                  <c:v>374.5</c:v>
                </c:pt>
                <c:pt idx="35">
                  <c:v>370.9</c:v>
                </c:pt>
                <c:pt idx="36">
                  <c:v>374.1</c:v>
                </c:pt>
                <c:pt idx="37">
                  <c:v>383.2</c:v>
                </c:pt>
                <c:pt idx="38">
                  <c:v>389</c:v>
                </c:pt>
                <c:pt idx="39">
                  <c:v>394</c:v>
                </c:pt>
                <c:pt idx="40">
                  <c:v>443.8</c:v>
                </c:pt>
                <c:pt idx="41">
                  <c:v>536.79999999999995</c:v>
                </c:pt>
                <c:pt idx="42">
                  <c:v>518.79999999999995</c:v>
                </c:pt>
                <c:pt idx="43">
                  <c:v>595</c:v>
                </c:pt>
                <c:pt idx="44">
                  <c:v>576</c:v>
                </c:pt>
                <c:pt idx="45">
                  <c:v>600</c:v>
                </c:pt>
                <c:pt idx="46">
                  <c:v>561.4</c:v>
                </c:pt>
                <c:pt idx="47">
                  <c:v>552</c:v>
                </c:pt>
                <c:pt idx="48">
                  <c:v>576.1</c:v>
                </c:pt>
                <c:pt idx="49">
                  <c:v>599.4</c:v>
                </c:pt>
                <c:pt idx="50">
                  <c:v>625.9</c:v>
                </c:pt>
                <c:pt idx="51">
                  <c:v>618.9</c:v>
                </c:pt>
                <c:pt idx="52">
                  <c:v>612.29999999999995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0.0</c:formatCode>
                <c:ptCount val="53"/>
                <c:pt idx="0">
                  <c:v>325.60000000000002</c:v>
                </c:pt>
                <c:pt idx="1">
                  <c:v>329.6</c:v>
                </c:pt>
                <c:pt idx="2">
                  <c:v>306.60000000000002</c:v>
                </c:pt>
                <c:pt idx="3">
                  <c:v>283.5</c:v>
                </c:pt>
                <c:pt idx="4">
                  <c:v>232.7</c:v>
                </c:pt>
                <c:pt idx="5">
                  <c:v>181.8</c:v>
                </c:pt>
                <c:pt idx="6">
                  <c:v>168.4</c:v>
                </c:pt>
                <c:pt idx="7">
                  <c:v>154.9</c:v>
                </c:pt>
                <c:pt idx="8">
                  <c:v>142.5</c:v>
                </c:pt>
                <c:pt idx="9">
                  <c:v>130.1</c:v>
                </c:pt>
                <c:pt idx="10">
                  <c:v>141.6</c:v>
                </c:pt>
                <c:pt idx="11">
                  <c:v>153.1</c:v>
                </c:pt>
                <c:pt idx="12">
                  <c:v>134.30000000000001</c:v>
                </c:pt>
                <c:pt idx="13">
                  <c:v>141.1</c:v>
                </c:pt>
                <c:pt idx="14">
                  <c:v>138.30000000000001</c:v>
                </c:pt>
                <c:pt idx="15">
                  <c:v>125.1</c:v>
                </c:pt>
                <c:pt idx="16">
                  <c:v>114.5</c:v>
                </c:pt>
                <c:pt idx="17">
                  <c:v>117.9</c:v>
                </c:pt>
                <c:pt idx="18">
                  <c:v>133.4</c:v>
                </c:pt>
                <c:pt idx="19">
                  <c:v>107.8</c:v>
                </c:pt>
                <c:pt idx="20">
                  <c:v>98.1</c:v>
                </c:pt>
                <c:pt idx="21">
                  <c:v>106.7</c:v>
                </c:pt>
                <c:pt idx="22">
                  <c:v>119.4</c:v>
                </c:pt>
                <c:pt idx="23">
                  <c:v>103.1</c:v>
                </c:pt>
                <c:pt idx="24">
                  <c:v>109.2</c:v>
                </c:pt>
                <c:pt idx="25">
                  <c:v>110.4</c:v>
                </c:pt>
                <c:pt idx="26">
                  <c:v>115.3</c:v>
                </c:pt>
                <c:pt idx="27">
                  <c:v>112.3</c:v>
                </c:pt>
                <c:pt idx="28">
                  <c:v>115.5</c:v>
                </c:pt>
                <c:pt idx="29">
                  <c:v>104.9</c:v>
                </c:pt>
                <c:pt idx="30">
                  <c:v>104.4</c:v>
                </c:pt>
                <c:pt idx="31">
                  <c:v>102.4</c:v>
                </c:pt>
                <c:pt idx="32">
                  <c:v>93.2</c:v>
                </c:pt>
                <c:pt idx="33">
                  <c:v>102.5</c:v>
                </c:pt>
                <c:pt idx="34">
                  <c:v>99.2</c:v>
                </c:pt>
                <c:pt idx="35">
                  <c:v>157.4</c:v>
                </c:pt>
                <c:pt idx="36">
                  <c:v>155.69999999999999</c:v>
                </c:pt>
                <c:pt idx="37">
                  <c:v>173.7</c:v>
                </c:pt>
                <c:pt idx="38" formatCode="General">
                  <c:v>175.9</c:v>
                </c:pt>
                <c:pt idx="39" formatCode="General">
                  <c:v>167</c:v>
                </c:pt>
                <c:pt idx="40" formatCode="General">
                  <c:v>153</c:v>
                </c:pt>
                <c:pt idx="41" formatCode="General">
                  <c:v>151.30000000000001</c:v>
                </c:pt>
                <c:pt idx="42" formatCode="General">
                  <c:v>134.4</c:v>
                </c:pt>
                <c:pt idx="43" formatCode="General">
                  <c:v>149.4</c:v>
                </c:pt>
                <c:pt idx="44" formatCode="General">
                  <c:v>131.1</c:v>
                </c:pt>
                <c:pt idx="45" formatCode="General">
                  <c:v>119.6</c:v>
                </c:pt>
                <c:pt idx="46" formatCode="General">
                  <c:v>108.5</c:v>
                </c:pt>
                <c:pt idx="47" formatCode="General">
                  <c:v>116.9</c:v>
                </c:pt>
                <c:pt idx="48" formatCode="General">
                  <c:v>118.6</c:v>
                </c:pt>
                <c:pt idx="49" formatCode="General">
                  <c:v>156.1</c:v>
                </c:pt>
                <c:pt idx="50" formatCode="General">
                  <c:v>123.8</c:v>
                </c:pt>
                <c:pt idx="51" formatCode="General">
                  <c:v>114.6</c:v>
                </c:pt>
                <c:pt idx="52" formatCode="General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5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1983858714595981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304.62</c:v>
                </c:pt>
                <c:pt idx="2">
                  <c:v>353.39</c:v>
                </c:pt>
                <c:pt idx="3">
                  <c:v>182.64</c:v>
                </c:pt>
                <c:pt idx="4">
                  <c:v>295.01</c:v>
                </c:pt>
                <c:pt idx="5">
                  <c:v>256.60000000000002</c:v>
                </c:pt>
                <c:pt idx="6">
                  <c:v>299.45999999999998</c:v>
                </c:pt>
                <c:pt idx="7">
                  <c:v>270.06</c:v>
                </c:pt>
                <c:pt idx="8">
                  <c:v>358.07</c:v>
                </c:pt>
                <c:pt idx="9">
                  <c:v>281.13</c:v>
                </c:pt>
                <c:pt idx="10">
                  <c:v>207.58</c:v>
                </c:pt>
                <c:pt idx="11">
                  <c:v>215.33</c:v>
                </c:pt>
                <c:pt idx="12">
                  <c:v>353.71</c:v>
                </c:pt>
                <c:pt idx="13">
                  <c:v>444.81</c:v>
                </c:pt>
                <c:pt idx="14">
                  <c:v>248.88</c:v>
                </c:pt>
                <c:pt idx="15">
                  <c:v>223.9</c:v>
                </c:pt>
                <c:pt idx="16">
                  <c:v>328.75</c:v>
                </c:pt>
                <c:pt idx="17">
                  <c:v>397.46</c:v>
                </c:pt>
                <c:pt idx="18">
                  <c:v>368.15</c:v>
                </c:pt>
                <c:pt idx="19">
                  <c:v>251.85</c:v>
                </c:pt>
                <c:pt idx="20">
                  <c:v>319.74</c:v>
                </c:pt>
                <c:pt idx="21">
                  <c:v>489.32</c:v>
                </c:pt>
                <c:pt idx="22">
                  <c:v>413.35</c:v>
                </c:pt>
                <c:pt idx="23">
                  <c:v>335.09</c:v>
                </c:pt>
                <c:pt idx="24">
                  <c:v>428.82</c:v>
                </c:pt>
                <c:pt idx="25">
                  <c:v>463.85</c:v>
                </c:pt>
                <c:pt idx="26">
                  <c:v>351.81</c:v>
                </c:pt>
                <c:pt idx="27">
                  <c:v>399.94</c:v>
                </c:pt>
                <c:pt idx="28">
                  <c:v>424.74</c:v>
                </c:pt>
                <c:pt idx="29">
                  <c:v>390.01</c:v>
                </c:pt>
                <c:pt idx="30">
                  <c:v>402.8</c:v>
                </c:pt>
                <c:pt idx="31">
                  <c:v>399.62</c:v>
                </c:pt>
                <c:pt idx="32">
                  <c:v>470.86</c:v>
                </c:pt>
                <c:pt idx="33">
                  <c:v>324.55</c:v>
                </c:pt>
                <c:pt idx="34">
                  <c:v>319.16000000000003</c:v>
                </c:pt>
                <c:pt idx="35">
                  <c:v>308.25</c:v>
                </c:pt>
                <c:pt idx="36">
                  <c:v>467.62</c:v>
                </c:pt>
                <c:pt idx="37">
                  <c:v>367.76</c:v>
                </c:pt>
                <c:pt idx="38">
                  <c:v>318.73</c:v>
                </c:pt>
                <c:pt idx="39">
                  <c:v>277.25</c:v>
                </c:pt>
                <c:pt idx="40">
                  <c:v>392.69</c:v>
                </c:pt>
                <c:pt idx="41">
                  <c:v>648.30999999999995</c:v>
                </c:pt>
                <c:pt idx="42">
                  <c:v>479.85</c:v>
                </c:pt>
                <c:pt idx="43">
                  <c:v>380.72</c:v>
                </c:pt>
                <c:pt idx="44">
                  <c:v>500.17</c:v>
                </c:pt>
                <c:pt idx="45">
                  <c:v>574.94000000000005</c:v>
                </c:pt>
                <c:pt idx="46">
                  <c:v>599.9</c:v>
                </c:pt>
                <c:pt idx="47">
                  <c:v>376.41</c:v>
                </c:pt>
                <c:pt idx="48">
                  <c:v>492.57</c:v>
                </c:pt>
                <c:pt idx="49">
                  <c:v>552.48</c:v>
                </c:pt>
                <c:pt idx="50">
                  <c:v>436.56</c:v>
                </c:pt>
                <c:pt idx="51">
                  <c:v>388.89</c:v>
                </c:pt>
                <c:pt idx="52">
                  <c:v>554.48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8126703521984223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903.3</c:v>
                </c:pt>
                <c:pt idx="1">
                  <c:v>981.5</c:v>
                </c:pt>
                <c:pt idx="2">
                  <c:v>1099.5</c:v>
                </c:pt>
                <c:pt idx="3">
                  <c:v>1029.5</c:v>
                </c:pt>
                <c:pt idx="4">
                  <c:v>1026</c:v>
                </c:pt>
                <c:pt idx="5">
                  <c:v>1008.1</c:v>
                </c:pt>
                <c:pt idx="6">
                  <c:v>1049.7</c:v>
                </c:pt>
                <c:pt idx="7">
                  <c:v>1098.5999999999999</c:v>
                </c:pt>
                <c:pt idx="8">
                  <c:v>1194.2</c:v>
                </c:pt>
                <c:pt idx="9">
                  <c:v>1191.4000000000001</c:v>
                </c:pt>
                <c:pt idx="10">
                  <c:v>1071.0999999999999</c:v>
                </c:pt>
                <c:pt idx="11">
                  <c:v>1058.7</c:v>
                </c:pt>
                <c:pt idx="12">
                  <c:v>1124.5</c:v>
                </c:pt>
                <c:pt idx="13">
                  <c:v>1366.3</c:v>
                </c:pt>
                <c:pt idx="14">
                  <c:v>1320.8</c:v>
                </c:pt>
                <c:pt idx="15">
                  <c:v>1283.3</c:v>
                </c:pt>
                <c:pt idx="16">
                  <c:v>1315</c:v>
                </c:pt>
                <c:pt idx="17">
                  <c:v>1449.6</c:v>
                </c:pt>
                <c:pt idx="18">
                  <c:v>1565.2</c:v>
                </c:pt>
                <c:pt idx="19">
                  <c:v>1511.9</c:v>
                </c:pt>
                <c:pt idx="20">
                  <c:v>1439.7</c:v>
                </c:pt>
                <c:pt idx="21">
                  <c:v>1458.2</c:v>
                </c:pt>
                <c:pt idx="22">
                  <c:v>1500.8</c:v>
                </c:pt>
                <c:pt idx="23">
                  <c:v>1472.4</c:v>
                </c:pt>
                <c:pt idx="24">
                  <c:v>1436.2</c:v>
                </c:pt>
                <c:pt idx="25">
                  <c:v>1536</c:v>
                </c:pt>
                <c:pt idx="26">
                  <c:v>1513.3</c:v>
                </c:pt>
                <c:pt idx="27">
                  <c:v>1591.2</c:v>
                </c:pt>
                <c:pt idx="28">
                  <c:v>1633.8</c:v>
                </c:pt>
                <c:pt idx="29">
                  <c:v>1636.1</c:v>
                </c:pt>
                <c:pt idx="30">
                  <c:v>1575.3</c:v>
                </c:pt>
                <c:pt idx="31">
                  <c:v>1698.3</c:v>
                </c:pt>
                <c:pt idx="32">
                  <c:v>1783.9</c:v>
                </c:pt>
                <c:pt idx="33">
                  <c:v>1674.9</c:v>
                </c:pt>
                <c:pt idx="34">
                  <c:v>1600.4</c:v>
                </c:pt>
                <c:pt idx="35">
                  <c:v>1598.4</c:v>
                </c:pt>
                <c:pt idx="36">
                  <c:v>1674.8</c:v>
                </c:pt>
                <c:pt idx="37">
                  <c:v>1663.2</c:v>
                </c:pt>
                <c:pt idx="38">
                  <c:v>1579.6</c:v>
                </c:pt>
                <c:pt idx="39">
                  <c:v>1517.4</c:v>
                </c:pt>
                <c:pt idx="40">
                  <c:v>1480</c:v>
                </c:pt>
                <c:pt idx="41">
                  <c:v>1731.5</c:v>
                </c:pt>
                <c:pt idx="42">
                  <c:v>1613.4</c:v>
                </c:pt>
                <c:pt idx="43">
                  <c:v>1524.7</c:v>
                </c:pt>
                <c:pt idx="44">
                  <c:v>1595.3</c:v>
                </c:pt>
                <c:pt idx="45">
                  <c:v>1677.7</c:v>
                </c:pt>
                <c:pt idx="46">
                  <c:v>1735.2</c:v>
                </c:pt>
                <c:pt idx="47">
                  <c:v>1591.8</c:v>
                </c:pt>
                <c:pt idx="48">
                  <c:v>1593.1</c:v>
                </c:pt>
                <c:pt idx="49">
                  <c:v>1618.2</c:v>
                </c:pt>
                <c:pt idx="50">
                  <c:v>1581.8</c:v>
                </c:pt>
                <c:pt idx="51">
                  <c:v>1622.5</c:v>
                </c:pt>
                <c:pt idx="52">
                  <c:v>1665.7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Taul1!$A$2</c:f>
              <c:strCache>
                <c:ptCount val="1"/>
                <c:pt idx="0">
                  <c:v>4.2.2021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Problems to get components / intermediate products / raw materials</c:v>
                </c:pt>
                <c:pt idx="1">
                  <c:v>Customers do not accept products due to their own problems</c:v>
                </c:pt>
                <c:pt idx="2">
                  <c:v>No work (installations, consulting, etc.) is allowed on the customer's premises</c:v>
                </c:pt>
                <c:pt idx="3">
                  <c:v>Demand generally weakened significantly (new orders decreased / sales decreased)</c:v>
                </c:pt>
                <c:pt idx="4">
                  <c:v>Orders already placed / agreed projects is postponed</c:v>
                </c:pt>
                <c:pt idx="5">
                  <c:v>Orders already placed / agreed projects is canceled completely</c:v>
                </c:pt>
                <c:pt idx="6">
                  <c:v>Absence of staff due to quarantine or illness</c:v>
                </c:pt>
                <c:pt idx="7">
                  <c:v>Customers do not pay bills on time or are insolvent</c:v>
                </c:pt>
                <c:pt idx="8">
                  <c:v>Absence of foreign staff due to movement restrictions</c:v>
                </c:pt>
              </c:strCache>
            </c:strRef>
          </c:cat>
          <c:val>
            <c:numRef>
              <c:f>Taul1!$B$2:$J$2</c:f>
              <c:numCache>
                <c:formatCode>0.0\ %</c:formatCode>
                <c:ptCount val="9"/>
                <c:pt idx="0">
                  <c:v>4.5999999999999999E-2</c:v>
                </c:pt>
                <c:pt idx="1">
                  <c:v>2.5000000000000001E-2</c:v>
                </c:pt>
                <c:pt idx="2">
                  <c:v>7.4999999999999997E-2</c:v>
                </c:pt>
                <c:pt idx="3">
                  <c:v>0.13400000000000001</c:v>
                </c:pt>
                <c:pt idx="4">
                  <c:v>4.8000000000000001E-2</c:v>
                </c:pt>
                <c:pt idx="5">
                  <c:v>1.2999999999999999E-2</c:v>
                </c:pt>
                <c:pt idx="6">
                  <c:v>1.0999999999999999E-2</c:v>
                </c:pt>
                <c:pt idx="7">
                  <c:v>1.0999999999999999E-2</c:v>
                </c:pt>
                <c:pt idx="8">
                  <c:v>3.4000000000000002E-2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1DE3-4CAE-A526-02FB9FC70C9C}"/>
            </c:ext>
          </c:extLst>
        </c:ser>
        <c:ser>
          <c:idx val="1"/>
          <c:order val="1"/>
          <c:tx>
            <c:strRef>
              <c:f>Taul1!$A$3</c:f>
              <c:strCache>
                <c:ptCount val="1"/>
                <c:pt idx="0">
                  <c:v>7.12.2020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Taul1!$B$1:$J$1</c:f>
              <c:strCache>
                <c:ptCount val="9"/>
                <c:pt idx="0">
                  <c:v>Problems to get components / intermediate products / raw materials</c:v>
                </c:pt>
                <c:pt idx="1">
                  <c:v>Customers do not accept products due to their own problems</c:v>
                </c:pt>
                <c:pt idx="2">
                  <c:v>No work (installations, consulting, etc.) is allowed on the customer's premises</c:v>
                </c:pt>
                <c:pt idx="3">
                  <c:v>Demand generally weakened significantly (new orders decreased / sales decreased)</c:v>
                </c:pt>
                <c:pt idx="4">
                  <c:v>Orders already placed / agreed projects is postponed</c:v>
                </c:pt>
                <c:pt idx="5">
                  <c:v>Orders already placed / agreed projects is canceled completely</c:v>
                </c:pt>
                <c:pt idx="6">
                  <c:v>Absence of staff due to quarantine or illness</c:v>
                </c:pt>
                <c:pt idx="7">
                  <c:v>Customers do not pay bills on time or are insolvent</c:v>
                </c:pt>
                <c:pt idx="8">
                  <c:v>Absence of foreign staff due to movement restrictions</c:v>
                </c:pt>
              </c:strCache>
            </c:strRef>
          </c:cat>
          <c:val>
            <c:numRef>
              <c:f>Taul1!$B$3:$J$3</c:f>
              <c:numCache>
                <c:formatCode>0.0\ %</c:formatCode>
                <c:ptCount val="9"/>
                <c:pt idx="0">
                  <c:v>1.9E-2</c:v>
                </c:pt>
                <c:pt idx="1">
                  <c:v>4.4999999999999998E-2</c:v>
                </c:pt>
                <c:pt idx="2">
                  <c:v>9.1999999999999998E-2</c:v>
                </c:pt>
                <c:pt idx="3">
                  <c:v>0.24099999999999999</c:v>
                </c:pt>
                <c:pt idx="4">
                  <c:v>5.0999999999999997E-2</c:v>
                </c:pt>
                <c:pt idx="5">
                  <c:v>1.4999999999999999E-2</c:v>
                </c:pt>
                <c:pt idx="6">
                  <c:v>1.4999999999999999E-2</c:v>
                </c:pt>
                <c:pt idx="7">
                  <c:v>0.03</c:v>
                </c:pt>
                <c:pt idx="8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D-4B46-BB90-D35417975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09125328"/>
        <c:axId val="409127296"/>
        <c:extLst/>
      </c:barChart>
      <c:catAx>
        <c:axId val="40912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  <c:max val="0.2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23.10.2020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Turnover is lower in year 2021 than in 2020</c:v>
                </c:pt>
                <c:pt idx="1">
                  <c:v>Turnover is about the same in 2021 than in 2020</c:v>
                </c:pt>
                <c:pt idx="2">
                  <c:v>Turnover is higher in year 2021 than in 2020</c:v>
                </c:pt>
              </c:strCache>
            </c:strRef>
          </c:cat>
          <c:val>
            <c:numRef>
              <c:f>Taul1!$B$2:$B$4</c:f>
              <c:numCache>
                <c:formatCode>0.0\ %</c:formatCode>
                <c:ptCount val="3"/>
                <c:pt idx="0">
                  <c:v>0.32700000000000001</c:v>
                </c:pt>
                <c:pt idx="1">
                  <c:v>0.39100000000000001</c:v>
                </c:pt>
                <c:pt idx="2">
                  <c:v>0.28199999999999997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E5-4DA5-96AB-1D769F82BEDA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7.12.2020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Turnover is lower in year 2021 than in 2020</c:v>
                </c:pt>
                <c:pt idx="1">
                  <c:v>Turnover is about the same in 2021 than in 2020</c:v>
                </c:pt>
                <c:pt idx="2">
                  <c:v>Turnover is higher in year 2021 than in 2020</c:v>
                </c:pt>
              </c:strCache>
            </c:strRef>
          </c:cat>
          <c:val>
            <c:numRef>
              <c:f>Taul1!$C$2:$C$4</c:f>
              <c:numCache>
                <c:formatCode>0.0\ %</c:formatCode>
                <c:ptCount val="3"/>
                <c:pt idx="0">
                  <c:v>0.31</c:v>
                </c:pt>
                <c:pt idx="1">
                  <c:v>0.35899999999999999</c:v>
                </c:pt>
                <c:pt idx="2">
                  <c:v>0.33100000000000002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F1-44C4-83BA-A728084BC472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4.2.2021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Taul1!$A$2:$A$4</c:f>
              <c:strCache>
                <c:ptCount val="3"/>
                <c:pt idx="0">
                  <c:v>Turnover is lower in year 2021 than in 2020</c:v>
                </c:pt>
                <c:pt idx="1">
                  <c:v>Turnover is about the same in 2021 than in 2020</c:v>
                </c:pt>
                <c:pt idx="2">
                  <c:v>Turnover is higher in year 2021 than in 2020</c:v>
                </c:pt>
              </c:strCache>
            </c:strRef>
          </c:cat>
          <c:val>
            <c:numRef>
              <c:f>Taul1!$D$2:$D$4</c:f>
              <c:numCache>
                <c:formatCode>0.0\ %</c:formatCode>
                <c:ptCount val="3"/>
                <c:pt idx="0">
                  <c:v>0.26</c:v>
                </c:pt>
                <c:pt idx="1">
                  <c:v>0.36699999999999999</c:v>
                </c:pt>
                <c:pt idx="2">
                  <c:v>0.373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F1-44C4-83BA-A728084BC4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125328"/>
        <c:axId val="409127296"/>
      </c:barChart>
      <c:catAx>
        <c:axId val="40912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7296"/>
        <c:crosses val="autoZero"/>
        <c:auto val="1"/>
        <c:lblAlgn val="ctr"/>
        <c:lblOffset val="100"/>
        <c:noMultiLvlLbl val="0"/>
      </c:catAx>
      <c:valAx>
        <c:axId val="40912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09125328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dirty="0">
                <a:solidFill>
                  <a:srgbClr val="000000"/>
                </a:solidFill>
              </a:rPr>
              <a:t>Balance figure </a:t>
            </a:r>
          </a:p>
        </c:rich>
      </c:tx>
      <c:layout>
        <c:manualLayout>
          <c:xMode val="edge"/>
          <c:yMode val="edge"/>
          <c:x val="0.87328608328045276"/>
          <c:y val="0.2377175968652132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Taul1!$A$2:$A$58</c:f>
              <c:strCache>
                <c:ptCount val="54"/>
                <c:pt idx="1">
                  <c:v>08(1)</c:v>
                </c:pt>
                <c:pt idx="2">
                  <c:v>08(4)</c:v>
                </c:pt>
                <c:pt idx="3">
                  <c:v>08(7)</c:v>
                </c:pt>
                <c:pt idx="4">
                  <c:v>08(10)</c:v>
                </c:pt>
                <c:pt idx="5">
                  <c:v>09(1)</c:v>
                </c:pt>
                <c:pt idx="6">
                  <c:v>09(4)</c:v>
                </c:pt>
                <c:pt idx="7">
                  <c:v>09(7)</c:v>
                </c:pt>
                <c:pt idx="8">
                  <c:v>09(10)</c:v>
                </c:pt>
                <c:pt idx="9">
                  <c:v>10(1)</c:v>
                </c:pt>
                <c:pt idx="10">
                  <c:v>10(4)</c:v>
                </c:pt>
                <c:pt idx="11">
                  <c:v>10(7)</c:v>
                </c:pt>
                <c:pt idx="12">
                  <c:v>10(10)</c:v>
                </c:pt>
                <c:pt idx="13">
                  <c:v>11(1)</c:v>
                </c:pt>
                <c:pt idx="14">
                  <c:v>11(4)</c:v>
                </c:pt>
                <c:pt idx="15">
                  <c:v>11(7)</c:v>
                </c:pt>
                <c:pt idx="16">
                  <c:v>11(10)</c:v>
                </c:pt>
                <c:pt idx="17">
                  <c:v>12(1)</c:v>
                </c:pt>
                <c:pt idx="18">
                  <c:v>12(4)</c:v>
                </c:pt>
                <c:pt idx="19">
                  <c:v>12(7)</c:v>
                </c:pt>
                <c:pt idx="20">
                  <c:v>12(10)</c:v>
                </c:pt>
                <c:pt idx="21">
                  <c:v>13(1)</c:v>
                </c:pt>
                <c:pt idx="22">
                  <c:v>13(4)</c:v>
                </c:pt>
                <c:pt idx="23">
                  <c:v>13(7)</c:v>
                </c:pt>
                <c:pt idx="24">
                  <c:v>13(10)</c:v>
                </c:pt>
                <c:pt idx="25">
                  <c:v>14(1)</c:v>
                </c:pt>
                <c:pt idx="26">
                  <c:v>14(4)</c:v>
                </c:pt>
                <c:pt idx="27">
                  <c:v>14(7)</c:v>
                </c:pt>
                <c:pt idx="28">
                  <c:v>14(10)</c:v>
                </c:pt>
                <c:pt idx="29">
                  <c:v>15(1)</c:v>
                </c:pt>
                <c:pt idx="30">
                  <c:v>15(4)</c:v>
                </c:pt>
                <c:pt idx="31">
                  <c:v>15(7)</c:v>
                </c:pt>
                <c:pt idx="32">
                  <c:v>15(10)</c:v>
                </c:pt>
                <c:pt idx="33">
                  <c:v>16(1)</c:v>
                </c:pt>
                <c:pt idx="34">
                  <c:v>16(4)</c:v>
                </c:pt>
                <c:pt idx="35">
                  <c:v>16(7)</c:v>
                </c:pt>
                <c:pt idx="36">
                  <c:v>16(10)</c:v>
                </c:pt>
                <c:pt idx="37">
                  <c:v>17(1)</c:v>
                </c:pt>
                <c:pt idx="38">
                  <c:v>17(4)</c:v>
                </c:pt>
                <c:pt idx="39">
                  <c:v>17(7)</c:v>
                </c:pt>
                <c:pt idx="40">
                  <c:v>17(10)</c:v>
                </c:pt>
                <c:pt idx="41">
                  <c:v>18(1)</c:v>
                </c:pt>
                <c:pt idx="42">
                  <c:v>18(4)</c:v>
                </c:pt>
                <c:pt idx="43">
                  <c:v>18(7)</c:v>
                </c:pt>
                <c:pt idx="44">
                  <c:v>18(10)</c:v>
                </c:pt>
                <c:pt idx="45">
                  <c:v>19(1)</c:v>
                </c:pt>
                <c:pt idx="46">
                  <c:v>19(4)</c:v>
                </c:pt>
                <c:pt idx="47">
                  <c:v>19(7)</c:v>
                </c:pt>
                <c:pt idx="48">
                  <c:v>19(10)</c:v>
                </c:pt>
                <c:pt idx="49">
                  <c:v>20(1)</c:v>
                </c:pt>
                <c:pt idx="50">
                  <c:v>20(4)</c:v>
                </c:pt>
                <c:pt idx="51">
                  <c:v>20(07)</c:v>
                </c:pt>
                <c:pt idx="52">
                  <c:v>20(10)</c:v>
                </c:pt>
                <c:pt idx="53">
                  <c:v>21(1)</c:v>
                </c:pt>
              </c:strCache>
            </c:strRef>
          </c:cat>
          <c:val>
            <c:numRef>
              <c:f>Taul1!$B$2:$B$58</c:f>
              <c:numCache>
                <c:formatCode>General</c:formatCode>
                <c:ptCount val="57"/>
                <c:pt idx="1">
                  <c:v>-2</c:v>
                </c:pt>
                <c:pt idx="2">
                  <c:v>1</c:v>
                </c:pt>
                <c:pt idx="3">
                  <c:v>-14</c:v>
                </c:pt>
                <c:pt idx="4">
                  <c:v>-28</c:v>
                </c:pt>
                <c:pt idx="5">
                  <c:v>-56</c:v>
                </c:pt>
                <c:pt idx="6">
                  <c:v>-36</c:v>
                </c:pt>
                <c:pt idx="7">
                  <c:v>-21</c:v>
                </c:pt>
                <c:pt idx="8">
                  <c:v>2</c:v>
                </c:pt>
                <c:pt idx="9">
                  <c:v>10</c:v>
                </c:pt>
                <c:pt idx="10">
                  <c:v>33</c:v>
                </c:pt>
                <c:pt idx="11">
                  <c:v>27</c:v>
                </c:pt>
                <c:pt idx="12">
                  <c:v>19</c:v>
                </c:pt>
                <c:pt idx="13">
                  <c:v>26</c:v>
                </c:pt>
                <c:pt idx="14">
                  <c:v>30</c:v>
                </c:pt>
                <c:pt idx="15">
                  <c:v>18</c:v>
                </c:pt>
                <c:pt idx="16">
                  <c:v>-5</c:v>
                </c:pt>
                <c:pt idx="17">
                  <c:v>-5</c:v>
                </c:pt>
                <c:pt idx="18">
                  <c:v>8</c:v>
                </c:pt>
                <c:pt idx="19">
                  <c:v>-4</c:v>
                </c:pt>
                <c:pt idx="20">
                  <c:v>-24</c:v>
                </c:pt>
                <c:pt idx="21">
                  <c:v>-11</c:v>
                </c:pt>
                <c:pt idx="22">
                  <c:v>-2</c:v>
                </c:pt>
                <c:pt idx="23">
                  <c:v>-11</c:v>
                </c:pt>
                <c:pt idx="24">
                  <c:v>-13</c:v>
                </c:pt>
                <c:pt idx="25">
                  <c:v>5</c:v>
                </c:pt>
                <c:pt idx="26">
                  <c:v>15</c:v>
                </c:pt>
                <c:pt idx="27">
                  <c:v>3</c:v>
                </c:pt>
                <c:pt idx="28">
                  <c:v>-12</c:v>
                </c:pt>
                <c:pt idx="29">
                  <c:v>-4</c:v>
                </c:pt>
                <c:pt idx="30">
                  <c:v>10</c:v>
                </c:pt>
                <c:pt idx="31">
                  <c:v>1</c:v>
                </c:pt>
                <c:pt idx="32">
                  <c:v>-3</c:v>
                </c:pt>
                <c:pt idx="33">
                  <c:v>1</c:v>
                </c:pt>
                <c:pt idx="34">
                  <c:v>18</c:v>
                </c:pt>
                <c:pt idx="35">
                  <c:v>4</c:v>
                </c:pt>
                <c:pt idx="36">
                  <c:v>9</c:v>
                </c:pt>
                <c:pt idx="37">
                  <c:v>14</c:v>
                </c:pt>
                <c:pt idx="38">
                  <c:v>24</c:v>
                </c:pt>
                <c:pt idx="39">
                  <c:v>24</c:v>
                </c:pt>
                <c:pt idx="40">
                  <c:v>21.45</c:v>
                </c:pt>
                <c:pt idx="41">
                  <c:v>26.4</c:v>
                </c:pt>
                <c:pt idx="42">
                  <c:v>24.3</c:v>
                </c:pt>
                <c:pt idx="43">
                  <c:v>11.46</c:v>
                </c:pt>
                <c:pt idx="44">
                  <c:v>0.45</c:v>
                </c:pt>
                <c:pt idx="45">
                  <c:v>4.71</c:v>
                </c:pt>
                <c:pt idx="46">
                  <c:v>12.19</c:v>
                </c:pt>
                <c:pt idx="47">
                  <c:v>-2.73</c:v>
                </c:pt>
                <c:pt idx="48">
                  <c:v>-16.66</c:v>
                </c:pt>
                <c:pt idx="49">
                  <c:v>-6.75</c:v>
                </c:pt>
                <c:pt idx="50">
                  <c:v>-41.7</c:v>
                </c:pt>
                <c:pt idx="51">
                  <c:v>-43.66</c:v>
                </c:pt>
                <c:pt idx="52">
                  <c:v>-16.29</c:v>
                </c:pt>
                <c:pt idx="53">
                  <c:v>7.72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76-40DA-B150-7561A49A7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922544828154451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10266.549999999999</c:v>
                </c:pt>
                <c:pt idx="2">
                  <c:v>9700.5300000000007</c:v>
                </c:pt>
                <c:pt idx="3">
                  <c:v>10289.74</c:v>
                </c:pt>
                <c:pt idx="4">
                  <c:v>8773.76</c:v>
                </c:pt>
                <c:pt idx="5">
                  <c:v>5789.44</c:v>
                </c:pt>
                <c:pt idx="6">
                  <c:v>5971.6</c:v>
                </c:pt>
                <c:pt idx="7">
                  <c:v>6176.06</c:v>
                </c:pt>
                <c:pt idx="8">
                  <c:v>7152.15</c:v>
                </c:pt>
                <c:pt idx="9">
                  <c:v>6510.08</c:v>
                </c:pt>
                <c:pt idx="10">
                  <c:v>6662.08</c:v>
                </c:pt>
                <c:pt idx="11">
                  <c:v>6602.18</c:v>
                </c:pt>
                <c:pt idx="12">
                  <c:v>8616.49</c:v>
                </c:pt>
                <c:pt idx="13">
                  <c:v>7754.04</c:v>
                </c:pt>
                <c:pt idx="14">
                  <c:v>7953.62</c:v>
                </c:pt>
                <c:pt idx="15">
                  <c:v>7093.34</c:v>
                </c:pt>
                <c:pt idx="16">
                  <c:v>8843.5400000000009</c:v>
                </c:pt>
                <c:pt idx="17">
                  <c:v>7584.59</c:v>
                </c:pt>
                <c:pt idx="18">
                  <c:v>7932.49</c:v>
                </c:pt>
                <c:pt idx="19">
                  <c:v>7013.22</c:v>
                </c:pt>
                <c:pt idx="20">
                  <c:v>8245.34</c:v>
                </c:pt>
                <c:pt idx="21">
                  <c:v>6452.96</c:v>
                </c:pt>
                <c:pt idx="22">
                  <c:v>6821.51</c:v>
                </c:pt>
                <c:pt idx="23">
                  <c:v>6236.2</c:v>
                </c:pt>
                <c:pt idx="24">
                  <c:v>6995.2</c:v>
                </c:pt>
                <c:pt idx="25">
                  <c:v>6888.86</c:v>
                </c:pt>
                <c:pt idx="26">
                  <c:v>7067.23</c:v>
                </c:pt>
                <c:pt idx="27">
                  <c:v>8304.51</c:v>
                </c:pt>
                <c:pt idx="28">
                  <c:v>7257.21</c:v>
                </c:pt>
                <c:pt idx="29">
                  <c:v>6266.01</c:v>
                </c:pt>
                <c:pt idx="30">
                  <c:v>8077.21</c:v>
                </c:pt>
                <c:pt idx="31">
                  <c:v>6627.56</c:v>
                </c:pt>
                <c:pt idx="32">
                  <c:v>7448.18</c:v>
                </c:pt>
                <c:pt idx="33">
                  <c:v>6279.58</c:v>
                </c:pt>
                <c:pt idx="34">
                  <c:v>5973.17</c:v>
                </c:pt>
                <c:pt idx="35">
                  <c:v>6033.59</c:v>
                </c:pt>
                <c:pt idx="36">
                  <c:v>7368.14</c:v>
                </c:pt>
                <c:pt idx="37">
                  <c:v>7043.97</c:v>
                </c:pt>
                <c:pt idx="38">
                  <c:v>9032.68</c:v>
                </c:pt>
                <c:pt idx="39">
                  <c:v>6744.14</c:v>
                </c:pt>
                <c:pt idx="40">
                  <c:v>10514.82</c:v>
                </c:pt>
                <c:pt idx="41">
                  <c:v>8303.2000000000007</c:v>
                </c:pt>
                <c:pt idx="42">
                  <c:v>8157.36</c:v>
                </c:pt>
                <c:pt idx="43">
                  <c:v>8303.39</c:v>
                </c:pt>
                <c:pt idx="44">
                  <c:v>9383.39</c:v>
                </c:pt>
                <c:pt idx="45">
                  <c:v>9381.3700000000008</c:v>
                </c:pt>
                <c:pt idx="46">
                  <c:v>8957.0300000000007</c:v>
                </c:pt>
                <c:pt idx="47">
                  <c:v>9485.89</c:v>
                </c:pt>
                <c:pt idx="48">
                  <c:v>10875.46</c:v>
                </c:pt>
                <c:pt idx="49">
                  <c:v>8392.01</c:v>
                </c:pt>
                <c:pt idx="50">
                  <c:v>7791.97</c:v>
                </c:pt>
                <c:pt idx="51">
                  <c:v>8248.89</c:v>
                </c:pt>
                <c:pt idx="52">
                  <c:v>13173.01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8625.84</c:v>
                </c:pt>
                <c:pt idx="2">
                  <c:v>7846.42</c:v>
                </c:pt>
                <c:pt idx="3">
                  <c:v>8743.2000000000007</c:v>
                </c:pt>
                <c:pt idx="4">
                  <c:v>7250.09</c:v>
                </c:pt>
                <c:pt idx="5">
                  <c:v>4698.33</c:v>
                </c:pt>
                <c:pt idx="6">
                  <c:v>4709.8999999999996</c:v>
                </c:pt>
                <c:pt idx="7">
                  <c:v>4996.8</c:v>
                </c:pt>
                <c:pt idx="8">
                  <c:v>5713.99</c:v>
                </c:pt>
                <c:pt idx="9">
                  <c:v>5021.79</c:v>
                </c:pt>
                <c:pt idx="10">
                  <c:v>5383.21</c:v>
                </c:pt>
                <c:pt idx="11">
                  <c:v>5286.18</c:v>
                </c:pt>
                <c:pt idx="12">
                  <c:v>6610.01</c:v>
                </c:pt>
                <c:pt idx="13">
                  <c:v>5684.22</c:v>
                </c:pt>
                <c:pt idx="14">
                  <c:v>6358.66</c:v>
                </c:pt>
                <c:pt idx="15">
                  <c:v>5525.69</c:v>
                </c:pt>
                <c:pt idx="16">
                  <c:v>6916.89</c:v>
                </c:pt>
                <c:pt idx="17">
                  <c:v>5869.79</c:v>
                </c:pt>
                <c:pt idx="18">
                  <c:v>6326.4</c:v>
                </c:pt>
                <c:pt idx="19">
                  <c:v>5802.19</c:v>
                </c:pt>
                <c:pt idx="20">
                  <c:v>6803.4</c:v>
                </c:pt>
                <c:pt idx="21">
                  <c:v>4973.0200000000004</c:v>
                </c:pt>
                <c:pt idx="22">
                  <c:v>5313.48</c:v>
                </c:pt>
                <c:pt idx="23">
                  <c:v>5019.8999999999996</c:v>
                </c:pt>
                <c:pt idx="24">
                  <c:v>5641.1</c:v>
                </c:pt>
                <c:pt idx="25">
                  <c:v>5189.7700000000004</c:v>
                </c:pt>
                <c:pt idx="26">
                  <c:v>5408.28</c:v>
                </c:pt>
                <c:pt idx="27">
                  <c:v>6386.36</c:v>
                </c:pt>
                <c:pt idx="28">
                  <c:v>5652.55</c:v>
                </c:pt>
                <c:pt idx="29">
                  <c:v>4607.8100000000004</c:v>
                </c:pt>
                <c:pt idx="30">
                  <c:v>6205.44</c:v>
                </c:pt>
                <c:pt idx="31">
                  <c:v>5260.59</c:v>
                </c:pt>
                <c:pt idx="32">
                  <c:v>5501</c:v>
                </c:pt>
                <c:pt idx="33">
                  <c:v>4592.6099999999997</c:v>
                </c:pt>
                <c:pt idx="34">
                  <c:v>4397.05</c:v>
                </c:pt>
                <c:pt idx="35">
                  <c:v>4499.24</c:v>
                </c:pt>
                <c:pt idx="36">
                  <c:v>5376.49</c:v>
                </c:pt>
                <c:pt idx="37">
                  <c:v>5378.67</c:v>
                </c:pt>
                <c:pt idx="38">
                  <c:v>7237.49</c:v>
                </c:pt>
                <c:pt idx="39">
                  <c:v>4962.88</c:v>
                </c:pt>
                <c:pt idx="40">
                  <c:v>8036.36</c:v>
                </c:pt>
                <c:pt idx="41">
                  <c:v>5739.5</c:v>
                </c:pt>
                <c:pt idx="42">
                  <c:v>6050.62</c:v>
                </c:pt>
                <c:pt idx="43">
                  <c:v>6372.17</c:v>
                </c:pt>
                <c:pt idx="44">
                  <c:v>6972.08</c:v>
                </c:pt>
                <c:pt idx="45">
                  <c:v>6902.74</c:v>
                </c:pt>
                <c:pt idx="46">
                  <c:v>6433.74</c:v>
                </c:pt>
                <c:pt idx="47">
                  <c:v>6992.6</c:v>
                </c:pt>
                <c:pt idx="48">
                  <c:v>8606.26</c:v>
                </c:pt>
                <c:pt idx="49">
                  <c:v>6124.08</c:v>
                </c:pt>
                <c:pt idx="50">
                  <c:v>5668.51</c:v>
                </c:pt>
                <c:pt idx="51">
                  <c:v>6298.22</c:v>
                </c:pt>
                <c:pt idx="52">
                  <c:v>9575.7800000000007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1589.86</c:v>
                </c:pt>
                <c:pt idx="2">
                  <c:v>1807.57</c:v>
                </c:pt>
                <c:pt idx="3">
                  <c:v>1497.77</c:v>
                </c:pt>
                <c:pt idx="4">
                  <c:v>1479.72</c:v>
                </c:pt>
                <c:pt idx="5">
                  <c:v>1048.53</c:v>
                </c:pt>
                <c:pt idx="6">
                  <c:v>1223.6300000000001</c:v>
                </c:pt>
                <c:pt idx="7">
                  <c:v>1142.9100000000001</c:v>
                </c:pt>
                <c:pt idx="8">
                  <c:v>1401.59</c:v>
                </c:pt>
                <c:pt idx="9">
                  <c:v>1449.86</c:v>
                </c:pt>
                <c:pt idx="10">
                  <c:v>1238.8699999999999</c:v>
                </c:pt>
                <c:pt idx="11">
                  <c:v>1272.02</c:v>
                </c:pt>
                <c:pt idx="12">
                  <c:v>1934.17</c:v>
                </c:pt>
                <c:pt idx="13">
                  <c:v>1989.21</c:v>
                </c:pt>
                <c:pt idx="14">
                  <c:v>1530.17</c:v>
                </c:pt>
                <c:pt idx="15">
                  <c:v>1492.42</c:v>
                </c:pt>
                <c:pt idx="16">
                  <c:v>1836.02</c:v>
                </c:pt>
                <c:pt idx="17">
                  <c:v>1618.91</c:v>
                </c:pt>
                <c:pt idx="18">
                  <c:v>1515.54</c:v>
                </c:pt>
                <c:pt idx="19">
                  <c:v>1146.54</c:v>
                </c:pt>
                <c:pt idx="20">
                  <c:v>1367.12</c:v>
                </c:pt>
                <c:pt idx="21">
                  <c:v>1393.42</c:v>
                </c:pt>
                <c:pt idx="22">
                  <c:v>1432.34</c:v>
                </c:pt>
                <c:pt idx="23">
                  <c:v>1143.58</c:v>
                </c:pt>
                <c:pt idx="24">
                  <c:v>1264.3900000000001</c:v>
                </c:pt>
                <c:pt idx="25">
                  <c:v>1604.95</c:v>
                </c:pt>
                <c:pt idx="26">
                  <c:v>1571.99</c:v>
                </c:pt>
                <c:pt idx="27">
                  <c:v>1851.07</c:v>
                </c:pt>
                <c:pt idx="28">
                  <c:v>1491.37</c:v>
                </c:pt>
                <c:pt idx="29">
                  <c:v>1556.33</c:v>
                </c:pt>
                <c:pt idx="30">
                  <c:v>1762.4</c:v>
                </c:pt>
                <c:pt idx="31">
                  <c:v>1285.01</c:v>
                </c:pt>
                <c:pt idx="32">
                  <c:v>1849.03</c:v>
                </c:pt>
                <c:pt idx="33">
                  <c:v>1576</c:v>
                </c:pt>
                <c:pt idx="34">
                  <c:v>1464.66</c:v>
                </c:pt>
                <c:pt idx="35">
                  <c:v>1439.59</c:v>
                </c:pt>
                <c:pt idx="36">
                  <c:v>1878.26</c:v>
                </c:pt>
                <c:pt idx="37">
                  <c:v>1540.48</c:v>
                </c:pt>
                <c:pt idx="38">
                  <c:v>1669.37</c:v>
                </c:pt>
                <c:pt idx="39">
                  <c:v>1678.68</c:v>
                </c:pt>
                <c:pt idx="40">
                  <c:v>2332.35</c:v>
                </c:pt>
                <c:pt idx="41">
                  <c:v>2358.0700000000002</c:v>
                </c:pt>
                <c:pt idx="42">
                  <c:v>1920.7</c:v>
                </c:pt>
                <c:pt idx="43">
                  <c:v>1783.23</c:v>
                </c:pt>
                <c:pt idx="44">
                  <c:v>2215.79</c:v>
                </c:pt>
                <c:pt idx="45">
                  <c:v>2285.6</c:v>
                </c:pt>
                <c:pt idx="46">
                  <c:v>2355.33</c:v>
                </c:pt>
                <c:pt idx="47">
                  <c:v>2356.89</c:v>
                </c:pt>
                <c:pt idx="48">
                  <c:v>2077.21</c:v>
                </c:pt>
                <c:pt idx="49">
                  <c:v>2067.73</c:v>
                </c:pt>
                <c:pt idx="50">
                  <c:v>1928.95</c:v>
                </c:pt>
                <c:pt idx="51">
                  <c:v>1788</c:v>
                </c:pt>
                <c:pt idx="52">
                  <c:v>3388.51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7171041654731"/>
          <c:y val="0.20174104221533223"/>
          <c:w val="0.1282828958345268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Change in number of personnel comparede to previous quarter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Taul1!$A$2:$A$27</c:f>
              <c:strCache>
                <c:ptCount val="26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  <c:pt idx="25">
                  <c:v>2021Q4</c:v>
                </c:pt>
              </c:strCache>
            </c:strRef>
          </c:cat>
          <c:val>
            <c:numRef>
              <c:f>Taul1!$B$2:$B$27</c:f>
              <c:numCache>
                <c:formatCode>General</c:formatCode>
                <c:ptCount val="26"/>
                <c:pt idx="0">
                  <c:v>-1725.047298</c:v>
                </c:pt>
                <c:pt idx="1">
                  <c:v>-2772.9277299999999</c:v>
                </c:pt>
                <c:pt idx="2">
                  <c:v>500</c:v>
                </c:pt>
                <c:pt idx="3">
                  <c:v>1464.610866</c:v>
                </c:pt>
                <c:pt idx="4">
                  <c:v>-1043.844589</c:v>
                </c:pt>
                <c:pt idx="5">
                  <c:v>-2242.6661509999999</c:v>
                </c:pt>
                <c:pt idx="6">
                  <c:v>-423.86039099999999</c:v>
                </c:pt>
                <c:pt idx="7">
                  <c:v>783.61812870000006</c:v>
                </c:pt>
                <c:pt idx="8">
                  <c:v>-1880.5028569999999</c:v>
                </c:pt>
                <c:pt idx="9">
                  <c:v>577.8517445</c:v>
                </c:pt>
                <c:pt idx="10">
                  <c:v>2477</c:v>
                </c:pt>
                <c:pt idx="11">
                  <c:v>3855</c:v>
                </c:pt>
                <c:pt idx="12">
                  <c:v>1906</c:v>
                </c:pt>
                <c:pt idx="13">
                  <c:v>1556</c:v>
                </c:pt>
                <c:pt idx="14">
                  <c:v>2395</c:v>
                </c:pt>
                <c:pt idx="15">
                  <c:v>4631</c:v>
                </c:pt>
                <c:pt idx="16" formatCode="#,##0">
                  <c:v>4578</c:v>
                </c:pt>
                <c:pt idx="17">
                  <c:v>756</c:v>
                </c:pt>
                <c:pt idx="18">
                  <c:v>3414</c:v>
                </c:pt>
                <c:pt idx="19">
                  <c:v>2632</c:v>
                </c:pt>
                <c:pt idx="20">
                  <c:v>1555</c:v>
                </c:pt>
                <c:pt idx="21">
                  <c:v>-757</c:v>
                </c:pt>
                <c:pt idx="22">
                  <c:v>-379</c:v>
                </c:pt>
                <c:pt idx="23">
                  <c:v>-2512</c:v>
                </c:pt>
                <c:pt idx="24">
                  <c:v>-1443</c:v>
                </c:pt>
                <c:pt idx="25" formatCode="#,##0">
                  <c:v>-1675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3-46A3-8055-4EC0C6381862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Number of recruitments during the quarter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Taul1!$A$2:$A$27</c:f>
              <c:strCache>
                <c:ptCount val="26"/>
                <c:pt idx="0">
                  <c:v>2014Q3</c:v>
                </c:pt>
                <c:pt idx="1">
                  <c:v>2014Q4</c:v>
                </c:pt>
                <c:pt idx="2">
                  <c:v>2015Q1</c:v>
                </c:pt>
                <c:pt idx="3">
                  <c:v>2015Q2</c:v>
                </c:pt>
                <c:pt idx="4">
                  <c:v>2015Q3</c:v>
                </c:pt>
                <c:pt idx="5">
                  <c:v>2015Q4</c:v>
                </c:pt>
                <c:pt idx="6">
                  <c:v>2016Q1</c:v>
                </c:pt>
                <c:pt idx="7">
                  <c:v>2016Q2</c:v>
                </c:pt>
                <c:pt idx="8">
                  <c:v>2016Q3</c:v>
                </c:pt>
                <c:pt idx="9">
                  <c:v>2016Q4</c:v>
                </c:pt>
                <c:pt idx="10">
                  <c:v>2017Q1</c:v>
                </c:pt>
                <c:pt idx="11">
                  <c:v>2017Q2</c:v>
                </c:pt>
                <c:pt idx="12">
                  <c:v>2017Q3</c:v>
                </c:pt>
                <c:pt idx="13">
                  <c:v>2017Q4</c:v>
                </c:pt>
                <c:pt idx="14">
                  <c:v>2018Q1</c:v>
                </c:pt>
                <c:pt idx="15">
                  <c:v>2018Q2</c:v>
                </c:pt>
                <c:pt idx="16">
                  <c:v>2018Q3</c:v>
                </c:pt>
                <c:pt idx="17">
                  <c:v>2018Q4</c:v>
                </c:pt>
                <c:pt idx="18">
                  <c:v>2019Q1</c:v>
                </c:pt>
                <c:pt idx="19">
                  <c:v>2019Q2</c:v>
                </c:pt>
                <c:pt idx="20">
                  <c:v>2019Q3</c:v>
                </c:pt>
                <c:pt idx="21">
                  <c:v>2019Q4</c:v>
                </c:pt>
                <c:pt idx="22">
                  <c:v>2020Q1</c:v>
                </c:pt>
                <c:pt idx="23">
                  <c:v>2020Q2</c:v>
                </c:pt>
                <c:pt idx="24">
                  <c:v>2020Q3</c:v>
                </c:pt>
                <c:pt idx="25">
                  <c:v>2021Q4</c:v>
                </c:pt>
              </c:strCache>
            </c:strRef>
          </c:cat>
          <c:val>
            <c:numRef>
              <c:f>Taul1!$C$2:$C$27</c:f>
              <c:numCache>
                <c:formatCode>#,##0</c:formatCode>
                <c:ptCount val="26"/>
                <c:pt idx="0">
                  <c:v>6040</c:v>
                </c:pt>
                <c:pt idx="1">
                  <c:v>4798</c:v>
                </c:pt>
                <c:pt idx="2">
                  <c:v>7851</c:v>
                </c:pt>
                <c:pt idx="3">
                  <c:v>6686</c:v>
                </c:pt>
                <c:pt idx="4" formatCode="General">
                  <c:v>7700</c:v>
                </c:pt>
                <c:pt idx="5">
                  <c:v>6176</c:v>
                </c:pt>
                <c:pt idx="6">
                  <c:v>7538</c:v>
                </c:pt>
                <c:pt idx="7">
                  <c:v>6857</c:v>
                </c:pt>
                <c:pt idx="8" formatCode="General">
                  <c:v>6818</c:v>
                </c:pt>
                <c:pt idx="9" formatCode="General">
                  <c:v>7300</c:v>
                </c:pt>
                <c:pt idx="10" formatCode="General">
                  <c:v>11000</c:v>
                </c:pt>
                <c:pt idx="11" formatCode="General">
                  <c:v>11600</c:v>
                </c:pt>
                <c:pt idx="12" formatCode="General">
                  <c:v>10900</c:v>
                </c:pt>
                <c:pt idx="13" formatCode="General">
                  <c:v>9000</c:v>
                </c:pt>
                <c:pt idx="14">
                  <c:v>11000</c:v>
                </c:pt>
                <c:pt idx="15" formatCode="General">
                  <c:v>14600</c:v>
                </c:pt>
                <c:pt idx="16" formatCode="General">
                  <c:v>14700</c:v>
                </c:pt>
                <c:pt idx="17" formatCode="General">
                  <c:v>9600</c:v>
                </c:pt>
                <c:pt idx="18">
                  <c:v>12400</c:v>
                </c:pt>
                <c:pt idx="19" formatCode="General">
                  <c:v>11400</c:v>
                </c:pt>
                <c:pt idx="20" formatCode="General">
                  <c:v>9400</c:v>
                </c:pt>
                <c:pt idx="21" formatCode="General">
                  <c:v>7300</c:v>
                </c:pt>
                <c:pt idx="22">
                  <c:v>10400</c:v>
                </c:pt>
                <c:pt idx="23" formatCode="General">
                  <c:v>5900</c:v>
                </c:pt>
                <c:pt idx="24" formatCode="General">
                  <c:v>5500</c:v>
                </c:pt>
                <c:pt idx="25" formatCode="General">
                  <c:v>6500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A3-46A3-8055-4EC0C6381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tickLblSkip val="2"/>
        <c:noMultiLvlLbl val="0"/>
      </c:catAx>
      <c:valAx>
        <c:axId val="368211704"/>
        <c:scaling>
          <c:orientation val="minMax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3520.3</c:v>
                </c:pt>
                <c:pt idx="1">
                  <c:v>3554.2</c:v>
                </c:pt>
                <c:pt idx="2">
                  <c:v>3819.6</c:v>
                </c:pt>
                <c:pt idx="3">
                  <c:v>3712.7</c:v>
                </c:pt>
                <c:pt idx="4">
                  <c:v>3511.7</c:v>
                </c:pt>
                <c:pt idx="5">
                  <c:v>3063.5</c:v>
                </c:pt>
                <c:pt idx="6">
                  <c:v>2943.3</c:v>
                </c:pt>
                <c:pt idx="7">
                  <c:v>2977.7</c:v>
                </c:pt>
                <c:pt idx="8">
                  <c:v>3076.8</c:v>
                </c:pt>
                <c:pt idx="9">
                  <c:v>3182.8</c:v>
                </c:pt>
                <c:pt idx="10">
                  <c:v>2945</c:v>
                </c:pt>
                <c:pt idx="11">
                  <c:v>2932.5</c:v>
                </c:pt>
                <c:pt idx="12">
                  <c:v>3315.4</c:v>
                </c:pt>
                <c:pt idx="13">
                  <c:v>3950.7</c:v>
                </c:pt>
                <c:pt idx="14">
                  <c:v>4016.9</c:v>
                </c:pt>
                <c:pt idx="15">
                  <c:v>4047.6</c:v>
                </c:pt>
                <c:pt idx="16">
                  <c:v>4020.1</c:v>
                </c:pt>
                <c:pt idx="17">
                  <c:v>3956.8</c:v>
                </c:pt>
                <c:pt idx="18">
                  <c:v>4358.1000000000004</c:v>
                </c:pt>
                <c:pt idx="19">
                  <c:v>3786.5</c:v>
                </c:pt>
                <c:pt idx="20">
                  <c:v>3793</c:v>
                </c:pt>
                <c:pt idx="21">
                  <c:v>3609.9</c:v>
                </c:pt>
                <c:pt idx="22">
                  <c:v>3680.1</c:v>
                </c:pt>
                <c:pt idx="23">
                  <c:v>3594.2</c:v>
                </c:pt>
                <c:pt idx="24">
                  <c:v>3373.2</c:v>
                </c:pt>
                <c:pt idx="25">
                  <c:v>3774.3</c:v>
                </c:pt>
                <c:pt idx="26">
                  <c:v>3877.7</c:v>
                </c:pt>
                <c:pt idx="27">
                  <c:v>4413.3999999999996</c:v>
                </c:pt>
                <c:pt idx="28">
                  <c:v>4526.6000000000004</c:v>
                </c:pt>
                <c:pt idx="29">
                  <c:v>4819.1000000000004</c:v>
                </c:pt>
                <c:pt idx="30">
                  <c:v>4801.3999999999996</c:v>
                </c:pt>
                <c:pt idx="31">
                  <c:v>4659.8999999999996</c:v>
                </c:pt>
                <c:pt idx="32">
                  <c:v>5046.1000000000004</c:v>
                </c:pt>
                <c:pt idx="33">
                  <c:v>4982.8</c:v>
                </c:pt>
                <c:pt idx="34">
                  <c:v>4807.3999999999996</c:v>
                </c:pt>
                <c:pt idx="35">
                  <c:v>4652.6000000000004</c:v>
                </c:pt>
                <c:pt idx="36">
                  <c:v>4694.8</c:v>
                </c:pt>
                <c:pt idx="37">
                  <c:v>4693.8</c:v>
                </c:pt>
                <c:pt idx="38">
                  <c:v>4807.8999999999996</c:v>
                </c:pt>
                <c:pt idx="39">
                  <c:v>4640.5</c:v>
                </c:pt>
                <c:pt idx="40">
                  <c:v>4915.8999999999996</c:v>
                </c:pt>
                <c:pt idx="41">
                  <c:v>5474.4</c:v>
                </c:pt>
                <c:pt idx="42">
                  <c:v>5187.1000000000004</c:v>
                </c:pt>
                <c:pt idx="43">
                  <c:v>5177.2</c:v>
                </c:pt>
                <c:pt idx="44">
                  <c:v>5354</c:v>
                </c:pt>
                <c:pt idx="45">
                  <c:v>5606.1</c:v>
                </c:pt>
                <c:pt idx="46">
                  <c:v>5720.1</c:v>
                </c:pt>
                <c:pt idx="47">
                  <c:v>6000.9</c:v>
                </c:pt>
                <c:pt idx="48">
                  <c:v>5975</c:v>
                </c:pt>
                <c:pt idx="49">
                  <c:v>6022</c:v>
                </c:pt>
                <c:pt idx="50">
                  <c:v>5931.1</c:v>
                </c:pt>
                <c:pt idx="51">
                  <c:v>5818</c:v>
                </c:pt>
                <c:pt idx="52">
                  <c:v>6600.6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17728</c:v>
                </c:pt>
                <c:pt idx="1">
                  <c:v>17600</c:v>
                </c:pt>
                <c:pt idx="2">
                  <c:v>17107</c:v>
                </c:pt>
                <c:pt idx="3">
                  <c:v>18373</c:v>
                </c:pt>
                <c:pt idx="4">
                  <c:v>17330</c:v>
                </c:pt>
                <c:pt idx="5">
                  <c:v>13528</c:v>
                </c:pt>
                <c:pt idx="6">
                  <c:v>12440</c:v>
                </c:pt>
                <c:pt idx="7">
                  <c:v>12111</c:v>
                </c:pt>
                <c:pt idx="8">
                  <c:v>11353</c:v>
                </c:pt>
                <c:pt idx="9">
                  <c:v>10567</c:v>
                </c:pt>
                <c:pt idx="10">
                  <c:v>10636</c:v>
                </c:pt>
                <c:pt idx="11">
                  <c:v>10530</c:v>
                </c:pt>
                <c:pt idx="12">
                  <c:v>10528</c:v>
                </c:pt>
                <c:pt idx="13">
                  <c:v>9364.4</c:v>
                </c:pt>
                <c:pt idx="14">
                  <c:v>9819.4</c:v>
                </c:pt>
                <c:pt idx="15">
                  <c:v>10152</c:v>
                </c:pt>
                <c:pt idx="16">
                  <c:v>11074</c:v>
                </c:pt>
                <c:pt idx="17">
                  <c:v>10310</c:v>
                </c:pt>
                <c:pt idx="18">
                  <c:v>10656</c:v>
                </c:pt>
                <c:pt idx="19">
                  <c:v>10071</c:v>
                </c:pt>
                <c:pt idx="20">
                  <c:v>10709</c:v>
                </c:pt>
                <c:pt idx="21">
                  <c:v>9696.2999999999993</c:v>
                </c:pt>
                <c:pt idx="22">
                  <c:v>9834.4</c:v>
                </c:pt>
                <c:pt idx="23">
                  <c:v>9532.1</c:v>
                </c:pt>
                <c:pt idx="24">
                  <c:v>9531.7000000000007</c:v>
                </c:pt>
                <c:pt idx="25">
                  <c:v>9205.2000000000007</c:v>
                </c:pt>
                <c:pt idx="26">
                  <c:v>9241.1</c:v>
                </c:pt>
                <c:pt idx="27">
                  <c:v>10464</c:v>
                </c:pt>
                <c:pt idx="28">
                  <c:v>10543</c:v>
                </c:pt>
                <c:pt idx="29">
                  <c:v>10124</c:v>
                </c:pt>
                <c:pt idx="30">
                  <c:v>11253</c:v>
                </c:pt>
                <c:pt idx="31">
                  <c:v>12112</c:v>
                </c:pt>
                <c:pt idx="32">
                  <c:v>12985</c:v>
                </c:pt>
                <c:pt idx="33">
                  <c:v>12720</c:v>
                </c:pt>
                <c:pt idx="34">
                  <c:v>11887</c:v>
                </c:pt>
                <c:pt idx="35">
                  <c:v>12332</c:v>
                </c:pt>
                <c:pt idx="36">
                  <c:v>12597</c:v>
                </c:pt>
                <c:pt idx="37">
                  <c:v>13000</c:v>
                </c:pt>
                <c:pt idx="38">
                  <c:v>14820</c:v>
                </c:pt>
                <c:pt idx="39">
                  <c:v>14696</c:v>
                </c:pt>
                <c:pt idx="40">
                  <c:v>16988</c:v>
                </c:pt>
                <c:pt idx="41">
                  <c:v>17199</c:v>
                </c:pt>
                <c:pt idx="42">
                  <c:v>16842</c:v>
                </c:pt>
                <c:pt idx="43">
                  <c:v>18138</c:v>
                </c:pt>
                <c:pt idx="44">
                  <c:v>18801</c:v>
                </c:pt>
                <c:pt idx="45">
                  <c:v>19625</c:v>
                </c:pt>
                <c:pt idx="46">
                  <c:v>19605</c:v>
                </c:pt>
                <c:pt idx="47">
                  <c:v>19653</c:v>
                </c:pt>
                <c:pt idx="48">
                  <c:v>20154</c:v>
                </c:pt>
                <c:pt idx="49">
                  <c:v>18811</c:v>
                </c:pt>
                <c:pt idx="50">
                  <c:v>18964</c:v>
                </c:pt>
                <c:pt idx="51">
                  <c:v>18806</c:v>
                </c:pt>
                <c:pt idx="52">
                  <c:v>20592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048936277970915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5947.02</c:v>
                </c:pt>
                <c:pt idx="2">
                  <c:v>5993.57</c:v>
                </c:pt>
                <c:pt idx="3">
                  <c:v>6224.07</c:v>
                </c:pt>
                <c:pt idx="4">
                  <c:v>6524.54</c:v>
                </c:pt>
                <c:pt idx="5">
                  <c:v>3880.39</c:v>
                </c:pt>
                <c:pt idx="6">
                  <c:v>4135.62</c:v>
                </c:pt>
                <c:pt idx="7">
                  <c:v>4135.41</c:v>
                </c:pt>
                <c:pt idx="8">
                  <c:v>4606.01</c:v>
                </c:pt>
                <c:pt idx="9">
                  <c:v>4316.99</c:v>
                </c:pt>
                <c:pt idx="10">
                  <c:v>4125.24</c:v>
                </c:pt>
                <c:pt idx="11">
                  <c:v>4226.8900000000003</c:v>
                </c:pt>
                <c:pt idx="12">
                  <c:v>5368.31</c:v>
                </c:pt>
                <c:pt idx="13">
                  <c:v>4307.24</c:v>
                </c:pt>
                <c:pt idx="14">
                  <c:v>3903.35</c:v>
                </c:pt>
                <c:pt idx="15">
                  <c:v>3983.11</c:v>
                </c:pt>
                <c:pt idx="16">
                  <c:v>5086.72</c:v>
                </c:pt>
                <c:pt idx="17">
                  <c:v>3956.47</c:v>
                </c:pt>
                <c:pt idx="18">
                  <c:v>4457.45</c:v>
                </c:pt>
                <c:pt idx="19">
                  <c:v>3972.94</c:v>
                </c:pt>
                <c:pt idx="20">
                  <c:v>4434.18</c:v>
                </c:pt>
                <c:pt idx="21">
                  <c:v>3137.52</c:v>
                </c:pt>
                <c:pt idx="22">
                  <c:v>3404.95</c:v>
                </c:pt>
                <c:pt idx="23">
                  <c:v>3070</c:v>
                </c:pt>
                <c:pt idx="24">
                  <c:v>3738.89</c:v>
                </c:pt>
                <c:pt idx="25">
                  <c:v>2983.26</c:v>
                </c:pt>
                <c:pt idx="26">
                  <c:v>3036.43</c:v>
                </c:pt>
                <c:pt idx="27">
                  <c:v>3684.07</c:v>
                </c:pt>
                <c:pt idx="28">
                  <c:v>3345.74</c:v>
                </c:pt>
                <c:pt idx="29">
                  <c:v>2731.41</c:v>
                </c:pt>
                <c:pt idx="30">
                  <c:v>2676.31</c:v>
                </c:pt>
                <c:pt idx="31">
                  <c:v>2392.36</c:v>
                </c:pt>
                <c:pt idx="32">
                  <c:v>3484.08</c:v>
                </c:pt>
                <c:pt idx="33">
                  <c:v>2800.97</c:v>
                </c:pt>
                <c:pt idx="34">
                  <c:v>2740.7</c:v>
                </c:pt>
                <c:pt idx="35">
                  <c:v>2863.15</c:v>
                </c:pt>
                <c:pt idx="36">
                  <c:v>3199.7</c:v>
                </c:pt>
                <c:pt idx="37">
                  <c:v>2950.82</c:v>
                </c:pt>
                <c:pt idx="38">
                  <c:v>3205.88</c:v>
                </c:pt>
                <c:pt idx="39">
                  <c:v>3049.4</c:v>
                </c:pt>
                <c:pt idx="40">
                  <c:v>3450.97</c:v>
                </c:pt>
                <c:pt idx="41">
                  <c:v>3350.66</c:v>
                </c:pt>
                <c:pt idx="42">
                  <c:v>3312.38</c:v>
                </c:pt>
                <c:pt idx="43">
                  <c:v>3416.03</c:v>
                </c:pt>
                <c:pt idx="44">
                  <c:v>3794.93</c:v>
                </c:pt>
                <c:pt idx="45">
                  <c:v>3822.25</c:v>
                </c:pt>
                <c:pt idx="46">
                  <c:v>3895.54</c:v>
                </c:pt>
                <c:pt idx="47">
                  <c:v>4624.29</c:v>
                </c:pt>
                <c:pt idx="48">
                  <c:v>5046.9399999999996</c:v>
                </c:pt>
                <c:pt idx="49">
                  <c:v>3750.48</c:v>
                </c:pt>
                <c:pt idx="50">
                  <c:v>4293.6899999999996</c:v>
                </c:pt>
                <c:pt idx="51">
                  <c:v>4413.88</c:v>
                </c:pt>
                <c:pt idx="52">
                  <c:v>6791.11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5278.72</c:v>
                </c:pt>
                <c:pt idx="2">
                  <c:v>5171.57</c:v>
                </c:pt>
                <c:pt idx="3">
                  <c:v>5448.76</c:v>
                </c:pt>
                <c:pt idx="4">
                  <c:v>5790.94</c:v>
                </c:pt>
                <c:pt idx="5">
                  <c:v>3447.35</c:v>
                </c:pt>
                <c:pt idx="6">
                  <c:v>3580.07</c:v>
                </c:pt>
                <c:pt idx="7">
                  <c:v>3556.8</c:v>
                </c:pt>
                <c:pt idx="8">
                  <c:v>3980.77</c:v>
                </c:pt>
                <c:pt idx="9">
                  <c:v>3513.43</c:v>
                </c:pt>
                <c:pt idx="10">
                  <c:v>3537.67</c:v>
                </c:pt>
                <c:pt idx="11">
                  <c:v>3487.79</c:v>
                </c:pt>
                <c:pt idx="12">
                  <c:v>4491.2299999999996</c:v>
                </c:pt>
                <c:pt idx="13">
                  <c:v>3431.3</c:v>
                </c:pt>
                <c:pt idx="14">
                  <c:v>3323.21</c:v>
                </c:pt>
                <c:pt idx="15">
                  <c:v>3207.23</c:v>
                </c:pt>
                <c:pt idx="16">
                  <c:v>4205.32</c:v>
                </c:pt>
                <c:pt idx="17">
                  <c:v>3334.82</c:v>
                </c:pt>
                <c:pt idx="18">
                  <c:v>3897.41</c:v>
                </c:pt>
                <c:pt idx="19">
                  <c:v>3594.97</c:v>
                </c:pt>
                <c:pt idx="20">
                  <c:v>3949.43</c:v>
                </c:pt>
                <c:pt idx="21">
                  <c:v>2724.32</c:v>
                </c:pt>
                <c:pt idx="22">
                  <c:v>3021.54</c:v>
                </c:pt>
                <c:pt idx="23">
                  <c:v>2740.54</c:v>
                </c:pt>
                <c:pt idx="24">
                  <c:v>3433.34</c:v>
                </c:pt>
                <c:pt idx="25">
                  <c:v>2587.37</c:v>
                </c:pt>
                <c:pt idx="26">
                  <c:v>2626.96</c:v>
                </c:pt>
                <c:pt idx="27">
                  <c:v>3277.91</c:v>
                </c:pt>
                <c:pt idx="28">
                  <c:v>2952.42</c:v>
                </c:pt>
                <c:pt idx="29">
                  <c:v>2235.2800000000002</c:v>
                </c:pt>
                <c:pt idx="30">
                  <c:v>2229.69</c:v>
                </c:pt>
                <c:pt idx="31">
                  <c:v>2021.21</c:v>
                </c:pt>
                <c:pt idx="32">
                  <c:v>2859.81</c:v>
                </c:pt>
                <c:pt idx="33">
                  <c:v>2320.17</c:v>
                </c:pt>
                <c:pt idx="34">
                  <c:v>2278.4</c:v>
                </c:pt>
                <c:pt idx="35">
                  <c:v>2323.7399999999998</c:v>
                </c:pt>
                <c:pt idx="36">
                  <c:v>2705.77</c:v>
                </c:pt>
                <c:pt idx="37">
                  <c:v>2438.17</c:v>
                </c:pt>
                <c:pt idx="38">
                  <c:v>2542.7600000000002</c:v>
                </c:pt>
                <c:pt idx="39">
                  <c:v>2253.65</c:v>
                </c:pt>
                <c:pt idx="40">
                  <c:v>2598.0100000000002</c:v>
                </c:pt>
                <c:pt idx="41">
                  <c:v>2648.93</c:v>
                </c:pt>
                <c:pt idx="42">
                  <c:v>2607.08</c:v>
                </c:pt>
                <c:pt idx="43">
                  <c:v>2676.16</c:v>
                </c:pt>
                <c:pt idx="44">
                  <c:v>3006.67</c:v>
                </c:pt>
                <c:pt idx="45">
                  <c:v>3099.58</c:v>
                </c:pt>
                <c:pt idx="46">
                  <c:v>3124.37</c:v>
                </c:pt>
                <c:pt idx="47">
                  <c:v>3907.03</c:v>
                </c:pt>
                <c:pt idx="48">
                  <c:v>4254.3599999999997</c:v>
                </c:pt>
                <c:pt idx="49">
                  <c:v>2967.42</c:v>
                </c:pt>
                <c:pt idx="50">
                  <c:v>3528.56</c:v>
                </c:pt>
                <c:pt idx="51">
                  <c:v>3724.04</c:v>
                </c:pt>
                <c:pt idx="52">
                  <c:v>5983.23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668.29</c:v>
                </c:pt>
                <c:pt idx="2">
                  <c:v>822</c:v>
                </c:pt>
                <c:pt idx="3">
                  <c:v>775.31</c:v>
                </c:pt>
                <c:pt idx="4">
                  <c:v>733.6</c:v>
                </c:pt>
                <c:pt idx="5">
                  <c:v>433.04</c:v>
                </c:pt>
                <c:pt idx="6">
                  <c:v>555.54999999999995</c:v>
                </c:pt>
                <c:pt idx="7">
                  <c:v>578.61</c:v>
                </c:pt>
                <c:pt idx="8">
                  <c:v>625.24</c:v>
                </c:pt>
                <c:pt idx="9">
                  <c:v>803.56</c:v>
                </c:pt>
                <c:pt idx="10">
                  <c:v>587.55999999999995</c:v>
                </c:pt>
                <c:pt idx="11">
                  <c:v>739.1</c:v>
                </c:pt>
                <c:pt idx="12">
                  <c:v>877.09</c:v>
                </c:pt>
                <c:pt idx="13">
                  <c:v>875.95</c:v>
                </c:pt>
                <c:pt idx="14">
                  <c:v>580.14</c:v>
                </c:pt>
                <c:pt idx="15">
                  <c:v>775.88</c:v>
                </c:pt>
                <c:pt idx="16">
                  <c:v>881.4</c:v>
                </c:pt>
                <c:pt idx="17">
                  <c:v>621.65</c:v>
                </c:pt>
                <c:pt idx="18">
                  <c:v>560.04</c:v>
                </c:pt>
                <c:pt idx="19">
                  <c:v>377.97</c:v>
                </c:pt>
                <c:pt idx="20">
                  <c:v>484.75</c:v>
                </c:pt>
                <c:pt idx="21">
                  <c:v>413.2</c:v>
                </c:pt>
                <c:pt idx="22">
                  <c:v>383.41</c:v>
                </c:pt>
                <c:pt idx="23">
                  <c:v>329.46</c:v>
                </c:pt>
                <c:pt idx="24">
                  <c:v>305.55</c:v>
                </c:pt>
                <c:pt idx="25">
                  <c:v>395.89</c:v>
                </c:pt>
                <c:pt idx="26">
                  <c:v>409.47</c:v>
                </c:pt>
                <c:pt idx="27">
                  <c:v>406.16</c:v>
                </c:pt>
                <c:pt idx="28">
                  <c:v>393.32</c:v>
                </c:pt>
                <c:pt idx="29">
                  <c:v>496.14</c:v>
                </c:pt>
                <c:pt idx="30">
                  <c:v>446.62</c:v>
                </c:pt>
                <c:pt idx="31">
                  <c:v>371.14</c:v>
                </c:pt>
                <c:pt idx="32">
                  <c:v>624.26</c:v>
                </c:pt>
                <c:pt idx="33">
                  <c:v>480.81</c:v>
                </c:pt>
                <c:pt idx="34">
                  <c:v>462.3</c:v>
                </c:pt>
                <c:pt idx="35">
                  <c:v>539.41</c:v>
                </c:pt>
                <c:pt idx="36">
                  <c:v>493.94</c:v>
                </c:pt>
                <c:pt idx="37">
                  <c:v>512.66</c:v>
                </c:pt>
                <c:pt idx="38">
                  <c:v>663.12</c:v>
                </c:pt>
                <c:pt idx="39">
                  <c:v>795.74</c:v>
                </c:pt>
                <c:pt idx="40">
                  <c:v>852.96</c:v>
                </c:pt>
                <c:pt idx="41">
                  <c:v>701.73</c:v>
                </c:pt>
                <c:pt idx="42">
                  <c:v>705.31</c:v>
                </c:pt>
                <c:pt idx="43">
                  <c:v>739.87</c:v>
                </c:pt>
                <c:pt idx="44">
                  <c:v>788.26</c:v>
                </c:pt>
                <c:pt idx="45">
                  <c:v>722.67</c:v>
                </c:pt>
                <c:pt idx="46">
                  <c:v>771.16</c:v>
                </c:pt>
                <c:pt idx="47">
                  <c:v>717.26</c:v>
                </c:pt>
                <c:pt idx="48">
                  <c:v>792.57</c:v>
                </c:pt>
                <c:pt idx="49">
                  <c:v>783.06</c:v>
                </c:pt>
                <c:pt idx="50">
                  <c:v>765.13</c:v>
                </c:pt>
                <c:pt idx="51">
                  <c:v>689.84</c:v>
                </c:pt>
                <c:pt idx="52">
                  <c:v>807.88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86941586898692"/>
          <c:y val="0.19757124334097242"/>
          <c:w val="0.12813058413101314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596.4</c:v>
                </c:pt>
                <c:pt idx="1">
                  <c:v>663.8</c:v>
                </c:pt>
                <c:pt idx="2">
                  <c:v>918.8</c:v>
                </c:pt>
                <c:pt idx="3">
                  <c:v>890.1</c:v>
                </c:pt>
                <c:pt idx="4">
                  <c:v>906.8</c:v>
                </c:pt>
                <c:pt idx="5">
                  <c:v>563.4</c:v>
                </c:pt>
                <c:pt idx="6">
                  <c:v>577.20000000000005</c:v>
                </c:pt>
                <c:pt idx="7">
                  <c:v>604.79999999999995</c:v>
                </c:pt>
                <c:pt idx="8">
                  <c:v>627.6</c:v>
                </c:pt>
                <c:pt idx="9">
                  <c:v>778.8</c:v>
                </c:pt>
                <c:pt idx="10">
                  <c:v>577.5</c:v>
                </c:pt>
                <c:pt idx="11">
                  <c:v>729.4</c:v>
                </c:pt>
                <c:pt idx="12">
                  <c:v>727.4</c:v>
                </c:pt>
                <c:pt idx="13">
                  <c:v>783.3</c:v>
                </c:pt>
                <c:pt idx="14">
                  <c:v>716.3</c:v>
                </c:pt>
                <c:pt idx="15">
                  <c:v>827.7</c:v>
                </c:pt>
                <c:pt idx="16">
                  <c:v>885.8</c:v>
                </c:pt>
                <c:pt idx="17">
                  <c:v>614.1</c:v>
                </c:pt>
                <c:pt idx="18">
                  <c:v>637.1</c:v>
                </c:pt>
                <c:pt idx="19">
                  <c:v>524.20000000000005</c:v>
                </c:pt>
                <c:pt idx="20">
                  <c:v>589.20000000000005</c:v>
                </c:pt>
                <c:pt idx="21">
                  <c:v>576.6</c:v>
                </c:pt>
                <c:pt idx="22">
                  <c:v>478.4</c:v>
                </c:pt>
                <c:pt idx="23">
                  <c:v>411.1</c:v>
                </c:pt>
                <c:pt idx="24">
                  <c:v>393</c:v>
                </c:pt>
                <c:pt idx="25">
                  <c:v>478.2</c:v>
                </c:pt>
                <c:pt idx="26">
                  <c:v>517.79999999999995</c:v>
                </c:pt>
                <c:pt idx="27">
                  <c:v>569.9</c:v>
                </c:pt>
                <c:pt idx="28">
                  <c:v>550.70000000000005</c:v>
                </c:pt>
                <c:pt idx="29">
                  <c:v>733.3</c:v>
                </c:pt>
                <c:pt idx="30">
                  <c:v>638.4</c:v>
                </c:pt>
                <c:pt idx="31">
                  <c:v>560.4</c:v>
                </c:pt>
                <c:pt idx="32">
                  <c:v>820.3</c:v>
                </c:pt>
                <c:pt idx="33">
                  <c:v>716.1</c:v>
                </c:pt>
                <c:pt idx="34">
                  <c:v>713.2</c:v>
                </c:pt>
                <c:pt idx="35">
                  <c:v>827.3</c:v>
                </c:pt>
                <c:pt idx="36">
                  <c:v>699.8</c:v>
                </c:pt>
                <c:pt idx="37">
                  <c:v>709.3</c:v>
                </c:pt>
                <c:pt idx="38">
                  <c:v>896.2</c:v>
                </c:pt>
                <c:pt idx="39">
                  <c:v>974.3</c:v>
                </c:pt>
                <c:pt idx="40">
                  <c:v>1032.3</c:v>
                </c:pt>
                <c:pt idx="41">
                  <c:v>876.8</c:v>
                </c:pt>
                <c:pt idx="42">
                  <c:v>881.4</c:v>
                </c:pt>
                <c:pt idx="43">
                  <c:v>908.6</c:v>
                </c:pt>
                <c:pt idx="44">
                  <c:v>987.4</c:v>
                </c:pt>
                <c:pt idx="45">
                  <c:v>957.9</c:v>
                </c:pt>
                <c:pt idx="46">
                  <c:v>963.1</c:v>
                </c:pt>
                <c:pt idx="47">
                  <c:v>927.7</c:v>
                </c:pt>
                <c:pt idx="48">
                  <c:v>972.9</c:v>
                </c:pt>
                <c:pt idx="49">
                  <c:v>981.8</c:v>
                </c:pt>
                <c:pt idx="50">
                  <c:v>986.6</c:v>
                </c:pt>
                <c:pt idx="51">
                  <c:v>906.6</c:v>
                </c:pt>
                <c:pt idx="52">
                  <c:v>924.2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7248.8</c:v>
                </c:pt>
                <c:pt idx="1">
                  <c:v>6439.8</c:v>
                </c:pt>
                <c:pt idx="2">
                  <c:v>6196.4</c:v>
                </c:pt>
                <c:pt idx="3">
                  <c:v>6576.9</c:v>
                </c:pt>
                <c:pt idx="4">
                  <c:v>6909.7</c:v>
                </c:pt>
                <c:pt idx="5">
                  <c:v>4223.2</c:v>
                </c:pt>
                <c:pt idx="6">
                  <c:v>4317.3999999999996</c:v>
                </c:pt>
                <c:pt idx="7">
                  <c:v>4231.3999999999996</c:v>
                </c:pt>
                <c:pt idx="8">
                  <c:v>4680.3999999999996</c:v>
                </c:pt>
                <c:pt idx="9">
                  <c:v>4148.7</c:v>
                </c:pt>
                <c:pt idx="10">
                  <c:v>4199.7</c:v>
                </c:pt>
                <c:pt idx="11">
                  <c:v>4143.5</c:v>
                </c:pt>
                <c:pt idx="12">
                  <c:v>5126.7</c:v>
                </c:pt>
                <c:pt idx="13">
                  <c:v>3958.8</c:v>
                </c:pt>
                <c:pt idx="14">
                  <c:v>3752.2</c:v>
                </c:pt>
                <c:pt idx="15">
                  <c:v>3791.6</c:v>
                </c:pt>
                <c:pt idx="16">
                  <c:v>4622.7</c:v>
                </c:pt>
                <c:pt idx="17">
                  <c:v>3783.2</c:v>
                </c:pt>
                <c:pt idx="18">
                  <c:v>4420.3</c:v>
                </c:pt>
                <c:pt idx="19">
                  <c:v>4136.5</c:v>
                </c:pt>
                <c:pt idx="20">
                  <c:v>4442.6000000000004</c:v>
                </c:pt>
                <c:pt idx="21">
                  <c:v>3178.7</c:v>
                </c:pt>
                <c:pt idx="22">
                  <c:v>3549</c:v>
                </c:pt>
                <c:pt idx="23">
                  <c:v>3219</c:v>
                </c:pt>
                <c:pt idx="24">
                  <c:v>3780.3</c:v>
                </c:pt>
                <c:pt idx="25">
                  <c:v>2992.5</c:v>
                </c:pt>
                <c:pt idx="26">
                  <c:v>3025.4</c:v>
                </c:pt>
                <c:pt idx="27">
                  <c:v>3596.6</c:v>
                </c:pt>
                <c:pt idx="28">
                  <c:v>3586.2</c:v>
                </c:pt>
                <c:pt idx="29">
                  <c:v>2954.3</c:v>
                </c:pt>
                <c:pt idx="30">
                  <c:v>3068.7</c:v>
                </c:pt>
                <c:pt idx="31">
                  <c:v>2917.4</c:v>
                </c:pt>
                <c:pt idx="32">
                  <c:v>3690.2</c:v>
                </c:pt>
                <c:pt idx="33">
                  <c:v>3238.9</c:v>
                </c:pt>
                <c:pt idx="34">
                  <c:v>3289.1</c:v>
                </c:pt>
                <c:pt idx="35">
                  <c:v>3329.2</c:v>
                </c:pt>
                <c:pt idx="36">
                  <c:v>3615.2</c:v>
                </c:pt>
                <c:pt idx="37">
                  <c:v>3423.6</c:v>
                </c:pt>
                <c:pt idx="38">
                  <c:v>3562.6</c:v>
                </c:pt>
                <c:pt idx="39">
                  <c:v>3213.1</c:v>
                </c:pt>
                <c:pt idx="40">
                  <c:v>3479.1</c:v>
                </c:pt>
                <c:pt idx="41">
                  <c:v>3481.2</c:v>
                </c:pt>
                <c:pt idx="42">
                  <c:v>3470.4</c:v>
                </c:pt>
                <c:pt idx="43">
                  <c:v>3601.6</c:v>
                </c:pt>
                <c:pt idx="44">
                  <c:v>3805.5</c:v>
                </c:pt>
                <c:pt idx="45">
                  <c:v>3911.2</c:v>
                </c:pt>
                <c:pt idx="46">
                  <c:v>4000.4</c:v>
                </c:pt>
                <c:pt idx="47">
                  <c:v>4831.3</c:v>
                </c:pt>
                <c:pt idx="48">
                  <c:v>5127</c:v>
                </c:pt>
                <c:pt idx="49">
                  <c:v>3907.3</c:v>
                </c:pt>
                <c:pt idx="50">
                  <c:v>4507.8</c:v>
                </c:pt>
                <c:pt idx="51">
                  <c:v>4636.8</c:v>
                </c:pt>
                <c:pt idx="52">
                  <c:v>6740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4622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1012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9CA583E-2143-412E-B423-CA2B7C213F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9976" y="248687"/>
            <a:ext cx="7992000" cy="582048"/>
          </a:xfrm>
        </p:spPr>
        <p:txBody>
          <a:bodyPr>
            <a:noAutofit/>
          </a:bodyPr>
          <a:lstStyle/>
          <a:p>
            <a:r>
              <a:rPr lang="en-US" dirty="0"/>
              <a:t>Zero growth or a slight contraction in the European economy at the turn of the year 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3F4F49F-38A6-4D48-A4FD-0DBD968D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F666D5-19BF-40D5-A075-087728805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ED1C86-E374-4956-A2B6-996C6A923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AB94732-1D41-48E9-BAB5-0EBF8908C6D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IHS Markit, Eurostat</a:t>
            </a:r>
          </a:p>
          <a:p>
            <a:r>
              <a:rPr lang="en-US" dirty="0"/>
              <a:t>Latest information January 2021</a:t>
            </a:r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E45FC86F-26E4-4EBB-AB48-4AD475C93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081866"/>
            <a:ext cx="5912689" cy="3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3629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07811919"/>
              </p:ext>
            </p:extLst>
          </p:nvPr>
        </p:nvGraphicFramePr>
        <p:xfrm>
          <a:off x="252000" y="1016527"/>
          <a:ext cx="8617967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173893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95AF3DB4-832C-47A2-B907-1EB7C09B9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50956"/>
              </p:ext>
            </p:extLst>
          </p:nvPr>
        </p:nvGraphicFramePr>
        <p:xfrm>
          <a:off x="865217" y="3600200"/>
          <a:ext cx="684075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785950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67837152"/>
              </p:ext>
            </p:extLst>
          </p:nvPr>
        </p:nvGraphicFramePr>
        <p:xfrm>
          <a:off x="179512" y="1016526"/>
          <a:ext cx="8712487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840891"/>
              </p:ext>
            </p:extLst>
          </p:nvPr>
        </p:nvGraphicFramePr>
        <p:xfrm>
          <a:off x="850901" y="3673367"/>
          <a:ext cx="6864349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7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6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73042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7101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87840857"/>
              </p:ext>
            </p:extLst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567827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156176" y="17770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 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F981C491-E56D-413E-8873-319BFD836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074699"/>
              </p:ext>
            </p:extLst>
          </p:nvPr>
        </p:nvGraphicFramePr>
        <p:xfrm>
          <a:off x="827585" y="3600200"/>
          <a:ext cx="691277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17478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13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50346579"/>
              </p:ext>
            </p:extLst>
          </p:nvPr>
        </p:nvGraphicFramePr>
        <p:xfrm>
          <a:off x="179512" y="1058780"/>
          <a:ext cx="8640959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04305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011FBC66-1887-4B56-A43E-453988A8B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155097"/>
              </p:ext>
            </p:extLst>
          </p:nvPr>
        </p:nvGraphicFramePr>
        <p:xfrm>
          <a:off x="850901" y="3673367"/>
          <a:ext cx="6864349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7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6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9322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082902754"/>
              </p:ext>
            </p:extLst>
          </p:nvPr>
        </p:nvGraphicFramePr>
        <p:xfrm>
          <a:off x="282027" y="1081327"/>
          <a:ext cx="8587939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646633"/>
              </p:ext>
            </p:extLst>
          </p:nvPr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408A831B-BFCF-4C3E-B1C8-70FCC54C6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132265"/>
              </p:ext>
            </p:extLst>
          </p:nvPr>
        </p:nvGraphicFramePr>
        <p:xfrm>
          <a:off x="899595" y="3611451"/>
          <a:ext cx="6912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68789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Turnover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15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turnover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2019: iron and steel products, non-ferrous metals and castings 89 %, mining of metal ores 11 %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5E06C8B6-9E72-4361-9594-D578FDD5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95B98D25-C831-41D1-91A4-2DE718A69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7A864BE1-DE3F-45F4-BB78-C1EAB6A2F77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54269097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7A864BE1-DE3F-45F4-BB78-C1EAB6A2F7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24440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Production volume of the metals industry in Finland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 err="1"/>
              <a:t>Seasonal</a:t>
            </a:r>
            <a:r>
              <a:rPr lang="fi-FI" dirty="0"/>
              <a:t> </a:t>
            </a:r>
            <a:r>
              <a:rPr lang="fi-FI" dirty="0" err="1"/>
              <a:t>adjusted</a:t>
            </a:r>
            <a:r>
              <a:rPr lang="fi-FI" dirty="0"/>
              <a:t> </a:t>
            </a:r>
            <a:r>
              <a:rPr lang="fi-FI" dirty="0" err="1"/>
              <a:t>volume</a:t>
            </a:r>
            <a:r>
              <a:rPr lang="fi-FI" dirty="0"/>
              <a:t> </a:t>
            </a:r>
            <a:r>
              <a:rPr lang="fi-FI" dirty="0" err="1"/>
              <a:t>index</a:t>
            </a:r>
            <a:endParaRPr lang="fi-FI" dirty="0"/>
          </a:p>
          <a:p>
            <a:r>
              <a:rPr lang="en-US" dirty="0"/>
              <a:t>Shares of turnover 2019: iron and steel products, non-ferrous metals and castings 89 %, mining of metal ores 11 %</a:t>
            </a:r>
            <a:endParaRPr lang="fi-FI" dirty="0"/>
          </a:p>
          <a:p>
            <a:r>
              <a:rPr lang="fi-FI" dirty="0"/>
              <a:t>Source: </a:t>
            </a:r>
            <a:r>
              <a:rPr lang="fi-FI" dirty="0" err="1"/>
              <a:t>Statistics</a:t>
            </a:r>
            <a:r>
              <a:rPr lang="fi-FI" dirty="0"/>
              <a:t> Finland</a:t>
            </a:r>
          </a:p>
        </p:txBody>
      </p:sp>
      <p:sp>
        <p:nvSpPr>
          <p:cNvPr id="8" name="Päivämäärän paikkamerkki 3">
            <a:extLst>
              <a:ext uri="{FF2B5EF4-FFF2-40B4-BE49-F238E27FC236}">
                <a16:creationId xmlns:a16="http://schemas.microsoft.com/office/drawing/2014/main" id="{14B792B5-A582-4E1B-B4D7-9DD4B620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39896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>
                <a:solidFill>
                  <a:srgbClr val="29282E"/>
                </a:solidFill>
              </a:rPr>
              <a:pPr/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9" name="Alatunnisteen paikkamerkki 4">
            <a:extLst>
              <a:ext uri="{FF2B5EF4-FFF2-40B4-BE49-F238E27FC236}">
                <a16:creationId xmlns:a16="http://schemas.microsoft.com/office/drawing/2014/main" id="{8B1FC13A-19C8-406E-B6A4-2F35E8315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39896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graphicFrame>
        <p:nvGraphicFramePr>
          <p:cNvPr id="13" name="Sisällön paikkamerkki 12">
            <a:extLst>
              <a:ext uri="{FF2B5EF4-FFF2-40B4-BE49-F238E27FC236}">
                <a16:creationId xmlns:a16="http://schemas.microsoft.com/office/drawing/2014/main" id="{C0294D50-25F0-4810-B95E-FC41331307D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7180842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3" name="Sisällön paikkamerkki 12">
                        <a:extLst>
                          <a:ext uri="{FF2B5EF4-FFF2-40B4-BE49-F238E27FC236}">
                            <a16:creationId xmlns:a16="http://schemas.microsoft.com/office/drawing/2014/main" id="{C0294D50-25F0-4810-B95E-FC41331307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893935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05318634"/>
              </p:ext>
            </p:extLst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289479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63DEC34D-4409-4600-A55A-648A21D68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8852"/>
              </p:ext>
            </p:extLst>
          </p:nvPr>
        </p:nvGraphicFramePr>
        <p:xfrm>
          <a:off x="850901" y="3673367"/>
          <a:ext cx="688944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9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8240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329019619"/>
              </p:ext>
            </p:extLst>
          </p:nvPr>
        </p:nvGraphicFramePr>
        <p:xfrm>
          <a:off x="381000" y="1016527"/>
          <a:ext cx="8488967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64532"/>
              </p:ext>
            </p:extLst>
          </p:nvPr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CC39EC0A-7CA7-4991-9F12-3C83EFFC2E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877221"/>
              </p:ext>
            </p:extLst>
          </p:nvPr>
        </p:nvGraphicFramePr>
        <p:xfrm>
          <a:off x="899592" y="3611451"/>
          <a:ext cx="691277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40742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12299989"/>
              </p:ext>
            </p:extLst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860867"/>
              </p:ext>
            </p:extLst>
          </p:nvPr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 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D3672D33-764E-4A83-AB4E-21113D8B84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155114"/>
              </p:ext>
            </p:extLst>
          </p:nvPr>
        </p:nvGraphicFramePr>
        <p:xfrm>
          <a:off x="850901" y="3673367"/>
          <a:ext cx="688944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9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77348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0099F952-25FF-44AA-AF2C-D6C7DEBDC1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Industrial production has continued to recover worldwide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0A8DBD-D56C-441C-B199-9722AC67A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7994BB8-EA6F-4668-958D-46C9C0EC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8AC09C-1DDB-4A6A-AF41-F475BBDD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5D936457-B6A8-4AD2-8F1B-06D93FB1E3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8" name="Sisällön paikkamerkki 8">
            <a:extLst>
              <a:ext uri="{FF2B5EF4-FFF2-40B4-BE49-F238E27FC236}">
                <a16:creationId xmlns:a16="http://schemas.microsoft.com/office/drawing/2014/main" id="{EB3C6A7C-8EB7-4C1F-BFB9-C58F546565D3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936818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8" name="Sisällön paikkamerkki 8">
                        <a:extLst>
                          <a:ext uri="{FF2B5EF4-FFF2-40B4-BE49-F238E27FC236}">
                            <a16:creationId xmlns:a16="http://schemas.microsoft.com/office/drawing/2014/main" id="{EB3C6A7C-8EB7-4C1F-BFB9-C58F546565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7768325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20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678385902"/>
              </p:ext>
            </p:extLst>
          </p:nvPr>
        </p:nvGraphicFramePr>
        <p:xfrm>
          <a:off x="282028" y="1015689"/>
          <a:ext cx="8490498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17504"/>
              </p:ext>
            </p:extLst>
          </p:nvPr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B07892C3-BF7D-44CD-B55D-43B9021ED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131539"/>
              </p:ext>
            </p:extLst>
          </p:nvPr>
        </p:nvGraphicFramePr>
        <p:xfrm>
          <a:off x="899592" y="3611451"/>
          <a:ext cx="691276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59494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EFCA2451-703A-404C-9695-944A2DB105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200544"/>
            <a:ext cx="8391525" cy="823373"/>
          </a:xfrm>
        </p:spPr>
        <p:txBody>
          <a:bodyPr>
            <a:noAutofit/>
          </a:bodyPr>
          <a:lstStyle/>
          <a:p>
            <a:r>
              <a:rPr lang="en-US" sz="2000" dirty="0"/>
              <a:t>According to the companies' estimates, the difficulties are starting to fall behind, at least for the time being </a:t>
            </a:r>
            <a:endParaRPr lang="fi-FI" sz="20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5D63797-95A5-474B-A505-27D6C9B73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C0A8C5-73D5-40D9-A303-6BAC5CCC8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355AE1-3914-4784-BA2A-AB39EE3A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C0BAA4F-D797-4011-AA46-63C0FBA69B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188319" cy="364456"/>
          </a:xfrm>
        </p:spPr>
        <p:txBody>
          <a:bodyPr/>
          <a:lstStyle/>
          <a:p>
            <a:r>
              <a:rPr lang="en-US" dirty="0"/>
              <a:t>Source: The Federation of Finnish Technology Industries’ Corona questionnaire </a:t>
            </a:r>
          </a:p>
          <a:p>
            <a:r>
              <a:rPr lang="en-US" dirty="0"/>
              <a:t>23</a:t>
            </a:r>
            <a:r>
              <a:rPr lang="en-US" baseline="30000" dirty="0"/>
              <a:t>rd</a:t>
            </a:r>
            <a:r>
              <a:rPr lang="en-US" dirty="0"/>
              <a:t>  October 2020 n=496, 7</a:t>
            </a:r>
            <a:r>
              <a:rPr lang="en-US" baseline="30000" dirty="0"/>
              <a:t>th</a:t>
            </a:r>
            <a:r>
              <a:rPr lang="en-US" dirty="0"/>
              <a:t> December 2020 n=532, 4</a:t>
            </a:r>
            <a:r>
              <a:rPr lang="en-US" baseline="30000" dirty="0"/>
              <a:t>th</a:t>
            </a:r>
            <a:r>
              <a:rPr lang="en-US" dirty="0"/>
              <a:t> February 2021 n=523.</a:t>
            </a:r>
          </a:p>
          <a:p>
            <a:endParaRPr lang="en-US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B951442B-DB0E-44AE-8347-0CE350BA1572}"/>
              </a:ext>
            </a:extLst>
          </p:cNvPr>
          <p:cNvSpPr txBox="1"/>
          <p:nvPr/>
        </p:nvSpPr>
        <p:spPr>
          <a:xfrm>
            <a:off x="915436" y="1020291"/>
            <a:ext cx="6464876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 err="1"/>
              <a:t>Share</a:t>
            </a:r>
            <a:r>
              <a:rPr lang="fi-FI" sz="1050" spc="-40" dirty="0"/>
              <a:t> of </a:t>
            </a:r>
            <a:r>
              <a:rPr lang="fi-FI" sz="1050" spc="-40" dirty="0" err="1"/>
              <a:t>companies</a:t>
            </a:r>
            <a:r>
              <a:rPr lang="fi-FI" sz="1050" spc="-40" dirty="0"/>
              <a:t>, %</a:t>
            </a:r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DAB387D3-BDBF-44E1-8BFD-315A6DA6E878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9778874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8437171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348BFD4-E7A0-4CAD-9B96-19E99E58F6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Weak demand worries companies far less than before </a:t>
            </a:r>
            <a:endParaRPr lang="fi-FI" sz="20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E32188DC-5D0F-4722-B416-9D6AA5152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03A21B-E1EA-4A9E-ACCD-6DDBC842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55D2A8-1CAA-4A3F-8ADE-0B0B6B74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E09F21E7-234E-4234-A714-BFF1777932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548359" cy="288863"/>
          </a:xfrm>
        </p:spPr>
        <p:txBody>
          <a:bodyPr/>
          <a:lstStyle/>
          <a:p>
            <a:r>
              <a:rPr lang="en-US" dirty="0"/>
              <a:t>Source: The Federation of Finnish Technology Industries’ Corona questionnaire </a:t>
            </a:r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December 2020 n=532, 4</a:t>
            </a:r>
            <a:r>
              <a:rPr lang="en-US" baseline="30000" dirty="0"/>
              <a:t>th</a:t>
            </a:r>
            <a:r>
              <a:rPr lang="en-US" dirty="0"/>
              <a:t> February 2021 n=523.</a:t>
            </a:r>
          </a:p>
        </p:txBody>
      </p:sp>
      <p:graphicFrame>
        <p:nvGraphicFramePr>
          <p:cNvPr id="8" name="Sisällön paikkamerkki 9">
            <a:extLst>
              <a:ext uri="{FF2B5EF4-FFF2-40B4-BE49-F238E27FC236}">
                <a16:creationId xmlns:a16="http://schemas.microsoft.com/office/drawing/2014/main" id="{3612B481-A707-4C67-A80A-A003D3458468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4107338"/>
              </p:ext>
            </p:extLst>
          </p:nvPr>
        </p:nvGraphicFramePr>
        <p:xfrm>
          <a:off x="107504" y="1301562"/>
          <a:ext cx="8928992" cy="3343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iruutu 8">
            <a:extLst>
              <a:ext uri="{FF2B5EF4-FFF2-40B4-BE49-F238E27FC236}">
                <a16:creationId xmlns:a16="http://schemas.microsoft.com/office/drawing/2014/main" id="{5B5DA444-0D6F-43FA-8028-E71E6F8C0D63}"/>
              </a:ext>
            </a:extLst>
          </p:cNvPr>
          <p:cNvSpPr txBox="1"/>
          <p:nvPr/>
        </p:nvSpPr>
        <p:spPr>
          <a:xfrm>
            <a:off x="827584" y="1097315"/>
            <a:ext cx="7776864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altLang="fi-FI" sz="1400" dirty="0" err="1">
                <a:latin typeface="Arial Unicode MS"/>
              </a:rPr>
              <a:t>The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share</a:t>
            </a:r>
            <a:r>
              <a:rPr lang="fi-FI" altLang="fi-FI" sz="1400" dirty="0">
                <a:latin typeface="Arial Unicode MS"/>
              </a:rPr>
              <a:t> of </a:t>
            </a:r>
            <a:r>
              <a:rPr lang="fi-FI" altLang="fi-FI" sz="1400" dirty="0" err="1">
                <a:latin typeface="Arial Unicode MS"/>
              </a:rPr>
              <a:t>companies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that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responded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that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the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problem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makes</a:t>
            </a:r>
            <a:r>
              <a:rPr lang="fi-FI" altLang="fi-FI" sz="1400" dirty="0">
                <a:latin typeface="Arial Unicode MS"/>
              </a:rPr>
              <a:t> operating </a:t>
            </a:r>
            <a:r>
              <a:rPr lang="fi-FI" altLang="fi-FI" sz="1400" dirty="0" err="1">
                <a:latin typeface="Arial Unicode MS"/>
              </a:rPr>
              <a:t>very</a:t>
            </a:r>
            <a:r>
              <a:rPr lang="fi-FI" altLang="fi-FI" sz="1400" dirty="0">
                <a:latin typeface="Arial Unicode MS"/>
              </a:rPr>
              <a:t> </a:t>
            </a:r>
            <a:r>
              <a:rPr lang="fi-FI" altLang="fi-FI" sz="1400" dirty="0" err="1">
                <a:latin typeface="Arial Unicode MS"/>
              </a:rPr>
              <a:t>difficult</a:t>
            </a:r>
            <a:r>
              <a:rPr lang="fi-FI" altLang="fi-FI" sz="800" dirty="0"/>
              <a:t> </a:t>
            </a:r>
            <a:endParaRPr lang="fi-FI" altLang="fi-FI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6668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2BA5732-6418-4EB7-B5D2-F84FED65AED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Business expectations for the whole of 2021 have improved, but still relatively little 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63BE55A-B963-49C6-B818-FD9A0F774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FE4D27-67BD-4872-8129-9FD527A32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9F6D55-7D7C-49E3-BF33-CFCD089D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CA7C9481-37E2-427C-B485-7842B9C59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4404343" cy="292448"/>
          </a:xfrm>
        </p:spPr>
        <p:txBody>
          <a:bodyPr/>
          <a:lstStyle/>
          <a:p>
            <a:r>
              <a:rPr lang="en-US" dirty="0"/>
              <a:t>Source: The Federation of Finnish Technology Industries’ Corona questionnaire </a:t>
            </a:r>
          </a:p>
          <a:p>
            <a:r>
              <a:rPr lang="en-US" dirty="0"/>
              <a:t>23</a:t>
            </a:r>
            <a:r>
              <a:rPr lang="en-US" baseline="30000" dirty="0"/>
              <a:t>rd</a:t>
            </a:r>
            <a:r>
              <a:rPr lang="en-US" dirty="0"/>
              <a:t>  October 2020 n=496, 7</a:t>
            </a:r>
            <a:r>
              <a:rPr lang="en-US" baseline="30000" dirty="0"/>
              <a:t>th</a:t>
            </a:r>
            <a:r>
              <a:rPr lang="en-US" dirty="0"/>
              <a:t> December 2020 n=532, 4</a:t>
            </a:r>
            <a:r>
              <a:rPr lang="en-US" baseline="30000" dirty="0"/>
              <a:t>th</a:t>
            </a:r>
            <a:r>
              <a:rPr lang="en-US" dirty="0"/>
              <a:t> February 2021 n=523.</a:t>
            </a:r>
          </a:p>
        </p:txBody>
      </p:sp>
      <p:graphicFrame>
        <p:nvGraphicFramePr>
          <p:cNvPr id="11" name="Sisällön paikkamerkki 9">
            <a:extLst>
              <a:ext uri="{FF2B5EF4-FFF2-40B4-BE49-F238E27FC236}">
                <a16:creationId xmlns:a16="http://schemas.microsoft.com/office/drawing/2014/main" id="{F4527B34-B33E-43A4-B330-121B4B67AADA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6589241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E9F3C9B3-9EB0-4AF7-AE65-B8B2DE32F280}"/>
              </a:ext>
            </a:extLst>
          </p:cNvPr>
          <p:cNvSpPr txBox="1"/>
          <p:nvPr/>
        </p:nvSpPr>
        <p:spPr>
          <a:xfrm>
            <a:off x="971600" y="1023598"/>
            <a:ext cx="748883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en-US" sz="1050" spc="-40" dirty="0"/>
              <a:t>How do you estimate your company's turnover to develop in 2021 compared to 2020? Share of companies,%</a:t>
            </a:r>
            <a:endParaRPr lang="fi-FI" sz="1050" spc="-40" dirty="0"/>
          </a:p>
        </p:txBody>
      </p:sp>
    </p:spTree>
    <p:extLst>
      <p:ext uri="{BB962C8B-B14F-4D97-AF65-F5344CB8AC3E}">
        <p14:creationId xmlns:p14="http://schemas.microsoft.com/office/powerpoint/2010/main" val="271206034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Turnover of the Technology Industry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2/11/2021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638835"/>
            <a:ext cx="5551417" cy="450877"/>
          </a:xfrm>
        </p:spPr>
        <p:txBody>
          <a:bodyPr/>
          <a:lstStyle/>
          <a:p>
            <a:r>
              <a:rPr lang="en-US"/>
              <a:t>Seasonally adjusted turnover index</a:t>
            </a:r>
          </a:p>
          <a:p>
            <a:r>
              <a:rPr lang="en-US"/>
              <a:t>Shares of turnover in 2019: mechanical engineering 40 %, electronics and electrotechnical industry 22 %,</a:t>
            </a:r>
          </a:p>
          <a:p>
            <a:r>
              <a:rPr lang="en-US"/>
              <a:t>information technology 17 %, metals industry 12 %, consulting engineering 8 %</a:t>
            </a:r>
          </a:p>
          <a:p>
            <a:r>
              <a:rPr lang="en-US"/>
              <a:t>Source: </a:t>
            </a:r>
            <a:r>
              <a:rPr lang="en-US" err="1"/>
              <a:t>Macrobond</a:t>
            </a:r>
            <a:r>
              <a:rPr lang="en-US"/>
              <a:t>, Statistics Finland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C6CA8DC-EC18-49B0-8099-FB3EF2C6368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68533296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Macrobond document" r:id="rId4" imgW="13193184" imgH="5572640" progId="Mbnd.mbnd">
                  <p:embed/>
                </p:oleObj>
              </mc:Choice>
              <mc:Fallback>
                <p:oleObj name="Macrobond document" r:id="rId4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C6CA8DC-EC18-49B0-8099-FB3EF2C636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8556369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Tender requests* received by the technology industry companies in Finland </a:t>
            </a:r>
            <a:endParaRPr lang="en-US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125378" cy="165163"/>
          </a:xfrm>
        </p:spPr>
        <p:txBody>
          <a:bodyPr/>
          <a:lstStyle/>
          <a:p>
            <a:r>
              <a:rPr lang="en-US" dirty="0"/>
              <a:t>Source</a:t>
            </a:r>
            <a:r>
              <a:rPr lang="fi-FI" dirty="0"/>
              <a:t>:  </a:t>
            </a:r>
            <a:r>
              <a:rPr lang="en-ZW" dirty="0"/>
              <a:t>The</a:t>
            </a:r>
            <a:r>
              <a:rPr lang="fi-FI" dirty="0"/>
              <a:t> Federation of </a:t>
            </a:r>
            <a:r>
              <a:rPr lang="en-US" dirty="0"/>
              <a:t>Finnish</a:t>
            </a:r>
            <a:r>
              <a:rPr lang="fi-FI" dirty="0"/>
              <a:t> Technology </a:t>
            </a:r>
            <a:r>
              <a:rPr lang="en-US" dirty="0"/>
              <a:t>Industries</a:t>
            </a:r>
            <a:r>
              <a:rPr lang="fi-FI" dirty="0"/>
              <a:t>’ </a:t>
            </a:r>
            <a:r>
              <a:rPr lang="en-US" dirty="0"/>
              <a:t>order</a:t>
            </a:r>
            <a:r>
              <a:rPr lang="fi-FI" dirty="0"/>
              <a:t> </a:t>
            </a:r>
            <a:r>
              <a:rPr lang="en-US" dirty="0"/>
              <a:t>book</a:t>
            </a:r>
            <a:r>
              <a:rPr lang="fi-FI" dirty="0"/>
              <a:t> </a:t>
            </a:r>
            <a:r>
              <a:rPr lang="en-US" dirty="0"/>
              <a:t>survey’s</a:t>
            </a:r>
            <a:r>
              <a:rPr lang="fi-FI" dirty="0"/>
              <a:t> </a:t>
            </a:r>
            <a:r>
              <a:rPr lang="en-US" dirty="0"/>
              <a:t>respondent</a:t>
            </a:r>
            <a:r>
              <a:rPr lang="fi-FI" dirty="0"/>
              <a:t> </a:t>
            </a:r>
            <a:r>
              <a:rPr lang="en-US" dirty="0"/>
              <a:t>companies</a:t>
            </a:r>
          </a:p>
          <a:p>
            <a:r>
              <a:rPr lang="en-US" dirty="0"/>
              <a:t>The last questionnaire in January 2021</a:t>
            </a:r>
          </a:p>
          <a:p>
            <a:r>
              <a:rPr lang="en-US" dirty="0"/>
              <a:t>.</a:t>
            </a:r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740381" y="4313710"/>
            <a:ext cx="79140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*) ”</a:t>
            </a:r>
            <a:r>
              <a:rPr lang="en-US" sz="800" kern="0" dirty="0">
                <a:solidFill>
                  <a:schemeClr val="tx2"/>
                </a:solidFill>
                <a:ea typeface="ＭＳ Ｐゴシック"/>
                <a:cs typeface="Arial" charset="0"/>
              </a:rPr>
              <a:t>Have you experienced a notable increase or decrease in the number of requests for tenders in recent weeks in comparison to the situation three months ago”. Balance figure = the share of companies receiving more requests - the share of companies receiving less requests.</a:t>
            </a:r>
            <a:r>
              <a:rPr lang="en-US" sz="800" dirty="0"/>
              <a:t> Negative balance figure indicates that demand has weakened when compared to a situation three months ago.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419EEE68-0A65-4E21-88C1-2B07E3801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1" name="Päivämäärän paikkamerkki 3">
            <a:extLst>
              <a:ext uri="{FF2B5EF4-FFF2-40B4-BE49-F238E27FC236}">
                <a16:creationId xmlns:a16="http://schemas.microsoft.com/office/drawing/2014/main" id="{AD3E7781-0A1B-4818-AF9D-A222A69FC0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Sisällön paikkamerkki 7">
            <a:extLst>
              <a:ext uri="{FF2B5EF4-FFF2-40B4-BE49-F238E27FC236}">
                <a16:creationId xmlns:a16="http://schemas.microsoft.com/office/drawing/2014/main" id="{01C2C87B-E9EF-4392-9BEF-6121CC33ABC1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52585947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ulukko 11">
            <a:extLst>
              <a:ext uri="{FF2B5EF4-FFF2-40B4-BE49-F238E27FC236}">
                <a16:creationId xmlns:a16="http://schemas.microsoft.com/office/drawing/2014/main" id="{7C360115-0B3B-4B65-ACF2-C2CD46467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35889"/>
              </p:ext>
            </p:extLst>
          </p:nvPr>
        </p:nvGraphicFramePr>
        <p:xfrm>
          <a:off x="783985" y="2417015"/>
          <a:ext cx="782687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9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9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57682">
                  <a:extLst>
                    <a:ext uri="{9D8B030D-6E8A-4147-A177-3AD203B41FA5}">
                      <a16:colId xmlns:a16="http://schemas.microsoft.com/office/drawing/2014/main" val="239958825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08335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6368272"/>
              </p:ext>
            </p:extLst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974188"/>
              </p:ext>
            </p:extLst>
          </p:nvPr>
        </p:nvGraphicFramePr>
        <p:xfrm>
          <a:off x="827584" y="3673367"/>
          <a:ext cx="691276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00186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2/11/2021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41281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DD90FC4D-C1AB-48F7-A136-1C97BCF78BA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dirty="0"/>
              <a:t>Number of personnel in Finnish technology industry continued to decrease in Q4 2020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B67DD57-20AF-47AB-B3B3-FA56A871F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520BF2-BAE5-4950-8DB9-3A28B30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2/11/2021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638C75-80F6-4F78-870A-93CDEBF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BC1CBC1-26A9-489E-ABF3-F26DF3E6A8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3756271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en-US" dirty="0"/>
              <a:t>The Federation of Finnish Technology Industries’ </a:t>
            </a:r>
            <a:r>
              <a:rPr lang="en-US" dirty="0" err="1"/>
              <a:t>labour</a:t>
            </a:r>
            <a:r>
              <a:rPr lang="en-US" dirty="0"/>
              <a:t> force survey</a:t>
            </a:r>
            <a:endParaRPr lang="fi-FI" dirty="0"/>
          </a:p>
        </p:txBody>
      </p:sp>
      <p:graphicFrame>
        <p:nvGraphicFramePr>
          <p:cNvPr id="8" name="Sisällön paikkamerkki 7">
            <a:extLst>
              <a:ext uri="{FF2B5EF4-FFF2-40B4-BE49-F238E27FC236}">
                <a16:creationId xmlns:a16="http://schemas.microsoft.com/office/drawing/2014/main" id="{A020B971-AEF1-401C-AF98-4F76428027CF}"/>
              </a:ext>
            </a:extLst>
          </p:cNvPr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171475823"/>
              </p:ext>
            </p:extLst>
          </p:nvPr>
        </p:nvGraphicFramePr>
        <p:xfrm>
          <a:off x="381000" y="1103313"/>
          <a:ext cx="8391525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yöristetty kuvaselitesuorakulmio 10">
            <a:extLst>
              <a:ext uri="{FF2B5EF4-FFF2-40B4-BE49-F238E27FC236}">
                <a16:creationId xmlns:a16="http://schemas.microsoft.com/office/drawing/2014/main" id="{647E6F27-F694-44D5-8D32-A7E716349373}"/>
              </a:ext>
            </a:extLst>
          </p:cNvPr>
          <p:cNvSpPr/>
          <p:nvPr/>
        </p:nvSpPr>
        <p:spPr bwMode="auto">
          <a:xfrm>
            <a:off x="6993611" y="1103313"/>
            <a:ext cx="2024731" cy="576064"/>
          </a:xfrm>
          <a:prstGeom prst="wedgeRoundRectCallout">
            <a:avLst>
              <a:gd name="adj1" fmla="val 18568"/>
              <a:gd name="adj2" fmla="val 188918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28,000 employees affected by temporary lay-offs 31</a:t>
            </a:r>
            <a:r>
              <a:rPr lang="en-US" sz="1000" baseline="30000" dirty="0">
                <a:solidFill>
                  <a:srgbClr val="000000"/>
                </a:solidFill>
              </a:rPr>
              <a:t>st</a:t>
            </a:r>
            <a:r>
              <a:rPr lang="en-US" sz="1000" dirty="0">
                <a:solidFill>
                  <a:srgbClr val="000000"/>
                </a:solidFill>
              </a:rPr>
              <a:t> December 2020</a:t>
            </a:r>
          </a:p>
          <a:p>
            <a:pPr algn="ctr"/>
            <a:endParaRPr lang="fi-FI" sz="105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7629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9252E0-5D8D-41F2-9F21-D83F52B476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14BE71-858F-4A93-AF89-F68ABCC61D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1ABC89A-D34F-4FEE-A5D9-137113ECF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1268</TotalTime>
  <Words>1481</Words>
  <Application>Microsoft Office PowerPoint</Application>
  <PresentationFormat>Näytössä katseltava esitys (16:9)</PresentationFormat>
  <Paragraphs>408</Paragraphs>
  <Slides>20</Slides>
  <Notes>3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5" baseType="lpstr">
      <vt:lpstr>Arial</vt:lpstr>
      <vt:lpstr>Arial Unicode MS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32</cp:revision>
  <cp:lastPrinted>2016-06-09T07:47:11Z</cp:lastPrinted>
  <dcterms:created xsi:type="dcterms:W3CDTF">2019-10-17T09:11:35Z</dcterms:created>
  <dcterms:modified xsi:type="dcterms:W3CDTF">2021-02-11T08:16:23Z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</Properties>
</file>