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1095" r:id="rId5"/>
    <p:sldId id="1085" r:id="rId6"/>
    <p:sldId id="970" r:id="rId7"/>
    <p:sldId id="1098" r:id="rId8"/>
    <p:sldId id="277" r:id="rId9"/>
    <p:sldId id="262" r:id="rId10"/>
    <p:sldId id="365" r:id="rId11"/>
    <p:sldId id="1093" r:id="rId12"/>
    <p:sldId id="458" r:id="rId13"/>
    <p:sldId id="459" r:id="rId14"/>
    <p:sldId id="390" r:id="rId15"/>
    <p:sldId id="391" r:id="rId16"/>
    <p:sldId id="1099" r:id="rId17"/>
    <p:sldId id="1100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EA749CF9-74D7-4FE7-9A68-D357D1B80BBF}"/>
    <pc:docChg chg="undo custSel addSld delSld modSld sldOrd">
      <pc:chgData name="Rautaporras Petteri" userId="81ae4bc9-51ec-4b09-af2d-f08f9486593f" providerId="ADAL" clId="{EA749CF9-74D7-4FE7-9A68-D357D1B80BBF}" dt="2021-11-03T20:12:07.895" v="318"/>
      <pc:docMkLst>
        <pc:docMk/>
      </pc:docMkLst>
      <pc:sldChg chg="addSp delSp modSp mod">
        <pc:chgData name="Rautaporras Petteri" userId="81ae4bc9-51ec-4b09-af2d-f08f9486593f" providerId="ADAL" clId="{EA749CF9-74D7-4FE7-9A68-D357D1B80BBF}" dt="2021-11-03T13:39:52.160" v="13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EA749CF9-74D7-4FE7-9A68-D357D1B80BBF}" dt="2021-11-03T13:39:43.297" v="2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39:52.160" v="1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81ae4bc9-51ec-4b09-af2d-f08f9486593f" providerId="ADAL" clId="{EA749CF9-74D7-4FE7-9A68-D357D1B80BBF}" dt="2021-11-03T13:39:03.655" v="1"/>
          <ac:picMkLst>
            <pc:docMk/>
            <pc:sldMk cId="1365136293" sldId="256"/>
            <ac:picMk id="8" creationId="{7C7532FA-C0A8-477B-B1A2-7B8D8E6A4579}"/>
          </ac:picMkLst>
        </pc:picChg>
        <pc:picChg chg="del">
          <ac:chgData name="Rautaporras Petteri" userId="81ae4bc9-51ec-4b09-af2d-f08f9486593f" providerId="ADAL" clId="{EA749CF9-74D7-4FE7-9A68-D357D1B80BBF}" dt="2021-11-03T13:39:00.401" v="0" actId="478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mod">
        <pc:chgData name="Rautaporras Petteri" userId="81ae4bc9-51ec-4b09-af2d-f08f9486593f" providerId="ADAL" clId="{EA749CF9-74D7-4FE7-9A68-D357D1B80BBF}" dt="2021-11-03T19:55:27.368" v="128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EA749CF9-74D7-4FE7-9A68-D357D1B80BBF}" dt="2021-11-03T19:55:27.368" v="128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19:55:13.145" v="122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9:57:03.452" v="16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EA749CF9-74D7-4FE7-9A68-D357D1B80BBF}" dt="2021-11-03T19:56:54.302" v="150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7:03.452" v="16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A749CF9-74D7-4FE7-9A68-D357D1B80BBF}" dt="2021-11-03T19:56:15.021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5:25.775" v="27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EA749CF9-74D7-4FE7-9A68-D357D1B80BBF}" dt="2021-11-03T20:02:13.383" v="224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EA749CF9-74D7-4FE7-9A68-D357D1B80BBF}" dt="2021-11-03T20:04:34.798" v="2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08.714" v="279"/>
        <pc:sldMkLst>
          <pc:docMk/>
          <pc:sldMk cId="3656174783" sldId="391"/>
        </pc:sldMkLst>
        <pc:spChg chg="mod">
          <ac:chgData name="Rautaporras Petteri" userId="81ae4bc9-51ec-4b09-af2d-f08f9486593f" providerId="ADAL" clId="{EA749CF9-74D7-4FE7-9A68-D357D1B80BBF}" dt="2021-11-03T20:02:53.879" v="24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A749CF9-74D7-4FE7-9A68-D357D1B80BBF}" dt="2021-11-03T20:06:08.714" v="279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6:01.933" v="2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47.535" v="283"/>
        <pc:sldMkLst>
          <pc:docMk/>
          <pc:sldMk cId="3669793224" sldId="392"/>
        </pc:sldMkLst>
        <pc:spChg chg="mod">
          <ac:chgData name="Rautaporras Petteri" userId="81ae4bc9-51ec-4b09-af2d-f08f9486593f" providerId="ADAL" clId="{EA749CF9-74D7-4FE7-9A68-D357D1B80BBF}" dt="2021-11-03T20:02:17.463" v="225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EA749CF9-74D7-4FE7-9A68-D357D1B80BBF}" dt="2021-11-03T20:06:47.535" v="28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EA749CF9-74D7-4FE7-9A68-D357D1B80BBF}" dt="2021-11-03T20:07:28.213" v="291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EA749CF9-74D7-4FE7-9A68-D357D1B80BBF}" dt="2021-11-03T20:02:58.745" v="24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A749CF9-74D7-4FE7-9A68-D357D1B80BBF}" dt="2021-11-03T20:06:57.323" v="28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7:28.213" v="291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  <pc:cxnChg chg="add del mod">
          <ac:chgData name="Rautaporras Petteri" userId="81ae4bc9-51ec-4b09-af2d-f08f9486593f" providerId="ADAL" clId="{EA749CF9-74D7-4FE7-9A68-D357D1B80BBF}" dt="2021-11-03T20:07:25.671" v="290" actId="478"/>
          <ac:cxnSpMkLst>
            <pc:docMk/>
            <pc:sldMk cId="2654687898" sldId="393"/>
            <ac:cxnSpMk id="5" creationId="{08EBFCD1-1809-4AB3-9560-A52234A50C35}"/>
          </ac:cxnSpMkLst>
        </pc:cxnChg>
      </pc:sldChg>
      <pc:sldChg chg="modSp mod">
        <pc:chgData name="Rautaporras Petteri" userId="81ae4bc9-51ec-4b09-af2d-f08f9486593f" providerId="ADAL" clId="{EA749CF9-74D7-4FE7-9A68-D357D1B80BBF}" dt="2021-11-03T20:08:59.193" v="300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EA749CF9-74D7-4FE7-9A68-D357D1B80BBF}" dt="2021-11-03T20:02:23.081" v="226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EA749CF9-74D7-4FE7-9A68-D357D1B80BBF}" dt="2021-11-03T20:08:39.270" v="29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9:57.786" v="307"/>
        <pc:sldMkLst>
          <pc:docMk/>
          <pc:sldMk cId="2811407423" sldId="395"/>
        </pc:sldMkLst>
        <pc:spChg chg="mod">
          <ac:chgData name="Rautaporras Petteri" userId="81ae4bc9-51ec-4b09-af2d-f08f9486593f" providerId="ADAL" clId="{EA749CF9-74D7-4FE7-9A68-D357D1B80BBF}" dt="2021-11-03T20:03:03.593" v="24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A749CF9-74D7-4FE7-9A68-D357D1B80BBF}" dt="2021-11-03T20:09:57.786" v="307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9:45.923" v="306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0:36.149" v="311"/>
        <pc:sldMkLst>
          <pc:docMk/>
          <pc:sldMk cId="1647773486" sldId="396"/>
        </pc:sldMkLst>
        <pc:spChg chg="mod">
          <ac:chgData name="Rautaporras Petteri" userId="81ae4bc9-51ec-4b09-af2d-f08f9486593f" providerId="ADAL" clId="{EA749CF9-74D7-4FE7-9A68-D357D1B80BBF}" dt="2021-11-03T20:02:27.298" v="227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EA749CF9-74D7-4FE7-9A68-D357D1B80BBF}" dt="2021-11-03T20:10:36.149" v="31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1:14.415" v="317"/>
        <pc:sldMkLst>
          <pc:docMk/>
          <pc:sldMk cId="2269594941" sldId="397"/>
        </pc:sldMkLst>
        <pc:spChg chg="mod">
          <ac:chgData name="Rautaporras Petteri" userId="81ae4bc9-51ec-4b09-af2d-f08f9486593f" providerId="ADAL" clId="{EA749CF9-74D7-4FE7-9A68-D357D1B80BBF}" dt="2021-11-03T20:03:07.463" v="25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A749CF9-74D7-4FE7-9A68-D357D1B80BBF}" dt="2021-11-03T20:11:14.415" v="31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11:07.319" v="316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3:37.986" v="255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EA749CF9-74D7-4FE7-9A68-D357D1B80BBF}" dt="2021-11-03T20:00:45.256" v="223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0:15.500" v="193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4:22.258" v="261"/>
        <pc:sldMkLst>
          <pc:docMk/>
          <pc:sldMk cId="2397859502" sldId="459"/>
        </pc:sldMkLst>
        <pc:spChg chg="mod">
          <ac:chgData name="Rautaporras Petteri" userId="81ae4bc9-51ec-4b09-af2d-f08f9486593f" providerId="ADAL" clId="{EA749CF9-74D7-4FE7-9A68-D357D1B80BBF}" dt="2021-11-03T20:02:46.100" v="246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4:22.258" v="261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4:13.154" v="260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 mod">
        <pc:chgData name="Rautaporras Petteri" userId="81ae4bc9-51ec-4b09-af2d-f08f9486593f" providerId="ADAL" clId="{EA749CF9-74D7-4FE7-9A68-D357D1B80BBF}" dt="2021-11-03T19:54:27.532" v="119" actId="27918"/>
        <pc:sldMkLst>
          <pc:docMk/>
          <pc:sldMk cId="3860177801" sldId="650"/>
        </pc:sldMkLst>
        <pc:spChg chg="mod">
          <ac:chgData name="Rautaporras Petteri" userId="81ae4bc9-51ec-4b09-af2d-f08f9486593f" providerId="ADAL" clId="{EA749CF9-74D7-4FE7-9A68-D357D1B80BBF}" dt="2021-11-03T19:52:56.950" v="108" actId="20577"/>
          <ac:spMkLst>
            <pc:docMk/>
            <pc:sldMk cId="3860177801" sldId="650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3:38.264" v="114" actId="20577"/>
          <ac:spMkLst>
            <pc:docMk/>
            <pc:sldMk cId="3860177801" sldId="650"/>
            <ac:spMk id="13" creationId="{329442B5-0369-4444-884A-A13513DA52F6}"/>
          </ac:spMkLst>
        </pc:spChg>
        <pc:spChg chg="mod">
          <ac:chgData name="Rautaporras Petteri" userId="81ae4bc9-51ec-4b09-af2d-f08f9486593f" providerId="ADAL" clId="{EA749CF9-74D7-4FE7-9A68-D357D1B80BBF}" dt="2021-11-03T19:53:42.052" v="116" actId="20577"/>
          <ac:spMkLst>
            <pc:docMk/>
            <pc:sldMk cId="3860177801" sldId="650"/>
            <ac:spMk id="15" creationId="{DD955FFE-CC89-4C84-A220-0746F29A4BF2}"/>
          </ac:spMkLst>
        </pc:spChg>
      </pc:sldChg>
      <pc:sldChg chg="modSp">
        <pc:chgData name="Rautaporras Petteri" userId="81ae4bc9-51ec-4b09-af2d-f08f9486593f" providerId="ADAL" clId="{EA749CF9-74D7-4FE7-9A68-D357D1B80BBF}" dt="2021-11-03T20:08:02.507" v="296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A749CF9-74D7-4FE7-9A68-D357D1B80BBF}" dt="2021-11-03T20:08:02.507" v="296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A749CF9-74D7-4FE7-9A68-D357D1B80BBF}" dt="2021-11-03T13:40:53.254" v="32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A749CF9-74D7-4FE7-9A68-D357D1B80BBF}" dt="2021-11-03T13:40:53.254" v="3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2:07.895" v="318"/>
        <pc:sldMkLst>
          <pc:docMk/>
          <pc:sldMk cId="1256159947" sldId="955"/>
        </pc:sldMkLst>
        <pc:spChg chg="mod">
          <ac:chgData name="Rautaporras Petteri" userId="81ae4bc9-51ec-4b09-af2d-f08f9486593f" providerId="ADAL" clId="{EA749CF9-74D7-4FE7-9A68-D357D1B80BBF}" dt="2021-11-03T20:12:07.895" v="318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40:24.181" v="26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modSp mod">
        <pc:chgData name="Rautaporras Petteri" userId="81ae4bc9-51ec-4b09-af2d-f08f9486593f" providerId="ADAL" clId="{EA749CF9-74D7-4FE7-9A68-D357D1B80BBF}" dt="2021-11-03T19:59:53.852" v="192" actId="20577"/>
        <pc:sldMkLst>
          <pc:docMk/>
          <pc:sldMk cId="3544025929" sldId="967"/>
        </pc:sldMkLst>
        <pc:spChg chg="mod">
          <ac:chgData name="Rautaporras Petteri" userId="81ae4bc9-51ec-4b09-af2d-f08f9486593f" providerId="ADAL" clId="{EA749CF9-74D7-4FE7-9A68-D357D1B80BBF}" dt="2021-11-03T19:59:53.852" v="192" actId="20577"/>
          <ac:spMkLst>
            <pc:docMk/>
            <pc:sldMk cId="3544025929" sldId="967"/>
            <ac:spMk id="2" creationId="{DD90FC4D-C1AB-48F7-A136-1C97BCF78BAA}"/>
          </ac:spMkLst>
        </pc:spChg>
      </pc:sldChg>
      <pc:sldChg chg="addSp delSp modSp mod ord">
        <pc:chgData name="Rautaporras Petteri" userId="81ae4bc9-51ec-4b09-af2d-f08f9486593f" providerId="ADAL" clId="{EA749CF9-74D7-4FE7-9A68-D357D1B80BBF}" dt="2021-11-03T19:50:42.761" v="101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EA749CF9-74D7-4FE7-9A68-D357D1B80BBF}" dt="2021-11-03T13:42:15.404" v="61" actId="20577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EA749CF9-74D7-4FE7-9A68-D357D1B80BBF}" dt="2021-11-03T19:50:42.761" v="101" actId="20577"/>
          <ac:spMkLst>
            <pc:docMk/>
            <pc:sldMk cId="3567768325" sldId="970"/>
            <ac:spMk id="7" creationId="{5D936457-B6A8-4AD2-8F1B-06D93FB1E31A}"/>
          </ac:spMkLst>
        </pc:spChg>
        <pc:spChg chg="add del mod">
          <ac:chgData name="Rautaporras Petteri" userId="81ae4bc9-51ec-4b09-af2d-f08f9486593f" providerId="ADAL" clId="{EA749CF9-74D7-4FE7-9A68-D357D1B80BBF}" dt="2021-11-03T13:43:02.930" v="65"/>
          <ac:spMkLst>
            <pc:docMk/>
            <pc:sldMk cId="3567768325" sldId="970"/>
            <ac:spMk id="10" creationId="{140E08CB-167A-47F5-822E-69F62086958C}"/>
          </ac:spMkLst>
        </pc:spChg>
        <pc:graphicFrameChg chg="del mod">
          <ac:chgData name="Rautaporras Petteri" userId="81ae4bc9-51ec-4b09-af2d-f08f9486593f" providerId="ADAL" clId="{EA749CF9-74D7-4FE7-9A68-D357D1B80BBF}" dt="2021-11-03T13:43:01.724" v="64" actId="478"/>
          <ac:graphicFrameMkLst>
            <pc:docMk/>
            <pc:sldMk cId="3567768325" sldId="970"/>
            <ac:graphicFrameMk id="8" creationId="{EB3C6A7C-8EB7-4C1F-BFB9-C58F546565D3}"/>
          </ac:graphicFrameMkLst>
        </pc:graphicFrameChg>
        <pc:graphicFrameChg chg="add mod">
          <ac:chgData name="Rautaporras Petteri" userId="81ae4bc9-51ec-4b09-af2d-f08f9486593f" providerId="ADAL" clId="{EA749CF9-74D7-4FE7-9A68-D357D1B80BBF}" dt="2021-11-03T13:46:05.504" v="94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3:41:07.681" v="40" actId="20577"/>
        <pc:sldMkLst>
          <pc:docMk/>
          <pc:sldMk cId="3697395907" sldId="1049"/>
        </pc:sldMkLst>
        <pc:spChg chg="mod">
          <ac:chgData name="Rautaporras Petteri" userId="81ae4bc9-51ec-4b09-af2d-f08f9486593f" providerId="ADAL" clId="{EA749CF9-74D7-4FE7-9A68-D357D1B80BBF}" dt="2021-11-03T13:41:07.681" v="40" actId="20577"/>
          <ac:spMkLst>
            <pc:docMk/>
            <pc:sldMk cId="3697395907" sldId="1049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EA749CF9-74D7-4FE7-9A68-D357D1B80BBF}" dt="2021-11-03T13:40:50.351" v="27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EA749CF9-74D7-4FE7-9A68-D357D1B80BBF}" dt="2021-11-03T19:50:58.404" v="102" actId="47"/>
        <pc:sldMkLst>
          <pc:docMk/>
          <pc:sldMk cId="1327146702" sldId="1050"/>
        </pc:sldMkLst>
        <pc:graphicFrameChg chg="mod">
          <ac:chgData name="Rautaporras Petteri" userId="81ae4bc9-51ec-4b09-af2d-f08f9486593f" providerId="ADAL" clId="{EA749CF9-74D7-4FE7-9A68-D357D1B80BBF}" dt="2021-11-03T13:40:51.438" v="29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ord">
        <pc:chgData name="Rautaporras Petteri" userId="81ae4bc9-51ec-4b09-af2d-f08f9486593f" providerId="ADAL" clId="{EA749CF9-74D7-4FE7-9A68-D357D1B80BBF}" dt="2021-11-03T19:54:52.078" v="121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EA749CF9-74D7-4FE7-9A68-D357D1B80BBF}" dt="2021-11-03T13:40:52.148" v="30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1CA56A1F-37FD-4595-8274-BFC2AA9DD8AF}"/>
    <pc:docChg chg="undo custSel addSld delSld modSld sldOrd">
      <pc:chgData name="Rautaporras Petteri" userId="81ae4bc9-51ec-4b09-af2d-f08f9486593f" providerId="ADAL" clId="{1CA56A1F-37FD-4595-8274-BFC2AA9DD8AF}" dt="2022-02-01T15:58:41.718" v="794"/>
      <pc:docMkLst>
        <pc:docMk/>
      </pc:docMkLst>
      <pc:sldChg chg="del">
        <pc:chgData name="Rautaporras Petteri" userId="81ae4bc9-51ec-4b09-af2d-f08f9486593f" providerId="ADAL" clId="{1CA56A1F-37FD-4595-8274-BFC2AA9DD8AF}" dt="2022-01-31T11:31:19.093" v="17" actId="47"/>
        <pc:sldMkLst>
          <pc:docMk/>
          <pc:sldMk cId="1365136293" sldId="256"/>
        </pc:sldMkLst>
      </pc:sldChg>
      <pc:sldChg chg="del">
        <pc:chgData name="Rautaporras Petteri" userId="81ae4bc9-51ec-4b09-af2d-f08f9486593f" providerId="ADAL" clId="{1CA56A1F-37FD-4595-8274-BFC2AA9DD8AF}" dt="2022-01-31T11:44:30.370" v="166" actId="47"/>
        <pc:sldMkLst>
          <pc:docMk/>
          <pc:sldMk cId="3270858534" sldId="257"/>
        </pc:sldMkLst>
      </pc:sldChg>
      <pc:sldChg chg="modSp add mod">
        <pc:chgData name="Rautaporras Petteri" userId="81ae4bc9-51ec-4b09-af2d-f08f9486593f" providerId="ADAL" clId="{1CA56A1F-37FD-4595-8274-BFC2AA9DD8AF}" dt="2022-01-31T11:49:46.153" v="284"/>
        <pc:sldMkLst>
          <pc:docMk/>
          <pc:sldMk cId="246678502" sldId="266"/>
        </pc:sldMkLst>
        <pc:spChg chg="mod">
          <ac:chgData name="Rautaporras Petteri" userId="81ae4bc9-51ec-4b09-af2d-f08f9486593f" providerId="ADAL" clId="{1CA56A1F-37FD-4595-8274-BFC2AA9DD8AF}" dt="2022-01-31T11:40:00.916" v="145" actId="20577"/>
          <ac:spMkLst>
            <pc:docMk/>
            <pc:sldMk cId="24667850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1:49:46.153" v="28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mod ord">
        <pc:chgData name="Rautaporras Petteri" userId="81ae4bc9-51ec-4b09-af2d-f08f9486593f" providerId="ADAL" clId="{1CA56A1F-37FD-4595-8274-BFC2AA9DD8AF}" dt="2022-01-31T12:07:04.998" v="657"/>
        <pc:sldMkLst>
          <pc:docMk/>
          <pc:sldMk cId="2587083354" sldId="365"/>
        </pc:sldMkLst>
        <pc:spChg chg="mod">
          <ac:chgData name="Rautaporras Petteri" userId="81ae4bc9-51ec-4b09-af2d-f08f9486593f" providerId="ADAL" clId="{1CA56A1F-37FD-4595-8274-BFC2AA9DD8AF}" dt="2022-01-31T12:04:59.230" v="6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CA56A1F-37FD-4595-8274-BFC2AA9DD8AF}" dt="2022-01-31T12:06:55.139" v="656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mod">
          <ac:chgData name="Rautaporras Petteri" userId="81ae4bc9-51ec-4b09-af2d-f08f9486593f" providerId="ADAL" clId="{1CA56A1F-37FD-4595-8274-BFC2AA9DD8AF}" dt="2022-01-31T12:07:04.998" v="65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3:24.224" v="737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CA56A1F-37FD-4595-8274-BFC2AA9DD8AF}" dt="2022-01-31T12:10:11.449" v="705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1CA56A1F-37FD-4595-8274-BFC2AA9DD8AF}" dt="2022-01-31T12:13:01.506" v="73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4:26.831" v="744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1CA56A1F-37FD-4595-8274-BFC2AA9DD8AF}" dt="2022-01-31T12:13:47.848" v="73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CA56A1F-37FD-4595-8274-BFC2AA9DD8AF}" dt="2022-01-31T12:11:14.885" v="72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1CA56A1F-37FD-4595-8274-BFC2AA9DD8AF}" dt="2022-01-31T12:13:44.479" v="73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4:26.831" v="744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5:56.325" v="754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1CA56A1F-37FD-4595-8274-BFC2AA9DD8AF}" dt="2022-01-31T12:10:19.477" v="706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1CA56A1F-37FD-4595-8274-BFC2AA9DD8AF}" dt="2022-01-31T12:14:43.085" v="749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7:19.585" v="765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1CA56A1F-37FD-4595-8274-BFC2AA9DD8AF}" dt="2022-01-31T12:11:08.713" v="72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1CA56A1F-37FD-4595-8274-BFC2AA9DD8AF}" dt="2022-01-31T12:16:16.783" v="755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7:19.585" v="765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8:12.594" v="76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CA56A1F-37FD-4595-8274-BFC2AA9DD8AF}" dt="2022-01-31T12:10:31.516" v="707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1CA56A1F-37FD-4595-8274-BFC2AA9DD8AF}" dt="2022-01-31T12:17:54.361" v="7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9:01.344" v="778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1CA56A1F-37FD-4595-8274-BFC2AA9DD8AF}" dt="2022-01-31T12:11:02.681" v="724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1CA56A1F-37FD-4595-8274-BFC2AA9DD8AF}" dt="2022-01-31T12:18:27.193" v="770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9:01.344" v="778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1:26.556" v="782"/>
        <pc:sldMkLst>
          <pc:docMk/>
          <pc:sldMk cId="1647773486" sldId="396"/>
        </pc:sldMkLst>
        <pc:spChg chg="mod">
          <ac:chgData name="Rautaporras Petteri" userId="81ae4bc9-51ec-4b09-af2d-f08f9486593f" providerId="ADAL" clId="{1CA56A1F-37FD-4595-8274-BFC2AA9DD8AF}" dt="2022-01-31T12:10:37.143" v="708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1CA56A1F-37FD-4595-8274-BFC2AA9DD8AF}" dt="2022-01-31T12:21:26.556" v="7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2:07.063" v="788"/>
        <pc:sldMkLst>
          <pc:docMk/>
          <pc:sldMk cId="2269594941" sldId="397"/>
        </pc:sldMkLst>
        <pc:spChg chg="mod">
          <ac:chgData name="Rautaporras Petteri" userId="81ae4bc9-51ec-4b09-af2d-f08f9486593f" providerId="ADAL" clId="{1CA56A1F-37FD-4595-8274-BFC2AA9DD8AF}" dt="2022-01-31T12:10:50.405" v="72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1CA56A1F-37FD-4595-8274-BFC2AA9DD8AF}" dt="2022-01-31T12:22:07.063" v="78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21:57.295" v="78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09:48.214" v="701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1CA56A1F-37FD-4595-8274-BFC2AA9DD8AF}" dt="2022-01-31T12:09:48.214" v="7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08:47.436" v="67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2:13.583" v="733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1CA56A1F-37FD-4595-8274-BFC2AA9DD8AF}" dt="2022-01-31T12:11:20.035" v="72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11:36.631" v="72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2:13.583" v="733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44:25.317" v="165" actId="47"/>
        <pc:sldMkLst>
          <pc:docMk/>
          <pc:sldMk cId="3860177801" sldId="650"/>
        </pc:sldMkLst>
      </pc:sldChg>
      <pc:sldChg chg="modSp">
        <pc:chgData name="Rautaporras Petteri" userId="81ae4bc9-51ec-4b09-af2d-f08f9486593f" providerId="ADAL" clId="{1CA56A1F-37FD-4595-8274-BFC2AA9DD8AF}" dt="2022-01-31T11:49:46.155" v="28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CA56A1F-37FD-4595-8274-BFC2AA9DD8AF}" dt="2022-01-31T11:49:46.155" v="28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7" v="28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CA56A1F-37FD-4595-8274-BFC2AA9DD8AF}" dt="2022-01-31T11:49:46.157" v="28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31:19.882" v="18" actId="47"/>
        <pc:sldMkLst>
          <pc:docMk/>
          <pc:sldMk cId="1256159947" sldId="955"/>
        </pc:sldMkLst>
      </pc:sldChg>
      <pc:sldChg chg="modSp mod">
        <pc:chgData name="Rautaporras Petteri" userId="81ae4bc9-51ec-4b09-af2d-f08f9486593f" providerId="ADAL" clId="{1CA56A1F-37FD-4595-8274-BFC2AA9DD8AF}" dt="2022-01-31T12:08:29.138" v="675" actId="27918"/>
        <pc:sldMkLst>
          <pc:docMk/>
          <pc:sldMk cId="3544025929" sldId="967"/>
        </pc:sldMkLst>
        <pc:spChg chg="mod">
          <ac:chgData name="Rautaporras Petteri" userId="81ae4bc9-51ec-4b09-af2d-f08f9486593f" providerId="ADAL" clId="{1CA56A1F-37FD-4595-8274-BFC2AA9DD8AF}" dt="2022-01-31T12:08:03.779" v="671" actId="1076"/>
          <ac:spMkLst>
            <pc:docMk/>
            <pc:sldMk cId="3544025929" sldId="967"/>
            <ac:spMk id="2" creationId="{DD90FC4D-C1AB-48F7-A136-1C97BCF78BAA}"/>
          </ac:spMkLst>
        </pc:spChg>
      </pc:sldChg>
      <pc:sldChg chg="modSp mod">
        <pc:chgData name="Rautaporras Petteri" userId="81ae4bc9-51ec-4b09-af2d-f08f9486593f" providerId="ADAL" clId="{1CA56A1F-37FD-4595-8274-BFC2AA9DD8AF}" dt="2022-01-31T11:49:46.148" v="282"/>
        <pc:sldMkLst>
          <pc:docMk/>
          <pc:sldMk cId="3567768325" sldId="970"/>
        </pc:sldMkLst>
        <pc:spChg chg="mod">
          <ac:chgData name="Rautaporras Petteri" userId="81ae4bc9-51ec-4b09-af2d-f08f9486593f" providerId="ADAL" clId="{1CA56A1F-37FD-4595-8274-BFC2AA9DD8AF}" dt="2022-01-31T11:37:07.122" v="80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1CA56A1F-37FD-4595-8274-BFC2AA9DD8AF}" dt="2022-01-31T11:49:46.148" v="28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0" v="283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1CA56A1F-37FD-4595-8274-BFC2AA9DD8AF}" dt="2022-01-31T11:49:46.150" v="28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1CA56A1F-37FD-4595-8274-BFC2AA9DD8AF}" dt="2022-01-31T11:44:31.243" v="167" actId="47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1CA56A1F-37FD-4595-8274-BFC2AA9DD8AF}" dt="2022-01-31T11:41:13.451" v="162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3" v="280"/>
        <pc:sldMkLst>
          <pc:docMk/>
          <pc:sldMk cId="17476588" sldId="1070"/>
        </pc:sldMkLst>
        <pc:spChg chg="mod">
          <ac:chgData name="Rautaporras Petteri" userId="81ae4bc9-51ec-4b09-af2d-f08f9486593f" providerId="ADAL" clId="{1CA56A1F-37FD-4595-8274-BFC2AA9DD8AF}" dt="2022-01-31T11:31:04.526" v="16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1CA56A1F-37FD-4595-8274-BFC2AA9DD8AF}" dt="2022-01-31T11:49:46.143" v="280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5" v="281"/>
        <pc:sldMkLst>
          <pc:docMk/>
          <pc:sldMk cId="3342183405" sldId="1085"/>
        </pc:sldMkLst>
        <pc:spChg chg="mod">
          <ac:chgData name="Rautaporras Petteri" userId="81ae4bc9-51ec-4b09-af2d-f08f9486593f" providerId="ADAL" clId="{1CA56A1F-37FD-4595-8274-BFC2AA9DD8AF}" dt="2022-01-31T11:36:33.950" v="79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1CA56A1F-37FD-4595-8274-BFC2AA9DD8AF}" dt="2022-01-31T11:49:46.145" v="281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49:37.663" v="279" actId="20577"/>
        <pc:sldMkLst>
          <pc:docMk/>
          <pc:sldMk cId="3979927803" sldId="1086"/>
        </pc:sldMkLst>
        <pc:spChg chg="mod">
          <ac:chgData name="Rautaporras Petteri" userId="81ae4bc9-51ec-4b09-af2d-f08f9486593f" providerId="ADAL" clId="{1CA56A1F-37FD-4595-8274-BFC2AA9DD8AF}" dt="2022-01-31T11:47:06.087" v="202" actId="1076"/>
          <ac:spMkLst>
            <pc:docMk/>
            <pc:sldMk cId="3979927803" sldId="1086"/>
            <ac:spMk id="2" creationId="{B4471D41-7C07-42CC-A76D-FE6C53B2237E}"/>
          </ac:spMkLst>
        </pc:spChg>
        <pc:spChg chg="del">
          <ac:chgData name="Rautaporras Petteri" userId="81ae4bc9-51ec-4b09-af2d-f08f9486593f" providerId="ADAL" clId="{1CA56A1F-37FD-4595-8274-BFC2AA9DD8AF}" dt="2022-01-31T11:45:26.225" v="177" actId="478"/>
          <ac:spMkLst>
            <pc:docMk/>
            <pc:sldMk cId="3979927803" sldId="1086"/>
            <ac:spMk id="6" creationId="{4BBA0C31-EA02-4AE8-80B1-324F4AB3763D}"/>
          </ac:spMkLst>
        </pc:spChg>
        <pc:spChg chg="mod">
          <ac:chgData name="Rautaporras Petteri" userId="81ae4bc9-51ec-4b09-af2d-f08f9486593f" providerId="ADAL" clId="{1CA56A1F-37FD-4595-8274-BFC2AA9DD8AF}" dt="2022-01-31T11:49:37.663" v="279" actId="20577"/>
          <ac:spMkLst>
            <pc:docMk/>
            <pc:sldMk cId="3979927803" sldId="1086"/>
            <ac:spMk id="7" creationId="{1AE003AD-9C85-4CE2-9FAA-CD5C5176BF15}"/>
          </ac:spMkLst>
        </pc:spChg>
        <pc:spChg chg="add mod">
          <ac:chgData name="Rautaporras Petteri" userId="81ae4bc9-51ec-4b09-af2d-f08f9486593f" providerId="ADAL" clId="{1CA56A1F-37FD-4595-8274-BFC2AA9DD8AF}" dt="2022-01-31T11:46:42.732" v="191" actId="1076"/>
          <ac:spMkLst>
            <pc:docMk/>
            <pc:sldMk cId="3979927803" sldId="1086"/>
            <ac:spMk id="9" creationId="{EE95AFDC-2444-406B-935A-4A761C4D3AC8}"/>
          </ac:spMkLst>
        </pc:spChg>
        <pc:graphicFrameChg chg="add mod">
          <ac:chgData name="Rautaporras Petteri" userId="81ae4bc9-51ec-4b09-af2d-f08f9486593f" providerId="ADAL" clId="{1CA56A1F-37FD-4595-8274-BFC2AA9DD8AF}" dt="2022-01-31T11:45:32.759" v="180" actId="14100"/>
          <ac:graphicFrameMkLst>
            <pc:docMk/>
            <pc:sldMk cId="3979927803" sldId="1086"/>
            <ac:graphicFrameMk id="8" creationId="{F0DEC44E-7EFD-4A6A-A32B-84B75C384A2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58:50.256" v="552" actId="27918"/>
        <pc:sldMkLst>
          <pc:docMk/>
          <pc:sldMk cId="1730318972" sldId="1087"/>
        </pc:sldMkLst>
        <pc:spChg chg="mod">
          <ac:chgData name="Rautaporras Petteri" userId="81ae4bc9-51ec-4b09-af2d-f08f9486593f" providerId="ADAL" clId="{1CA56A1F-37FD-4595-8274-BFC2AA9DD8AF}" dt="2022-01-31T11:51:27.265" v="322" actId="20577"/>
          <ac:spMkLst>
            <pc:docMk/>
            <pc:sldMk cId="1730318972" sldId="1087"/>
            <ac:spMk id="2" creationId="{6E919D93-7455-41BF-999D-0370B29C7D9E}"/>
          </ac:spMkLst>
        </pc:spChg>
        <pc:spChg chg="del">
          <ac:chgData name="Rautaporras Petteri" userId="81ae4bc9-51ec-4b09-af2d-f08f9486593f" providerId="ADAL" clId="{1CA56A1F-37FD-4595-8274-BFC2AA9DD8AF}" dt="2022-01-31T11:51:37.947" v="323"/>
          <ac:spMkLst>
            <pc:docMk/>
            <pc:sldMk cId="1730318972" sldId="1087"/>
            <ac:spMk id="6" creationId="{F660F14A-9F72-433B-9FC8-831FC0EC98DE}"/>
          </ac:spMkLst>
        </pc:spChg>
        <pc:spChg chg="mod">
          <ac:chgData name="Rautaporras Petteri" userId="81ae4bc9-51ec-4b09-af2d-f08f9486593f" providerId="ADAL" clId="{1CA56A1F-37FD-4595-8274-BFC2AA9DD8AF}" dt="2022-01-31T11:57:51.310" v="545"/>
          <ac:spMkLst>
            <pc:docMk/>
            <pc:sldMk cId="1730318972" sldId="1087"/>
            <ac:spMk id="7" creationId="{E80A9ABE-8AD0-4980-B0B3-0FCB6F277233}"/>
          </ac:spMkLst>
        </pc:spChg>
        <pc:spChg chg="add mod">
          <ac:chgData name="Rautaporras Petteri" userId="81ae4bc9-51ec-4b09-af2d-f08f9486593f" providerId="ADAL" clId="{1CA56A1F-37FD-4595-8274-BFC2AA9DD8AF}" dt="2022-01-31T11:52:48.951" v="346" actId="20577"/>
          <ac:spMkLst>
            <pc:docMk/>
            <pc:sldMk cId="1730318972" sldId="1087"/>
            <ac:spMk id="9" creationId="{C864C96F-F0CB-4842-8171-0BE0A5509C6D}"/>
          </ac:spMkLst>
        </pc:spChg>
        <pc:graphicFrameChg chg="add mod">
          <ac:chgData name="Rautaporras Petteri" userId="81ae4bc9-51ec-4b09-af2d-f08f9486593f" providerId="ADAL" clId="{1CA56A1F-37FD-4595-8274-BFC2AA9DD8AF}" dt="2022-01-31T11:52:05.465" v="324" actId="14100"/>
          <ac:graphicFrameMkLst>
            <pc:docMk/>
            <pc:sldMk cId="1730318972" sldId="1087"/>
            <ac:graphicFrameMk id="8" creationId="{C2F09685-46D7-43BA-B0C3-B64B5587ABE1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2-01T15:58:41.718" v="794"/>
        <pc:sldMkLst>
          <pc:docMk/>
          <pc:sldMk cId="2167043519" sldId="1088"/>
        </pc:sldMkLst>
        <pc:spChg chg="mod">
          <ac:chgData name="Rautaporras Petteri" userId="81ae4bc9-51ec-4b09-af2d-f08f9486593f" providerId="ADAL" clId="{1CA56A1F-37FD-4595-8274-BFC2AA9DD8AF}" dt="2022-01-31T11:59:47.579" v="559" actId="20577"/>
          <ac:spMkLst>
            <pc:docMk/>
            <pc:sldMk cId="2167043519" sldId="1088"/>
            <ac:spMk id="2" creationId="{E4E736B8-129F-455B-8C94-E347B179B0EE}"/>
          </ac:spMkLst>
        </pc:spChg>
        <pc:spChg chg="del">
          <ac:chgData name="Rautaporras Petteri" userId="81ae4bc9-51ec-4b09-af2d-f08f9486593f" providerId="ADAL" clId="{1CA56A1F-37FD-4595-8274-BFC2AA9DD8AF}" dt="2022-01-31T12:00:10.009" v="560"/>
          <ac:spMkLst>
            <pc:docMk/>
            <pc:sldMk cId="2167043519" sldId="1088"/>
            <ac:spMk id="6" creationId="{8BA5B1F7-0E74-4CB6-ACD6-EB1A772638C3}"/>
          </ac:spMkLst>
        </pc:spChg>
        <pc:spChg chg="mod">
          <ac:chgData name="Rautaporras Petteri" userId="81ae4bc9-51ec-4b09-af2d-f08f9486593f" providerId="ADAL" clId="{1CA56A1F-37FD-4595-8274-BFC2AA9DD8AF}" dt="2022-01-31T12:04:17.140" v="631" actId="20577"/>
          <ac:spMkLst>
            <pc:docMk/>
            <pc:sldMk cId="2167043519" sldId="1088"/>
            <ac:spMk id="7" creationId="{4EF88838-5B78-4268-BEB4-9CF39F640F41}"/>
          </ac:spMkLst>
        </pc:spChg>
        <pc:spChg chg="add del">
          <ac:chgData name="Rautaporras Petteri" userId="81ae4bc9-51ec-4b09-af2d-f08f9486593f" providerId="ADAL" clId="{1CA56A1F-37FD-4595-8274-BFC2AA9DD8AF}" dt="2022-01-31T11:59:38.219" v="558" actId="478"/>
          <ac:spMkLst>
            <pc:docMk/>
            <pc:sldMk cId="2167043519" sldId="1088"/>
            <ac:spMk id="9" creationId="{CB8077B5-F112-4815-8DDC-46FAA25CBBA8}"/>
          </ac:spMkLst>
        </pc:spChg>
        <pc:graphicFrameChg chg="add mod">
          <ac:chgData name="Rautaporras Petteri" userId="81ae4bc9-51ec-4b09-af2d-f08f9486593f" providerId="ADAL" clId="{1CA56A1F-37FD-4595-8274-BFC2AA9DD8AF}" dt="2022-02-01T15:58:41.718" v="794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</pc:docChg>
  </pc:docChgLst>
  <pc:docChgLst>
    <pc:chgData name="Rautaporras Petteri" userId="81ae4bc9-51ec-4b09-af2d-f08f9486593f" providerId="ADAL" clId="{13469A9C-321A-49BC-8263-80459B996247}"/>
    <pc:docChg chg="undo redo custSel addSld delSld modSld sldOrd">
      <pc:chgData name="Rautaporras Petteri" userId="81ae4bc9-51ec-4b09-af2d-f08f9486593f" providerId="ADAL" clId="{13469A9C-321A-49BC-8263-80459B996247}" dt="2023-02-07T18:20:32.985" v="710" actId="27918"/>
      <pc:docMkLst>
        <pc:docMk/>
      </pc:docMkLst>
      <pc:sldChg chg="addSp modSp add del mod ord">
        <pc:chgData name="Rautaporras Petteri" userId="81ae4bc9-51ec-4b09-af2d-f08f9486593f" providerId="ADAL" clId="{13469A9C-321A-49BC-8263-80459B996247}" dt="2023-02-07T18:09:02.952" v="570"/>
        <pc:sldMkLst>
          <pc:docMk/>
          <pc:sldMk cId="2656549666" sldId="262"/>
        </pc:sldMkLst>
        <pc:spChg chg="mod">
          <ac:chgData name="Rautaporras Petteri" userId="81ae4bc9-51ec-4b09-af2d-f08f9486593f" providerId="ADAL" clId="{13469A9C-321A-49BC-8263-80459B996247}" dt="2023-02-07T18:09:02.952" v="570"/>
          <ac:spMkLst>
            <pc:docMk/>
            <pc:sldMk cId="2656549666" sldId="262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13469A9C-321A-49BC-8263-80459B996247}" dt="2022-10-31T08:38:07.953" v="278" actId="1076"/>
          <ac:spMkLst>
            <pc:docMk/>
            <pc:sldMk cId="2656549666" sldId="262"/>
            <ac:spMk id="6" creationId="{245187BC-EF95-4F37-B2F5-D4B5FE702134}"/>
          </ac:spMkLst>
        </pc:spChg>
        <pc:spChg chg="mod">
          <ac:chgData name="Rautaporras Petteri" userId="81ae4bc9-51ec-4b09-af2d-f08f9486593f" providerId="ADAL" clId="{13469A9C-321A-49BC-8263-80459B996247}" dt="2022-10-31T08:37:31.201" v="249" actId="20577"/>
          <ac:spMkLst>
            <pc:docMk/>
            <pc:sldMk cId="2656549666" sldId="26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2-07T13:33:02.489" v="492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13469A9C-321A-49BC-8263-80459B996247}" dt="2023-02-07T18:05:47.208" v="564" actId="4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13469A9C-321A-49BC-8263-80459B996247}" dt="2023-02-07T13:33:03.103" v="493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08:43.055" v="569" actId="20577"/>
        <pc:sldMkLst>
          <pc:docMk/>
          <pc:sldMk cId="675094320" sldId="277"/>
        </pc:sldMkLst>
        <pc:spChg chg="mod">
          <ac:chgData name="Rautaporras Petteri" userId="81ae4bc9-51ec-4b09-af2d-f08f9486593f" providerId="ADAL" clId="{13469A9C-321A-49BC-8263-80459B996247}" dt="2023-02-07T18:08:43.055" v="569" actId="20577"/>
          <ac:spMkLst>
            <pc:docMk/>
            <pc:sldMk cId="675094320" sldId="277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13469A9C-321A-49BC-8263-80459B996247}" dt="2023-02-07T18:10:50.498" v="602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13469A9C-321A-49BC-8263-80459B996247}" dt="2022-10-31T10:00:39.155" v="33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2-07T18:10:50.498" v="602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3469A9C-321A-49BC-8263-80459B996247}" dt="2023-02-07T18:09:50.727" v="581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6:10.370" v="672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3469A9C-321A-49BC-8263-80459B996247}" dt="2023-02-07T18:13:03.027" v="629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13469A9C-321A-49BC-8263-80459B996247}" dt="2023-02-07T18:15:49.010" v="66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6:59.808" v="679" actId="1076"/>
        <pc:sldMkLst>
          <pc:docMk/>
          <pc:sldMk cId="3656174783" sldId="391"/>
        </pc:sldMkLst>
        <pc:spChg chg="mod">
          <ac:chgData name="Rautaporras Petteri" userId="81ae4bc9-51ec-4b09-af2d-f08f9486593f" providerId="ADAL" clId="{13469A9C-321A-49BC-8263-80459B996247}" dt="2023-02-07T18:16:59.808" v="67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2-07T18:13:49.005" v="649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13469A9C-321A-49BC-8263-80459B996247}" dt="2023-02-07T18:16:26.105" v="673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13469A9C-321A-49BC-8263-80459B996247}" dt="2023-02-07T18:16:53.926" v="6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0.195" v="338" actId="47"/>
        <pc:sldMkLst>
          <pc:docMk/>
          <pc:sldMk cId="3669793224" sldId="392"/>
        </pc:sldMkLst>
      </pc:sldChg>
      <pc:sldChg chg="del">
        <pc:chgData name="Rautaporras Petteri" userId="81ae4bc9-51ec-4b09-af2d-f08f9486593f" providerId="ADAL" clId="{13469A9C-321A-49BC-8263-80459B996247}" dt="2022-10-31T10:02:03.071" v="339" actId="47"/>
        <pc:sldMkLst>
          <pc:docMk/>
          <pc:sldMk cId="2654687898" sldId="393"/>
        </pc:sldMkLst>
      </pc:sldChg>
      <pc:sldChg chg="modSp add mod">
        <pc:chgData name="Rautaporras Petteri" userId="81ae4bc9-51ec-4b09-af2d-f08f9486593f" providerId="ADAL" clId="{13469A9C-321A-49BC-8263-80459B996247}" dt="2023-02-07T18:19:03.144" v="697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3469A9C-321A-49BC-8263-80459B996247}" dt="2023-02-07T18:13:11.273" v="631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13469A9C-321A-49BC-8263-80459B996247}" dt="2023-02-07T18:18:48.930" v="694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9:37.789" v="702" actId="27918"/>
        <pc:sldMkLst>
          <pc:docMk/>
          <pc:sldMk cId="2811407423" sldId="395"/>
        </pc:sldMkLst>
        <pc:spChg chg="mod">
          <ac:chgData name="Rautaporras Petteri" userId="81ae4bc9-51ec-4b09-af2d-f08f9486593f" providerId="ADAL" clId="{13469A9C-321A-49BC-8263-80459B996247}" dt="2023-02-07T18:14:05.519" v="655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13469A9C-321A-49BC-8263-80459B996247}" dt="2023-02-07T18:19:17.857" v="698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3469A9C-321A-49BC-8263-80459B996247}" dt="2022-10-31T10:35:16.066" v="4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20:09.870" v="706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13469A9C-321A-49BC-8263-80459B996247}" dt="2023-02-07T18:13:14.624" v="632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13469A9C-321A-49BC-8263-80459B996247}" dt="2023-02-07T18:19:54.333" v="703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20:32.985" v="710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13469A9C-321A-49BC-8263-80459B996247}" dt="2023-02-07T18:14:12.166" v="659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13469A9C-321A-49BC-8263-80459B996247}" dt="2023-02-07T18:20:19.830" v="70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3469A9C-321A-49BC-8263-80459B996247}" dt="2022-10-31T10:37:26.290" v="481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4:43.177" v="662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13469A9C-321A-49BC-8263-80459B996247}" dt="2023-02-07T18:12:57.504" v="62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2-07T18:12:33.084" v="61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5:20.528" v="668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13469A9C-321A-49BC-8263-80459B996247}" dt="2023-02-07T18:13:39.477" v="647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2-07T18:14:55.744" v="66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3469A9C-321A-49BC-8263-80459B996247}" dt="2023-02-07T18:15:20.528" v="668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2-07T13:33:03.394" v="49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3469A9C-321A-49BC-8263-80459B996247}" dt="2023-02-07T13:33:03.394" v="49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2-07T13:33:05.431" v="49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3469A9C-321A-49BC-8263-80459B996247}" dt="2023-02-07T13:33:05.431" v="49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02:54.511" v="513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13469A9C-321A-49BC-8263-80459B996247}" dt="2023-02-07T18:02:44.568" v="508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13469A9C-321A-49BC-8263-80459B996247}" dt="2023-02-07T18:02:54.511" v="513" actId="20577"/>
          <ac:spMkLst>
            <pc:docMk/>
            <pc:sldMk cId="3567768325" sldId="970"/>
            <ac:spMk id="7" creationId="{5D936457-B6A8-4AD2-8F1B-06D93FB1E31A}"/>
          </ac:spMkLst>
        </pc:spChg>
        <pc:graphicFrameChg chg="mod">
          <ac:chgData name="Rautaporras Petteri" userId="81ae4bc9-51ec-4b09-af2d-f08f9486593f" providerId="ADAL" clId="{13469A9C-321A-49BC-8263-80459B996247}" dt="2023-02-07T13:34:45.387" v="507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1:07.357" v="336" actId="47"/>
        <pc:sldMkLst>
          <pc:docMk/>
          <pc:sldMk cId="4042387516" sldId="1048"/>
        </pc:sldMkLst>
      </pc:sldChg>
      <pc:sldChg chg="modSp mod">
        <pc:chgData name="Rautaporras Petteri" userId="81ae4bc9-51ec-4b09-af2d-f08f9486593f" providerId="ADAL" clId="{13469A9C-321A-49BC-8263-80459B996247}" dt="2023-02-07T18:03:53.488" v="538" actId="20577"/>
        <pc:sldMkLst>
          <pc:docMk/>
          <pc:sldMk cId="3342183405" sldId="1085"/>
        </pc:sldMkLst>
        <pc:spChg chg="mod">
          <ac:chgData name="Rautaporras Petteri" userId="81ae4bc9-51ec-4b09-af2d-f08f9486593f" providerId="ADAL" clId="{13469A9C-321A-49BC-8263-80459B996247}" dt="2023-02-07T18:03:53.488" v="538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13469A9C-321A-49BC-8263-80459B996247}" dt="2023-02-07T13:33:01.907" v="49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13469A9C-321A-49BC-8263-80459B996247}" dt="2023-02-07T18:12:16.225" v="609" actId="27918"/>
        <pc:sldMkLst>
          <pc:docMk/>
          <pc:sldMk cId="1507876297" sldId="1093"/>
        </pc:sldMkLst>
        <pc:spChg chg="mod">
          <ac:chgData name="Rautaporras Petteri" userId="81ae4bc9-51ec-4b09-af2d-f08f9486593f" providerId="ADAL" clId="{13469A9C-321A-49BC-8263-80459B996247}" dt="2023-02-07T18:11:37.253" v="603"/>
          <ac:spMkLst>
            <pc:docMk/>
            <pc:sldMk cId="1507876297" sldId="1093"/>
            <ac:spMk id="9" creationId="{A271EEE4-C7A2-4628-9028-B408A93E8572}"/>
          </ac:spMkLst>
        </pc:spChg>
      </pc:sldChg>
      <pc:sldChg chg="modSp mod">
        <pc:chgData name="Rautaporras Petteri" userId="81ae4bc9-51ec-4b09-af2d-f08f9486593f" providerId="ADAL" clId="{13469A9C-321A-49BC-8263-80459B996247}" dt="2023-02-07T18:03:19.446" v="516"/>
        <pc:sldMkLst>
          <pc:docMk/>
          <pc:sldMk cId="4013050561" sldId="1095"/>
        </pc:sldMkLst>
        <pc:spChg chg="mod">
          <ac:chgData name="Rautaporras Petteri" userId="81ae4bc9-51ec-4b09-af2d-f08f9486593f" providerId="ADAL" clId="{13469A9C-321A-49BC-8263-80459B996247}" dt="2023-02-07T18:03:19.446" v="516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13469A9C-321A-49BC-8263-80459B996247}" dt="2023-02-07T13:33:01.546" v="489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del">
        <pc:chgData name="Rautaporras Petteri" userId="81ae4bc9-51ec-4b09-af2d-f08f9486593f" providerId="ADAL" clId="{13469A9C-321A-49BC-8263-80459B996247}" dt="2022-10-31T08:18:14.119" v="6" actId="47"/>
        <pc:sldMkLst>
          <pc:docMk/>
          <pc:sldMk cId="205513415" sldId="1096"/>
        </pc:sldMkLst>
        <pc:graphicFrameChg chg="mod">
          <ac:chgData name="Rautaporras Petteri" userId="81ae4bc9-51ec-4b09-af2d-f08f9486593f" providerId="ADAL" clId="{13469A9C-321A-49BC-8263-80459B996247}" dt="2022-10-31T08:15:43.289" v="2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4.052" v="340" actId="47"/>
        <pc:sldMkLst>
          <pc:docMk/>
          <pc:sldMk cId="3090528238" sldId="1097"/>
        </pc:sldMkLst>
      </pc:sldChg>
      <pc:sldChg chg="addSp delSp modSp new mod">
        <pc:chgData name="Rautaporras Petteri" userId="81ae4bc9-51ec-4b09-af2d-f08f9486593f" providerId="ADAL" clId="{13469A9C-321A-49BC-8263-80459B996247}" dt="2023-02-07T18:07:51.581" v="567" actId="692"/>
        <pc:sldMkLst>
          <pc:docMk/>
          <pc:sldMk cId="2433131409" sldId="1098"/>
        </pc:sldMkLst>
        <pc:spChg chg="mod">
          <ac:chgData name="Rautaporras Petteri" userId="81ae4bc9-51ec-4b09-af2d-f08f9486593f" providerId="ADAL" clId="{13469A9C-321A-49BC-8263-80459B996247}" dt="2023-02-07T18:05:09.012" v="559" actId="404"/>
          <ac:spMkLst>
            <pc:docMk/>
            <pc:sldMk cId="2433131409" sldId="1098"/>
            <ac:spMk id="2" creationId="{C3261637-D4F6-45D9-A300-FC7FFDF66BC4}"/>
          </ac:spMkLst>
        </pc:spChg>
        <pc:spChg chg="del">
          <ac:chgData name="Rautaporras Petteri" userId="81ae4bc9-51ec-4b09-af2d-f08f9486593f" providerId="ADAL" clId="{13469A9C-321A-49BC-8263-80459B996247}" dt="2022-10-31T08:22:35.344" v="22" actId="478"/>
          <ac:spMkLst>
            <pc:docMk/>
            <pc:sldMk cId="2433131409" sldId="1098"/>
            <ac:spMk id="6" creationId="{A95F8879-2C3C-4545-B10F-810E572CA7FD}"/>
          </ac:spMkLst>
        </pc:spChg>
        <pc:spChg chg="mod">
          <ac:chgData name="Rautaporras Petteri" userId="81ae4bc9-51ec-4b09-af2d-f08f9486593f" providerId="ADAL" clId="{13469A9C-321A-49BC-8263-80459B996247}" dt="2022-10-31T08:34:19.172" v="234" actId="790"/>
          <ac:spMkLst>
            <pc:docMk/>
            <pc:sldMk cId="2433131409" sldId="1098"/>
            <ac:spMk id="7" creationId="{4CF37E4E-D4FA-4F7E-AAE5-D51EFE2709DC}"/>
          </ac:spMkLst>
        </pc:spChg>
        <pc:spChg chg="add mod">
          <ac:chgData name="Rautaporras Petteri" userId="81ae4bc9-51ec-4b09-af2d-f08f9486593f" providerId="ADAL" clId="{13469A9C-321A-49BC-8263-80459B996247}" dt="2022-10-31T08:32:54.785" v="149" actId="1076"/>
          <ac:spMkLst>
            <pc:docMk/>
            <pc:sldMk cId="2433131409" sldId="1098"/>
            <ac:spMk id="14" creationId="{B06619A7-7EB1-4CFB-8271-F7B15C517D22}"/>
          </ac:spMkLst>
        </pc:sp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0" creationId="{3FF11AEB-3FCE-49D8-A9F5-3408287DF107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1" creationId="{2B9DD1D3-485A-4370-9286-A362BEA4F9E0}"/>
          </ac:graphicFrameMkLst>
        </pc:graphicFrameChg>
        <pc:graphicFrameChg chg="add mod">
          <ac:chgData name="Rautaporras Petteri" userId="81ae4bc9-51ec-4b09-af2d-f08f9486593f" providerId="ADAL" clId="{13469A9C-321A-49BC-8263-80459B996247}" dt="2023-02-07T18:07:51.581" v="567" actId="692"/>
          <ac:graphicFrameMkLst>
            <pc:docMk/>
            <pc:sldMk cId="2433131409" sldId="1098"/>
            <ac:graphicFrameMk id="12" creationId="{F320F44C-E725-45E9-AD65-B862FC6B2200}"/>
          </ac:graphicFrameMkLst>
        </pc:graphicFrameChg>
        <pc:graphicFrameChg chg="add mod">
          <ac:chgData name="Rautaporras Petteri" userId="81ae4bc9-51ec-4b09-af2d-f08f9486593f" providerId="ADAL" clId="{13469A9C-321A-49BC-8263-80459B996247}" dt="2022-10-31T08:22:36.414" v="23"/>
          <ac:graphicFrameMkLst>
            <pc:docMk/>
            <pc:sldMk cId="2433131409" sldId="1098"/>
            <ac:graphicFrameMk id="13" creationId="{D6F78E2B-F502-4639-8111-0E12C876A742}"/>
          </ac:graphicFrameMkLst>
        </pc:graphicFrameChg>
      </pc:sldChg>
      <pc:sldChg chg="addSp delSp modSp add del mod">
        <pc:chgData name="Rautaporras Petteri" userId="81ae4bc9-51ec-4b09-af2d-f08f9486593f" providerId="ADAL" clId="{13469A9C-321A-49BC-8263-80459B996247}" dt="2022-10-31T08:37:35.062" v="250" actId="47"/>
        <pc:sldMkLst>
          <pc:docMk/>
          <pc:sldMk cId="2574685467" sldId="1099"/>
        </pc:sldMkLst>
        <pc:spChg chg="add mod">
          <ac:chgData name="Rautaporras Petteri" userId="81ae4bc9-51ec-4b09-af2d-f08f9486593f" providerId="ADAL" clId="{13469A9C-321A-49BC-8263-80459B996247}" dt="2022-10-31T08:35:42.850" v="246" actId="1076"/>
          <ac:spMkLst>
            <pc:docMk/>
            <pc:sldMk cId="2574685467" sldId="1099"/>
            <ac:spMk id="8" creationId="{3412F6BC-E538-41DF-93EE-175920FE5A46}"/>
          </ac:spMkLst>
        </pc:spChg>
        <pc:spChg chg="mod">
          <ac:chgData name="Rautaporras Petteri" userId="81ae4bc9-51ec-4b09-af2d-f08f9486593f" providerId="ADAL" clId="{13469A9C-321A-49BC-8263-80459B996247}" dt="2022-10-31T08:35:46.644" v="247" actId="1076"/>
          <ac:spMkLst>
            <pc:docMk/>
            <pc:sldMk cId="2574685467" sldId="1099"/>
            <ac:spMk id="14" creationId="{B06619A7-7EB1-4CFB-8271-F7B15C517D22}"/>
          </ac:spMkLst>
        </pc:spChg>
        <pc:graphicFrameChg chg="del">
          <ac:chgData name="Rautaporras Petteri" userId="81ae4bc9-51ec-4b09-af2d-f08f9486593f" providerId="ADAL" clId="{13469A9C-321A-49BC-8263-80459B996247}" dt="2022-10-31T08:35:30.807" v="243" actId="478"/>
          <ac:graphicFrameMkLst>
            <pc:docMk/>
            <pc:sldMk cId="2574685467" sldId="1099"/>
            <ac:graphicFrameMk id="12" creationId="{F320F44C-E725-45E9-AD65-B862FC6B2200}"/>
          </ac:graphicFrameMkLst>
        </pc:graphicFrameChg>
        <pc:graphicFrameChg chg="del">
          <ac:chgData name="Rautaporras Petteri" userId="81ae4bc9-51ec-4b09-af2d-f08f9486593f" providerId="ADAL" clId="{13469A9C-321A-49BC-8263-80459B996247}" dt="2022-10-31T08:35:39.479" v="245" actId="478"/>
          <ac:graphicFrameMkLst>
            <pc:docMk/>
            <pc:sldMk cId="2574685467" sldId="1099"/>
            <ac:graphicFrameMk id="13" creationId="{D6F78E2B-F502-4639-8111-0E12C876A742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7:35.783" v="683"/>
        <pc:sldMkLst>
          <pc:docMk/>
          <pc:sldMk cId="3850314889" sldId="1099"/>
        </pc:sldMkLst>
        <pc:spChg chg="mod">
          <ac:chgData name="Rautaporras Petteri" userId="81ae4bc9-51ec-4b09-af2d-f08f9486593f" providerId="ADAL" clId="{13469A9C-321A-49BC-8263-80459B996247}" dt="2023-02-07T18:13:06.910" v="630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13469A9C-321A-49BC-8263-80459B996247}" dt="2023-02-07T18:17:35.783" v="683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2-07T18:18:17.521" v="691"/>
        <pc:sldMkLst>
          <pc:docMk/>
          <pc:sldMk cId="3789039735" sldId="1100"/>
        </pc:sldMkLst>
        <pc:spChg chg="mod">
          <ac:chgData name="Rautaporras Petteri" userId="81ae4bc9-51ec-4b09-af2d-f08f9486593f" providerId="ADAL" clId="{13469A9C-321A-49BC-8263-80459B996247}" dt="2023-02-07T18:13:54.050" v="651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13469A9C-321A-49BC-8263-80459B996247}" dt="2023-02-07T18:18:17.521" v="691"/>
          <ac:graphicFrameMkLst>
            <pc:docMk/>
            <pc:sldMk cId="3789039735" sldId="110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3469A9C-321A-49BC-8263-80459B996247}" dt="2023-02-07T18:18:08.392" v="688" actId="14100"/>
          <ac:graphicFrameMkLst>
            <pc:docMk/>
            <pc:sldMk cId="3789039735" sldId="1100"/>
            <ac:graphicFrameMk id="17" creationId="{CC60361F-1F9D-4FCE-A99A-8CDDE40F03CB}"/>
          </ac:graphicFrameMkLst>
        </pc:graphicFrameChg>
      </pc:sldChg>
    </pc:docChg>
  </pc:docChgLst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  <pc:docChgLst>
    <pc:chgData name="Rautaporras Petteri" userId="d9004aa4-7491-43fa-b04f-4f6e300df2fa" providerId="ADAL" clId="{2E4C74B5-EF28-47E3-9D46-98837EA4D5D5}"/>
    <pc:docChg chg="custSel addSld delSld modSld sldOrd">
      <pc:chgData name="Rautaporras Petteri" userId="d9004aa4-7491-43fa-b04f-4f6e300df2fa" providerId="ADAL" clId="{2E4C74B5-EF28-47E3-9D46-98837EA4D5D5}" dt="2021-08-03T18:10:47.493" v="263" actId="20577"/>
      <pc:docMkLst>
        <pc:docMk/>
      </pc:docMkLst>
      <pc:sldChg chg="addSp delSp modSp mod ord">
        <pc:chgData name="Rautaporras Petteri" userId="d9004aa4-7491-43fa-b04f-4f6e300df2fa" providerId="ADAL" clId="{2E4C74B5-EF28-47E3-9D46-98837EA4D5D5}" dt="2021-08-02T06:02:46.237" v="121"/>
        <pc:sldMkLst>
          <pc:docMk/>
          <pc:sldMk cId="1365136293" sldId="256"/>
        </pc:sldMkLst>
        <pc:spChg chg="mod">
          <ac:chgData name="Rautaporras Petteri" userId="d9004aa4-7491-43fa-b04f-4f6e300df2fa" providerId="ADAL" clId="{2E4C74B5-EF28-47E3-9D46-98837EA4D5D5}" dt="2021-07-30T12:33:38.947" v="11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3:58.130" v="32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2E4C74B5-EF28-47E3-9D46-98837EA4D5D5}" dt="2021-07-30T12:33:47.130" v="12" actId="478"/>
          <ac:picMkLst>
            <pc:docMk/>
            <pc:sldMk cId="1365136293" sldId="256"/>
            <ac:picMk id="8" creationId="{A66B5ECA-C653-488C-8740-3F6B55EC7F2A}"/>
          </ac:picMkLst>
        </pc:picChg>
        <pc:picChg chg="add mod">
          <ac:chgData name="Rautaporras Petteri" userId="d9004aa4-7491-43fa-b04f-4f6e300df2fa" providerId="ADAL" clId="{2E4C74B5-EF28-47E3-9D46-98837EA4D5D5}" dt="2021-07-30T12:33:48.143" v="13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add mod">
        <pc:chgData name="Rautaporras Petteri" userId="d9004aa4-7491-43fa-b04f-4f6e300df2fa" providerId="ADAL" clId="{2E4C74B5-EF28-47E3-9D46-98837EA4D5D5}" dt="2021-07-30T12:50:18.186" v="73" actId="20577"/>
        <pc:sldMkLst>
          <pc:docMk/>
          <pc:sldMk cId="3270858534" sldId="257"/>
        </pc:sldMkLst>
        <pc:spChg chg="mod">
          <ac:chgData name="Rautaporras Petteri" userId="d9004aa4-7491-43fa-b04f-4f6e300df2fa" providerId="ADAL" clId="{2E4C74B5-EF28-47E3-9D46-98837EA4D5D5}" dt="2021-07-30T12:50:18.186" v="73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7-30T12:50:08.949" v="6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50:43.459" v="78" actId="47"/>
        <pc:sldMkLst>
          <pc:docMk/>
          <pc:sldMk cId="161080645" sldId="258"/>
        </pc:sldMkLst>
      </pc:sldChg>
      <pc:sldChg chg="del">
        <pc:chgData name="Rautaporras Petteri" userId="d9004aa4-7491-43fa-b04f-4f6e300df2fa" providerId="ADAL" clId="{2E4C74B5-EF28-47E3-9D46-98837EA4D5D5}" dt="2021-07-30T12:50:42.481" v="77" actId="47"/>
        <pc:sldMkLst>
          <pc:docMk/>
          <pc:sldMk cId="1280707361" sldId="262"/>
        </pc:sldMkLst>
      </pc:sldChg>
      <pc:sldChg chg="del">
        <pc:chgData name="Rautaporras Petteri" userId="d9004aa4-7491-43fa-b04f-4f6e300df2fa" providerId="ADAL" clId="{2E4C74B5-EF28-47E3-9D46-98837EA4D5D5}" dt="2021-08-02T06:08:15.222" v="176" actId="47"/>
        <pc:sldMkLst>
          <pc:docMk/>
          <pc:sldMk cId="1538556369" sldId="267"/>
        </pc:sldMkLst>
      </pc:sldChg>
      <pc:sldChg chg="add del">
        <pc:chgData name="Rautaporras Petteri" userId="d9004aa4-7491-43fa-b04f-4f6e300df2fa" providerId="ADAL" clId="{2E4C74B5-EF28-47E3-9D46-98837EA4D5D5}" dt="2021-07-30T12:45:44.999" v="59"/>
        <pc:sldMkLst>
          <pc:docMk/>
          <pc:sldMk cId="1946663332" sldId="285"/>
        </pc:sldMkLst>
      </pc:sldChg>
      <pc:sldChg chg="modSp mod ord">
        <pc:chgData name="Rautaporras Petteri" userId="d9004aa4-7491-43fa-b04f-4f6e300df2fa" providerId="ADAL" clId="{2E4C74B5-EF28-47E3-9D46-98837EA4D5D5}" dt="2021-08-03T11:07:35.812" v="210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2E4C74B5-EF28-47E3-9D46-98837EA4D5D5}" dt="2021-08-03T11:07:35.812" v="210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E4C74B5-EF28-47E3-9D46-98837EA4D5D5}" dt="2021-08-03T11:16:07.241" v="227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2E4C74B5-EF28-47E3-9D46-98837EA4D5D5}" dt="2021-07-30T12:51:47.531" v="10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2E4C74B5-EF28-47E3-9D46-98837EA4D5D5}" dt="2021-08-03T11:15:46.487" v="22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6:45.552" v="231"/>
        <pc:sldMkLst>
          <pc:docMk/>
          <pc:sldMk cId="3656174783" sldId="391"/>
        </pc:sldMkLst>
        <pc:spChg chg="mod">
          <ac:chgData name="Rautaporras Petteri" userId="d9004aa4-7491-43fa-b04f-4f6e300df2fa" providerId="ADAL" clId="{2E4C74B5-EF28-47E3-9D46-98837EA4D5D5}" dt="2021-08-02T06:04:40.288" v="142" actId="14100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2E4C74B5-EF28-47E3-9D46-98837EA4D5D5}" dt="2021-08-03T11:16:45.552" v="23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56.229" v="163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0.575" v="26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2E4C74B5-EF28-47E3-9D46-98837EA4D5D5}" dt="2021-08-02T06:03:54.381" v="130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0.575" v="26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9:12.341" v="239" actId="27918"/>
        <pc:sldMkLst>
          <pc:docMk/>
          <pc:sldMk cId="2654687898" sldId="393"/>
        </pc:sldMkLst>
        <pc:spChg chg="mod">
          <ac:chgData name="Rautaporras Petteri" userId="d9004aa4-7491-43fa-b04f-4f6e300df2fa" providerId="ADAL" clId="{2E4C74B5-EF28-47E3-9D46-98837EA4D5D5}" dt="2021-08-02T06:04:47.804" v="144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2E4C74B5-EF28-47E3-9D46-98837EA4D5D5}" dt="2021-08-03T11:17:57.137" v="23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13.435" v="167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7.493" v="263" actId="20577"/>
        <pc:sldMkLst>
          <pc:docMk/>
          <pc:sldMk cId="313182403" sldId="394"/>
        </pc:sldMkLst>
        <pc:spChg chg="mod">
          <ac:chgData name="Rautaporras Petteri" userId="d9004aa4-7491-43fa-b04f-4f6e300df2fa" providerId="ADAL" clId="{2E4C74B5-EF28-47E3-9D46-98837EA4D5D5}" dt="2021-07-30T12:51:58.385" v="104"/>
          <ac:spMkLst>
            <pc:docMk/>
            <pc:sldMk cId="313182403" sldId="394"/>
            <ac:spMk id="10" creationId="{B1D6AD6E-1E76-40F0-A297-8C5A72E17969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7.493" v="263" actId="2057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2:29.034" v="253" actId="27918"/>
        <pc:sldMkLst>
          <pc:docMk/>
          <pc:sldMk cId="2811407423" sldId="395"/>
        </pc:sldMkLst>
        <pc:spChg chg="mod">
          <ac:chgData name="Rautaporras Petteri" userId="d9004aa4-7491-43fa-b04f-4f6e300df2fa" providerId="ADAL" clId="{2E4C74B5-EF28-47E3-9D46-98837EA4D5D5}" dt="2021-08-02T06:04:56.024" v="145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2E4C74B5-EF28-47E3-9D46-98837EA4D5D5}" dt="2021-08-03T11:22:05.778" v="251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30.792" v="1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3:56.324" v="257"/>
        <pc:sldMkLst>
          <pc:docMk/>
          <pc:sldMk cId="1647773486" sldId="396"/>
        </pc:sldMkLst>
        <pc:spChg chg="mod">
          <ac:chgData name="Rautaporras Petteri" userId="d9004aa4-7491-43fa-b04f-4f6e300df2fa" providerId="ADAL" clId="{2E4C74B5-EF28-47E3-9D46-98837EA4D5D5}" dt="2021-07-30T12:52:03.633" v="1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2E4C74B5-EF28-47E3-9D46-98837EA4D5D5}" dt="2021-08-03T11:23:56.324" v="257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4:34.799" v="261"/>
        <pc:sldMkLst>
          <pc:docMk/>
          <pc:sldMk cId="2269594941" sldId="397"/>
        </pc:sldMkLst>
        <pc:spChg chg="mod">
          <ac:chgData name="Rautaporras Petteri" userId="d9004aa4-7491-43fa-b04f-4f6e300df2fa" providerId="ADAL" clId="{2E4C74B5-EF28-47E3-9D46-98837EA4D5D5}" dt="2021-08-02T06:04:59.854" v="146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2E4C74B5-EF28-47E3-9D46-98837EA4D5D5}" dt="2021-08-03T11:24:34.799" v="261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46.518" v="175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4:30.363" v="219" actId="27918"/>
        <pc:sldMkLst>
          <pc:docMk/>
          <pc:sldMk cId="3980412811" sldId="458"/>
        </pc:sldMkLst>
        <pc:spChg chg="mod">
          <ac:chgData name="Rautaporras Petteri" userId="d9004aa4-7491-43fa-b04f-4f6e300df2fa" providerId="ADAL" clId="{2E4C74B5-EF28-47E3-9D46-98837EA4D5D5}" dt="2021-07-30T12:51:34.450" v="1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3:59.599" v="21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5:24.976" v="223"/>
        <pc:sldMkLst>
          <pc:docMk/>
          <pc:sldMk cId="2397859502" sldId="459"/>
        </pc:sldMkLst>
        <pc:spChg chg="mod">
          <ac:chgData name="Rautaporras Petteri" userId="d9004aa4-7491-43fa-b04f-4f6e300df2fa" providerId="ADAL" clId="{2E4C74B5-EF28-47E3-9D46-98837EA4D5D5}" dt="2021-08-02T06:04:27.931" v="14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5:24.976" v="22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37.202" v="15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517" v="190"/>
        <pc:sldMkLst>
          <pc:docMk/>
          <pc:sldMk cId="3943244403" sldId="953"/>
        </pc:sldMkLst>
        <pc:spChg chg="mod">
          <ac:chgData name="Rautaporras Petteri" userId="d9004aa4-7491-43fa-b04f-4f6e300df2fa" providerId="ADAL" clId="{2E4C74B5-EF28-47E3-9D46-98837EA4D5D5}" dt="2021-08-02T06:06:06.910" v="150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517" v="19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880" v="191"/>
        <pc:sldMkLst>
          <pc:docMk/>
          <pc:sldMk cId="3628939355" sldId="954"/>
        </pc:sldMkLst>
        <pc:spChg chg="mod">
          <ac:chgData name="Rautaporras Petteri" userId="d9004aa4-7491-43fa-b04f-4f6e300df2fa" providerId="ADAL" clId="{2E4C74B5-EF28-47E3-9D46-98837EA4D5D5}" dt="2021-08-02T06:06:10.839" v="154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880" v="19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 ord">
        <pc:chgData name="Rautaporras Petteri" userId="d9004aa4-7491-43fa-b04f-4f6e300df2fa" providerId="ADAL" clId="{2E4C74B5-EF28-47E3-9D46-98837EA4D5D5}" dt="2021-08-02T06:02:47.762" v="123"/>
        <pc:sldMkLst>
          <pc:docMk/>
          <pc:sldMk cId="1256159947" sldId="955"/>
        </pc:sldMkLst>
        <pc:spChg chg="mod">
          <ac:chgData name="Rautaporras Petteri" userId="d9004aa4-7491-43fa-b04f-4f6e300df2fa" providerId="ADAL" clId="{2E4C74B5-EF28-47E3-9D46-98837EA4D5D5}" dt="2021-07-30T12:37:16.595" v="33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1:54.691" v="9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2E4C74B5-EF28-47E3-9D46-98837EA4D5D5}" dt="2021-07-30T12:31:38.292" v="0"/>
          <ac:spMkLst>
            <pc:docMk/>
            <pc:sldMk cId="1256159947" sldId="955"/>
            <ac:spMk id="17" creationId="{4DDDA67F-E8CA-486C-87FF-313B31886C6B}"/>
          </ac:spMkLst>
        </pc:spChg>
      </pc:sldChg>
      <pc:sldChg chg="del">
        <pc:chgData name="Rautaporras Petteri" userId="d9004aa4-7491-43fa-b04f-4f6e300df2fa" providerId="ADAL" clId="{2E4C74B5-EF28-47E3-9D46-98837EA4D5D5}" dt="2021-07-30T12:50:34.073" v="75" actId="47"/>
        <pc:sldMkLst>
          <pc:docMk/>
          <pc:sldMk cId="3066166687" sldId="962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1507876297" sldId="967"/>
        </pc:sldMkLst>
      </pc:sldChg>
      <pc:sldChg chg="add mod">
        <pc:chgData name="Rautaporras Petteri" userId="d9004aa4-7491-43fa-b04f-4f6e300df2fa" providerId="ADAL" clId="{2E4C74B5-EF28-47E3-9D46-98837EA4D5D5}" dt="2021-08-03T11:13:22.888" v="215" actId="27918"/>
        <pc:sldMkLst>
          <pc:docMk/>
          <pc:sldMk cId="3544025929" sldId="967"/>
        </pc:sldMkLst>
      </pc:sldChg>
      <pc:sldChg chg="del">
        <pc:chgData name="Rautaporras Petteri" userId="d9004aa4-7491-43fa-b04f-4f6e300df2fa" providerId="ADAL" clId="{2E4C74B5-EF28-47E3-9D46-98837EA4D5D5}" dt="2021-07-30T12:50:34.996" v="76" actId="47"/>
        <pc:sldMkLst>
          <pc:docMk/>
          <pc:sldMk cId="2712060346" sldId="968"/>
        </pc:sldMkLst>
      </pc:sldChg>
      <pc:sldChg chg="addSp delSp modSp mod">
        <pc:chgData name="Rautaporras Petteri" userId="d9004aa4-7491-43fa-b04f-4f6e300df2fa" providerId="ADAL" clId="{2E4C74B5-EF28-47E3-9D46-98837EA4D5D5}" dt="2021-08-03T11:05:49.880" v="202"/>
        <pc:sldMkLst>
          <pc:docMk/>
          <pc:sldMk cId="3567768325" sldId="970"/>
        </pc:sldMkLst>
        <pc:spChg chg="mod">
          <ac:chgData name="Rautaporras Petteri" userId="d9004aa4-7491-43fa-b04f-4f6e300df2fa" providerId="ADAL" clId="{2E4C74B5-EF28-47E3-9D46-98837EA4D5D5}" dt="2021-07-30T12:42:25.708" v="52" actId="20577"/>
          <ac:spMkLst>
            <pc:docMk/>
            <pc:sldMk cId="3567768325" sldId="970"/>
            <ac:spMk id="2" creationId="{0099F952-25FF-44AA-AF2C-D6C7DEBDC134}"/>
          </ac:spMkLst>
        </pc:spChg>
        <pc:spChg chg="add del">
          <ac:chgData name="Rautaporras Petteri" userId="d9004aa4-7491-43fa-b04f-4f6e300df2fa" providerId="ADAL" clId="{2E4C74B5-EF28-47E3-9D46-98837EA4D5D5}" dt="2021-07-30T12:42:20.946" v="49"/>
          <ac:spMkLst>
            <pc:docMk/>
            <pc:sldMk cId="3567768325" sldId="970"/>
            <ac:spMk id="9" creationId="{7CD8CD39-5BE3-49C1-BF8F-88BE542BB40F}"/>
          </ac:spMkLst>
        </pc:spChg>
        <pc:spChg chg="add del">
          <ac:chgData name="Rautaporras Petteri" userId="d9004aa4-7491-43fa-b04f-4f6e300df2fa" providerId="ADAL" clId="{2E4C74B5-EF28-47E3-9D46-98837EA4D5D5}" dt="2021-07-30T12:44:42.834" v="54"/>
          <ac:spMkLst>
            <pc:docMk/>
            <pc:sldMk cId="3567768325" sldId="970"/>
            <ac:spMk id="10" creationId="{CDA929CE-C35C-4D96-A1EC-B340527D6BB4}"/>
          </ac:spMkLst>
        </pc:spChg>
        <pc:graphicFrameChg chg="mod">
          <ac:chgData name="Rautaporras Petteri" userId="d9004aa4-7491-43fa-b04f-4f6e300df2fa" providerId="ADAL" clId="{2E4C74B5-EF28-47E3-9D46-98837EA4D5D5}" dt="2021-08-03T11:05:49.880" v="202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37:35.141" v="35" actId="47"/>
        <pc:sldMkLst>
          <pc:docMk/>
          <pc:sldMk cId="3098896778" sldId="1046"/>
        </pc:sldMkLst>
      </pc:sldChg>
      <pc:sldChg chg="del">
        <pc:chgData name="Rautaporras Petteri" userId="d9004aa4-7491-43fa-b04f-4f6e300df2fa" providerId="ADAL" clId="{2E4C74B5-EF28-47E3-9D46-98837EA4D5D5}" dt="2021-07-30T12:50:33.110" v="74" actId="47"/>
        <pc:sldMkLst>
          <pc:docMk/>
          <pc:sldMk cId="2631198548" sldId="1047"/>
        </pc:sldMkLst>
      </pc:sldChg>
      <pc:sldChg chg="add del">
        <pc:chgData name="Rautaporras Petteri" userId="d9004aa4-7491-43fa-b04f-4f6e300df2fa" providerId="ADAL" clId="{2E4C74B5-EF28-47E3-9D46-98837EA4D5D5}" dt="2021-08-02T17:28:23.386" v="177" actId="47"/>
        <pc:sldMkLst>
          <pc:docMk/>
          <pc:sldMk cId="495566203" sldId="1048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4042387516" sldId="1048"/>
        </pc:sldMkLst>
      </pc:sldChg>
      <pc:sldChg chg="addSp delSp modSp add mod ord">
        <pc:chgData name="Rautaporras Petteri" userId="d9004aa4-7491-43fa-b04f-4f6e300df2fa" providerId="ADAL" clId="{2E4C74B5-EF28-47E3-9D46-98837EA4D5D5}" dt="2021-08-03T11:04:03.929" v="186"/>
        <pc:sldMkLst>
          <pc:docMk/>
          <pc:sldMk cId="3697395907" sldId="1049"/>
        </pc:sldMkLst>
        <pc:spChg chg="mod">
          <ac:chgData name="Rautaporras Petteri" userId="d9004aa4-7491-43fa-b04f-4f6e300df2fa" providerId="ADAL" clId="{2E4C74B5-EF28-47E3-9D46-98837EA4D5D5}" dt="2021-07-30T12:39:09.753" v="41"/>
          <ac:spMkLst>
            <pc:docMk/>
            <pc:sldMk cId="3697395907" sldId="1049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39:15.225" v="42" actId="478"/>
          <ac:spMkLst>
            <pc:docMk/>
            <pc:sldMk cId="3697395907" sldId="1049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1:39.058" v="45"/>
          <ac:spMkLst>
            <pc:docMk/>
            <pc:sldMk cId="3697395907" sldId="1049"/>
            <ac:spMk id="10" creationId="{8A94D2D4-78D5-4E72-8189-39EF6237354E}"/>
          </ac:spMkLst>
        </pc:spChg>
        <pc:spChg chg="add del">
          <ac:chgData name="Rautaporras Petteri" userId="d9004aa4-7491-43fa-b04f-4f6e300df2fa" providerId="ADAL" clId="{2E4C74B5-EF28-47E3-9D46-98837EA4D5D5}" dt="2021-07-30T12:39:06.129" v="38"/>
          <ac:spMkLst>
            <pc:docMk/>
            <pc:sldMk cId="3697395907" sldId="1049"/>
            <ac:spMk id="11" creationId="{3DC33ACA-8199-4D2F-8D3C-1847322B03A0}"/>
          </ac:spMkLst>
        </pc:spChg>
        <pc:graphicFrameChg chg="del">
          <ac:chgData name="Rautaporras Petteri" userId="d9004aa4-7491-43fa-b04f-4f6e300df2fa" providerId="ADAL" clId="{2E4C74B5-EF28-47E3-9D46-98837EA4D5D5}" dt="2021-07-30T12:37:41.380" v="36" actId="478"/>
          <ac:graphicFrameMkLst>
            <pc:docMk/>
            <pc:sldMk cId="3697395907" sldId="1049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1:38.270" v="44" actId="21"/>
          <ac:graphicFrameMkLst>
            <pc:docMk/>
            <pc:sldMk cId="3697395907" sldId="1049"/>
            <ac:graphicFrameMk id="12" creationId="{57C38EFD-6324-4D4E-B704-2C2F8EBBED4C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3.929" v="186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addSp delSp modSp add mod">
        <pc:chgData name="Rautaporras Petteri" userId="d9004aa4-7491-43fa-b04f-4f6e300df2fa" providerId="ADAL" clId="{2E4C74B5-EF28-47E3-9D46-98837EA4D5D5}" dt="2021-08-03T11:04:04.800" v="188"/>
        <pc:sldMkLst>
          <pc:docMk/>
          <pc:sldMk cId="1327146702" sldId="1050"/>
        </pc:sldMkLst>
        <pc:spChg chg="mod">
          <ac:chgData name="Rautaporras Petteri" userId="d9004aa4-7491-43fa-b04f-4f6e300df2fa" providerId="ADAL" clId="{2E4C74B5-EF28-47E3-9D46-98837EA4D5D5}" dt="2021-07-30T12:46:40.386" v="62"/>
          <ac:spMkLst>
            <pc:docMk/>
            <pc:sldMk cId="1327146702" sldId="105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44:54.505" v="57" actId="478"/>
          <ac:spMkLst>
            <pc:docMk/>
            <pc:sldMk cId="1327146702" sldId="1050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7:22.234" v="65"/>
          <ac:spMkLst>
            <pc:docMk/>
            <pc:sldMk cId="1327146702" sldId="1050"/>
            <ac:spMk id="10" creationId="{55F62270-A3F4-43B6-B6F3-39E8AA94AF2D}"/>
          </ac:spMkLst>
        </pc:spChg>
        <pc:graphicFrameChg chg="del">
          <ac:chgData name="Rautaporras Petteri" userId="d9004aa4-7491-43fa-b04f-4f6e300df2fa" providerId="ADAL" clId="{2E4C74B5-EF28-47E3-9D46-98837EA4D5D5}" dt="2021-07-30T12:44:50.973" v="56" actId="478"/>
          <ac:graphicFrameMkLst>
            <pc:docMk/>
            <pc:sldMk cId="1327146702" sldId="1050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7:21.530" v="64" actId="21"/>
          <ac:graphicFrameMkLst>
            <pc:docMk/>
            <pc:sldMk cId="1327146702" sldId="1050"/>
            <ac:graphicFrameMk id="11" creationId="{AA7D82EA-2893-441E-958F-F8321B33DB0E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4.800" v="188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add mod ord">
        <pc:chgData name="Rautaporras Petteri" userId="d9004aa4-7491-43fa-b04f-4f6e300df2fa" providerId="ADAL" clId="{2E4C74B5-EF28-47E3-9D46-98837EA4D5D5}" dt="2021-08-03T11:04:05.078" v="189"/>
        <pc:sldMkLst>
          <pc:docMk/>
          <pc:sldMk cId="3479715750" sldId="1051"/>
        </pc:sldMkLst>
        <pc:spChg chg="mod">
          <ac:chgData name="Rautaporras Petteri" userId="d9004aa4-7491-43fa-b04f-4f6e300df2fa" providerId="ADAL" clId="{2E4C74B5-EF28-47E3-9D46-98837EA4D5D5}" dt="2021-07-30T13:03:49.698" v="119" actId="20577"/>
          <ac:spMkLst>
            <pc:docMk/>
            <pc:sldMk cId="3479715750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078" v="189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348E033C-68C7-471A-B1BC-5D7920F2ABD3}"/>
    <pc:docChg chg="addSld delSld modSld">
      <pc:chgData name="Rautaporras Petteri" userId="81ae4bc9-51ec-4b09-af2d-f08f9486593f" providerId="ADAL" clId="{348E033C-68C7-471A-B1BC-5D7920F2ABD3}" dt="2022-08-24T10:54:03.099" v="25" actId="680"/>
      <pc:docMkLst>
        <pc:docMk/>
      </pc:docMkLst>
      <pc:sldChg chg="del">
        <pc:chgData name="Rautaporras Petteri" userId="81ae4bc9-51ec-4b09-af2d-f08f9486593f" providerId="ADAL" clId="{348E033C-68C7-471A-B1BC-5D7920F2ABD3}" dt="2022-08-24T10:53:38.903" v="20" actId="47"/>
        <pc:sldMkLst>
          <pc:docMk/>
          <pc:sldMk cId="1987471013" sldId="390"/>
        </pc:sldMkLst>
      </pc:sldChg>
      <pc:sldChg chg="del">
        <pc:chgData name="Rautaporras Petteri" userId="81ae4bc9-51ec-4b09-af2d-f08f9486593f" providerId="ADAL" clId="{348E033C-68C7-471A-B1BC-5D7920F2ABD3}" dt="2022-08-24T10:53:39.748" v="21" actId="47"/>
        <pc:sldMkLst>
          <pc:docMk/>
          <pc:sldMk cId="3656174783" sldId="391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13182403" sldId="394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811407423" sldId="395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1647773486" sldId="396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269594941" sldId="397"/>
        </pc:sldMkLst>
      </pc:sldChg>
      <pc:sldChg chg="del">
        <pc:chgData name="Rautaporras Petteri" userId="81ae4bc9-51ec-4b09-af2d-f08f9486593f" providerId="ADAL" clId="{348E033C-68C7-471A-B1BC-5D7920F2ABD3}" dt="2022-08-24T10:53:54.028" v="23" actId="47"/>
        <pc:sldMkLst>
          <pc:docMk/>
          <pc:sldMk cId="3980412811" sldId="458"/>
        </pc:sldMkLst>
      </pc:sldChg>
      <pc:sldChg chg="del">
        <pc:chgData name="Rautaporras Petteri" userId="81ae4bc9-51ec-4b09-af2d-f08f9486593f" providerId="ADAL" clId="{348E033C-68C7-471A-B1BC-5D7920F2ABD3}" dt="2022-08-24T10:53:55.123" v="24" actId="47"/>
        <pc:sldMkLst>
          <pc:docMk/>
          <pc:sldMk cId="2397859502" sldId="459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943244403" sldId="953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628939355" sldId="954"/>
        </pc:sldMkLst>
      </pc:sldChg>
      <pc:sldChg chg="modSp mod">
        <pc:chgData name="Rautaporras Petteri" userId="81ae4bc9-51ec-4b09-af2d-f08f9486593f" providerId="ADAL" clId="{348E033C-68C7-471A-B1BC-5D7920F2ABD3}" dt="2022-08-24T10:53:10.714" v="18" actId="20577"/>
        <pc:sldMkLst>
          <pc:docMk/>
          <pc:sldMk cId="3342183405" sldId="1085"/>
        </pc:sldMkLst>
        <pc:spChg chg="mod">
          <ac:chgData name="Rautaporras Petteri" userId="81ae4bc9-51ec-4b09-af2d-f08f9486593f" providerId="ADAL" clId="{348E033C-68C7-471A-B1BC-5D7920F2ABD3}" dt="2022-08-24T10:53:10.714" v="18" actId="20577"/>
          <ac:spMkLst>
            <pc:docMk/>
            <pc:sldMk cId="3342183405" sldId="1085"/>
            <ac:spMk id="2" creationId="{81FD0014-CD75-481A-A3A6-860DE62B96CA}"/>
          </ac:spMkLst>
        </pc:spChg>
      </pc:sldChg>
      <pc:sldChg chg="del">
        <pc:chgData name="Rautaporras Petteri" userId="81ae4bc9-51ec-4b09-af2d-f08f9486593f" providerId="ADAL" clId="{348E033C-68C7-471A-B1BC-5D7920F2ABD3}" dt="2022-08-24T10:53:17.094" v="19" actId="47"/>
        <pc:sldMkLst>
          <pc:docMk/>
          <pc:sldMk cId="2131271434" sldId="1097"/>
        </pc:sldMkLst>
      </pc:sldChg>
      <pc:sldChg chg="new">
        <pc:chgData name="Rautaporras Petteri" userId="81ae4bc9-51ec-4b09-af2d-f08f9486593f" providerId="ADAL" clId="{348E033C-68C7-471A-B1BC-5D7920F2ABD3}" dt="2022-08-24T10:54:03.099" v="25" actId="680"/>
        <pc:sldMkLst>
          <pc:docMk/>
          <pc:sldMk cId="3090528238" sldId="1097"/>
        </pc:sldMkLst>
      </pc:sldChg>
    </pc:docChg>
  </pc:docChgLst>
  <pc:docChgLst>
    <pc:chgData name="Rautaporras Petteri" userId="81ae4bc9-51ec-4b09-af2d-f08f9486593f" providerId="ADAL" clId="{CF1C18F0-EDCC-4465-BD27-39618C358D3A}"/>
    <pc:docChg chg="undo redo custSel addSld delSld modSld sldOrd">
      <pc:chgData name="Rautaporras Petteri" userId="81ae4bc9-51ec-4b09-af2d-f08f9486593f" providerId="ADAL" clId="{CF1C18F0-EDCC-4465-BD27-39618C358D3A}" dt="2022-08-07T15:08:04.122" v="402" actId="20577"/>
      <pc:docMkLst>
        <pc:docMk/>
      </pc:docMkLst>
      <pc:sldChg chg="modSp del">
        <pc:chgData name="Rautaporras Petteri" userId="81ae4bc9-51ec-4b09-af2d-f08f9486593f" providerId="ADAL" clId="{CF1C18F0-EDCC-4465-BD27-39618C358D3A}" dt="2022-08-07T14:51:09.457" v="30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CF1C18F0-EDCC-4465-BD27-39618C358D3A}" dt="2022-08-07T14:43:02.754" v="216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 ord">
        <pc:chgData name="Rautaporras Petteri" userId="81ae4bc9-51ec-4b09-af2d-f08f9486593f" providerId="ADAL" clId="{CF1C18F0-EDCC-4465-BD27-39618C358D3A}" dt="2022-08-07T14:43:12.510" v="218" actId="20577"/>
        <pc:sldMkLst>
          <pc:docMk/>
          <pc:sldMk cId="1538556369" sldId="267"/>
        </pc:sldMkLst>
        <pc:spChg chg="mod">
          <ac:chgData name="Rautaporras Petteri" userId="81ae4bc9-51ec-4b09-af2d-f08f9486593f" providerId="ADAL" clId="{CF1C18F0-EDCC-4465-BD27-39618C358D3A}" dt="2022-08-07T14:43:12.510" v="218" actId="20577"/>
          <ac:spMkLst>
            <pc:docMk/>
            <pc:sldMk cId="1538556369" sldId="26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202" v="213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45:02.574" v="23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CF1C18F0-EDCC-4465-BD27-39618C358D3A}" dt="2022-08-07T14:45:02.574" v="237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CF1C18F0-EDCC-4465-BD27-39618C358D3A}" dt="2022-08-07T14:53:47.534" v="34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1C18F0-EDCC-4465-BD27-39618C358D3A}" dt="2022-08-07T14:50:52.884" v="301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1C18F0-EDCC-4465-BD27-39618C358D3A}" dt="2022-08-07T14:53:32.113" v="34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24.425" v="34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CF1C18F0-EDCC-4465-BD27-39618C358D3A}" dt="2022-08-07T14:51:30.338" v="32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1C18F0-EDCC-4465-BD27-39618C358D3A}" dt="2022-08-07T14:53:59.976" v="34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4:24.425" v="3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57.399" v="35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1C18F0-EDCC-4465-BD27-39618C358D3A}" dt="2022-08-07T14:50:56.916" v="302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1C18F0-EDCC-4465-BD27-39618C358D3A}" dt="2022-08-07T14:54:38.660" v="35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28.569" v="359"/>
        <pc:sldMkLst>
          <pc:docMk/>
          <pc:sldMk cId="2654687898" sldId="393"/>
        </pc:sldMkLst>
        <pc:spChg chg="mod">
          <ac:chgData name="Rautaporras Petteri" userId="81ae4bc9-51ec-4b09-af2d-f08f9486593f" providerId="ADAL" clId="{CF1C18F0-EDCC-4465-BD27-39618C358D3A}" dt="2022-08-07T14:51:50.453" v="32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1C18F0-EDCC-4465-BD27-39618C358D3A}" dt="2022-08-07T14:55:28.569" v="359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5:21.822" v="35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6:41.340" v="381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CF1C18F0-EDCC-4465-BD27-39618C358D3A}" dt="2022-08-07T14:51:01.647" v="303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1C18F0-EDCC-4465-BD27-39618C358D3A}" dt="2022-08-07T14:56:13.587" v="37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7:50.042" v="389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CF1C18F0-EDCC-4465-BD27-39618C358D3A}" dt="2022-08-07T14:51:54.325" v="32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1C18F0-EDCC-4465-BD27-39618C358D3A}" dt="2022-08-07T14:56:54.194" v="38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7:50.042" v="389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11.976" v="393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CF1C18F0-EDCC-4465-BD27-39618C358D3A}" dt="2022-08-07T14:51:04.599" v="304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1C18F0-EDCC-4465-BD27-39618C358D3A}" dt="2022-08-07T14:57:54.277" v="390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47.964" v="399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CF1C18F0-EDCC-4465-BD27-39618C358D3A}" dt="2022-08-07T14:51:57.766" v="33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1C18F0-EDCC-4465-BD27-39618C358D3A}" dt="2022-08-07T14:58:24.171" v="394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8:47.964" v="399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2:35.318" v="333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CF1C18F0-EDCC-4465-BD27-39618C358D3A}" dt="2022-08-07T14:50:45.854" v="300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8:44.729" v="2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3:14.946" v="339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CF1C18F0-EDCC-4465-BD27-39618C358D3A}" dt="2022-08-07T14:51:22.541" v="321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52:48.259" v="33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3:14.946" v="33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2.728" v="367" actId="20577"/>
        <pc:sldMkLst>
          <pc:docMk/>
          <pc:sldMk cId="3943244403" sldId="953"/>
        </pc:sldMkLst>
        <pc:spChg chg="mod">
          <ac:chgData name="Rautaporras Petteri" userId="81ae4bc9-51ec-4b09-af2d-f08f9486593f" providerId="ADAL" clId="{CF1C18F0-EDCC-4465-BD27-39618C358D3A}" dt="2022-08-07T14:55:42.728" v="367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739" v="21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9.981" v="375" actId="20577"/>
        <pc:sldMkLst>
          <pc:docMk/>
          <pc:sldMk cId="3628939355" sldId="954"/>
        </pc:sldMkLst>
        <pc:spChg chg="mod">
          <ac:chgData name="Rautaporras Petteri" userId="81ae4bc9-51ec-4b09-af2d-f08f9486593f" providerId="ADAL" clId="{CF1C18F0-EDCC-4465-BD27-39618C358D3A}" dt="2022-08-07T14:55:49.981" v="37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1.811" v="21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 ord">
        <pc:chgData name="Rautaporras Petteri" userId="81ae4bc9-51ec-4b09-af2d-f08f9486593f" providerId="ADAL" clId="{CF1C18F0-EDCC-4465-BD27-39618C358D3A}" dt="2022-08-07T14:47:27.427" v="282" actId="1076"/>
        <pc:sldMkLst>
          <pc:docMk/>
          <pc:sldMk cId="4042387516" sldId="1048"/>
        </pc:sldMkLst>
        <pc:spChg chg="del mod">
          <ac:chgData name="Rautaporras Petteri" userId="81ae4bc9-51ec-4b09-af2d-f08f9486593f" providerId="ADAL" clId="{CF1C18F0-EDCC-4465-BD27-39618C358D3A}" dt="2022-08-07T14:47:19.332" v="280" actId="478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CF1C18F0-EDCC-4465-BD27-39618C358D3A}" dt="2022-08-07T14:46:56.829" v="278" actId="14100"/>
          <ac:spMkLst>
            <pc:docMk/>
            <pc:sldMk cId="4042387516" sldId="1048"/>
            <ac:spMk id="9" creationId="{AC3329D9-AFB9-45A4-9D57-5780BCFCE1DF}"/>
          </ac:spMkLst>
        </pc:spChg>
        <pc:spChg chg="mod">
          <ac:chgData name="Rautaporras Petteri" userId="81ae4bc9-51ec-4b09-af2d-f08f9486593f" providerId="ADAL" clId="{CF1C18F0-EDCC-4465-BD27-39618C358D3A}" dt="2022-08-07T14:46:00.468" v="270" actId="20577"/>
          <ac:spMkLst>
            <pc:docMk/>
            <pc:sldMk cId="4042387516" sldId="1048"/>
            <ac:spMk id="10" creationId="{990628D4-9299-479C-B632-E1E085187EDD}"/>
          </ac:spMkLst>
        </pc:spChg>
        <pc:spChg chg="add mod">
          <ac:chgData name="Rautaporras Petteri" userId="81ae4bc9-51ec-4b09-af2d-f08f9486593f" providerId="ADAL" clId="{CF1C18F0-EDCC-4465-BD27-39618C358D3A}" dt="2022-08-07T14:47:27.427" v="282" actId="1076"/>
          <ac:spMkLst>
            <pc:docMk/>
            <pc:sldMk cId="4042387516" sldId="1048"/>
            <ac:spMk id="11" creationId="{C0CCC780-0CA0-4AB3-BD8C-60BD8874CB75}"/>
          </ac:spMkLst>
        </pc:spChg>
      </pc:sldChg>
      <pc:sldChg chg="del">
        <pc:chgData name="Rautaporras Petteri" userId="81ae4bc9-51ec-4b09-af2d-f08f9486593f" providerId="ADAL" clId="{CF1C18F0-EDCC-4465-BD27-39618C358D3A}" dt="2022-08-07T14:30:44.524" v="19" actId="47"/>
        <pc:sldMkLst>
          <pc:docMk/>
          <pc:sldMk cId="17476588" sldId="1070"/>
        </pc:sldMkLst>
      </pc:sldChg>
      <pc:sldChg chg="modSp mod">
        <pc:chgData name="Rautaporras Petteri" userId="81ae4bc9-51ec-4b09-af2d-f08f9486593f" providerId="ADAL" clId="{CF1C18F0-EDCC-4465-BD27-39618C358D3A}" dt="2022-08-07T14:42:58.763" v="210"/>
        <pc:sldMkLst>
          <pc:docMk/>
          <pc:sldMk cId="3342183405" sldId="1085"/>
        </pc:sldMkLst>
        <pc:spChg chg="mod">
          <ac:chgData name="Rautaporras Petteri" userId="81ae4bc9-51ec-4b09-af2d-f08f9486593f" providerId="ADAL" clId="{CF1C18F0-EDCC-4465-BD27-39618C358D3A}" dt="2022-08-07T14:35:00.628" v="49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CF1C18F0-EDCC-4465-BD27-39618C358D3A}" dt="2022-08-07T14:42:58.763" v="21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 del">
        <pc:chgData name="Rautaporras Petteri" userId="81ae4bc9-51ec-4b09-af2d-f08f9486593f" providerId="ADAL" clId="{CF1C18F0-EDCC-4465-BD27-39618C358D3A}" dt="2022-08-07T14:38:21.195" v="142" actId="47"/>
        <pc:sldMkLst>
          <pc:docMk/>
          <pc:sldMk cId="2604779333" sldId="1089"/>
        </pc:sldMkLst>
      </pc:sldChg>
      <pc:sldChg chg="add del">
        <pc:chgData name="Rautaporras Petteri" userId="81ae4bc9-51ec-4b09-af2d-f08f9486593f" providerId="ADAL" clId="{CF1C18F0-EDCC-4465-BD27-39618C358D3A}" dt="2022-08-07T14:38:21.531" v="143" actId="47"/>
        <pc:sldMkLst>
          <pc:docMk/>
          <pc:sldMk cId="1774773377" sldId="1090"/>
        </pc:sldMkLst>
      </pc:sldChg>
      <pc:sldChg chg="add del">
        <pc:chgData name="Rautaporras Petteri" userId="81ae4bc9-51ec-4b09-af2d-f08f9486593f" providerId="ADAL" clId="{CF1C18F0-EDCC-4465-BD27-39618C358D3A}" dt="2022-08-07T14:38:21.897" v="144" actId="47"/>
        <pc:sldMkLst>
          <pc:docMk/>
          <pc:sldMk cId="825743128" sldId="1091"/>
        </pc:sldMkLst>
      </pc:sldChg>
      <pc:sldChg chg="add del">
        <pc:chgData name="Rautaporras Petteri" userId="81ae4bc9-51ec-4b09-af2d-f08f9486593f" providerId="ADAL" clId="{CF1C18F0-EDCC-4465-BD27-39618C358D3A}" dt="2022-08-07T14:38:22.634" v="145" actId="47"/>
        <pc:sldMkLst>
          <pc:docMk/>
          <pc:sldMk cId="1120175821" sldId="1092"/>
        </pc:sldMkLst>
      </pc:sldChg>
      <pc:sldChg chg="addSp delSp modSp mod ord">
        <pc:chgData name="Rautaporras Petteri" userId="81ae4bc9-51ec-4b09-af2d-f08f9486593f" providerId="ADAL" clId="{CF1C18F0-EDCC-4465-BD27-39618C358D3A}" dt="2022-08-07T14:48:26.262" v="289"/>
        <pc:sldMkLst>
          <pc:docMk/>
          <pc:sldMk cId="1507876297" sldId="1093"/>
        </pc:sldMkLst>
        <pc:spChg chg="del mod">
          <ac:chgData name="Rautaporras Petteri" userId="81ae4bc9-51ec-4b09-af2d-f08f9486593f" providerId="ADAL" clId="{CF1C18F0-EDCC-4465-BD27-39618C358D3A}" dt="2022-08-07T14:48:25.184" v="288" actId="478"/>
          <ac:spMkLst>
            <pc:docMk/>
            <pc:sldMk cId="1507876297" sldId="1093"/>
            <ac:spMk id="2" creationId="{DD90FC4D-C1AB-48F7-A136-1C97BCF78BAA}"/>
          </ac:spMkLst>
        </pc:spChg>
        <pc:spChg chg="add mod">
          <ac:chgData name="Rautaporras Petteri" userId="81ae4bc9-51ec-4b09-af2d-f08f9486593f" providerId="ADAL" clId="{CF1C18F0-EDCC-4465-BD27-39618C358D3A}" dt="2022-08-07T14:48:26.262" v="289"/>
          <ac:spMkLst>
            <pc:docMk/>
            <pc:sldMk cId="1507876297" sldId="1093"/>
            <ac:spMk id="9" creationId="{A271EEE4-C7A2-4628-9028-B408A93E8572}"/>
          </ac:spMkLst>
        </pc:spChg>
      </pc:sldChg>
      <pc:sldChg chg="del">
        <pc:chgData name="Rautaporras Petteri" userId="81ae4bc9-51ec-4b09-af2d-f08f9486593f" providerId="ADAL" clId="{CF1C18F0-EDCC-4465-BD27-39618C358D3A}" dt="2022-08-07T14:51:10.865" v="306" actId="47"/>
        <pc:sldMkLst>
          <pc:docMk/>
          <pc:sldMk cId="3580865679" sldId="1094"/>
        </pc:sldMkLst>
      </pc:sldChg>
      <pc:sldChg chg="addSp delSp modSp new mod">
        <pc:chgData name="Rautaporras Petteri" userId="81ae4bc9-51ec-4b09-af2d-f08f9486593f" providerId="ADAL" clId="{CF1C18F0-EDCC-4465-BD27-39618C358D3A}" dt="2022-08-07T15:08:04.122" v="40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CF1C18F0-EDCC-4465-BD27-39618C358D3A}" dt="2022-08-07T15:08:04.122" v="402" actId="20577"/>
          <ac:spMkLst>
            <pc:docMk/>
            <pc:sldMk cId="4013050561" sldId="1095"/>
            <ac:spMk id="2" creationId="{DA48C1AA-3AC3-4704-BEA1-3E7A2D035B12}"/>
          </ac:spMkLst>
        </pc:spChg>
        <pc:spChg chg="del">
          <ac:chgData name="Rautaporras Petteri" userId="81ae4bc9-51ec-4b09-af2d-f08f9486593f" providerId="ADAL" clId="{CF1C18F0-EDCC-4465-BD27-39618C358D3A}" dt="2022-08-04T13:11:45.054" v="15"/>
          <ac:spMkLst>
            <pc:docMk/>
            <pc:sldMk cId="4013050561" sldId="1095"/>
            <ac:spMk id="6" creationId="{02EB6A71-475E-4BEB-AE7D-46280C0B0468}"/>
          </ac:spMkLst>
        </pc:spChg>
        <pc:spChg chg="mod">
          <ac:chgData name="Rautaporras Petteri" userId="81ae4bc9-51ec-4b09-af2d-f08f9486593f" providerId="ADAL" clId="{CF1C18F0-EDCC-4465-BD27-39618C358D3A}" dt="2022-08-07T14:29:44.116" v="17" actId="20577"/>
          <ac:spMkLst>
            <pc:docMk/>
            <pc:sldMk cId="4013050561" sldId="1095"/>
            <ac:spMk id="7" creationId="{075805AD-2FCE-4AC4-9BFE-F79894D3B069}"/>
          </ac:spMkLst>
        </pc:spChg>
        <pc:graphicFrameChg chg="add del mod">
          <ac:chgData name="Rautaporras Petteri" userId="81ae4bc9-51ec-4b09-af2d-f08f9486593f" providerId="ADAL" clId="{CF1C18F0-EDCC-4465-BD27-39618C358D3A}" dt="2022-08-04T13:11:40.394" v="12"/>
          <ac:graphicFrameMkLst>
            <pc:docMk/>
            <pc:sldMk cId="4013050561" sldId="1095"/>
            <ac:graphicFrameMk id="8" creationId="{9332E64F-E914-4EBB-8ADF-0568FB03B6C0}"/>
          </ac:graphicFrameMkLst>
        </pc:graphicFrameChg>
        <pc:graphicFrameChg chg="add del mod">
          <ac:chgData name="Rautaporras Petteri" userId="81ae4bc9-51ec-4b09-af2d-f08f9486593f" providerId="ADAL" clId="{CF1C18F0-EDCC-4465-BD27-39618C358D3A}" dt="2022-08-04T13:11:43.949" v="14" actId="21"/>
          <ac:graphicFrameMkLst>
            <pc:docMk/>
            <pc:sldMk cId="4013050561" sldId="1095"/>
            <ac:graphicFrameMk id="9" creationId="{91455D1A-6210-48A2-B2C5-C5EDF3BF4B6B}"/>
          </ac:graphicFrameMkLst>
        </pc:graphicFrameChg>
        <pc:graphicFrameChg chg="add mod">
          <ac:chgData name="Rautaporras Petteri" userId="81ae4bc9-51ec-4b09-af2d-f08f9486593f" providerId="ADAL" clId="{CF1C18F0-EDCC-4465-BD27-39618C358D3A}" dt="2022-08-07T14:42:58.265" v="209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212" v="211"/>
        <pc:sldMkLst>
          <pc:docMk/>
          <pc:sldMk cId="205513415" sldId="1096"/>
        </pc:sldMkLst>
        <pc:spChg chg="mod">
          <ac:chgData name="Rautaporras Petteri" userId="81ae4bc9-51ec-4b09-af2d-f08f9486593f" providerId="ADAL" clId="{CF1C18F0-EDCC-4465-BD27-39618C358D3A}" dt="2022-08-07T14:38:17.730" v="141"/>
          <ac:spMkLst>
            <pc:docMk/>
            <pc:sldMk cId="205513415" sldId="1096"/>
            <ac:spMk id="2" creationId="{E19F3E40-CC33-44A1-BA0C-2C928B6A22E9}"/>
          </ac:spMkLst>
        </pc:spChg>
        <pc:spChg chg="del">
          <ac:chgData name="Rautaporras Petteri" userId="81ae4bc9-51ec-4b09-af2d-f08f9486593f" providerId="ADAL" clId="{CF1C18F0-EDCC-4465-BD27-39618C358D3A}" dt="2022-08-07T14:35:34.690" v="51"/>
          <ac:spMkLst>
            <pc:docMk/>
            <pc:sldMk cId="205513415" sldId="1096"/>
            <ac:spMk id="6" creationId="{C6FD6F6F-260A-46C8-8D93-3D2E232CE02B}"/>
          </ac:spMkLst>
        </pc:spChg>
        <pc:spChg chg="mod">
          <ac:chgData name="Rautaporras Petteri" userId="81ae4bc9-51ec-4b09-af2d-f08f9486593f" providerId="ADAL" clId="{CF1C18F0-EDCC-4465-BD27-39618C358D3A}" dt="2022-08-07T14:38:02.254" v="140" actId="20577"/>
          <ac:spMkLst>
            <pc:docMk/>
            <pc:sldMk cId="205513415" sldId="1096"/>
            <ac:spMk id="7" creationId="{27C149AF-A176-4E68-8D23-4EA76F18ED84}"/>
          </ac:spMkLst>
        </pc:spChg>
        <pc:graphicFrameChg chg="add mod">
          <ac:chgData name="Rautaporras Petteri" userId="81ae4bc9-51ec-4b09-af2d-f08f9486593f" providerId="ADAL" clId="{CF1C18F0-EDCC-4465-BD27-39618C358D3A}" dt="2022-08-07T14:42:59.212" v="211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657" v="212"/>
        <pc:sldMkLst>
          <pc:docMk/>
          <pc:sldMk cId="2131271434" sldId="1097"/>
        </pc:sldMkLst>
        <pc:spChg chg="mod">
          <ac:chgData name="Rautaporras Petteri" userId="81ae4bc9-51ec-4b09-af2d-f08f9486593f" providerId="ADAL" clId="{CF1C18F0-EDCC-4465-BD27-39618C358D3A}" dt="2022-08-07T14:42:41.345" v="206"/>
          <ac:spMkLst>
            <pc:docMk/>
            <pc:sldMk cId="2131271434" sldId="1097"/>
            <ac:spMk id="2" creationId="{1D6B8F21-0542-48AE-8B29-550EBCCA91E8}"/>
          </ac:spMkLst>
        </pc:spChg>
        <pc:spChg chg="del">
          <ac:chgData name="Rautaporras Petteri" userId="81ae4bc9-51ec-4b09-af2d-f08f9486593f" providerId="ADAL" clId="{CF1C18F0-EDCC-4465-BD27-39618C358D3A}" dt="2022-08-07T14:39:15.700" v="147"/>
          <ac:spMkLst>
            <pc:docMk/>
            <pc:sldMk cId="2131271434" sldId="1097"/>
            <ac:spMk id="6" creationId="{C04F3CEA-18A2-4329-99BD-41E679C666DC}"/>
          </ac:spMkLst>
        </pc:spChg>
        <pc:spChg chg="mod">
          <ac:chgData name="Rautaporras Petteri" userId="81ae4bc9-51ec-4b09-af2d-f08f9486593f" providerId="ADAL" clId="{CF1C18F0-EDCC-4465-BD27-39618C358D3A}" dt="2022-08-07T14:42:26.386" v="205" actId="20577"/>
          <ac:spMkLst>
            <pc:docMk/>
            <pc:sldMk cId="2131271434" sldId="1097"/>
            <ac:spMk id="7" creationId="{496FBA54-8495-412A-BFCB-BA4D2F48D6EB}"/>
          </ac:spMkLst>
        </pc:spChg>
        <pc:graphicFrameChg chg="add mod">
          <ac:chgData name="Rautaporras Petteri" userId="81ae4bc9-51ec-4b09-af2d-f08f9486593f" providerId="ADAL" clId="{CF1C18F0-EDCC-4465-BD27-39618C358D3A}" dt="2022-08-07T14:42:59.657" v="212"/>
          <ac:graphicFrameMkLst>
            <pc:docMk/>
            <pc:sldMk cId="2131271434" sldId="1097"/>
            <ac:graphicFrameMk id="8" creationId="{8E624822-801D-46C2-9301-650238615C02}"/>
          </ac:graphicFrameMkLst>
        </pc:graphicFrameChg>
      </pc:sldChg>
    </pc:docChg>
  </pc:docChgLst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d9004aa4-7491-43fa-b04f-4f6e300df2fa" providerId="ADAL" clId="{B4D6939C-B1BC-4ABF-817F-491F93C86CAA}"/>
    <pc:docChg chg="undo custSel addSld delSld modSld sldOrd">
      <pc:chgData name="Rautaporras Petteri" userId="d9004aa4-7491-43fa-b04f-4f6e300df2fa" providerId="ADAL" clId="{B4D6939C-B1BC-4ABF-817F-491F93C86CAA}" dt="2021-04-28T07:19:11.685" v="646" actId="20577"/>
      <pc:docMkLst>
        <pc:docMk/>
      </pc:docMkLst>
      <pc:sldChg chg="addSp delSp modSp mod">
        <pc:chgData name="Rautaporras Petteri" userId="d9004aa4-7491-43fa-b04f-4f6e300df2fa" providerId="ADAL" clId="{B4D6939C-B1BC-4ABF-817F-491F93C86CAA}" dt="2021-04-26T06:12:27.879" v="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B4D6939C-B1BC-4ABF-817F-491F93C86CAA}" dt="2021-04-26T06:11:16.063" v="31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27.879" v="4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d9004aa4-7491-43fa-b04f-4f6e300df2fa" providerId="ADAL" clId="{B4D6939C-B1BC-4ABF-817F-491F93C86CAA}" dt="2021-04-26T06:12:19.981" v="38"/>
          <ac:picMkLst>
            <pc:docMk/>
            <pc:sldMk cId="1365136293" sldId="256"/>
            <ac:picMk id="8" creationId="{A66B5ECA-C653-488C-8740-3F6B55EC7F2A}"/>
          </ac:picMkLst>
        </pc:picChg>
        <pc:picChg chg="del">
          <ac:chgData name="Rautaporras Petteri" userId="d9004aa4-7491-43fa-b04f-4f6e300df2fa" providerId="ADAL" clId="{B4D6939C-B1BC-4ABF-817F-491F93C86CAA}" dt="2021-04-26T06:12:19.690" v="37" actId="478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B4D6939C-B1BC-4ABF-817F-491F93C86CAA}" dt="2021-04-26T07:34:22.139" v="615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B4D6939C-B1BC-4ABF-817F-491F93C86CAA}" dt="2021-04-26T07:34:22.139" v="615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B4D6939C-B1BC-4ABF-817F-491F93C86CAA}" dt="2021-04-26T07:30:35.416" v="596" actId="47"/>
        <pc:sldMkLst>
          <pc:docMk/>
          <pc:sldMk cId="347492013" sldId="258"/>
        </pc:sldMkLst>
        <pc:spChg chg="mod">
          <ac:chgData name="Rautaporras Petteri" userId="d9004aa4-7491-43fa-b04f-4f6e300df2fa" providerId="ADAL" clId="{B4D6939C-B1BC-4ABF-817F-491F93C86CAA}" dt="2021-04-26T07:28:58.970" v="575" actId="1076"/>
          <ac:spMkLst>
            <pc:docMk/>
            <pc:sldMk cId="347492013" sldId="258"/>
            <ac:spMk id="2" creationId="{00000000-0000-0000-0000-000000000000}"/>
          </ac:spMkLst>
        </pc:spChg>
      </pc:sldChg>
      <pc:sldChg chg="add">
        <pc:chgData name="Rautaporras Petteri" userId="d9004aa4-7491-43fa-b04f-4f6e300df2fa" providerId="ADAL" clId="{B4D6939C-B1BC-4ABF-817F-491F93C86CAA}" dt="2021-04-26T07:35:11.481" v="616"/>
        <pc:sldMkLst>
          <pc:docMk/>
          <pc:sldMk cId="1280707361" sldId="262"/>
        </pc:sldMkLst>
      </pc:sldChg>
      <pc:sldChg chg="modSp ord">
        <pc:chgData name="Rautaporras Petteri" userId="d9004aa4-7491-43fa-b04f-4f6e300df2fa" providerId="ADAL" clId="{B4D6939C-B1BC-4ABF-817F-491F93C86CAA}" dt="2021-04-26T07:20:06.691" v="545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B4D6939C-B1BC-4ABF-817F-491F93C86CAA}" dt="2021-04-26T07:20:06.691" v="54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 ord">
        <pc:chgData name="Rautaporras Petteri" userId="d9004aa4-7491-43fa-b04f-4f6e300df2fa" providerId="ADAL" clId="{B4D6939C-B1BC-4ABF-817F-491F93C86CAA}" dt="2021-04-26T07:04:28.351" v="439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B4D6939C-B1BC-4ABF-817F-491F93C86CAA}" dt="2021-04-26T07:04:28.351" v="4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4:57.455" v="308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4:07.876" v="432" actId="14100"/>
        <pc:sldMkLst>
          <pc:docMk/>
          <pc:sldMk cId="1987471013" sldId="390"/>
        </pc:sldMkLst>
        <pc:spChg chg="mod">
          <ac:chgData name="Rautaporras Petteri" userId="d9004aa4-7491-43fa-b04f-4f6e300df2fa" providerId="ADAL" clId="{B4D6939C-B1BC-4ABF-817F-491F93C86CAA}" dt="2021-04-26T07:04:07.876" v="432" actId="14100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B4D6939C-B1BC-4ABF-817F-491F93C86CAA}" dt="2021-04-26T07:03:31.102" v="428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3:14.323" v="424" actId="478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3:19.240" v="425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3:43.337" v="43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6:11.102" v="451"/>
        <pc:sldMkLst>
          <pc:docMk/>
          <pc:sldMk cId="3656174783" sldId="391"/>
        </pc:sldMkLst>
        <pc:spChg chg="mod">
          <ac:chgData name="Rautaporras Petteri" userId="d9004aa4-7491-43fa-b04f-4f6e300df2fa" providerId="ADAL" clId="{B4D6939C-B1BC-4ABF-817F-491F93C86CAA}" dt="2021-04-26T07:02:14.721" v="414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B4D6939C-B1BC-4ABF-817F-491F93C86CAA}" dt="2021-04-26T07:06:11.102" v="45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5:57.893" v="450"/>
          <ac:graphicFrameMkLst>
            <pc:docMk/>
            <pc:sldMk cId="3656174783" sldId="391"/>
            <ac:graphicFrameMk id="14" creationId="{F3CB2BBB-B2B4-4FFE-B84D-CA436834968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5:53.885" v="449" actId="478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7:48.857" v="467"/>
        <pc:sldMkLst>
          <pc:docMk/>
          <pc:sldMk cId="3669793224" sldId="392"/>
        </pc:sldMkLst>
        <pc:spChg chg="mod">
          <ac:chgData name="Rautaporras Petteri" userId="d9004aa4-7491-43fa-b04f-4f6e300df2fa" providerId="ADAL" clId="{B4D6939C-B1BC-4ABF-817F-491F93C86CAA}" dt="2021-04-26T06:59:13.753" v="3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B4D6939C-B1BC-4ABF-817F-491F93C86CAA}" dt="2021-04-26T07:07:48.857" v="46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7:37.012" v="463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7:33.039" v="462" actId="478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7:28.420" v="46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0:35.245" v="490"/>
        <pc:sldMkLst>
          <pc:docMk/>
          <pc:sldMk cId="2654687898" sldId="393"/>
        </pc:sldMkLst>
        <pc:spChg chg="mod">
          <ac:chgData name="Rautaporras Petteri" userId="d9004aa4-7491-43fa-b04f-4f6e300df2fa" providerId="ADAL" clId="{B4D6939C-B1BC-4ABF-817F-491F93C86CAA}" dt="2021-04-26T07:02:11.618" v="412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B4D6939C-B1BC-4ABF-817F-491F93C86CAA}" dt="2021-04-26T07:09:32.892" v="481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6T07:10:35.245" v="490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9:03.815" v="474" actId="478"/>
          <ac:graphicFrameMkLst>
            <pc:docMk/>
            <pc:sldMk cId="2654687898" sldId="393"/>
            <ac:graphicFrameMk id="16" creationId="{408A831B-BFCF-4C3E-B1C8-70FCC54C6ED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9:08.545" v="475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4:29.507" v="638"/>
        <pc:sldMkLst>
          <pc:docMk/>
          <pc:sldMk cId="313182403" sldId="394"/>
        </pc:sldMkLst>
        <pc:spChg chg="mod">
          <ac:chgData name="Rautaporras Petteri" userId="d9004aa4-7491-43fa-b04f-4f6e300df2fa" providerId="ADAL" clId="{B4D6939C-B1BC-4ABF-817F-491F93C86CAA}" dt="2021-04-26T07:04:48.058" v="440" actId="1410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B4D6939C-B1BC-4ABF-817F-491F93C86CAA}" dt="2021-04-26T07:14:40.720" v="515" actId="692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3:18.304" v="511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3:12.975" v="510" actId="478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4:29.507" v="638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5:19.704" v="642"/>
        <pc:sldMkLst>
          <pc:docMk/>
          <pc:sldMk cId="2811407423" sldId="395"/>
        </pc:sldMkLst>
        <pc:spChg chg="mod">
          <ac:chgData name="Rautaporras Petteri" userId="d9004aa4-7491-43fa-b04f-4f6e300df2fa" providerId="ADAL" clId="{B4D6939C-B1BC-4ABF-817F-491F93C86CAA}" dt="2021-04-26T07:04:52.594" v="441" actId="14100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B4D6939C-B1BC-4ABF-817F-491F93C86CAA}" dt="2021-04-26T07:16:32.887" v="52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5:19.704" v="64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6:15.455" v="521" actId="478"/>
          <ac:graphicFrameMkLst>
            <pc:docMk/>
            <pc:sldMk cId="2811407423" sldId="395"/>
            <ac:graphicFrameMk id="16" creationId="{CC39EC0A-7CA7-4991-9F12-3C83EFFC2E56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6:18.941" v="522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9:14.081" v="544" actId="1076"/>
        <pc:sldMkLst>
          <pc:docMk/>
          <pc:sldMk cId="1647773486" sldId="396"/>
        </pc:sldMkLst>
        <pc:spChg chg="mod">
          <ac:chgData name="Rautaporras Petteri" userId="d9004aa4-7491-43fa-b04f-4f6e300df2fa" providerId="ADAL" clId="{B4D6939C-B1BC-4ABF-817F-491F93C86CAA}" dt="2021-04-26T07:19:14.081" v="544" actId="1076"/>
          <ac:spMkLst>
            <pc:docMk/>
            <pc:sldMk cId="1647773486" sldId="396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19:06.773" v="542" actId="790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B4D6939C-B1BC-4ABF-817F-491F93C86CAA}" dt="2021-04-26T07:18:47.703" v="540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8:42.022" v="539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8:37.783" v="538" actId="478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18:53.698" v="54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20:53.934" v="560" actId="1076"/>
        <pc:sldMkLst>
          <pc:docMk/>
          <pc:sldMk cId="2269594941" sldId="397"/>
        </pc:sldMkLst>
        <pc:spChg chg="mod">
          <ac:chgData name="Rautaporras Petteri" userId="d9004aa4-7491-43fa-b04f-4f6e300df2fa" providerId="ADAL" clId="{B4D6939C-B1BC-4ABF-817F-491F93C86CAA}" dt="2021-04-26T07:20:53.934" v="560" actId="1076"/>
          <ac:spMkLst>
            <pc:docMk/>
            <pc:sldMk cId="2269594941" sldId="397"/>
            <ac:spMk id="13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05:00.119" v="443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B4D6939C-B1BC-4ABF-817F-491F93C86CAA}" dt="2021-04-26T07:20:39.184" v="556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20:47.617" v="55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20:25.968" v="551" actId="478"/>
          <ac:graphicFrameMkLst>
            <pc:docMk/>
            <pc:sldMk cId="2269594941" sldId="397"/>
            <ac:graphicFrameMk id="17" creationId="{B07892C3-BF7D-44CD-B55D-43B9021ED22B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20:29.527" v="552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8T07:19:11.685" v="646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B4D6939C-B1BC-4ABF-817F-491F93C86CAA}" dt="2021-04-26T07:04:21.859" v="436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8:15.778" v="34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del modGraphic">
          <ac:chgData name="Rautaporras Petteri" userId="d9004aa4-7491-43fa-b04f-4f6e300df2fa" providerId="ADAL" clId="{B4D6939C-B1BC-4ABF-817F-491F93C86CAA}" dt="2021-04-26T06:57:58.187" v="341" actId="478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6:58:02.892" v="342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8T07:19:11.685" v="646" actId="2057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3:29.591" v="634" actId="27918"/>
        <pc:sldMkLst>
          <pc:docMk/>
          <pc:sldMk cId="2397859502" sldId="459"/>
        </pc:sldMkLst>
        <pc:spChg chg="mod">
          <ac:chgData name="Rautaporras Petteri" userId="d9004aa4-7491-43fa-b04f-4f6e300df2fa" providerId="ADAL" clId="{B4D6939C-B1BC-4ABF-817F-491F93C86CAA}" dt="2021-04-26T07:04:11.664" v="433" actId="14100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7:01:19.775" v="397" actId="1410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7T04:53:08.598" v="631" actId="20577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1:05.352" v="395" actId="478"/>
          <ac:graphicFrameMkLst>
            <pc:docMk/>
            <pc:sldMk cId="2397859502" sldId="459"/>
            <ac:graphicFrameMk id="16" creationId="{95AF3DB4-832C-47A2-B907-1EB7C09B975C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1:09.359" v="396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1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B4D6939C-B1BC-4ABF-817F-491F93C86CAA}" dt="2021-04-26T07:20:58.198" v="561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2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B4D6939C-B1BC-4ABF-817F-491F93C86CAA}" dt="2021-04-26T07:20:58.198" v="56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6:12:59.234" v="51" actId="1076"/>
        <pc:sldMkLst>
          <pc:docMk/>
          <pc:sldMk cId="1256159947" sldId="955"/>
        </pc:sldMkLst>
        <pc:spChg chg="mod">
          <ac:chgData name="Rautaporras Petteri" userId="d9004aa4-7491-43fa-b04f-4f6e300df2fa" providerId="ADAL" clId="{B4D6939C-B1BC-4ABF-817F-491F93C86CAA}" dt="2021-04-26T06:11:32.297" v="36" actId="255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46.483" v="48" actId="20577"/>
          <ac:spMkLst>
            <pc:docMk/>
            <pc:sldMk cId="1256159947" sldId="955"/>
            <ac:spMk id="10" creationId="{87D6A1E3-75A9-4390-8D88-972EFCCDB78C}"/>
          </ac:spMkLst>
        </pc:spChg>
        <pc:spChg chg="del">
          <ac:chgData name="Rautaporras Petteri" userId="d9004aa4-7491-43fa-b04f-4f6e300df2fa" providerId="ADAL" clId="{B4D6939C-B1BC-4ABF-817F-491F93C86CAA}" dt="2021-04-26T06:12:54.855" v="49" actId="478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B4D6939C-B1BC-4ABF-817F-491F93C86CAA}" dt="2021-04-26T06:12:59.234" v="51" actId="1076"/>
          <ac:spMkLst>
            <pc:docMk/>
            <pc:sldMk cId="1256159947" sldId="955"/>
            <ac:spMk id="17" creationId="{4DDDA67F-E8CA-486C-87FF-313B31886C6B}"/>
          </ac:spMkLst>
        </pc:spChg>
      </pc:sldChg>
      <pc:sldChg chg="modSp mod">
        <pc:chgData name="Rautaporras Petteri" userId="d9004aa4-7491-43fa-b04f-4f6e300df2fa" providerId="ADAL" clId="{B4D6939C-B1BC-4ABF-817F-491F93C86CAA}" dt="2021-04-26T06:51:17.486" v="279" actId="255"/>
        <pc:sldMkLst>
          <pc:docMk/>
          <pc:sldMk cId="3066166687" sldId="962"/>
        </pc:sldMkLst>
        <pc:spChg chg="mod">
          <ac:chgData name="Rautaporras Petteri" userId="d9004aa4-7491-43fa-b04f-4f6e300df2fa" providerId="ADAL" clId="{B4D6939C-B1BC-4ABF-817F-491F93C86CAA}" dt="2021-04-26T06:51:17.486" v="279" actId="255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B4D6939C-B1BC-4ABF-817F-491F93C86CAA}" dt="2021-04-26T06:50:15.188" v="238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B4D6939C-B1BC-4ABF-817F-491F93C86CAA}" dt="2021-04-26T06:45:59.066" v="202" actId="47"/>
        <pc:sldMkLst>
          <pc:docMk/>
          <pc:sldMk cId="1978437171" sldId="966"/>
        </pc:sldMkLst>
      </pc:sldChg>
      <pc:sldChg chg="delSp modSp mod ord">
        <pc:chgData name="Rautaporras Petteri" userId="d9004aa4-7491-43fa-b04f-4f6e300df2fa" providerId="ADAL" clId="{B4D6939C-B1BC-4ABF-817F-491F93C86CAA}" dt="2021-04-26T07:32:10.915" v="610" actId="1076"/>
        <pc:sldMkLst>
          <pc:docMk/>
          <pc:sldMk cId="1507876297" sldId="967"/>
        </pc:sldMkLst>
        <pc:spChg chg="mod">
          <ac:chgData name="Rautaporras Petteri" userId="d9004aa4-7491-43fa-b04f-4f6e300df2fa" providerId="ADAL" clId="{B4D6939C-B1BC-4ABF-817F-491F93C86CAA}" dt="2021-04-26T07:32:10.915" v="610" actId="1076"/>
          <ac:spMkLst>
            <pc:docMk/>
            <pc:sldMk cId="1507876297" sldId="967"/>
            <ac:spMk id="2" creationId="{DD90FC4D-C1AB-48F7-A136-1C97BCF78BAA}"/>
          </ac:spMkLst>
        </pc:spChg>
        <pc:spChg chg="del">
          <ac:chgData name="Rautaporras Petteri" userId="d9004aa4-7491-43fa-b04f-4f6e300df2fa" providerId="ADAL" clId="{B4D6939C-B1BC-4ABF-817F-491F93C86CAA}" dt="2021-04-26T07:31:47.173" v="608" actId="478"/>
          <ac:spMkLst>
            <pc:docMk/>
            <pc:sldMk cId="1507876297" sldId="967"/>
            <ac:spMk id="9" creationId="{647E6F27-F694-44D5-8D32-A7E716349373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3:55.860" v="298"/>
        <pc:sldMkLst>
          <pc:docMk/>
          <pc:sldMk cId="2712060346" sldId="968"/>
        </pc:sldMkLst>
        <pc:spChg chg="mod">
          <ac:chgData name="Rautaporras Petteri" userId="d9004aa4-7491-43fa-b04f-4f6e300df2fa" providerId="ADAL" clId="{B4D6939C-B1BC-4ABF-817F-491F93C86CAA}" dt="2021-04-26T06:53:55.860" v="298"/>
          <ac:spMkLst>
            <pc:docMk/>
            <pc:sldMk cId="2712060346" sldId="968"/>
            <ac:spMk id="2" creationId="{D2BA5732-6418-4EB7-B5D2-F84FED65AEDD}"/>
          </ac:spMkLst>
        </pc:spChg>
        <pc:spChg chg="add mod">
          <ac:chgData name="Rautaporras Petteri" userId="d9004aa4-7491-43fa-b04f-4f6e300df2fa" providerId="ADAL" clId="{B4D6939C-B1BC-4ABF-817F-491F93C86CAA}" dt="2021-04-26T06:52:41.998" v="290" actId="1076"/>
          <ac:spMkLst>
            <pc:docMk/>
            <pc:sldMk cId="2712060346" sldId="968"/>
            <ac:spMk id="6" creationId="{48C9350C-70C5-41F4-8859-F5948CAE85E6}"/>
          </ac:spMkLst>
        </pc:spChg>
        <pc:spChg chg="mod">
          <ac:chgData name="Rautaporras Petteri" userId="d9004aa4-7491-43fa-b04f-4f6e300df2fa" providerId="ADAL" clId="{B4D6939C-B1BC-4ABF-817F-491F93C86CAA}" dt="2021-04-26T06:53:20.483" v="297" actId="20577"/>
          <ac:spMkLst>
            <pc:docMk/>
            <pc:sldMk cId="2712060346" sldId="968"/>
            <ac:spMk id="7" creationId="{CA7C9481-37E2-427C-B485-7842B9C5981B}"/>
          </ac:spMkLst>
        </pc:spChg>
        <pc:spChg chg="mod">
          <ac:chgData name="Rautaporras Petteri" userId="d9004aa4-7491-43fa-b04f-4f6e300df2fa" providerId="ADAL" clId="{B4D6939C-B1BC-4ABF-817F-491F93C86CAA}" dt="2021-04-26T06:52:49.029" v="293" actId="403"/>
          <ac:spMkLst>
            <pc:docMk/>
            <pc:sldMk cId="2712060346" sldId="968"/>
            <ac:spMk id="12" creationId="{E9F3C9B3-9EB0-4AF7-AE65-B8B2DE32F280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6:47.761" v="327"/>
        <pc:sldMkLst>
          <pc:docMk/>
          <pc:sldMk cId="3567768325" sldId="970"/>
        </pc:sldMkLst>
        <pc:spChg chg="mod">
          <ac:chgData name="Rautaporras Petteri" userId="d9004aa4-7491-43fa-b04f-4f6e300df2fa" providerId="ADAL" clId="{B4D6939C-B1BC-4ABF-817F-491F93C86CAA}" dt="2021-04-26T06:39:33.699" v="125" actId="20577"/>
          <ac:spMkLst>
            <pc:docMk/>
            <pc:sldMk cId="3567768325" sldId="970"/>
            <ac:spMk id="2" creationId="{0099F952-25FF-44AA-AF2C-D6C7DEBDC134}"/>
          </ac:spMkLst>
        </pc:spChg>
        <pc:spChg chg="add mod">
          <ac:chgData name="Rautaporras Petteri" userId="d9004aa4-7491-43fa-b04f-4f6e300df2fa" providerId="ADAL" clId="{B4D6939C-B1BC-4ABF-817F-491F93C86CAA}" dt="2021-04-26T06:38:47.855" v="115" actId="1076"/>
          <ac:spMkLst>
            <pc:docMk/>
            <pc:sldMk cId="3567768325" sldId="970"/>
            <ac:spMk id="6" creationId="{81DA3832-516B-4585-9037-52F7C8722895}"/>
          </ac:spMkLst>
        </pc:spChg>
        <pc:graphicFrameChg chg="mod">
          <ac:chgData name="Rautaporras Petteri" userId="d9004aa4-7491-43fa-b04f-4f6e300df2fa" providerId="ADAL" clId="{B4D6939C-B1BC-4ABF-817F-491F93C86CAA}" dt="2021-04-26T06:56:47.761" v="327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modSp add mod">
        <pc:chgData name="Rautaporras Petteri" userId="d9004aa4-7491-43fa-b04f-4f6e300df2fa" providerId="ADAL" clId="{B4D6939C-B1BC-4ABF-817F-491F93C86CAA}" dt="2021-04-26T06:08:21.330" v="30" actId="1076"/>
        <pc:sldMkLst>
          <pc:docMk/>
          <pc:sldMk cId="3098896778" sldId="1046"/>
        </pc:sldMkLst>
        <pc:spChg chg="mod">
          <ac:chgData name="Rautaporras Petteri" userId="d9004aa4-7491-43fa-b04f-4f6e300df2fa" providerId="ADAL" clId="{B4D6939C-B1BC-4ABF-817F-491F93C86CAA}" dt="2021-04-26T06:08:16.281" v="29" actId="20577"/>
          <ac:spMkLst>
            <pc:docMk/>
            <pc:sldMk cId="3098896778" sldId="1046"/>
            <ac:spMk id="8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7:47.384" v="25" actId="20577"/>
          <ac:spMkLst>
            <pc:docMk/>
            <pc:sldMk cId="3098896778" sldId="1046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01.024" v="26" actId="1076"/>
          <ac:spMkLst>
            <pc:docMk/>
            <pc:sldMk cId="3098896778" sldId="1046"/>
            <ac:spMk id="225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21.330" v="30" actId="1076"/>
          <ac:spMkLst>
            <pc:docMk/>
            <pc:sldMk cId="3098896778" sldId="1046"/>
            <ac:spMk id="229" creationId="{00000000-0000-0000-0000-000000000000}"/>
          </ac:spMkLst>
        </pc:spChg>
      </pc:sldChg>
      <pc:sldChg chg="addSp delSp modSp add mod">
        <pc:chgData name="Rautaporras Petteri" userId="d9004aa4-7491-43fa-b04f-4f6e300df2fa" providerId="ADAL" clId="{B4D6939C-B1BC-4ABF-817F-491F93C86CAA}" dt="2021-04-26T06:46:42.225" v="219" actId="20577"/>
        <pc:sldMkLst>
          <pc:docMk/>
          <pc:sldMk cId="2631198548" sldId="1047"/>
        </pc:sldMkLst>
        <pc:spChg chg="del mod">
          <ac:chgData name="Rautaporras Petteri" userId="d9004aa4-7491-43fa-b04f-4f6e300df2fa" providerId="ADAL" clId="{B4D6939C-B1BC-4ABF-817F-491F93C86CAA}" dt="2021-04-26T06:46:33.722" v="211" actId="478"/>
          <ac:spMkLst>
            <pc:docMk/>
            <pc:sldMk cId="2631198548" sldId="1047"/>
            <ac:spMk id="2" creationId="{EFCA2451-703A-404C-9695-944A2DB105B5}"/>
          </ac:spMkLst>
        </pc:spChg>
        <pc:spChg chg="add mod">
          <ac:chgData name="Rautaporras Petteri" userId="d9004aa4-7491-43fa-b04f-4f6e300df2fa" providerId="ADAL" clId="{B4D6939C-B1BC-4ABF-817F-491F93C86CAA}" dt="2021-04-26T06:43:52.402" v="171" actId="1076"/>
          <ac:spMkLst>
            <pc:docMk/>
            <pc:sldMk cId="2631198548" sldId="1047"/>
            <ac:spMk id="6" creationId="{829D71FB-6EFF-4F81-A87C-9BABCE63FEE4}"/>
          </ac:spMkLst>
        </pc:spChg>
        <pc:spChg chg="mod">
          <ac:chgData name="Rautaporras Petteri" userId="d9004aa4-7491-43fa-b04f-4f6e300df2fa" providerId="ADAL" clId="{B4D6939C-B1BC-4ABF-817F-491F93C86CAA}" dt="2021-04-26T06:45:53.057" v="201" actId="20577"/>
          <ac:spMkLst>
            <pc:docMk/>
            <pc:sldMk cId="2631198548" sldId="1047"/>
            <ac:spMk id="7" creationId="{AC0BAA4F-D797-4011-AA46-63C0FBA69B47}"/>
          </ac:spMkLst>
        </pc:spChg>
        <pc:spChg chg="mod">
          <ac:chgData name="Rautaporras Petteri" userId="d9004aa4-7491-43fa-b04f-4f6e300df2fa" providerId="ADAL" clId="{B4D6939C-B1BC-4ABF-817F-491F93C86CAA}" dt="2021-04-26T06:42:18.702" v="133" actId="14100"/>
          <ac:spMkLst>
            <pc:docMk/>
            <pc:sldMk cId="2631198548" sldId="1047"/>
            <ac:spMk id="9" creationId="{B951442B-DB0E-44AE-8347-0CE350BA1572}"/>
          </ac:spMkLst>
        </pc:spChg>
        <pc:spChg chg="add mod">
          <ac:chgData name="Rautaporras Petteri" userId="d9004aa4-7491-43fa-b04f-4f6e300df2fa" providerId="ADAL" clId="{B4D6939C-B1BC-4ABF-817F-491F93C86CAA}" dt="2021-04-26T06:46:42.225" v="219" actId="20577"/>
          <ac:spMkLst>
            <pc:docMk/>
            <pc:sldMk cId="2631198548" sldId="1047"/>
            <ac:spMk id="11" creationId="{5FDE2F71-852C-4A4F-B4EB-321EC6CE776C}"/>
          </ac:spMkLst>
        </pc:spChg>
      </pc:sldChg>
      <pc:sldChg chg="addSp delSp modSp new mod ord">
        <pc:chgData name="Rautaporras Petteri" userId="d9004aa4-7491-43fa-b04f-4f6e300df2fa" providerId="ADAL" clId="{B4D6939C-B1BC-4ABF-817F-491F93C86CAA}" dt="2021-04-26T07:30:43.193" v="598"/>
        <pc:sldMkLst>
          <pc:docMk/>
          <pc:sldMk cId="4042387516" sldId="1048"/>
        </pc:sldMkLst>
        <pc:spChg chg="mod">
          <ac:chgData name="Rautaporras Petteri" userId="d9004aa4-7491-43fa-b04f-4f6e300df2fa" providerId="ADAL" clId="{B4D6939C-B1BC-4ABF-817F-491F93C86CAA}" dt="2021-04-26T07:29:21.093" v="581" actId="1076"/>
          <ac:spMkLst>
            <pc:docMk/>
            <pc:sldMk cId="4042387516" sldId="1048"/>
            <ac:spMk id="2" creationId="{4149724C-3E7F-4E44-AF58-D58F82F743C2}"/>
          </ac:spMkLst>
        </pc:spChg>
        <pc:spChg chg="del">
          <ac:chgData name="Rautaporras Petteri" userId="d9004aa4-7491-43fa-b04f-4f6e300df2fa" providerId="ADAL" clId="{B4D6939C-B1BC-4ABF-817F-491F93C86CAA}" dt="2021-04-26T07:28:11.951" v="569"/>
          <ac:spMkLst>
            <pc:docMk/>
            <pc:sldMk cId="4042387516" sldId="1048"/>
            <ac:spMk id="6" creationId="{C81B5B43-F23A-4565-8BB7-E9F57825C272}"/>
          </ac:spMkLst>
        </pc:spChg>
        <pc:spChg chg="mod">
          <ac:chgData name="Rautaporras Petteri" userId="d9004aa4-7491-43fa-b04f-4f6e300df2fa" providerId="ADAL" clId="{B4D6939C-B1BC-4ABF-817F-491F93C86CAA}" dt="2021-04-26T07:29:52.214" v="588" actId="20577"/>
          <ac:spMkLst>
            <pc:docMk/>
            <pc:sldMk cId="4042387516" sldId="1048"/>
            <ac:spMk id="7" creationId="{6C31995A-2BC5-4396-9C10-B6055538A102}"/>
          </ac:spMkLst>
        </pc:spChg>
        <pc:spChg chg="add mod">
          <ac:chgData name="Rautaporras Petteri" userId="d9004aa4-7491-43fa-b04f-4f6e300df2fa" providerId="ADAL" clId="{B4D6939C-B1BC-4ABF-817F-491F93C86CAA}" dt="2021-04-26T07:30:13.746" v="595" actId="20577"/>
          <ac:spMkLst>
            <pc:docMk/>
            <pc:sldMk cId="4042387516" sldId="1048"/>
            <ac:spMk id="9" creationId="{AC3329D9-AFB9-45A4-9D57-5780BCFCE1DF}"/>
          </ac:spMkLst>
        </pc:spChg>
        <pc:graphicFrameChg chg="add mod">
          <ac:chgData name="Rautaporras Petteri" userId="d9004aa4-7491-43fa-b04f-4f6e300df2fa" providerId="ADAL" clId="{B4D6939C-B1BC-4ABF-817F-491F93C86CAA}" dt="2021-04-26T07:29:23.211" v="583" actId="14100"/>
          <ac:graphicFrameMkLst>
            <pc:docMk/>
            <pc:sldMk cId="4042387516" sldId="1048"/>
            <ac:graphicFrameMk id="8" creationId="{CB8C081D-8A99-48EE-A21C-3B54DAEFE6D2}"/>
          </ac:graphicFrameMkLst>
        </pc:graphicFrameChg>
      </pc:sldChg>
    </pc:docChg>
  </pc:docChgLst>
  <pc:docChgLst>
    <pc:chgData name="Rautaporras Petteri" userId="81ae4bc9-51ec-4b09-af2d-f08f9486593f" providerId="ADAL" clId="{E7A35982-DC07-461A-BC2A-B56647C71284}"/>
    <pc:docChg chg="undo custSel addSld delSld modSld sldOrd">
      <pc:chgData name="Rautaporras Petteri" userId="81ae4bc9-51ec-4b09-af2d-f08f9486593f" providerId="ADAL" clId="{E7A35982-DC07-461A-BC2A-B56647C71284}" dt="2022-05-02T10:46:35.292" v="596" actId="47"/>
      <pc:docMkLst>
        <pc:docMk/>
      </pc:docMkLst>
      <pc:sldChg chg="modSp add">
        <pc:chgData name="Rautaporras Petteri" userId="81ae4bc9-51ec-4b09-af2d-f08f9486593f" providerId="ADAL" clId="{E7A35982-DC07-461A-BC2A-B56647C71284}" dt="2022-05-02T10:42:42.408" v="594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E7A35982-DC07-461A-BC2A-B56647C71284}" dt="2022-05-02T10:42:42.408" v="594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E7A35982-DC07-461A-BC2A-B56647C71284}" dt="2022-05-02T10:46:35.292" v="596" actId="47"/>
        <pc:sldMkLst>
          <pc:docMk/>
          <pc:sldMk cId="1280707361" sldId="262"/>
        </pc:sldMkLst>
      </pc:sldChg>
      <pc:sldChg chg="modSp del">
        <pc:chgData name="Rautaporras Petteri" userId="81ae4bc9-51ec-4b09-af2d-f08f9486593f" providerId="ADAL" clId="{E7A35982-DC07-461A-BC2A-B56647C71284}" dt="2022-05-02T08:32:22.319" v="71" actId="47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E7A35982-DC07-461A-BC2A-B56647C71284}" dt="2022-05-02T08:29:31.114" v="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add">
        <pc:chgData name="Rautaporras Petteri" userId="81ae4bc9-51ec-4b09-af2d-f08f9486593f" providerId="ADAL" clId="{E7A35982-DC07-461A-BC2A-B56647C71284}" dt="2022-05-02T10:42:39.551" v="591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E7A35982-DC07-461A-BC2A-B56647C71284}" dt="2022-05-02T10:42:39.551" v="591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19:44.294" v="360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E7A35982-DC07-461A-BC2A-B56647C71284}" dt="2022-05-02T10:19:14.019" v="356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E7A35982-DC07-461A-BC2A-B56647C71284}" dt="2022-05-02T10:27:43.871" v="435"/>
        <pc:sldMkLst>
          <pc:docMk/>
          <pc:sldMk cId="1987471013" sldId="390"/>
        </pc:sldMkLst>
        <pc:spChg chg="mod">
          <ac:chgData name="Rautaporras Petteri" userId="81ae4bc9-51ec-4b09-af2d-f08f9486593f" providerId="ADAL" clId="{E7A35982-DC07-461A-BC2A-B56647C71284}" dt="2022-05-02T10:22:43.446" v="394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Graphic">
          <ac:chgData name="Rautaporras Petteri" userId="81ae4bc9-51ec-4b09-af2d-f08f9486593f" providerId="ADAL" clId="{E7A35982-DC07-461A-BC2A-B56647C71284}" dt="2022-05-02T10:27:34.564" v="434" actId="20577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7:43.871" v="435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7.285" v="516"/>
        <pc:sldMkLst>
          <pc:docMk/>
          <pc:sldMk cId="3656174783" sldId="391"/>
        </pc:sldMkLst>
        <pc:spChg chg="mod">
          <ac:chgData name="Rautaporras Petteri" userId="81ae4bc9-51ec-4b09-af2d-f08f9486593f" providerId="ADAL" clId="{E7A35982-DC07-461A-BC2A-B56647C71284}" dt="2022-05-02T10:33:57.285" v="51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7A35982-DC07-461A-BC2A-B56647C71284}" dt="2022-05-02T10:28:07.535" v="436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28:55.020" v="4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0:05.444" v="463" actId="20577"/>
        <pc:sldMkLst>
          <pc:docMk/>
          <pc:sldMk cId="3669793224" sldId="392"/>
        </pc:sldMkLst>
        <pc:spChg chg="mod">
          <ac:chgData name="Rautaporras Petteri" userId="81ae4bc9-51ec-4b09-af2d-f08f9486593f" providerId="ADAL" clId="{E7A35982-DC07-461A-BC2A-B56647C71284}" dt="2022-05-02T10:22:46.911" v="395"/>
          <ac:spMkLst>
            <pc:docMk/>
            <pc:sldMk cId="3669793224" sldId="392"/>
            <ac:spMk id="14" creationId="{B82B029D-354B-4A5F-9DCF-121ABF342CB8}"/>
          </ac:spMkLst>
        </pc:spChg>
        <pc:graphicFrameChg chg="modGraphic">
          <ac:chgData name="Rautaporras Petteri" userId="81ae4bc9-51ec-4b09-af2d-f08f9486593f" providerId="ADAL" clId="{E7A35982-DC07-461A-BC2A-B56647C71284}" dt="2022-05-02T10:30:05.444" v="463" actId="20577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9:49.451" v="456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3.414" v="515"/>
        <pc:sldMkLst>
          <pc:docMk/>
          <pc:sldMk cId="2654687898" sldId="393"/>
        </pc:sldMkLst>
        <pc:spChg chg="mod">
          <ac:chgData name="Rautaporras Petteri" userId="81ae4bc9-51ec-4b09-af2d-f08f9486593f" providerId="ADAL" clId="{E7A35982-DC07-461A-BC2A-B56647C71284}" dt="2022-05-02T10:33:53.414" v="51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7A35982-DC07-461A-BC2A-B56647C71284}" dt="2022-05-02T10:30:22.301" v="46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1:10.650" v="47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2:34.162" v="492" actId="20577"/>
        <pc:sldMkLst>
          <pc:docMk/>
          <pc:sldMk cId="313182403" sldId="394"/>
        </pc:sldMkLst>
        <pc:spChg chg="mod">
          <ac:chgData name="Rautaporras Petteri" userId="81ae4bc9-51ec-4b09-af2d-f08f9486593f" providerId="ADAL" clId="{E7A35982-DC07-461A-BC2A-B56647C71284}" dt="2022-05-02T10:24:49.018" v="396"/>
          <ac:spMkLst>
            <pc:docMk/>
            <pc:sldMk cId="313182403" sldId="394"/>
            <ac:spMk id="10" creationId="{B1D6AD6E-1E76-40F0-A297-8C5A72E17969}"/>
          </ac:spMkLst>
        </pc:spChg>
        <pc:graphicFrameChg chg="modGraphic">
          <ac:chgData name="Rautaporras Petteri" userId="81ae4bc9-51ec-4b09-af2d-f08f9486593f" providerId="ADAL" clId="{E7A35982-DC07-461A-BC2A-B56647C71284}" dt="2022-05-02T10:32:34.162" v="492" actId="20577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1:50.247" v="479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39.233" v="513" actId="20577"/>
        <pc:sldMkLst>
          <pc:docMk/>
          <pc:sldMk cId="2811407423" sldId="395"/>
        </pc:sldMkLst>
        <pc:spChg chg="mod">
          <ac:chgData name="Rautaporras Petteri" userId="81ae4bc9-51ec-4b09-af2d-f08f9486593f" providerId="ADAL" clId="{E7A35982-DC07-461A-BC2A-B56647C71284}" dt="2022-05-02T10:33:39.233" v="513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7A35982-DC07-461A-BC2A-B56647C71284}" dt="2022-05-02T10:33:30.896" v="508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33:24.441" v="507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5:01.319" v="531"/>
        <pc:sldMkLst>
          <pc:docMk/>
          <pc:sldMk cId="1647773486" sldId="396"/>
        </pc:sldMkLst>
        <pc:spChg chg="mod">
          <ac:chgData name="Rautaporras Petteri" userId="81ae4bc9-51ec-4b09-af2d-f08f9486593f" providerId="ADAL" clId="{E7A35982-DC07-461A-BC2A-B56647C71284}" dt="2022-05-02T10:24:52.540" v="397"/>
          <ac:spMkLst>
            <pc:docMk/>
            <pc:sldMk cId="1647773486" sldId="396"/>
            <ac:spMk id="14" creationId="{BB5F8D72-9B1E-414E-B7CA-2B36A3595602}"/>
          </ac:spMkLst>
        </pc:spChg>
        <pc:graphicFrameChg chg="modGraphic">
          <ac:chgData name="Rautaporras Petteri" userId="81ae4bc9-51ec-4b09-af2d-f08f9486593f" providerId="ADAL" clId="{E7A35982-DC07-461A-BC2A-B56647C71284}" dt="2022-05-02T10:34:54.273" v="530" actId="20577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5:01.319" v="53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6:25.217" v="547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E7A35982-DC07-461A-BC2A-B56647C71284}" dt="2022-05-02T10:33:47.081" v="51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7A35982-DC07-461A-BC2A-B56647C71284}" dt="2022-05-02T10:36:13.797" v="53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6:25.217" v="54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22:37.287" v="39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E7A35982-DC07-461A-BC2A-B56647C71284}" dt="2022-05-02T10:22:37.287" v="39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7A35982-DC07-461A-BC2A-B56647C71284}" dt="2022-05-02T10:21:57.747" v="374" actId="20577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1:30.496" v="364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4:03.873" v="51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E7A35982-DC07-461A-BC2A-B56647C71284}" dt="2022-05-02T10:34:03.873" v="519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7A35982-DC07-461A-BC2A-B56647C71284}" dt="2022-05-02T10:25:12.304" v="39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26:13.324" v="412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39.932" v="59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7A35982-DC07-461A-BC2A-B56647C71284}" dt="2022-05-02T10:42:39.932" v="59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41.404" v="59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7A35982-DC07-461A-BC2A-B56647C71284}" dt="2022-05-02T10:42:41.404" v="59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 ord">
        <pc:chgData name="Rautaporras Petteri" userId="81ae4bc9-51ec-4b09-af2d-f08f9486593f" providerId="ADAL" clId="{E7A35982-DC07-461A-BC2A-B56647C71284}" dt="2022-05-02T10:42:13.675" v="588" actId="47"/>
        <pc:sldMkLst>
          <pc:docMk/>
          <pc:sldMk cId="3544025929" sldId="967"/>
        </pc:sldMkLst>
      </pc:sldChg>
      <pc:sldChg chg="modSp del">
        <pc:chgData name="Rautaporras Petteri" userId="81ae4bc9-51ec-4b09-af2d-f08f9486593f" providerId="ADAL" clId="{E7A35982-DC07-461A-BC2A-B56647C71284}" dt="2022-05-02T08:32:20.427" v="69" actId="4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E7A35982-DC07-461A-BC2A-B56647C71284}" dt="2022-05-02T08:29:29.689" v="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modSp add mod">
        <pc:chgData name="Rautaporras Petteri" userId="81ae4bc9-51ec-4b09-af2d-f08f9486593f" providerId="ADAL" clId="{E7A35982-DC07-461A-BC2A-B56647C71284}" dt="2022-05-02T10:40:28.495" v="581" actId="1076"/>
        <pc:sldMkLst>
          <pc:docMk/>
          <pc:sldMk cId="4042387516" sldId="1048"/>
        </pc:sldMkLst>
        <pc:spChg chg="mod">
          <ac:chgData name="Rautaporras Petteri" userId="81ae4bc9-51ec-4b09-af2d-f08f9486593f" providerId="ADAL" clId="{E7A35982-DC07-461A-BC2A-B56647C71284}" dt="2022-05-02T10:37:48.608" v="550" actId="255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E7A35982-DC07-461A-BC2A-B56647C71284}" dt="2022-05-02T10:39:08.487" v="565" actId="1076"/>
          <ac:spMkLst>
            <pc:docMk/>
            <pc:sldMk cId="4042387516" sldId="1048"/>
            <ac:spMk id="9" creationId="{AC3329D9-AFB9-45A4-9D57-5780BCFCE1DF}"/>
          </ac:spMkLst>
        </pc:spChg>
        <pc:spChg chg="add mod">
          <ac:chgData name="Rautaporras Petteri" userId="81ae4bc9-51ec-4b09-af2d-f08f9486593f" providerId="ADAL" clId="{E7A35982-DC07-461A-BC2A-B56647C71284}" dt="2022-05-02T10:40:28.495" v="581" actId="1076"/>
          <ac:spMkLst>
            <pc:docMk/>
            <pc:sldMk cId="4042387516" sldId="1048"/>
            <ac:spMk id="10" creationId="{990628D4-9299-479C-B632-E1E085187EDD}"/>
          </ac:spMkLst>
        </pc:spChg>
      </pc:sldChg>
      <pc:sldChg chg="modSp del">
        <pc:chgData name="Rautaporras Petteri" userId="81ae4bc9-51ec-4b09-af2d-f08f9486593f" providerId="ADAL" clId="{E7A35982-DC07-461A-BC2A-B56647C71284}" dt="2022-05-02T08:32:21.468" v="70" actId="47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E7A35982-DC07-461A-BC2A-B56647C71284}" dt="2022-05-02T08:29:30.325" v="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8.756" v="589"/>
        <pc:sldMkLst>
          <pc:docMk/>
          <pc:sldMk cId="17476588" sldId="1070"/>
        </pc:sldMkLst>
        <pc:spChg chg="mod">
          <ac:chgData name="Rautaporras Petteri" userId="81ae4bc9-51ec-4b09-af2d-f08f9486593f" providerId="ADAL" clId="{E7A35982-DC07-461A-BC2A-B56647C71284}" dt="2022-05-02T08:30:52.283" v="44" actId="20577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E7A35982-DC07-461A-BC2A-B56647C71284}" dt="2022-05-02T10:42:38.756" v="589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9.085" v="590"/>
        <pc:sldMkLst>
          <pc:docMk/>
          <pc:sldMk cId="3342183405" sldId="1085"/>
        </pc:sldMkLst>
        <pc:spChg chg="mod">
          <ac:chgData name="Rautaporras Petteri" userId="81ae4bc9-51ec-4b09-af2d-f08f9486593f" providerId="ADAL" clId="{E7A35982-DC07-461A-BC2A-B56647C71284}" dt="2022-05-02T08:31:54.402" v="68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E7A35982-DC07-461A-BC2A-B56647C71284}" dt="2022-05-02T10:42:39.085" v="59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del">
        <pc:chgData name="Rautaporras Petteri" userId="81ae4bc9-51ec-4b09-af2d-f08f9486593f" providerId="ADAL" clId="{E7A35982-DC07-461A-BC2A-B56647C71284}" dt="2022-05-02T10:18:57.398" v="340" actId="47"/>
        <pc:sldMkLst>
          <pc:docMk/>
          <pc:sldMk cId="3979927803" sldId="1086"/>
        </pc:sldMkLst>
      </pc:sldChg>
      <pc:sldChg chg="del">
        <pc:chgData name="Rautaporras Petteri" userId="81ae4bc9-51ec-4b09-af2d-f08f9486593f" providerId="ADAL" clId="{E7A35982-DC07-461A-BC2A-B56647C71284}" dt="2022-05-02T10:18:59.857" v="341" actId="47"/>
        <pc:sldMkLst>
          <pc:docMk/>
          <pc:sldMk cId="1730318972" sldId="1087"/>
        </pc:sldMkLst>
      </pc:sldChg>
      <pc:sldChg chg="modSp del">
        <pc:chgData name="Rautaporras Petteri" userId="81ae4bc9-51ec-4b09-af2d-f08f9486593f" providerId="ADAL" clId="{E7A35982-DC07-461A-BC2A-B56647C71284}" dt="2022-05-02T10:19:00.931" v="342" actId="47"/>
        <pc:sldMkLst>
          <pc:docMk/>
          <pc:sldMk cId="2167043519" sldId="1088"/>
        </pc:sldMkLst>
        <pc:graphicFrameChg chg="mod">
          <ac:chgData name="Rautaporras Petteri" userId="81ae4bc9-51ec-4b09-af2d-f08f9486593f" providerId="ADAL" clId="{E7A35982-DC07-461A-BC2A-B56647C71284}" dt="2022-05-02T08:46:25.360" v="337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39:23.577" v="244" actId="27918"/>
        <pc:sldMkLst>
          <pc:docMk/>
          <pc:sldMk cId="2604779333" sldId="1089"/>
        </pc:sldMkLst>
        <pc:spChg chg="mod">
          <ac:chgData name="Rautaporras Petteri" userId="81ae4bc9-51ec-4b09-af2d-f08f9486593f" providerId="ADAL" clId="{E7A35982-DC07-461A-BC2A-B56647C71284}" dt="2022-05-02T08:32:51.868" v="73"/>
          <ac:spMkLst>
            <pc:docMk/>
            <pc:sldMk cId="2604779333" sldId="1089"/>
            <ac:spMk id="2" creationId="{21E1AF2F-07E9-4283-AC27-BB3BD94E73B8}"/>
          </ac:spMkLst>
        </pc:spChg>
        <pc:spChg chg="del">
          <ac:chgData name="Rautaporras Petteri" userId="81ae4bc9-51ec-4b09-af2d-f08f9486593f" providerId="ADAL" clId="{E7A35982-DC07-461A-BC2A-B56647C71284}" dt="2022-05-02T08:32:58.819" v="74"/>
          <ac:spMkLst>
            <pc:docMk/>
            <pc:sldMk cId="2604779333" sldId="1089"/>
            <ac:spMk id="6" creationId="{EF8487DE-9C6A-4DEA-A20D-D415DB4AF67D}"/>
          </ac:spMkLst>
        </pc:spChg>
        <pc:spChg chg="mod">
          <ac:chgData name="Rautaporras Petteri" userId="81ae4bc9-51ec-4b09-af2d-f08f9486593f" providerId="ADAL" clId="{E7A35982-DC07-461A-BC2A-B56647C71284}" dt="2022-05-02T08:37:19.710" v="228" actId="20577"/>
          <ac:spMkLst>
            <pc:docMk/>
            <pc:sldMk cId="2604779333" sldId="1089"/>
            <ac:spMk id="7" creationId="{E6164ACA-41DC-4B2A-BEF5-F694DE4377CC}"/>
          </ac:spMkLst>
        </pc:spChg>
        <pc:spChg chg="add mod">
          <ac:chgData name="Rautaporras Petteri" userId="81ae4bc9-51ec-4b09-af2d-f08f9486593f" providerId="ADAL" clId="{E7A35982-DC07-461A-BC2A-B56647C71284}" dt="2022-05-02T08:33:31.439" v="76"/>
          <ac:spMkLst>
            <pc:docMk/>
            <pc:sldMk cId="2604779333" sldId="1089"/>
            <ac:spMk id="9" creationId="{7C97B751-E075-47A5-8856-6F0132222CED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0" creationId="{A95B29B4-AF33-4592-9426-F656EF881332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1" creationId="{F6C2AF98-DE1C-4FD2-94D5-8E6DA8E9AB98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2" creationId="{3E41CA65-9A8B-4D58-9DDA-986B59ED085B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3" creationId="{875DE54B-9475-4A4E-9593-B13A030BE17E}"/>
          </ac:spMkLst>
        </pc:spChg>
        <pc:graphicFrameChg chg="add mod">
          <ac:chgData name="Rautaporras Petteri" userId="81ae4bc9-51ec-4b09-af2d-f08f9486593f" providerId="ADAL" clId="{E7A35982-DC07-461A-BC2A-B56647C71284}" dt="2022-05-02T08:35:35.818" v="90"/>
          <ac:graphicFrameMkLst>
            <pc:docMk/>
            <pc:sldMk cId="2604779333" sldId="1089"/>
            <ac:graphicFrameMk id="8" creationId="{5BF919A5-3E4C-48ED-8C31-3E33C84713C5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2:57.675" v="311" actId="27918"/>
        <pc:sldMkLst>
          <pc:docMk/>
          <pc:sldMk cId="1774773377" sldId="1090"/>
        </pc:sldMkLst>
        <pc:spChg chg="mod">
          <ac:chgData name="Rautaporras Petteri" userId="81ae4bc9-51ec-4b09-af2d-f08f9486593f" providerId="ADAL" clId="{E7A35982-DC07-461A-BC2A-B56647C71284}" dt="2022-05-02T08:38:23.922" v="235"/>
          <ac:spMkLst>
            <pc:docMk/>
            <pc:sldMk cId="1774773377" sldId="1090"/>
            <ac:spMk id="2" creationId="{DDE98A3D-87CA-4426-A2B7-8585278A6FC2}"/>
          </ac:spMkLst>
        </pc:spChg>
        <pc:spChg chg="del">
          <ac:chgData name="Rautaporras Petteri" userId="81ae4bc9-51ec-4b09-af2d-f08f9486593f" providerId="ADAL" clId="{E7A35982-DC07-461A-BC2A-B56647C71284}" dt="2022-05-02T08:38:36.642" v="238" actId="478"/>
          <ac:spMkLst>
            <pc:docMk/>
            <pc:sldMk cId="1774773377" sldId="1090"/>
            <ac:spMk id="6" creationId="{D8BE569E-14AF-4D2E-AC6F-935E05853DCA}"/>
          </ac:spMkLst>
        </pc:spChg>
        <pc:spChg chg="mod">
          <ac:chgData name="Rautaporras Petteri" userId="81ae4bc9-51ec-4b09-af2d-f08f9486593f" providerId="ADAL" clId="{E7A35982-DC07-461A-BC2A-B56647C71284}" dt="2022-05-02T08:39:07.457" v="242" actId="14100"/>
          <ac:spMkLst>
            <pc:docMk/>
            <pc:sldMk cId="1774773377" sldId="1090"/>
            <ac:spMk id="7" creationId="{B962CFCD-32DA-455B-A1C3-95D2C7FF7974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9" creationId="{741A5BD0-1B91-4DF1-B002-8C935C99FD47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0" creationId="{16E07B2F-F070-45CF-86E2-4A42557B7CFD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1" creationId="{3313F59E-FB8D-4117-9C5D-024A7E59DF34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3" creationId="{89E257CB-6587-4E6C-B002-277233925C50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4" creationId="{24158166-C6CB-48BE-92DD-A8C2DFDAF713}"/>
          </ac:spMkLst>
        </pc:spChg>
        <pc:spChg chg="add mod">
          <ac:chgData name="Rautaporras Petteri" userId="81ae4bc9-51ec-4b09-af2d-f08f9486593f" providerId="ADAL" clId="{E7A35982-DC07-461A-BC2A-B56647C71284}" dt="2022-05-02T08:38:55.845" v="240"/>
          <ac:spMkLst>
            <pc:docMk/>
            <pc:sldMk cId="1774773377" sldId="1090"/>
            <ac:spMk id="15" creationId="{B624FF1D-6842-48C4-A898-DB97B4A87602}"/>
          </ac:spMkLst>
        </pc:spChg>
        <pc:graphicFrameChg chg="add del mod">
          <ac:chgData name="Rautaporras Petteri" userId="81ae4bc9-51ec-4b09-af2d-f08f9486593f" providerId="ADAL" clId="{E7A35982-DC07-461A-BC2A-B56647C71284}" dt="2022-05-02T08:38:35.093" v="237"/>
          <ac:graphicFrameMkLst>
            <pc:docMk/>
            <pc:sldMk cId="1774773377" sldId="1090"/>
            <ac:graphicFrameMk id="8" creationId="{5234CF25-16FC-42B2-906E-B0EEC98D2F8D}"/>
          </ac:graphicFrameMkLst>
        </pc:graphicFrameChg>
        <pc:graphicFrameChg chg="add mod">
          <ac:chgData name="Rautaporras Petteri" userId="81ae4bc9-51ec-4b09-af2d-f08f9486593f" providerId="ADAL" clId="{E7A35982-DC07-461A-BC2A-B56647C71284}" dt="2022-05-02T08:38:37.565" v="239"/>
          <ac:graphicFrameMkLst>
            <pc:docMk/>
            <pc:sldMk cId="1774773377" sldId="1090"/>
            <ac:graphicFrameMk id="12" creationId="{DA69CDB5-4197-4B8F-9F20-53D6261EBADC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5:46.936" v="328" actId="27918"/>
        <pc:sldMkLst>
          <pc:docMk/>
          <pc:sldMk cId="825743128" sldId="1091"/>
        </pc:sldMkLst>
        <pc:spChg chg="mod">
          <ac:chgData name="Rautaporras Petteri" userId="81ae4bc9-51ec-4b09-af2d-f08f9486593f" providerId="ADAL" clId="{E7A35982-DC07-461A-BC2A-B56647C71284}" dt="2022-05-02T08:41:35.999" v="287" actId="20577"/>
          <ac:spMkLst>
            <pc:docMk/>
            <pc:sldMk cId="825743128" sldId="1091"/>
            <ac:spMk id="2" creationId="{94268E2D-6768-4CA4-8E1D-D8D62A909D6B}"/>
          </ac:spMkLst>
        </pc:spChg>
        <pc:spChg chg="del">
          <ac:chgData name="Rautaporras Petteri" userId="81ae4bc9-51ec-4b09-af2d-f08f9486593f" providerId="ADAL" clId="{E7A35982-DC07-461A-BC2A-B56647C71284}" dt="2022-05-02T08:41:48.046" v="288" actId="478"/>
          <ac:spMkLst>
            <pc:docMk/>
            <pc:sldMk cId="825743128" sldId="1091"/>
            <ac:spMk id="6" creationId="{7B65E02D-FAB7-4B29-AE56-4622EAAB080D}"/>
          </ac:spMkLst>
        </pc:spChg>
        <pc:spChg chg="mod">
          <ac:chgData name="Rautaporras Petteri" userId="81ae4bc9-51ec-4b09-af2d-f08f9486593f" providerId="ADAL" clId="{E7A35982-DC07-461A-BC2A-B56647C71284}" dt="2022-05-02T08:42:50.059" v="309" actId="14100"/>
          <ac:spMkLst>
            <pc:docMk/>
            <pc:sldMk cId="825743128" sldId="1091"/>
            <ac:spMk id="7" creationId="{4CC8714E-8F9E-42DC-B314-5F7B94BEBC35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9" creationId="{2162B8DB-F98C-464D-B0CD-74B3ECD7A22F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10" creationId="{DDC0448A-8BAE-4270-BD6D-E921805AF08A}"/>
          </ac:spMkLst>
        </pc:spChg>
        <pc:spChg chg="add mod">
          <ac:chgData name="Rautaporras Petteri" userId="81ae4bc9-51ec-4b09-af2d-f08f9486593f" providerId="ADAL" clId="{E7A35982-DC07-461A-BC2A-B56647C71284}" dt="2022-05-02T08:42:38.199" v="307" actId="14100"/>
          <ac:spMkLst>
            <pc:docMk/>
            <pc:sldMk cId="825743128" sldId="1091"/>
            <ac:spMk id="11" creationId="{DDF6EE92-72B5-45DF-ADA6-273CC9E7D476}"/>
          </ac:spMkLst>
        </pc:spChg>
        <pc:graphicFrameChg chg="add mod">
          <ac:chgData name="Rautaporras Petteri" userId="81ae4bc9-51ec-4b09-af2d-f08f9486593f" providerId="ADAL" clId="{E7A35982-DC07-461A-BC2A-B56647C71284}" dt="2022-05-02T08:41:49.120" v="289"/>
          <ac:graphicFrameMkLst>
            <pc:docMk/>
            <pc:sldMk cId="825743128" sldId="1091"/>
            <ac:graphicFrameMk id="8" creationId="{8BC79BE1-1C0D-41D9-8452-5CE7603DDFCD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6:20.086" v="334" actId="27918"/>
        <pc:sldMkLst>
          <pc:docMk/>
          <pc:sldMk cId="1120175821" sldId="1092"/>
        </pc:sldMkLst>
        <pc:spChg chg="mod">
          <ac:chgData name="Rautaporras Petteri" userId="81ae4bc9-51ec-4b09-af2d-f08f9486593f" providerId="ADAL" clId="{E7A35982-DC07-461A-BC2A-B56647C71284}" dt="2022-05-02T08:44:56.455" v="321"/>
          <ac:spMkLst>
            <pc:docMk/>
            <pc:sldMk cId="1120175821" sldId="1092"/>
            <ac:spMk id="2" creationId="{8541B702-2F6A-4057-B060-4ED76D1C77D3}"/>
          </ac:spMkLst>
        </pc:spChg>
        <pc:spChg chg="del">
          <ac:chgData name="Rautaporras Petteri" userId="81ae4bc9-51ec-4b09-af2d-f08f9486593f" providerId="ADAL" clId="{E7A35982-DC07-461A-BC2A-B56647C71284}" dt="2022-05-02T08:45:08.894" v="322" actId="478"/>
          <ac:spMkLst>
            <pc:docMk/>
            <pc:sldMk cId="1120175821" sldId="1092"/>
            <ac:spMk id="6" creationId="{45382C05-AC7E-4300-99D1-06A18B279551}"/>
          </ac:spMkLst>
        </pc:spChg>
        <pc:spChg chg="mod">
          <ac:chgData name="Rautaporras Petteri" userId="81ae4bc9-51ec-4b09-af2d-f08f9486593f" providerId="ADAL" clId="{E7A35982-DC07-461A-BC2A-B56647C71284}" dt="2022-05-02T08:45:42.817" v="326" actId="14100"/>
          <ac:spMkLst>
            <pc:docMk/>
            <pc:sldMk cId="1120175821" sldId="1092"/>
            <ac:spMk id="7" creationId="{263522A5-B324-48FA-A39F-C0CF1A0C20B7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9" creationId="{0810720B-98E5-44BF-BEA5-090B8BD13802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10" creationId="{9556ABF2-4C89-4CE6-8520-49311F3DA037}"/>
          </ac:spMkLst>
        </pc:spChg>
        <pc:spChg chg="add mod">
          <ac:chgData name="Rautaporras Petteri" userId="81ae4bc9-51ec-4b09-af2d-f08f9486593f" providerId="ADAL" clId="{E7A35982-DC07-461A-BC2A-B56647C71284}" dt="2022-05-02T08:45:25.574" v="324"/>
          <ac:spMkLst>
            <pc:docMk/>
            <pc:sldMk cId="1120175821" sldId="1092"/>
            <ac:spMk id="11" creationId="{A13D17B4-E7F9-4D1B-81D0-74A585ACFB65}"/>
          </ac:spMkLst>
        </pc:spChg>
        <pc:graphicFrameChg chg="add mod">
          <ac:chgData name="Rautaporras Petteri" userId="81ae4bc9-51ec-4b09-af2d-f08f9486593f" providerId="ADAL" clId="{E7A35982-DC07-461A-BC2A-B56647C71284}" dt="2022-05-02T08:45:09.800" v="323"/>
          <ac:graphicFrameMkLst>
            <pc:docMk/>
            <pc:sldMk cId="1120175821" sldId="1092"/>
            <ac:graphicFrameMk id="8" creationId="{329A3506-07A3-4DE6-B934-394E7EB8D84C}"/>
          </ac:graphicFrameMkLst>
        </pc:graphicFrameChg>
      </pc:sldChg>
      <pc:sldChg chg="modSp add mod">
        <pc:chgData name="Rautaporras Petteri" userId="81ae4bc9-51ec-4b09-af2d-f08f9486593f" providerId="ADAL" clId="{E7A35982-DC07-461A-BC2A-B56647C71284}" dt="2022-05-02T10:42:04.882" v="587"/>
        <pc:sldMkLst>
          <pc:docMk/>
          <pc:sldMk cId="1507876297" sldId="1093"/>
        </pc:sldMkLst>
        <pc:spChg chg="mod">
          <ac:chgData name="Rautaporras Petteri" userId="81ae4bc9-51ec-4b09-af2d-f08f9486593f" providerId="ADAL" clId="{E7A35982-DC07-461A-BC2A-B56647C71284}" dt="2022-05-02T10:42:04.882" v="587"/>
          <ac:spMkLst>
            <pc:docMk/>
            <pc:sldMk cId="1507876297" sldId="1093"/>
            <ac:spMk id="2" creationId="{DD90FC4D-C1AB-48F7-A136-1C97BCF78BAA}"/>
          </ac:spMkLst>
        </pc:spChg>
        <pc:graphicFrameChg chg="mod">
          <ac:chgData name="Rautaporras Petteri" userId="81ae4bc9-51ec-4b09-af2d-f08f9486593f" providerId="ADAL" clId="{E7A35982-DC07-461A-BC2A-B56647C71284}" dt="2022-05-02T10:41:27.111" v="586" actId="14100"/>
          <ac:graphicFrameMkLst>
            <pc:docMk/>
            <pc:sldMk cId="1507876297" sldId="1093"/>
            <ac:graphicFrameMk id="8" creationId="{A020B971-AEF1-401C-AF98-4F76428027CF}"/>
          </ac:graphicFrameMkLst>
        </pc:graphicFrameChg>
      </pc:sldChg>
      <pc:sldChg chg="add">
        <pc:chgData name="Rautaporras Petteri" userId="81ae4bc9-51ec-4b09-af2d-f08f9486593f" providerId="ADAL" clId="{E7A35982-DC07-461A-BC2A-B56647C71284}" dt="2022-05-02T10:46:33.177" v="595"/>
        <pc:sldMkLst>
          <pc:docMk/>
          <pc:sldMk cId="3580865679" sldId="1094"/>
        </pc:sldMkLst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Business situation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Taul1!$B$2:$B$73</c:f>
              <c:numCache>
                <c:formatCode>General</c:formatCode>
                <c:ptCount val="72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C-4BC8-B6AE-68198173347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Business outlook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Taul1!$C$2:$C$73</c:f>
              <c:numCache>
                <c:formatCode>General</c:formatCode>
                <c:ptCount val="72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C-4BC8-B6AE-68198173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57.86</c:v>
                </c:pt>
                <c:pt idx="2">
                  <c:v>59.55</c:v>
                </c:pt>
                <c:pt idx="3">
                  <c:v>61.24</c:v>
                </c:pt>
                <c:pt idx="4">
                  <c:v>80.86</c:v>
                </c:pt>
                <c:pt idx="5">
                  <c:v>97.13</c:v>
                </c:pt>
                <c:pt idx="6">
                  <c:v>82.29</c:v>
                </c:pt>
                <c:pt idx="7">
                  <c:v>83.73</c:v>
                </c:pt>
                <c:pt idx="8">
                  <c:v>105.95</c:v>
                </c:pt>
                <c:pt idx="9">
                  <c:v>109.64</c:v>
                </c:pt>
                <c:pt idx="10">
                  <c:v>132.4</c:v>
                </c:pt>
                <c:pt idx="11">
                  <c:v>80.63</c:v>
                </c:pt>
                <c:pt idx="12">
                  <c:v>89.39</c:v>
                </c:pt>
                <c:pt idx="13">
                  <c:v>102.34</c:v>
                </c:pt>
                <c:pt idx="14">
                  <c:v>91.88</c:v>
                </c:pt>
                <c:pt idx="15">
                  <c:v>84.41</c:v>
                </c:pt>
                <c:pt idx="16">
                  <c:v>106.98</c:v>
                </c:pt>
                <c:pt idx="17">
                  <c:v>108.89</c:v>
                </c:pt>
                <c:pt idx="18">
                  <c:v>107.65</c:v>
                </c:pt>
                <c:pt idx="19">
                  <c:v>81</c:v>
                </c:pt>
                <c:pt idx="20">
                  <c:v>129.24</c:v>
                </c:pt>
                <c:pt idx="21">
                  <c:v>109.52</c:v>
                </c:pt>
                <c:pt idx="22">
                  <c:v>125.17</c:v>
                </c:pt>
                <c:pt idx="23">
                  <c:v>87.78</c:v>
                </c:pt>
                <c:pt idx="24">
                  <c:v>110.92</c:v>
                </c:pt>
                <c:pt idx="25">
                  <c:v>123.33</c:v>
                </c:pt>
                <c:pt idx="26">
                  <c:v>117.54</c:v>
                </c:pt>
                <c:pt idx="27">
                  <c:v>143.69</c:v>
                </c:pt>
                <c:pt idx="28">
                  <c:v>124.5</c:v>
                </c:pt>
                <c:pt idx="29">
                  <c:v>134.37</c:v>
                </c:pt>
                <c:pt idx="30">
                  <c:v>123.38</c:v>
                </c:pt>
                <c:pt idx="31">
                  <c:v>103.27</c:v>
                </c:pt>
                <c:pt idx="32">
                  <c:v>143.84</c:v>
                </c:pt>
                <c:pt idx="33">
                  <c:v>203.93</c:v>
                </c:pt>
                <c:pt idx="34">
                  <c:v>174.68</c:v>
                </c:pt>
                <c:pt idx="35">
                  <c:v>153.9</c:v>
                </c:pt>
                <c:pt idx="36">
                  <c:v>198.39</c:v>
                </c:pt>
                <c:pt idx="37">
                  <c:v>196.04</c:v>
                </c:pt>
                <c:pt idx="38">
                  <c:v>177.7</c:v>
                </c:pt>
                <c:pt idx="39">
                  <c:v>168.94</c:v>
                </c:pt>
                <c:pt idx="40">
                  <c:v>216.12</c:v>
                </c:pt>
                <c:pt idx="41">
                  <c:v>242.99</c:v>
                </c:pt>
                <c:pt idx="42">
                  <c:v>203.08</c:v>
                </c:pt>
                <c:pt idx="43">
                  <c:v>162.02000000000001</c:v>
                </c:pt>
                <c:pt idx="44">
                  <c:v>205.33</c:v>
                </c:pt>
                <c:pt idx="45">
                  <c:v>237.17</c:v>
                </c:pt>
                <c:pt idx="46">
                  <c:v>226.73</c:v>
                </c:pt>
                <c:pt idx="47">
                  <c:v>213.99</c:v>
                </c:pt>
                <c:pt idx="48">
                  <c:v>241.08</c:v>
                </c:pt>
                <c:pt idx="49">
                  <c:v>299.29000000000002</c:v>
                </c:pt>
                <c:pt idx="50">
                  <c:v>260.73</c:v>
                </c:pt>
                <c:pt idx="51">
                  <c:v>222.51</c:v>
                </c:pt>
                <c:pt idx="52">
                  <c:v>238.78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18.03</c:v>
                </c:pt>
                <c:pt idx="2">
                  <c:v>18.829999999999998</c:v>
                </c:pt>
                <c:pt idx="3">
                  <c:v>19.63</c:v>
                </c:pt>
                <c:pt idx="4">
                  <c:v>12.83</c:v>
                </c:pt>
                <c:pt idx="5">
                  <c:v>23.42</c:v>
                </c:pt>
                <c:pt idx="6">
                  <c:v>20.2</c:v>
                </c:pt>
                <c:pt idx="7">
                  <c:v>14.11</c:v>
                </c:pt>
                <c:pt idx="8">
                  <c:v>19.059999999999999</c:v>
                </c:pt>
                <c:pt idx="9">
                  <c:v>23.85</c:v>
                </c:pt>
                <c:pt idx="10">
                  <c:v>45.35</c:v>
                </c:pt>
                <c:pt idx="11">
                  <c:v>18.91</c:v>
                </c:pt>
                <c:pt idx="12">
                  <c:v>16.97</c:v>
                </c:pt>
                <c:pt idx="13">
                  <c:v>22.73</c:v>
                </c:pt>
                <c:pt idx="14">
                  <c:v>22.02</c:v>
                </c:pt>
                <c:pt idx="15">
                  <c:v>17.07</c:v>
                </c:pt>
                <c:pt idx="16">
                  <c:v>22.13</c:v>
                </c:pt>
                <c:pt idx="17">
                  <c:v>21.45</c:v>
                </c:pt>
                <c:pt idx="18">
                  <c:v>27.73</c:v>
                </c:pt>
                <c:pt idx="19">
                  <c:v>18.57</c:v>
                </c:pt>
                <c:pt idx="20">
                  <c:v>25.9</c:v>
                </c:pt>
                <c:pt idx="21">
                  <c:v>18.670000000000002</c:v>
                </c:pt>
                <c:pt idx="22">
                  <c:v>25.68</c:v>
                </c:pt>
                <c:pt idx="23">
                  <c:v>13.54</c:v>
                </c:pt>
                <c:pt idx="24">
                  <c:v>20.69</c:v>
                </c:pt>
                <c:pt idx="25">
                  <c:v>24.78</c:v>
                </c:pt>
                <c:pt idx="26">
                  <c:v>18.61</c:v>
                </c:pt>
                <c:pt idx="27">
                  <c:v>59.95</c:v>
                </c:pt>
                <c:pt idx="28">
                  <c:v>22.62</c:v>
                </c:pt>
                <c:pt idx="29">
                  <c:v>24.82</c:v>
                </c:pt>
                <c:pt idx="30">
                  <c:v>13.08</c:v>
                </c:pt>
                <c:pt idx="31">
                  <c:v>12.05</c:v>
                </c:pt>
                <c:pt idx="32">
                  <c:v>13.97</c:v>
                </c:pt>
                <c:pt idx="33">
                  <c:v>25.91</c:v>
                </c:pt>
                <c:pt idx="34">
                  <c:v>14.33</c:v>
                </c:pt>
                <c:pt idx="35">
                  <c:v>24.86</c:v>
                </c:pt>
                <c:pt idx="36">
                  <c:v>26.48</c:v>
                </c:pt>
                <c:pt idx="37">
                  <c:v>25.5</c:v>
                </c:pt>
                <c:pt idx="38">
                  <c:v>21.6</c:v>
                </c:pt>
                <c:pt idx="39">
                  <c:v>31.9</c:v>
                </c:pt>
                <c:pt idx="40">
                  <c:v>37.43</c:v>
                </c:pt>
                <c:pt idx="41">
                  <c:v>53.43</c:v>
                </c:pt>
                <c:pt idx="42">
                  <c:v>20.149999999999999</c:v>
                </c:pt>
                <c:pt idx="43">
                  <c:v>16.670000000000002</c:v>
                </c:pt>
                <c:pt idx="44">
                  <c:v>15.25</c:v>
                </c:pt>
                <c:pt idx="45">
                  <c:v>42.6</c:v>
                </c:pt>
                <c:pt idx="46">
                  <c:v>18.57</c:v>
                </c:pt>
                <c:pt idx="47">
                  <c:v>14.13</c:v>
                </c:pt>
                <c:pt idx="48">
                  <c:v>12.23</c:v>
                </c:pt>
                <c:pt idx="49">
                  <c:v>29.17</c:v>
                </c:pt>
                <c:pt idx="50">
                  <c:v>15.05</c:v>
                </c:pt>
                <c:pt idx="51">
                  <c:v>18.43</c:v>
                </c:pt>
                <c:pt idx="52">
                  <c:v>17.27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39.83</c:v>
                </c:pt>
                <c:pt idx="2">
                  <c:v>40.72</c:v>
                </c:pt>
                <c:pt idx="3">
                  <c:v>41.6</c:v>
                </c:pt>
                <c:pt idx="4">
                  <c:v>68.02</c:v>
                </c:pt>
                <c:pt idx="5">
                  <c:v>73.72</c:v>
                </c:pt>
                <c:pt idx="6">
                  <c:v>62.09</c:v>
                </c:pt>
                <c:pt idx="7">
                  <c:v>69.62</c:v>
                </c:pt>
                <c:pt idx="8">
                  <c:v>86.89</c:v>
                </c:pt>
                <c:pt idx="9">
                  <c:v>85.79</c:v>
                </c:pt>
                <c:pt idx="10">
                  <c:v>87.05</c:v>
                </c:pt>
                <c:pt idx="11">
                  <c:v>61.72</c:v>
                </c:pt>
                <c:pt idx="12">
                  <c:v>72.430000000000007</c:v>
                </c:pt>
                <c:pt idx="13">
                  <c:v>79.599999999999994</c:v>
                </c:pt>
                <c:pt idx="14">
                  <c:v>69.86</c:v>
                </c:pt>
                <c:pt idx="15">
                  <c:v>67.34</c:v>
                </c:pt>
                <c:pt idx="16">
                  <c:v>84.85</c:v>
                </c:pt>
                <c:pt idx="17">
                  <c:v>87.44</c:v>
                </c:pt>
                <c:pt idx="18">
                  <c:v>79.92</c:v>
                </c:pt>
                <c:pt idx="19">
                  <c:v>62.44</c:v>
                </c:pt>
                <c:pt idx="20">
                  <c:v>103.34</c:v>
                </c:pt>
                <c:pt idx="21">
                  <c:v>90.85</c:v>
                </c:pt>
                <c:pt idx="22">
                  <c:v>99.49</c:v>
                </c:pt>
                <c:pt idx="23">
                  <c:v>74.239999999999995</c:v>
                </c:pt>
                <c:pt idx="24">
                  <c:v>90.23</c:v>
                </c:pt>
                <c:pt idx="25">
                  <c:v>98.55</c:v>
                </c:pt>
                <c:pt idx="26">
                  <c:v>98.93</c:v>
                </c:pt>
                <c:pt idx="27">
                  <c:v>83.74</c:v>
                </c:pt>
                <c:pt idx="28">
                  <c:v>101.88</c:v>
                </c:pt>
                <c:pt idx="29">
                  <c:v>109.54</c:v>
                </c:pt>
                <c:pt idx="30">
                  <c:v>110.3</c:v>
                </c:pt>
                <c:pt idx="31">
                  <c:v>91.23</c:v>
                </c:pt>
                <c:pt idx="32">
                  <c:v>129.88</c:v>
                </c:pt>
                <c:pt idx="33">
                  <c:v>178.01</c:v>
                </c:pt>
                <c:pt idx="34">
                  <c:v>160.35</c:v>
                </c:pt>
                <c:pt idx="35">
                  <c:v>129.04</c:v>
                </c:pt>
                <c:pt idx="36">
                  <c:v>171.92</c:v>
                </c:pt>
                <c:pt idx="37">
                  <c:v>170.54</c:v>
                </c:pt>
                <c:pt idx="38">
                  <c:v>156.1</c:v>
                </c:pt>
                <c:pt idx="39">
                  <c:v>137.04</c:v>
                </c:pt>
                <c:pt idx="40">
                  <c:v>178.7</c:v>
                </c:pt>
                <c:pt idx="41">
                  <c:v>189.56</c:v>
                </c:pt>
                <c:pt idx="42">
                  <c:v>182.93</c:v>
                </c:pt>
                <c:pt idx="43">
                  <c:v>145.35</c:v>
                </c:pt>
                <c:pt idx="44">
                  <c:v>190.08</c:v>
                </c:pt>
                <c:pt idx="45">
                  <c:v>194.56</c:v>
                </c:pt>
                <c:pt idx="46">
                  <c:v>208.16</c:v>
                </c:pt>
                <c:pt idx="47">
                  <c:v>199.86</c:v>
                </c:pt>
                <c:pt idx="48">
                  <c:v>228.86</c:v>
                </c:pt>
                <c:pt idx="49">
                  <c:v>270.12</c:v>
                </c:pt>
                <c:pt idx="50">
                  <c:v>245.67</c:v>
                </c:pt>
                <c:pt idx="51">
                  <c:v>204.08</c:v>
                </c:pt>
                <c:pt idx="52">
                  <c:v>221.51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138.6</c:v>
                </c:pt>
                <c:pt idx="1">
                  <c:v>138</c:v>
                </c:pt>
                <c:pt idx="2">
                  <c:v>137.80000000000001</c:v>
                </c:pt>
                <c:pt idx="3">
                  <c:v>137.6</c:v>
                </c:pt>
                <c:pt idx="4">
                  <c:v>152.80000000000001</c:v>
                </c:pt>
                <c:pt idx="5">
                  <c:v>168.1</c:v>
                </c:pt>
                <c:pt idx="6">
                  <c:v>175.6</c:v>
                </c:pt>
                <c:pt idx="7">
                  <c:v>182.8</c:v>
                </c:pt>
                <c:pt idx="8">
                  <c:v>173.5</c:v>
                </c:pt>
                <c:pt idx="9">
                  <c:v>186.1</c:v>
                </c:pt>
                <c:pt idx="10">
                  <c:v>217.7</c:v>
                </c:pt>
                <c:pt idx="11">
                  <c:v>182</c:v>
                </c:pt>
                <c:pt idx="12">
                  <c:v>181</c:v>
                </c:pt>
                <c:pt idx="13">
                  <c:v>209.7</c:v>
                </c:pt>
                <c:pt idx="14">
                  <c:v>227.9</c:v>
                </c:pt>
                <c:pt idx="15">
                  <c:v>221.4</c:v>
                </c:pt>
                <c:pt idx="16">
                  <c:v>225.4</c:v>
                </c:pt>
                <c:pt idx="17">
                  <c:v>245.6</c:v>
                </c:pt>
                <c:pt idx="18">
                  <c:v>261.39999999999998</c:v>
                </c:pt>
                <c:pt idx="19">
                  <c:v>251.6</c:v>
                </c:pt>
                <c:pt idx="20">
                  <c:v>272.10000000000002</c:v>
                </c:pt>
                <c:pt idx="21">
                  <c:v>282</c:v>
                </c:pt>
                <c:pt idx="22">
                  <c:v>309.3</c:v>
                </c:pt>
                <c:pt idx="23">
                  <c:v>317.10000000000002</c:v>
                </c:pt>
                <c:pt idx="24">
                  <c:v>330.7</c:v>
                </c:pt>
                <c:pt idx="25">
                  <c:v>350.5</c:v>
                </c:pt>
                <c:pt idx="26">
                  <c:v>344.9</c:v>
                </c:pt>
                <c:pt idx="27">
                  <c:v>341.6</c:v>
                </c:pt>
                <c:pt idx="28">
                  <c:v>344.5</c:v>
                </c:pt>
                <c:pt idx="29">
                  <c:v>352.9</c:v>
                </c:pt>
                <c:pt idx="30">
                  <c:v>358.2</c:v>
                </c:pt>
                <c:pt idx="31">
                  <c:v>362.8</c:v>
                </c:pt>
                <c:pt idx="32">
                  <c:v>408.7</c:v>
                </c:pt>
                <c:pt idx="33">
                  <c:v>494.2</c:v>
                </c:pt>
                <c:pt idx="34">
                  <c:v>477.7</c:v>
                </c:pt>
                <c:pt idx="35">
                  <c:v>547.9</c:v>
                </c:pt>
                <c:pt idx="36">
                  <c:v>530.4</c:v>
                </c:pt>
                <c:pt idx="37">
                  <c:v>552.4</c:v>
                </c:pt>
                <c:pt idx="38">
                  <c:v>516.9</c:v>
                </c:pt>
                <c:pt idx="39">
                  <c:v>508.3</c:v>
                </c:pt>
                <c:pt idx="40">
                  <c:v>530.5</c:v>
                </c:pt>
                <c:pt idx="41">
                  <c:v>551.9</c:v>
                </c:pt>
                <c:pt idx="42">
                  <c:v>576.29999999999995</c:v>
                </c:pt>
                <c:pt idx="43">
                  <c:v>569.9</c:v>
                </c:pt>
                <c:pt idx="44">
                  <c:v>560.5</c:v>
                </c:pt>
                <c:pt idx="45">
                  <c:v>587.1</c:v>
                </c:pt>
                <c:pt idx="46">
                  <c:v>639.29999999999995</c:v>
                </c:pt>
                <c:pt idx="47">
                  <c:v>671.8</c:v>
                </c:pt>
                <c:pt idx="48">
                  <c:v>717.4</c:v>
                </c:pt>
                <c:pt idx="49">
                  <c:v>737.2</c:v>
                </c:pt>
                <c:pt idx="50">
                  <c:v>742.7</c:v>
                </c:pt>
                <c:pt idx="51">
                  <c:v>760.2</c:v>
                </c:pt>
                <c:pt idx="52">
                  <c:v>750.3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0.0</c:formatCode>
                <c:ptCount val="53"/>
                <c:pt idx="0">
                  <c:v>71.3</c:v>
                </c:pt>
                <c:pt idx="1">
                  <c:v>65.099999999999994</c:v>
                </c:pt>
                <c:pt idx="2">
                  <c:v>70.8</c:v>
                </c:pt>
                <c:pt idx="3">
                  <c:v>76.5</c:v>
                </c:pt>
                <c:pt idx="4">
                  <c:v>67.099999999999994</c:v>
                </c:pt>
                <c:pt idx="5">
                  <c:v>70.599999999999994</c:v>
                </c:pt>
                <c:pt idx="6">
                  <c:v>69.099999999999994</c:v>
                </c:pt>
                <c:pt idx="7">
                  <c:v>62.5</c:v>
                </c:pt>
                <c:pt idx="8">
                  <c:v>57.2</c:v>
                </c:pt>
                <c:pt idx="9">
                  <c:v>58.9</c:v>
                </c:pt>
                <c:pt idx="10">
                  <c:v>66.7</c:v>
                </c:pt>
                <c:pt idx="11">
                  <c:v>53.9</c:v>
                </c:pt>
                <c:pt idx="12">
                  <c:v>49.1</c:v>
                </c:pt>
                <c:pt idx="13">
                  <c:v>53.4</c:v>
                </c:pt>
                <c:pt idx="14">
                  <c:v>59.7</c:v>
                </c:pt>
                <c:pt idx="15">
                  <c:v>51.6</c:v>
                </c:pt>
                <c:pt idx="16">
                  <c:v>54.6</c:v>
                </c:pt>
                <c:pt idx="17">
                  <c:v>55.2</c:v>
                </c:pt>
                <c:pt idx="18">
                  <c:v>57.6</c:v>
                </c:pt>
                <c:pt idx="19">
                  <c:v>56.2</c:v>
                </c:pt>
                <c:pt idx="20">
                  <c:v>57.7</c:v>
                </c:pt>
                <c:pt idx="21">
                  <c:v>52.4</c:v>
                </c:pt>
                <c:pt idx="22">
                  <c:v>52.2</c:v>
                </c:pt>
                <c:pt idx="23">
                  <c:v>51.2</c:v>
                </c:pt>
                <c:pt idx="24">
                  <c:v>46.6</c:v>
                </c:pt>
                <c:pt idx="25">
                  <c:v>51.3</c:v>
                </c:pt>
                <c:pt idx="26">
                  <c:v>49.6</c:v>
                </c:pt>
                <c:pt idx="27">
                  <c:v>78.7</c:v>
                </c:pt>
                <c:pt idx="28">
                  <c:v>77.8</c:v>
                </c:pt>
                <c:pt idx="29">
                  <c:v>86.8</c:v>
                </c:pt>
                <c:pt idx="30" formatCode="General">
                  <c:v>87.9</c:v>
                </c:pt>
                <c:pt idx="31" formatCode="General">
                  <c:v>83.5</c:v>
                </c:pt>
                <c:pt idx="32" formatCode="General">
                  <c:v>76.5</c:v>
                </c:pt>
                <c:pt idx="33" formatCode="General">
                  <c:v>75.599999999999994</c:v>
                </c:pt>
                <c:pt idx="34" formatCode="General">
                  <c:v>67.2</c:v>
                </c:pt>
                <c:pt idx="35" formatCode="General">
                  <c:v>74.7</c:v>
                </c:pt>
                <c:pt idx="36" formatCode="General">
                  <c:v>65.5</c:v>
                </c:pt>
                <c:pt idx="37" formatCode="General">
                  <c:v>59.8</c:v>
                </c:pt>
                <c:pt idx="38" formatCode="General">
                  <c:v>54.3</c:v>
                </c:pt>
                <c:pt idx="39" formatCode="General">
                  <c:v>58.5</c:v>
                </c:pt>
                <c:pt idx="40" formatCode="General">
                  <c:v>59.3</c:v>
                </c:pt>
                <c:pt idx="41" formatCode="General">
                  <c:v>78.099999999999994</c:v>
                </c:pt>
                <c:pt idx="42" formatCode="General">
                  <c:v>61.9</c:v>
                </c:pt>
                <c:pt idx="43" formatCode="General">
                  <c:v>57.3</c:v>
                </c:pt>
                <c:pt idx="44" formatCode="General">
                  <c:v>53.2</c:v>
                </c:pt>
                <c:pt idx="45" formatCode="General">
                  <c:v>60.6</c:v>
                </c:pt>
                <c:pt idx="46" formatCode="General">
                  <c:v>53.8</c:v>
                </c:pt>
                <c:pt idx="47" formatCode="General">
                  <c:v>50.7</c:v>
                </c:pt>
                <c:pt idx="48" formatCode="General">
                  <c:v>48.8</c:v>
                </c:pt>
                <c:pt idx="49" formatCode="General">
                  <c:v>63.7</c:v>
                </c:pt>
                <c:pt idx="50" formatCode="General">
                  <c:v>62.4</c:v>
                </c:pt>
                <c:pt idx="51" formatCode="General">
                  <c:v>65.8</c:v>
                </c:pt>
                <c:pt idx="52" formatCode="General">
                  <c:v>62.8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271.61</c:v>
                </c:pt>
                <c:pt idx="2">
                  <c:v>199.53</c:v>
                </c:pt>
                <c:pt idx="3">
                  <c:v>208.64</c:v>
                </c:pt>
                <c:pt idx="4">
                  <c:v>342.93</c:v>
                </c:pt>
                <c:pt idx="5">
                  <c:v>433.26</c:v>
                </c:pt>
                <c:pt idx="6">
                  <c:v>239.63</c:v>
                </c:pt>
                <c:pt idx="7">
                  <c:v>215.76</c:v>
                </c:pt>
                <c:pt idx="8">
                  <c:v>316.12</c:v>
                </c:pt>
                <c:pt idx="9">
                  <c:v>387.07</c:v>
                </c:pt>
                <c:pt idx="10">
                  <c:v>354.73</c:v>
                </c:pt>
                <c:pt idx="11">
                  <c:v>242.64</c:v>
                </c:pt>
                <c:pt idx="12">
                  <c:v>308.10000000000002</c:v>
                </c:pt>
                <c:pt idx="13">
                  <c:v>476.44</c:v>
                </c:pt>
                <c:pt idx="14">
                  <c:v>402.19</c:v>
                </c:pt>
                <c:pt idx="15">
                  <c:v>325.24</c:v>
                </c:pt>
                <c:pt idx="16">
                  <c:v>415.34</c:v>
                </c:pt>
                <c:pt idx="17">
                  <c:v>450.45</c:v>
                </c:pt>
                <c:pt idx="18">
                  <c:v>341.22</c:v>
                </c:pt>
                <c:pt idx="19">
                  <c:v>389.18</c:v>
                </c:pt>
                <c:pt idx="20">
                  <c:v>411.97</c:v>
                </c:pt>
                <c:pt idx="21">
                  <c:v>379.67</c:v>
                </c:pt>
                <c:pt idx="22">
                  <c:v>390.75</c:v>
                </c:pt>
                <c:pt idx="23">
                  <c:v>389.19</c:v>
                </c:pt>
                <c:pt idx="24">
                  <c:v>457.67</c:v>
                </c:pt>
                <c:pt idx="25">
                  <c:v>315.19</c:v>
                </c:pt>
                <c:pt idx="26">
                  <c:v>309.91000000000003</c:v>
                </c:pt>
                <c:pt idx="27">
                  <c:v>299.99</c:v>
                </c:pt>
                <c:pt idx="28">
                  <c:v>455.09</c:v>
                </c:pt>
                <c:pt idx="29">
                  <c:v>357.99</c:v>
                </c:pt>
                <c:pt idx="30">
                  <c:v>309.81</c:v>
                </c:pt>
                <c:pt idx="31">
                  <c:v>268.89</c:v>
                </c:pt>
                <c:pt idx="32">
                  <c:v>380.85</c:v>
                </c:pt>
                <c:pt idx="33">
                  <c:v>633.03</c:v>
                </c:pt>
                <c:pt idx="34">
                  <c:v>468.2</c:v>
                </c:pt>
                <c:pt idx="35">
                  <c:v>370.55</c:v>
                </c:pt>
                <c:pt idx="36">
                  <c:v>485.91</c:v>
                </c:pt>
                <c:pt idx="37">
                  <c:v>559.02</c:v>
                </c:pt>
                <c:pt idx="38">
                  <c:v>579.66999999999996</c:v>
                </c:pt>
                <c:pt idx="39">
                  <c:v>355.48</c:v>
                </c:pt>
                <c:pt idx="40">
                  <c:v>472.45</c:v>
                </c:pt>
                <c:pt idx="41">
                  <c:v>528.88</c:v>
                </c:pt>
                <c:pt idx="42">
                  <c:v>416.04</c:v>
                </c:pt>
                <c:pt idx="43">
                  <c:v>376.04</c:v>
                </c:pt>
                <c:pt idx="44">
                  <c:v>532.82000000000005</c:v>
                </c:pt>
                <c:pt idx="45">
                  <c:v>527.61</c:v>
                </c:pt>
                <c:pt idx="46">
                  <c:v>391.72</c:v>
                </c:pt>
                <c:pt idx="47">
                  <c:v>342.26</c:v>
                </c:pt>
                <c:pt idx="48">
                  <c:v>783.16</c:v>
                </c:pt>
                <c:pt idx="49">
                  <c:v>486.3</c:v>
                </c:pt>
                <c:pt idx="50">
                  <c:v>448.99</c:v>
                </c:pt>
                <c:pt idx="51">
                  <c:v>388.94</c:v>
                </c:pt>
                <c:pt idx="52">
                  <c:v>509.41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1304.0999999999999</c:v>
                </c:pt>
                <c:pt idx="1">
                  <c:v>1299.7</c:v>
                </c:pt>
                <c:pt idx="2">
                  <c:v>1168.5</c:v>
                </c:pt>
                <c:pt idx="3">
                  <c:v>1155.4000000000001</c:v>
                </c:pt>
                <c:pt idx="4">
                  <c:v>1227.0999999999999</c:v>
                </c:pt>
                <c:pt idx="5">
                  <c:v>1491.1</c:v>
                </c:pt>
                <c:pt idx="6">
                  <c:v>1440.9</c:v>
                </c:pt>
                <c:pt idx="7">
                  <c:v>1400.3</c:v>
                </c:pt>
                <c:pt idx="8">
                  <c:v>1433.3</c:v>
                </c:pt>
                <c:pt idx="9">
                  <c:v>1580.9</c:v>
                </c:pt>
                <c:pt idx="10">
                  <c:v>1705.8</c:v>
                </c:pt>
                <c:pt idx="11">
                  <c:v>1647.9</c:v>
                </c:pt>
                <c:pt idx="12">
                  <c:v>1568.7</c:v>
                </c:pt>
                <c:pt idx="13">
                  <c:v>1588.8</c:v>
                </c:pt>
                <c:pt idx="14">
                  <c:v>1635.8</c:v>
                </c:pt>
                <c:pt idx="15">
                  <c:v>1605.5</c:v>
                </c:pt>
                <c:pt idx="16">
                  <c:v>1565.8</c:v>
                </c:pt>
                <c:pt idx="17">
                  <c:v>1675.7</c:v>
                </c:pt>
                <c:pt idx="18">
                  <c:v>1651</c:v>
                </c:pt>
                <c:pt idx="19">
                  <c:v>1736.2</c:v>
                </c:pt>
                <c:pt idx="20">
                  <c:v>1781.9</c:v>
                </c:pt>
                <c:pt idx="21">
                  <c:v>1784.2</c:v>
                </c:pt>
                <c:pt idx="22">
                  <c:v>1717.1</c:v>
                </c:pt>
                <c:pt idx="23">
                  <c:v>1852.1</c:v>
                </c:pt>
                <c:pt idx="24">
                  <c:v>1945.2</c:v>
                </c:pt>
                <c:pt idx="25">
                  <c:v>1826.3</c:v>
                </c:pt>
                <c:pt idx="26">
                  <c:v>1744.7</c:v>
                </c:pt>
                <c:pt idx="27">
                  <c:v>1743.2</c:v>
                </c:pt>
                <c:pt idx="28">
                  <c:v>1826.4</c:v>
                </c:pt>
                <c:pt idx="29">
                  <c:v>1813.9</c:v>
                </c:pt>
                <c:pt idx="30">
                  <c:v>1722.9</c:v>
                </c:pt>
                <c:pt idx="31">
                  <c:v>1655</c:v>
                </c:pt>
                <c:pt idx="32">
                  <c:v>1613.9</c:v>
                </c:pt>
                <c:pt idx="33">
                  <c:v>1888.5</c:v>
                </c:pt>
                <c:pt idx="34">
                  <c:v>1759.2</c:v>
                </c:pt>
                <c:pt idx="35">
                  <c:v>1662.5</c:v>
                </c:pt>
                <c:pt idx="36">
                  <c:v>1737.6</c:v>
                </c:pt>
                <c:pt idx="37">
                  <c:v>1826.6</c:v>
                </c:pt>
                <c:pt idx="38">
                  <c:v>1887.8</c:v>
                </c:pt>
                <c:pt idx="39">
                  <c:v>1730.3</c:v>
                </c:pt>
                <c:pt idx="40">
                  <c:v>1731.6</c:v>
                </c:pt>
                <c:pt idx="41">
                  <c:v>1759.3</c:v>
                </c:pt>
                <c:pt idx="42">
                  <c:v>1718.8</c:v>
                </c:pt>
                <c:pt idx="43">
                  <c:v>1765.3</c:v>
                </c:pt>
                <c:pt idx="44">
                  <c:v>1832.9</c:v>
                </c:pt>
                <c:pt idx="45">
                  <c:v>1859.1</c:v>
                </c:pt>
                <c:pt idx="46">
                  <c:v>1803.2</c:v>
                </c:pt>
                <c:pt idx="47">
                  <c:v>1779.5</c:v>
                </c:pt>
                <c:pt idx="48">
                  <c:v>2229.1999999999998</c:v>
                </c:pt>
                <c:pt idx="49">
                  <c:v>2266.4</c:v>
                </c:pt>
                <c:pt idx="50">
                  <c:v>2186.4</c:v>
                </c:pt>
                <c:pt idx="51">
                  <c:v>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1274881502468277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4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Taul1!$B$4:$B$35</c:f>
              <c:numCache>
                <c:formatCode>General</c:formatCode>
                <c:ptCount val="32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Taul1!$C$4:$C$35</c:f>
              <c:numCache>
                <c:formatCode>#,##0</c:formatCode>
                <c:ptCount val="32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1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6697.32</c:v>
                </c:pt>
                <c:pt idx="2">
                  <c:v>6937.56</c:v>
                </c:pt>
                <c:pt idx="3">
                  <c:v>6796.64</c:v>
                </c:pt>
                <c:pt idx="4">
                  <c:v>8887.2900000000009</c:v>
                </c:pt>
                <c:pt idx="5">
                  <c:v>8151.18</c:v>
                </c:pt>
                <c:pt idx="6">
                  <c:v>8468.51</c:v>
                </c:pt>
                <c:pt idx="7">
                  <c:v>7430.09</c:v>
                </c:pt>
                <c:pt idx="8">
                  <c:v>9161.9599999999991</c:v>
                </c:pt>
                <c:pt idx="9">
                  <c:v>7967</c:v>
                </c:pt>
                <c:pt idx="10">
                  <c:v>8294.26</c:v>
                </c:pt>
                <c:pt idx="11">
                  <c:v>7361.4</c:v>
                </c:pt>
                <c:pt idx="12">
                  <c:v>8611.31</c:v>
                </c:pt>
                <c:pt idx="13">
                  <c:v>6796.27</c:v>
                </c:pt>
                <c:pt idx="14">
                  <c:v>7254.64</c:v>
                </c:pt>
                <c:pt idx="15">
                  <c:v>6581.27</c:v>
                </c:pt>
                <c:pt idx="16">
                  <c:v>7351.52</c:v>
                </c:pt>
                <c:pt idx="17">
                  <c:v>7343.61</c:v>
                </c:pt>
                <c:pt idx="18">
                  <c:v>7609.86</c:v>
                </c:pt>
                <c:pt idx="19">
                  <c:v>8963.39</c:v>
                </c:pt>
                <c:pt idx="20">
                  <c:v>7725.39</c:v>
                </c:pt>
                <c:pt idx="21">
                  <c:v>6676.53</c:v>
                </c:pt>
                <c:pt idx="22">
                  <c:v>8653.9599999999991</c:v>
                </c:pt>
                <c:pt idx="23">
                  <c:v>7007.8</c:v>
                </c:pt>
                <c:pt idx="24">
                  <c:v>7903.57</c:v>
                </c:pt>
                <c:pt idx="25">
                  <c:v>6756.31</c:v>
                </c:pt>
                <c:pt idx="26">
                  <c:v>6430.83</c:v>
                </c:pt>
                <c:pt idx="27">
                  <c:v>6414.14</c:v>
                </c:pt>
                <c:pt idx="28">
                  <c:v>7919.96</c:v>
                </c:pt>
                <c:pt idx="29">
                  <c:v>7545.71</c:v>
                </c:pt>
                <c:pt idx="30">
                  <c:v>9535.76</c:v>
                </c:pt>
                <c:pt idx="31">
                  <c:v>7195.3</c:v>
                </c:pt>
                <c:pt idx="32">
                  <c:v>11149.81</c:v>
                </c:pt>
                <c:pt idx="33">
                  <c:v>8983.2800000000007</c:v>
                </c:pt>
                <c:pt idx="34">
                  <c:v>8722.4599999999991</c:v>
                </c:pt>
                <c:pt idx="35">
                  <c:v>8795.25</c:v>
                </c:pt>
                <c:pt idx="36">
                  <c:v>9996.15</c:v>
                </c:pt>
                <c:pt idx="37">
                  <c:v>10004.76</c:v>
                </c:pt>
                <c:pt idx="38">
                  <c:v>9573.9</c:v>
                </c:pt>
                <c:pt idx="39">
                  <c:v>9907.8799999999992</c:v>
                </c:pt>
                <c:pt idx="40">
                  <c:v>11343.8</c:v>
                </c:pt>
                <c:pt idx="41">
                  <c:v>8874.7999999999993</c:v>
                </c:pt>
                <c:pt idx="42">
                  <c:v>8202.2999999999993</c:v>
                </c:pt>
                <c:pt idx="43">
                  <c:v>8700.1</c:v>
                </c:pt>
                <c:pt idx="44">
                  <c:v>13107.63</c:v>
                </c:pt>
                <c:pt idx="45">
                  <c:v>9314.7999999999993</c:v>
                </c:pt>
                <c:pt idx="46">
                  <c:v>9953.09</c:v>
                </c:pt>
                <c:pt idx="47">
                  <c:v>9758.81</c:v>
                </c:pt>
                <c:pt idx="48">
                  <c:v>13623.92</c:v>
                </c:pt>
                <c:pt idx="49">
                  <c:v>10134.44</c:v>
                </c:pt>
                <c:pt idx="50">
                  <c:v>10986.73</c:v>
                </c:pt>
                <c:pt idx="51">
                  <c:v>11378.34</c:v>
                </c:pt>
                <c:pt idx="52">
                  <c:v>12778.45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5060.29</c:v>
                </c:pt>
                <c:pt idx="2">
                  <c:v>5447.08</c:v>
                </c:pt>
                <c:pt idx="3">
                  <c:v>5351.23</c:v>
                </c:pt>
                <c:pt idx="4">
                  <c:v>6683.2</c:v>
                </c:pt>
                <c:pt idx="5">
                  <c:v>5781.25</c:v>
                </c:pt>
                <c:pt idx="6">
                  <c:v>6525.17</c:v>
                </c:pt>
                <c:pt idx="7">
                  <c:v>5639.59</c:v>
                </c:pt>
                <c:pt idx="8">
                  <c:v>7004.33</c:v>
                </c:pt>
                <c:pt idx="9">
                  <c:v>5981.62</c:v>
                </c:pt>
                <c:pt idx="10">
                  <c:v>6414.01</c:v>
                </c:pt>
                <c:pt idx="11">
                  <c:v>5893.34</c:v>
                </c:pt>
                <c:pt idx="12">
                  <c:v>6902.73</c:v>
                </c:pt>
                <c:pt idx="13">
                  <c:v>5080</c:v>
                </c:pt>
                <c:pt idx="14">
                  <c:v>5421.81</c:v>
                </c:pt>
                <c:pt idx="15">
                  <c:v>5128.08</c:v>
                </c:pt>
                <c:pt idx="16">
                  <c:v>5733.82</c:v>
                </c:pt>
                <c:pt idx="17">
                  <c:v>5333.58</c:v>
                </c:pt>
                <c:pt idx="18">
                  <c:v>5529.71</c:v>
                </c:pt>
                <c:pt idx="19">
                  <c:v>6482.85</c:v>
                </c:pt>
                <c:pt idx="20">
                  <c:v>5790.18</c:v>
                </c:pt>
                <c:pt idx="21">
                  <c:v>4725.07</c:v>
                </c:pt>
                <c:pt idx="22">
                  <c:v>6312.89</c:v>
                </c:pt>
                <c:pt idx="23">
                  <c:v>5387.95</c:v>
                </c:pt>
                <c:pt idx="24">
                  <c:v>5639.8</c:v>
                </c:pt>
                <c:pt idx="25">
                  <c:v>4702.01</c:v>
                </c:pt>
                <c:pt idx="26">
                  <c:v>4510.49</c:v>
                </c:pt>
                <c:pt idx="27">
                  <c:v>4592.16</c:v>
                </c:pt>
                <c:pt idx="28">
                  <c:v>5525.81</c:v>
                </c:pt>
                <c:pt idx="29">
                  <c:v>5555.2</c:v>
                </c:pt>
                <c:pt idx="30">
                  <c:v>7407.52</c:v>
                </c:pt>
                <c:pt idx="31">
                  <c:v>5131.59</c:v>
                </c:pt>
                <c:pt idx="32">
                  <c:v>8205.7099999999991</c:v>
                </c:pt>
                <c:pt idx="33">
                  <c:v>5923.07</c:v>
                </c:pt>
                <c:pt idx="34">
                  <c:v>6272.69</c:v>
                </c:pt>
                <c:pt idx="35">
                  <c:v>6557.3</c:v>
                </c:pt>
                <c:pt idx="36">
                  <c:v>7219.44</c:v>
                </c:pt>
                <c:pt idx="37">
                  <c:v>7114.66</c:v>
                </c:pt>
                <c:pt idx="38">
                  <c:v>6622.05</c:v>
                </c:pt>
                <c:pt idx="39">
                  <c:v>7133.44</c:v>
                </c:pt>
                <c:pt idx="40">
                  <c:v>8719.6</c:v>
                </c:pt>
                <c:pt idx="41">
                  <c:v>6276.72</c:v>
                </c:pt>
                <c:pt idx="42">
                  <c:v>5746.62</c:v>
                </c:pt>
                <c:pt idx="43">
                  <c:v>6415.43</c:v>
                </c:pt>
                <c:pt idx="44">
                  <c:v>9603.2800000000007</c:v>
                </c:pt>
                <c:pt idx="45">
                  <c:v>6691.96</c:v>
                </c:pt>
                <c:pt idx="46">
                  <c:v>7723.69</c:v>
                </c:pt>
                <c:pt idx="47">
                  <c:v>7818.44</c:v>
                </c:pt>
                <c:pt idx="48">
                  <c:v>10809.99</c:v>
                </c:pt>
                <c:pt idx="49">
                  <c:v>7802.74</c:v>
                </c:pt>
                <c:pt idx="50">
                  <c:v>8148.46</c:v>
                </c:pt>
                <c:pt idx="51">
                  <c:v>9330.25</c:v>
                </c:pt>
                <c:pt idx="52">
                  <c:v>10193.299999999999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1601.76</c:v>
                </c:pt>
                <c:pt idx="2">
                  <c:v>1454.08</c:v>
                </c:pt>
                <c:pt idx="3">
                  <c:v>1406.75</c:v>
                </c:pt>
                <c:pt idx="4">
                  <c:v>2140.69</c:v>
                </c:pt>
                <c:pt idx="5">
                  <c:v>2300.15</c:v>
                </c:pt>
                <c:pt idx="6">
                  <c:v>1886.04</c:v>
                </c:pt>
                <c:pt idx="7">
                  <c:v>1725.03</c:v>
                </c:pt>
                <c:pt idx="8">
                  <c:v>2077.46</c:v>
                </c:pt>
                <c:pt idx="9">
                  <c:v>1903.19</c:v>
                </c:pt>
                <c:pt idx="10">
                  <c:v>1800.05</c:v>
                </c:pt>
                <c:pt idx="11">
                  <c:v>1411.06</c:v>
                </c:pt>
                <c:pt idx="12">
                  <c:v>1642.1</c:v>
                </c:pt>
                <c:pt idx="13">
                  <c:v>1641.18</c:v>
                </c:pt>
                <c:pt idx="14">
                  <c:v>1767.04</c:v>
                </c:pt>
                <c:pt idx="15">
                  <c:v>1389.89</c:v>
                </c:pt>
                <c:pt idx="16">
                  <c:v>1538.85</c:v>
                </c:pt>
                <c:pt idx="17">
                  <c:v>1927.96</c:v>
                </c:pt>
                <c:pt idx="18">
                  <c:v>2004.71</c:v>
                </c:pt>
                <c:pt idx="19">
                  <c:v>2422.0100000000002</c:v>
                </c:pt>
                <c:pt idx="20">
                  <c:v>1837.26</c:v>
                </c:pt>
                <c:pt idx="21">
                  <c:v>1864.27</c:v>
                </c:pt>
                <c:pt idx="22">
                  <c:v>2246.62</c:v>
                </c:pt>
                <c:pt idx="23">
                  <c:v>1549.21</c:v>
                </c:pt>
                <c:pt idx="24">
                  <c:v>2178.6</c:v>
                </c:pt>
                <c:pt idx="25">
                  <c:v>1959.49</c:v>
                </c:pt>
                <c:pt idx="26">
                  <c:v>1825.15</c:v>
                </c:pt>
                <c:pt idx="27">
                  <c:v>1741.2</c:v>
                </c:pt>
                <c:pt idx="28">
                  <c:v>2296.7800000000002</c:v>
                </c:pt>
                <c:pt idx="29">
                  <c:v>1884.44</c:v>
                </c:pt>
                <c:pt idx="30">
                  <c:v>2021.38</c:v>
                </c:pt>
                <c:pt idx="31">
                  <c:v>1976.03</c:v>
                </c:pt>
                <c:pt idx="32">
                  <c:v>2819.24</c:v>
                </c:pt>
                <c:pt idx="33">
                  <c:v>2886.52</c:v>
                </c:pt>
                <c:pt idx="34">
                  <c:v>2292.94</c:v>
                </c:pt>
                <c:pt idx="35">
                  <c:v>2112.56</c:v>
                </c:pt>
                <c:pt idx="36">
                  <c:v>2610.42</c:v>
                </c:pt>
                <c:pt idx="37">
                  <c:v>2725.59</c:v>
                </c:pt>
                <c:pt idx="38">
                  <c:v>2805.4</c:v>
                </c:pt>
                <c:pt idx="39">
                  <c:v>2651.1</c:v>
                </c:pt>
                <c:pt idx="40">
                  <c:v>2456.6799999999998</c:v>
                </c:pt>
                <c:pt idx="41">
                  <c:v>2422.0100000000002</c:v>
                </c:pt>
                <c:pt idx="42">
                  <c:v>2285.15</c:v>
                </c:pt>
                <c:pt idx="43">
                  <c:v>2145.3200000000002</c:v>
                </c:pt>
                <c:pt idx="44">
                  <c:v>3322.88</c:v>
                </c:pt>
                <c:pt idx="45">
                  <c:v>2438.3200000000002</c:v>
                </c:pt>
                <c:pt idx="46">
                  <c:v>2029.6</c:v>
                </c:pt>
                <c:pt idx="47">
                  <c:v>1746.27</c:v>
                </c:pt>
                <c:pt idx="48">
                  <c:v>2595.81</c:v>
                </c:pt>
                <c:pt idx="49">
                  <c:v>2080.7199999999998</c:v>
                </c:pt>
                <c:pt idx="50">
                  <c:v>2605.87</c:v>
                </c:pt>
                <c:pt idx="51">
                  <c:v>1849.95</c:v>
                </c:pt>
                <c:pt idx="52">
                  <c:v>2377.14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3258.5</c:v>
                </c:pt>
                <c:pt idx="1">
                  <c:v>3371.4</c:v>
                </c:pt>
                <c:pt idx="2">
                  <c:v>3114.6</c:v>
                </c:pt>
                <c:pt idx="3">
                  <c:v>3104.5</c:v>
                </c:pt>
                <c:pt idx="4">
                  <c:v>3494.2</c:v>
                </c:pt>
                <c:pt idx="5">
                  <c:v>4167.1000000000004</c:v>
                </c:pt>
                <c:pt idx="6">
                  <c:v>4231.2</c:v>
                </c:pt>
                <c:pt idx="7">
                  <c:v>4262.3</c:v>
                </c:pt>
                <c:pt idx="8">
                  <c:v>4232.8999999999996</c:v>
                </c:pt>
                <c:pt idx="9">
                  <c:v>4166.6000000000004</c:v>
                </c:pt>
                <c:pt idx="10">
                  <c:v>4587.7</c:v>
                </c:pt>
                <c:pt idx="11">
                  <c:v>3991.2</c:v>
                </c:pt>
                <c:pt idx="12">
                  <c:v>3994.3</c:v>
                </c:pt>
                <c:pt idx="13">
                  <c:v>3812.1</c:v>
                </c:pt>
                <c:pt idx="14">
                  <c:v>3882.8</c:v>
                </c:pt>
                <c:pt idx="15">
                  <c:v>3791.1</c:v>
                </c:pt>
                <c:pt idx="16">
                  <c:v>3558.5</c:v>
                </c:pt>
                <c:pt idx="17">
                  <c:v>3976.5</c:v>
                </c:pt>
                <c:pt idx="18">
                  <c:v>4087.3</c:v>
                </c:pt>
                <c:pt idx="19">
                  <c:v>4652.8</c:v>
                </c:pt>
                <c:pt idx="20">
                  <c:v>4768.2</c:v>
                </c:pt>
                <c:pt idx="21">
                  <c:v>5072.3</c:v>
                </c:pt>
                <c:pt idx="22">
                  <c:v>5046.8999999999996</c:v>
                </c:pt>
                <c:pt idx="23">
                  <c:v>4903.1000000000004</c:v>
                </c:pt>
                <c:pt idx="24">
                  <c:v>5307.9</c:v>
                </c:pt>
                <c:pt idx="25">
                  <c:v>5231</c:v>
                </c:pt>
                <c:pt idx="26">
                  <c:v>5047.1000000000004</c:v>
                </c:pt>
                <c:pt idx="27">
                  <c:v>4893.2</c:v>
                </c:pt>
                <c:pt idx="28">
                  <c:v>4934.8999999999996</c:v>
                </c:pt>
                <c:pt idx="29">
                  <c:v>4932.5</c:v>
                </c:pt>
                <c:pt idx="30">
                  <c:v>5048.3</c:v>
                </c:pt>
                <c:pt idx="31">
                  <c:v>4872.8</c:v>
                </c:pt>
                <c:pt idx="32">
                  <c:v>5148.2</c:v>
                </c:pt>
                <c:pt idx="33">
                  <c:v>5727.3</c:v>
                </c:pt>
                <c:pt idx="34">
                  <c:v>5431.4</c:v>
                </c:pt>
                <c:pt idx="35">
                  <c:v>5407.8</c:v>
                </c:pt>
                <c:pt idx="36">
                  <c:v>5593.8</c:v>
                </c:pt>
                <c:pt idx="37">
                  <c:v>5852.9</c:v>
                </c:pt>
                <c:pt idx="38">
                  <c:v>5975.5</c:v>
                </c:pt>
                <c:pt idx="39">
                  <c:v>6234.8</c:v>
                </c:pt>
                <c:pt idx="40">
                  <c:v>6205.4</c:v>
                </c:pt>
                <c:pt idx="41">
                  <c:v>6256</c:v>
                </c:pt>
                <c:pt idx="42">
                  <c:v>6159.7</c:v>
                </c:pt>
                <c:pt idx="43">
                  <c:v>6044.6</c:v>
                </c:pt>
                <c:pt idx="44">
                  <c:v>6772.6</c:v>
                </c:pt>
                <c:pt idx="45">
                  <c:v>7586.8</c:v>
                </c:pt>
                <c:pt idx="46">
                  <c:v>7731.2</c:v>
                </c:pt>
                <c:pt idx="47">
                  <c:v>7654.1</c:v>
                </c:pt>
                <c:pt idx="48">
                  <c:v>8062.6</c:v>
                </c:pt>
                <c:pt idx="49">
                  <c:v>8060</c:v>
                </c:pt>
                <c:pt idx="50">
                  <c:v>8447.7999999999993</c:v>
                </c:pt>
                <c:pt idx="51">
                  <c:v>8327.1</c:v>
                </c:pt>
                <c:pt idx="52">
                  <c:v>8388.2999999999993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12587.2</c:v>
                </c:pt>
                <c:pt idx="1">
                  <c:v>11743.7</c:v>
                </c:pt>
                <c:pt idx="2">
                  <c:v>11804.2</c:v>
                </c:pt>
                <c:pt idx="3">
                  <c:v>11674.4</c:v>
                </c:pt>
                <c:pt idx="4">
                  <c:v>11703.4</c:v>
                </c:pt>
                <c:pt idx="5">
                  <c:v>10562.7</c:v>
                </c:pt>
                <c:pt idx="6">
                  <c:v>11185.4</c:v>
                </c:pt>
                <c:pt idx="7">
                  <c:v>11601.2</c:v>
                </c:pt>
                <c:pt idx="8">
                  <c:v>12464.9</c:v>
                </c:pt>
                <c:pt idx="9">
                  <c:v>11720</c:v>
                </c:pt>
                <c:pt idx="10">
                  <c:v>11985.5</c:v>
                </c:pt>
                <c:pt idx="11">
                  <c:v>11383.2</c:v>
                </c:pt>
                <c:pt idx="12">
                  <c:v>11988.5</c:v>
                </c:pt>
                <c:pt idx="13">
                  <c:v>10983.9</c:v>
                </c:pt>
                <c:pt idx="14">
                  <c:v>11103.4</c:v>
                </c:pt>
                <c:pt idx="15">
                  <c:v>10791.7</c:v>
                </c:pt>
                <c:pt idx="16">
                  <c:v>10651.1</c:v>
                </c:pt>
                <c:pt idx="17">
                  <c:v>10439.799999999999</c:v>
                </c:pt>
                <c:pt idx="18">
                  <c:v>10516.5</c:v>
                </c:pt>
                <c:pt idx="19">
                  <c:v>11675.9</c:v>
                </c:pt>
                <c:pt idx="20">
                  <c:v>11764.3</c:v>
                </c:pt>
                <c:pt idx="21">
                  <c:v>11344.1</c:v>
                </c:pt>
                <c:pt idx="22">
                  <c:v>12384.7</c:v>
                </c:pt>
                <c:pt idx="23">
                  <c:v>13229.5</c:v>
                </c:pt>
                <c:pt idx="24">
                  <c:v>14136.1</c:v>
                </c:pt>
                <c:pt idx="25">
                  <c:v>13862.1</c:v>
                </c:pt>
                <c:pt idx="26">
                  <c:v>12956.1</c:v>
                </c:pt>
                <c:pt idx="27">
                  <c:v>13435.7</c:v>
                </c:pt>
                <c:pt idx="28">
                  <c:v>13698.7</c:v>
                </c:pt>
                <c:pt idx="29">
                  <c:v>14317.7</c:v>
                </c:pt>
                <c:pt idx="30">
                  <c:v>16242.8</c:v>
                </c:pt>
                <c:pt idx="31">
                  <c:v>16175.3</c:v>
                </c:pt>
                <c:pt idx="32">
                  <c:v>18358.7</c:v>
                </c:pt>
                <c:pt idx="33">
                  <c:v>18658.5</c:v>
                </c:pt>
                <c:pt idx="34">
                  <c:v>18362.599999999999</c:v>
                </c:pt>
                <c:pt idx="35">
                  <c:v>19789.8</c:v>
                </c:pt>
                <c:pt idx="36">
                  <c:v>20579.2</c:v>
                </c:pt>
                <c:pt idx="37">
                  <c:v>21525.599999999999</c:v>
                </c:pt>
                <c:pt idx="38">
                  <c:v>21483.3</c:v>
                </c:pt>
                <c:pt idx="39">
                  <c:v>21508.6</c:v>
                </c:pt>
                <c:pt idx="40">
                  <c:v>21905.200000000001</c:v>
                </c:pt>
                <c:pt idx="41">
                  <c:v>20490.8</c:v>
                </c:pt>
                <c:pt idx="42">
                  <c:v>20560.2</c:v>
                </c:pt>
                <c:pt idx="43">
                  <c:v>20331.5</c:v>
                </c:pt>
                <c:pt idx="44">
                  <c:v>22020.7</c:v>
                </c:pt>
                <c:pt idx="45">
                  <c:v>20218.7</c:v>
                </c:pt>
                <c:pt idx="46">
                  <c:v>21400.3</c:v>
                </c:pt>
                <c:pt idx="47">
                  <c:v>23355.8</c:v>
                </c:pt>
                <c:pt idx="48">
                  <c:v>25409.8</c:v>
                </c:pt>
                <c:pt idx="49">
                  <c:v>23033.7</c:v>
                </c:pt>
                <c:pt idx="50">
                  <c:v>23801</c:v>
                </c:pt>
                <c:pt idx="51">
                  <c:v>25703</c:v>
                </c:pt>
                <c:pt idx="52">
                  <c:v>25541.3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4202.7700000000004</c:v>
                </c:pt>
                <c:pt idx="2">
                  <c:v>4022.9</c:v>
                </c:pt>
                <c:pt idx="3">
                  <c:v>4116.8500000000004</c:v>
                </c:pt>
                <c:pt idx="4">
                  <c:v>5230.8900000000003</c:v>
                </c:pt>
                <c:pt idx="5">
                  <c:v>4190.47</c:v>
                </c:pt>
                <c:pt idx="6">
                  <c:v>3805.61</c:v>
                </c:pt>
                <c:pt idx="7">
                  <c:v>3876.42</c:v>
                </c:pt>
                <c:pt idx="8">
                  <c:v>4954.6000000000004</c:v>
                </c:pt>
                <c:pt idx="9">
                  <c:v>3856.13</c:v>
                </c:pt>
                <c:pt idx="10">
                  <c:v>4349.71</c:v>
                </c:pt>
                <c:pt idx="11">
                  <c:v>3881.49</c:v>
                </c:pt>
                <c:pt idx="12">
                  <c:v>4329.74</c:v>
                </c:pt>
                <c:pt idx="13">
                  <c:v>3060.96</c:v>
                </c:pt>
                <c:pt idx="14">
                  <c:v>3324.33</c:v>
                </c:pt>
                <c:pt idx="15">
                  <c:v>2997.92</c:v>
                </c:pt>
                <c:pt idx="16">
                  <c:v>3654.72</c:v>
                </c:pt>
                <c:pt idx="17">
                  <c:v>2910.36</c:v>
                </c:pt>
                <c:pt idx="18">
                  <c:v>2961.98</c:v>
                </c:pt>
                <c:pt idx="19">
                  <c:v>3597.17</c:v>
                </c:pt>
                <c:pt idx="20">
                  <c:v>3265.89</c:v>
                </c:pt>
                <c:pt idx="21">
                  <c:v>2659.61</c:v>
                </c:pt>
                <c:pt idx="22">
                  <c:v>2607.4499999999998</c:v>
                </c:pt>
                <c:pt idx="23">
                  <c:v>2331.86</c:v>
                </c:pt>
                <c:pt idx="24">
                  <c:v>3392.81</c:v>
                </c:pt>
                <c:pt idx="25">
                  <c:v>2728.4</c:v>
                </c:pt>
                <c:pt idx="26">
                  <c:v>2669.99</c:v>
                </c:pt>
                <c:pt idx="27">
                  <c:v>2787.15</c:v>
                </c:pt>
                <c:pt idx="28">
                  <c:v>3118.88</c:v>
                </c:pt>
                <c:pt idx="29">
                  <c:v>2874.13</c:v>
                </c:pt>
                <c:pt idx="30">
                  <c:v>3118.55</c:v>
                </c:pt>
                <c:pt idx="31">
                  <c:v>2960.08</c:v>
                </c:pt>
                <c:pt idx="32">
                  <c:v>3351.69</c:v>
                </c:pt>
                <c:pt idx="33">
                  <c:v>3259.05</c:v>
                </c:pt>
                <c:pt idx="34">
                  <c:v>3221.38</c:v>
                </c:pt>
                <c:pt idx="35">
                  <c:v>3321.71</c:v>
                </c:pt>
                <c:pt idx="36">
                  <c:v>3691.42</c:v>
                </c:pt>
                <c:pt idx="37">
                  <c:v>3720.69</c:v>
                </c:pt>
                <c:pt idx="38">
                  <c:v>3790.72</c:v>
                </c:pt>
                <c:pt idx="39">
                  <c:v>4507.3599999999997</c:v>
                </c:pt>
                <c:pt idx="40">
                  <c:v>4918.95</c:v>
                </c:pt>
                <c:pt idx="41">
                  <c:v>3648.03</c:v>
                </c:pt>
                <c:pt idx="42">
                  <c:v>4181.37</c:v>
                </c:pt>
                <c:pt idx="43">
                  <c:v>4302.07</c:v>
                </c:pt>
                <c:pt idx="44">
                  <c:v>6622.34</c:v>
                </c:pt>
                <c:pt idx="45">
                  <c:v>3812.57</c:v>
                </c:pt>
                <c:pt idx="46">
                  <c:v>4228.26</c:v>
                </c:pt>
                <c:pt idx="47">
                  <c:v>4362.6099999999997</c:v>
                </c:pt>
                <c:pt idx="48">
                  <c:v>6449.72</c:v>
                </c:pt>
                <c:pt idx="49">
                  <c:v>4138.4799999999996</c:v>
                </c:pt>
                <c:pt idx="50">
                  <c:v>5057.67</c:v>
                </c:pt>
                <c:pt idx="51">
                  <c:v>5590.3</c:v>
                </c:pt>
                <c:pt idx="52">
                  <c:v>6837.1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3445.2</c:v>
                </c:pt>
                <c:pt idx="2">
                  <c:v>3468.97</c:v>
                </c:pt>
                <c:pt idx="3">
                  <c:v>3420.06</c:v>
                </c:pt>
                <c:pt idx="4">
                  <c:v>4404.01</c:v>
                </c:pt>
                <c:pt idx="5">
                  <c:v>3364.66</c:v>
                </c:pt>
                <c:pt idx="6">
                  <c:v>3258.67</c:v>
                </c:pt>
                <c:pt idx="7">
                  <c:v>3144.95</c:v>
                </c:pt>
                <c:pt idx="8">
                  <c:v>4123.6499999999996</c:v>
                </c:pt>
                <c:pt idx="9">
                  <c:v>3270.06</c:v>
                </c:pt>
                <c:pt idx="10">
                  <c:v>3821.72</c:v>
                </c:pt>
                <c:pt idx="11">
                  <c:v>3525.15</c:v>
                </c:pt>
                <c:pt idx="12">
                  <c:v>3872.73</c:v>
                </c:pt>
                <c:pt idx="13">
                  <c:v>2671.41</c:v>
                </c:pt>
                <c:pt idx="14">
                  <c:v>2962.86</c:v>
                </c:pt>
                <c:pt idx="15">
                  <c:v>2687.32</c:v>
                </c:pt>
                <c:pt idx="16">
                  <c:v>3366.67</c:v>
                </c:pt>
                <c:pt idx="17">
                  <c:v>2537.12</c:v>
                </c:pt>
                <c:pt idx="18">
                  <c:v>2575.94</c:v>
                </c:pt>
                <c:pt idx="19">
                  <c:v>3214.26</c:v>
                </c:pt>
                <c:pt idx="20">
                  <c:v>2895.08</c:v>
                </c:pt>
                <c:pt idx="21">
                  <c:v>2191.87</c:v>
                </c:pt>
                <c:pt idx="22">
                  <c:v>2186.39</c:v>
                </c:pt>
                <c:pt idx="23">
                  <c:v>1981.96</c:v>
                </c:pt>
                <c:pt idx="24">
                  <c:v>2804.27</c:v>
                </c:pt>
                <c:pt idx="25">
                  <c:v>2275.11</c:v>
                </c:pt>
                <c:pt idx="26">
                  <c:v>2234.16</c:v>
                </c:pt>
                <c:pt idx="27">
                  <c:v>2278.62</c:v>
                </c:pt>
                <c:pt idx="28">
                  <c:v>2653.22</c:v>
                </c:pt>
                <c:pt idx="29">
                  <c:v>2390.8200000000002</c:v>
                </c:pt>
                <c:pt idx="30">
                  <c:v>2493.38</c:v>
                </c:pt>
                <c:pt idx="31">
                  <c:v>2209.88</c:v>
                </c:pt>
                <c:pt idx="32">
                  <c:v>2547.56</c:v>
                </c:pt>
                <c:pt idx="33">
                  <c:v>2597.4899999999998</c:v>
                </c:pt>
                <c:pt idx="34">
                  <c:v>2556.4499999999998</c:v>
                </c:pt>
                <c:pt idx="35">
                  <c:v>2624.19</c:v>
                </c:pt>
                <c:pt idx="36">
                  <c:v>2948.28</c:v>
                </c:pt>
                <c:pt idx="37">
                  <c:v>3039.38</c:v>
                </c:pt>
                <c:pt idx="38">
                  <c:v>3063.7</c:v>
                </c:pt>
                <c:pt idx="39">
                  <c:v>3831.15</c:v>
                </c:pt>
                <c:pt idx="40">
                  <c:v>4171.74</c:v>
                </c:pt>
                <c:pt idx="41">
                  <c:v>2909.79</c:v>
                </c:pt>
                <c:pt idx="42">
                  <c:v>3460.03</c:v>
                </c:pt>
                <c:pt idx="43">
                  <c:v>3651.72</c:v>
                </c:pt>
                <c:pt idx="44">
                  <c:v>5860.64</c:v>
                </c:pt>
                <c:pt idx="45">
                  <c:v>3044.02</c:v>
                </c:pt>
                <c:pt idx="46">
                  <c:v>3425.43</c:v>
                </c:pt>
                <c:pt idx="47">
                  <c:v>3661.1</c:v>
                </c:pt>
                <c:pt idx="48">
                  <c:v>5568.9</c:v>
                </c:pt>
                <c:pt idx="49">
                  <c:v>3425.99</c:v>
                </c:pt>
                <c:pt idx="50">
                  <c:v>4315.03</c:v>
                </c:pt>
                <c:pt idx="51">
                  <c:v>4995.08</c:v>
                </c:pt>
                <c:pt idx="52">
                  <c:v>6004.09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757.57</c:v>
                </c:pt>
                <c:pt idx="2">
                  <c:v>553.92999999999995</c:v>
                </c:pt>
                <c:pt idx="3">
                  <c:v>696.79</c:v>
                </c:pt>
                <c:pt idx="4">
                  <c:v>826.88</c:v>
                </c:pt>
                <c:pt idx="5">
                  <c:v>825.81</c:v>
                </c:pt>
                <c:pt idx="6">
                  <c:v>546.92999999999995</c:v>
                </c:pt>
                <c:pt idx="7">
                  <c:v>731.47</c:v>
                </c:pt>
                <c:pt idx="8">
                  <c:v>830.95</c:v>
                </c:pt>
                <c:pt idx="9">
                  <c:v>586.07000000000005</c:v>
                </c:pt>
                <c:pt idx="10">
                  <c:v>527.99</c:v>
                </c:pt>
                <c:pt idx="11">
                  <c:v>356.34</c:v>
                </c:pt>
                <c:pt idx="12">
                  <c:v>457.01</c:v>
                </c:pt>
                <c:pt idx="13">
                  <c:v>389.55</c:v>
                </c:pt>
                <c:pt idx="14">
                  <c:v>361.46</c:v>
                </c:pt>
                <c:pt idx="15">
                  <c:v>310.61</c:v>
                </c:pt>
                <c:pt idx="16">
                  <c:v>288.06</c:v>
                </c:pt>
                <c:pt idx="17">
                  <c:v>373.23</c:v>
                </c:pt>
                <c:pt idx="18">
                  <c:v>386.04</c:v>
                </c:pt>
                <c:pt idx="19">
                  <c:v>382.91</c:v>
                </c:pt>
                <c:pt idx="20">
                  <c:v>370.81</c:v>
                </c:pt>
                <c:pt idx="21">
                  <c:v>467.74</c:v>
                </c:pt>
                <c:pt idx="22">
                  <c:v>421.06</c:v>
                </c:pt>
                <c:pt idx="23">
                  <c:v>349.9</c:v>
                </c:pt>
                <c:pt idx="24">
                  <c:v>588.53</c:v>
                </c:pt>
                <c:pt idx="25">
                  <c:v>453.29</c:v>
                </c:pt>
                <c:pt idx="26">
                  <c:v>435.84</c:v>
                </c:pt>
                <c:pt idx="27">
                  <c:v>508.53</c:v>
                </c:pt>
                <c:pt idx="28">
                  <c:v>465.66</c:v>
                </c:pt>
                <c:pt idx="29">
                  <c:v>483.31</c:v>
                </c:pt>
                <c:pt idx="30">
                  <c:v>625.16</c:v>
                </c:pt>
                <c:pt idx="31">
                  <c:v>750.2</c:v>
                </c:pt>
                <c:pt idx="32">
                  <c:v>804.14</c:v>
                </c:pt>
                <c:pt idx="33">
                  <c:v>661.56</c:v>
                </c:pt>
                <c:pt idx="34">
                  <c:v>664.94</c:v>
                </c:pt>
                <c:pt idx="35">
                  <c:v>697.52</c:v>
                </c:pt>
                <c:pt idx="36">
                  <c:v>743.14</c:v>
                </c:pt>
                <c:pt idx="37">
                  <c:v>681.31</c:v>
                </c:pt>
                <c:pt idx="38">
                  <c:v>727.02</c:v>
                </c:pt>
                <c:pt idx="39">
                  <c:v>676.21</c:v>
                </c:pt>
                <c:pt idx="40">
                  <c:v>747.21</c:v>
                </c:pt>
                <c:pt idx="41">
                  <c:v>738.24</c:v>
                </c:pt>
                <c:pt idx="42">
                  <c:v>721.33</c:v>
                </c:pt>
                <c:pt idx="43">
                  <c:v>650.36</c:v>
                </c:pt>
                <c:pt idx="44">
                  <c:v>761.7</c:v>
                </c:pt>
                <c:pt idx="45">
                  <c:v>768.55</c:v>
                </c:pt>
                <c:pt idx="46">
                  <c:v>802.83</c:v>
                </c:pt>
                <c:pt idx="47">
                  <c:v>701.51</c:v>
                </c:pt>
                <c:pt idx="48">
                  <c:v>880.82</c:v>
                </c:pt>
                <c:pt idx="49">
                  <c:v>712.49</c:v>
                </c:pt>
                <c:pt idx="50">
                  <c:v>742.63</c:v>
                </c:pt>
                <c:pt idx="51">
                  <c:v>595.22</c:v>
                </c:pt>
                <c:pt idx="52">
                  <c:v>833.01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664.8</c:v>
                </c:pt>
                <c:pt idx="1">
                  <c:v>825</c:v>
                </c:pt>
                <c:pt idx="2">
                  <c:v>611.70000000000005</c:v>
                </c:pt>
                <c:pt idx="3">
                  <c:v>772.6</c:v>
                </c:pt>
                <c:pt idx="4">
                  <c:v>770.5</c:v>
                </c:pt>
                <c:pt idx="5">
                  <c:v>829.7</c:v>
                </c:pt>
                <c:pt idx="6">
                  <c:v>758.8</c:v>
                </c:pt>
                <c:pt idx="7">
                  <c:v>876.8</c:v>
                </c:pt>
                <c:pt idx="8">
                  <c:v>938.3</c:v>
                </c:pt>
                <c:pt idx="9">
                  <c:v>650.5</c:v>
                </c:pt>
                <c:pt idx="10">
                  <c:v>674.9</c:v>
                </c:pt>
                <c:pt idx="11">
                  <c:v>555.29999999999995</c:v>
                </c:pt>
                <c:pt idx="12">
                  <c:v>624.20000000000005</c:v>
                </c:pt>
                <c:pt idx="13">
                  <c:v>610.79999999999995</c:v>
                </c:pt>
                <c:pt idx="14">
                  <c:v>506.7</c:v>
                </c:pt>
                <c:pt idx="15">
                  <c:v>435.4</c:v>
                </c:pt>
                <c:pt idx="16">
                  <c:v>416.3</c:v>
                </c:pt>
                <c:pt idx="17">
                  <c:v>506.6</c:v>
                </c:pt>
                <c:pt idx="18">
                  <c:v>548.5</c:v>
                </c:pt>
                <c:pt idx="19">
                  <c:v>603.70000000000005</c:v>
                </c:pt>
                <c:pt idx="20">
                  <c:v>583.29999999999995</c:v>
                </c:pt>
                <c:pt idx="21">
                  <c:v>776.8</c:v>
                </c:pt>
                <c:pt idx="22">
                  <c:v>676.3</c:v>
                </c:pt>
                <c:pt idx="23">
                  <c:v>593.6</c:v>
                </c:pt>
                <c:pt idx="24">
                  <c:v>868.9</c:v>
                </c:pt>
                <c:pt idx="25">
                  <c:v>758.5</c:v>
                </c:pt>
                <c:pt idx="26">
                  <c:v>755.5</c:v>
                </c:pt>
                <c:pt idx="27">
                  <c:v>876.4</c:v>
                </c:pt>
                <c:pt idx="28">
                  <c:v>741.2</c:v>
                </c:pt>
                <c:pt idx="29">
                  <c:v>751.3</c:v>
                </c:pt>
                <c:pt idx="30">
                  <c:v>949.3</c:v>
                </c:pt>
                <c:pt idx="31">
                  <c:v>1032.0999999999999</c:v>
                </c:pt>
                <c:pt idx="32">
                  <c:v>1093.5</c:v>
                </c:pt>
                <c:pt idx="33">
                  <c:v>928.8</c:v>
                </c:pt>
                <c:pt idx="34">
                  <c:v>933.6</c:v>
                </c:pt>
                <c:pt idx="35">
                  <c:v>962.5</c:v>
                </c:pt>
                <c:pt idx="36">
                  <c:v>1045.9000000000001</c:v>
                </c:pt>
                <c:pt idx="37">
                  <c:v>1014.7</c:v>
                </c:pt>
                <c:pt idx="38">
                  <c:v>1020.1</c:v>
                </c:pt>
                <c:pt idx="39">
                  <c:v>982.7</c:v>
                </c:pt>
                <c:pt idx="40">
                  <c:v>1030.5999999999999</c:v>
                </c:pt>
                <c:pt idx="41">
                  <c:v>1040</c:v>
                </c:pt>
                <c:pt idx="42">
                  <c:v>1045</c:v>
                </c:pt>
                <c:pt idx="43">
                  <c:v>960.3</c:v>
                </c:pt>
                <c:pt idx="44">
                  <c:v>956.6</c:v>
                </c:pt>
                <c:pt idx="45">
                  <c:v>1137</c:v>
                </c:pt>
                <c:pt idx="46">
                  <c:v>1235.5</c:v>
                </c:pt>
                <c:pt idx="47">
                  <c:v>1205.5</c:v>
                </c:pt>
                <c:pt idx="48">
                  <c:v>1398.5</c:v>
                </c:pt>
                <c:pt idx="49">
                  <c:v>1308</c:v>
                </c:pt>
                <c:pt idx="50">
                  <c:v>1353.9</c:v>
                </c:pt>
                <c:pt idx="51">
                  <c:v>1297.9000000000001</c:v>
                </c:pt>
                <c:pt idx="52">
                  <c:v>1465.5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4727</c:v>
                </c:pt>
                <c:pt idx="1">
                  <c:v>4190</c:v>
                </c:pt>
                <c:pt idx="2">
                  <c:v>4241.6000000000004</c:v>
                </c:pt>
                <c:pt idx="3">
                  <c:v>4184.7</c:v>
                </c:pt>
                <c:pt idx="4">
                  <c:v>5177.8</c:v>
                </c:pt>
                <c:pt idx="5">
                  <c:v>3998.3</c:v>
                </c:pt>
                <c:pt idx="6">
                  <c:v>3789.6</c:v>
                </c:pt>
                <c:pt idx="7">
                  <c:v>3829.3</c:v>
                </c:pt>
                <c:pt idx="8">
                  <c:v>4668.7</c:v>
                </c:pt>
                <c:pt idx="9">
                  <c:v>3820.9</c:v>
                </c:pt>
                <c:pt idx="10">
                  <c:v>4464.3</c:v>
                </c:pt>
                <c:pt idx="11">
                  <c:v>4177.7</c:v>
                </c:pt>
                <c:pt idx="12">
                  <c:v>4486.8999999999996</c:v>
                </c:pt>
                <c:pt idx="13">
                  <c:v>3210.4</c:v>
                </c:pt>
                <c:pt idx="14">
                  <c:v>3584.4</c:v>
                </c:pt>
                <c:pt idx="15">
                  <c:v>3251</c:v>
                </c:pt>
                <c:pt idx="16">
                  <c:v>3818</c:v>
                </c:pt>
                <c:pt idx="17">
                  <c:v>3022.3</c:v>
                </c:pt>
                <c:pt idx="18">
                  <c:v>3055.6</c:v>
                </c:pt>
                <c:pt idx="19">
                  <c:v>3632.5</c:v>
                </c:pt>
                <c:pt idx="20">
                  <c:v>3621.9</c:v>
                </c:pt>
                <c:pt idx="21">
                  <c:v>2983.7</c:v>
                </c:pt>
                <c:pt idx="22">
                  <c:v>3099.2</c:v>
                </c:pt>
                <c:pt idx="23">
                  <c:v>2946.4</c:v>
                </c:pt>
                <c:pt idx="24">
                  <c:v>3726.9</c:v>
                </c:pt>
                <c:pt idx="25">
                  <c:v>3271.1</c:v>
                </c:pt>
                <c:pt idx="26">
                  <c:v>3321.8</c:v>
                </c:pt>
                <c:pt idx="27">
                  <c:v>3362.4</c:v>
                </c:pt>
                <c:pt idx="28">
                  <c:v>3651.2</c:v>
                </c:pt>
                <c:pt idx="29">
                  <c:v>3457.7</c:v>
                </c:pt>
                <c:pt idx="30">
                  <c:v>3598.1</c:v>
                </c:pt>
                <c:pt idx="31">
                  <c:v>3245.1</c:v>
                </c:pt>
                <c:pt idx="32">
                  <c:v>3513.8</c:v>
                </c:pt>
                <c:pt idx="33">
                  <c:v>3515.9</c:v>
                </c:pt>
                <c:pt idx="34">
                  <c:v>3505</c:v>
                </c:pt>
                <c:pt idx="35">
                  <c:v>3637.5</c:v>
                </c:pt>
                <c:pt idx="36">
                  <c:v>3843.4</c:v>
                </c:pt>
                <c:pt idx="37">
                  <c:v>3950.2</c:v>
                </c:pt>
                <c:pt idx="38">
                  <c:v>4040.3</c:v>
                </c:pt>
                <c:pt idx="39">
                  <c:v>4879.3999999999996</c:v>
                </c:pt>
                <c:pt idx="40">
                  <c:v>5178.1000000000004</c:v>
                </c:pt>
                <c:pt idx="41">
                  <c:v>3946.2</c:v>
                </c:pt>
                <c:pt idx="42">
                  <c:v>4552.7</c:v>
                </c:pt>
                <c:pt idx="43">
                  <c:v>4682.8999999999996</c:v>
                </c:pt>
                <c:pt idx="44">
                  <c:v>6795.4</c:v>
                </c:pt>
                <c:pt idx="45">
                  <c:v>4241.7</c:v>
                </c:pt>
                <c:pt idx="46">
                  <c:v>4528</c:v>
                </c:pt>
                <c:pt idx="47">
                  <c:v>4889.8</c:v>
                </c:pt>
                <c:pt idx="48">
                  <c:v>6683.9</c:v>
                </c:pt>
                <c:pt idx="49">
                  <c:v>4570.3999999999996</c:v>
                </c:pt>
                <c:pt idx="50">
                  <c:v>5533</c:v>
                </c:pt>
                <c:pt idx="51">
                  <c:v>6376.7</c:v>
                </c:pt>
                <c:pt idx="52">
                  <c:v>7199.3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9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2165.09</c:v>
                </c:pt>
                <c:pt idx="2">
                  <c:v>2655.58</c:v>
                </c:pt>
                <c:pt idx="3">
                  <c:v>2409.92</c:v>
                </c:pt>
                <c:pt idx="4">
                  <c:v>3232.61</c:v>
                </c:pt>
                <c:pt idx="5">
                  <c:v>3430.31</c:v>
                </c:pt>
                <c:pt idx="6">
                  <c:v>4340.9799999999996</c:v>
                </c:pt>
                <c:pt idx="7">
                  <c:v>3254.18</c:v>
                </c:pt>
                <c:pt idx="8">
                  <c:v>3785.29</c:v>
                </c:pt>
                <c:pt idx="9">
                  <c:v>3614.17</c:v>
                </c:pt>
                <c:pt idx="10">
                  <c:v>3457.43</c:v>
                </c:pt>
                <c:pt idx="11">
                  <c:v>3156.65</c:v>
                </c:pt>
                <c:pt idx="12">
                  <c:v>3884.08</c:v>
                </c:pt>
                <c:pt idx="13">
                  <c:v>3156.53</c:v>
                </c:pt>
                <c:pt idx="14">
                  <c:v>3436.24</c:v>
                </c:pt>
                <c:pt idx="15">
                  <c:v>3173.69</c:v>
                </c:pt>
                <c:pt idx="16">
                  <c:v>3174.48</c:v>
                </c:pt>
                <c:pt idx="17">
                  <c:v>3873.91</c:v>
                </c:pt>
                <c:pt idx="18">
                  <c:v>4199.01</c:v>
                </c:pt>
                <c:pt idx="19">
                  <c:v>4896.04</c:v>
                </c:pt>
                <c:pt idx="20">
                  <c:v>3918.3</c:v>
                </c:pt>
                <c:pt idx="21">
                  <c:v>3527.74</c:v>
                </c:pt>
                <c:pt idx="22">
                  <c:v>5530.58</c:v>
                </c:pt>
                <c:pt idx="23">
                  <c:v>4198.9799999999996</c:v>
                </c:pt>
                <c:pt idx="24">
                  <c:v>3942.17</c:v>
                </c:pt>
                <c:pt idx="25">
                  <c:v>3589.39</c:v>
                </c:pt>
                <c:pt idx="26">
                  <c:v>3333.39</c:v>
                </c:pt>
                <c:pt idx="27">
                  <c:v>3183.31</c:v>
                </c:pt>
                <c:pt idx="28">
                  <c:v>4221.4799999999996</c:v>
                </c:pt>
                <c:pt idx="29">
                  <c:v>4179.22</c:v>
                </c:pt>
                <c:pt idx="30">
                  <c:v>5984.03</c:v>
                </c:pt>
                <c:pt idx="31">
                  <c:v>3863.05</c:v>
                </c:pt>
                <c:pt idx="32">
                  <c:v>7273.42</c:v>
                </c:pt>
                <c:pt idx="33">
                  <c:v>4887.2700000000004</c:v>
                </c:pt>
                <c:pt idx="34">
                  <c:v>4858.2</c:v>
                </c:pt>
                <c:pt idx="35">
                  <c:v>4949.09</c:v>
                </c:pt>
                <c:pt idx="36">
                  <c:v>5620.42</c:v>
                </c:pt>
                <c:pt idx="37">
                  <c:v>5529.01</c:v>
                </c:pt>
                <c:pt idx="38">
                  <c:v>5025.8</c:v>
                </c:pt>
                <c:pt idx="39">
                  <c:v>4876.1099999999997</c:v>
                </c:pt>
                <c:pt idx="40">
                  <c:v>5736.28</c:v>
                </c:pt>
                <c:pt idx="41">
                  <c:v>4454.91</c:v>
                </c:pt>
                <c:pt idx="42">
                  <c:v>3401.81</c:v>
                </c:pt>
                <c:pt idx="43">
                  <c:v>3859.96</c:v>
                </c:pt>
                <c:pt idx="44">
                  <c:v>5747.15</c:v>
                </c:pt>
                <c:pt idx="45">
                  <c:v>4737.45</c:v>
                </c:pt>
                <c:pt idx="46">
                  <c:v>5106.38</c:v>
                </c:pt>
                <c:pt idx="47">
                  <c:v>4839.96</c:v>
                </c:pt>
                <c:pt idx="48">
                  <c:v>6149.96</c:v>
                </c:pt>
                <c:pt idx="49">
                  <c:v>5210.3599999999997</c:v>
                </c:pt>
                <c:pt idx="50">
                  <c:v>5219.3500000000004</c:v>
                </c:pt>
                <c:pt idx="51">
                  <c:v>5176.58</c:v>
                </c:pt>
                <c:pt idx="52">
                  <c:v>5193.16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1592.51</c:v>
                </c:pt>
                <c:pt idx="2">
                  <c:v>1954.96</c:v>
                </c:pt>
                <c:pt idx="3">
                  <c:v>1908.6</c:v>
                </c:pt>
                <c:pt idx="4">
                  <c:v>2261.7399999999998</c:v>
                </c:pt>
                <c:pt idx="5">
                  <c:v>2389.23</c:v>
                </c:pt>
                <c:pt idx="6">
                  <c:v>3241.5</c:v>
                </c:pt>
                <c:pt idx="7">
                  <c:v>2476.38</c:v>
                </c:pt>
                <c:pt idx="8">
                  <c:v>2854.9</c:v>
                </c:pt>
                <c:pt idx="9">
                  <c:v>2684.12</c:v>
                </c:pt>
                <c:pt idx="10">
                  <c:v>2540.09</c:v>
                </c:pt>
                <c:pt idx="11">
                  <c:v>2344.56</c:v>
                </c:pt>
                <c:pt idx="12">
                  <c:v>3007.09</c:v>
                </c:pt>
                <c:pt idx="13">
                  <c:v>2381.34</c:v>
                </c:pt>
                <c:pt idx="14">
                  <c:v>2432.86</c:v>
                </c:pt>
                <c:pt idx="15">
                  <c:v>2419.66</c:v>
                </c:pt>
                <c:pt idx="16">
                  <c:v>2339.0300000000002</c:v>
                </c:pt>
                <c:pt idx="17">
                  <c:v>2769.64</c:v>
                </c:pt>
                <c:pt idx="18">
                  <c:v>2921.56</c:v>
                </c:pt>
                <c:pt idx="19">
                  <c:v>3246.12</c:v>
                </c:pt>
                <c:pt idx="20">
                  <c:v>2863.81</c:v>
                </c:pt>
                <c:pt idx="21">
                  <c:v>2510.87</c:v>
                </c:pt>
                <c:pt idx="22">
                  <c:v>4095.77</c:v>
                </c:pt>
                <c:pt idx="23">
                  <c:v>3388.86</c:v>
                </c:pt>
                <c:pt idx="24">
                  <c:v>2809.77</c:v>
                </c:pt>
                <c:pt idx="25">
                  <c:v>2398.37</c:v>
                </c:pt>
                <c:pt idx="26">
                  <c:v>2253.98</c:v>
                </c:pt>
                <c:pt idx="27">
                  <c:v>2250.63</c:v>
                </c:pt>
                <c:pt idx="28">
                  <c:v>2845.45</c:v>
                </c:pt>
                <c:pt idx="29">
                  <c:v>3136.08</c:v>
                </c:pt>
                <c:pt idx="30">
                  <c:v>4897.62</c:v>
                </c:pt>
                <c:pt idx="31">
                  <c:v>2906.11</c:v>
                </c:pt>
                <c:pt idx="32">
                  <c:v>5639.17</c:v>
                </c:pt>
                <c:pt idx="33">
                  <c:v>3295.34</c:v>
                </c:pt>
                <c:pt idx="34">
                  <c:v>3698.39</c:v>
                </c:pt>
                <c:pt idx="35">
                  <c:v>3904.6</c:v>
                </c:pt>
                <c:pt idx="36">
                  <c:v>4239.05</c:v>
                </c:pt>
                <c:pt idx="37">
                  <c:v>4043.75</c:v>
                </c:pt>
                <c:pt idx="38">
                  <c:v>3527.11</c:v>
                </c:pt>
                <c:pt idx="39">
                  <c:v>3256.7</c:v>
                </c:pt>
                <c:pt idx="40">
                  <c:v>4499.26</c:v>
                </c:pt>
                <c:pt idx="41">
                  <c:v>3300.01</c:v>
                </c:pt>
                <c:pt idx="42">
                  <c:v>2254.0500000000002</c:v>
                </c:pt>
                <c:pt idx="43">
                  <c:v>2741.03</c:v>
                </c:pt>
                <c:pt idx="44">
                  <c:v>3718.78</c:v>
                </c:pt>
                <c:pt idx="45">
                  <c:v>3595.29</c:v>
                </c:pt>
                <c:pt idx="46">
                  <c:v>4271.32</c:v>
                </c:pt>
                <c:pt idx="47">
                  <c:v>4137.46</c:v>
                </c:pt>
                <c:pt idx="48">
                  <c:v>5218.13</c:v>
                </c:pt>
                <c:pt idx="49">
                  <c:v>4328.4399999999996</c:v>
                </c:pt>
                <c:pt idx="50">
                  <c:v>3805.1</c:v>
                </c:pt>
                <c:pt idx="51">
                  <c:v>4310.8</c:v>
                </c:pt>
                <c:pt idx="52">
                  <c:v>4158.4399999999996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572.58000000000004</c:v>
                </c:pt>
                <c:pt idx="2">
                  <c:v>700.61</c:v>
                </c:pt>
                <c:pt idx="3">
                  <c:v>501.32</c:v>
                </c:pt>
                <c:pt idx="4">
                  <c:v>970.87</c:v>
                </c:pt>
                <c:pt idx="5">
                  <c:v>1041.08</c:v>
                </c:pt>
                <c:pt idx="6">
                  <c:v>1099.48</c:v>
                </c:pt>
                <c:pt idx="7">
                  <c:v>777.8</c:v>
                </c:pt>
                <c:pt idx="8">
                  <c:v>930.39</c:v>
                </c:pt>
                <c:pt idx="9">
                  <c:v>930.05</c:v>
                </c:pt>
                <c:pt idx="10">
                  <c:v>917.33</c:v>
                </c:pt>
                <c:pt idx="11">
                  <c:v>812.09</c:v>
                </c:pt>
                <c:pt idx="12">
                  <c:v>877</c:v>
                </c:pt>
                <c:pt idx="13">
                  <c:v>775.19</c:v>
                </c:pt>
                <c:pt idx="14">
                  <c:v>1003.39</c:v>
                </c:pt>
                <c:pt idx="15">
                  <c:v>754.04</c:v>
                </c:pt>
                <c:pt idx="16">
                  <c:v>835.45</c:v>
                </c:pt>
                <c:pt idx="17">
                  <c:v>1104.27</c:v>
                </c:pt>
                <c:pt idx="18">
                  <c:v>1277.45</c:v>
                </c:pt>
                <c:pt idx="19">
                  <c:v>1649.92</c:v>
                </c:pt>
                <c:pt idx="20">
                  <c:v>1054.49</c:v>
                </c:pt>
                <c:pt idx="21">
                  <c:v>1016.87</c:v>
                </c:pt>
                <c:pt idx="22">
                  <c:v>1434.81</c:v>
                </c:pt>
                <c:pt idx="23">
                  <c:v>810.12</c:v>
                </c:pt>
                <c:pt idx="24">
                  <c:v>1132.4000000000001</c:v>
                </c:pt>
                <c:pt idx="25">
                  <c:v>1191.02</c:v>
                </c:pt>
                <c:pt idx="26">
                  <c:v>1079.4100000000001</c:v>
                </c:pt>
                <c:pt idx="27">
                  <c:v>932.68</c:v>
                </c:pt>
                <c:pt idx="28">
                  <c:v>1376.03</c:v>
                </c:pt>
                <c:pt idx="29">
                  <c:v>1043.1400000000001</c:v>
                </c:pt>
                <c:pt idx="30">
                  <c:v>1086.4100000000001</c:v>
                </c:pt>
                <c:pt idx="31">
                  <c:v>956.94</c:v>
                </c:pt>
                <c:pt idx="32">
                  <c:v>1634.25</c:v>
                </c:pt>
                <c:pt idx="33">
                  <c:v>1591.93</c:v>
                </c:pt>
                <c:pt idx="34">
                  <c:v>1159.81</c:v>
                </c:pt>
                <c:pt idx="35">
                  <c:v>1044.49</c:v>
                </c:pt>
                <c:pt idx="36">
                  <c:v>1381.37</c:v>
                </c:pt>
                <c:pt idx="37">
                  <c:v>1485.26</c:v>
                </c:pt>
                <c:pt idx="38">
                  <c:v>1498.7</c:v>
                </c:pt>
                <c:pt idx="39">
                  <c:v>1619.41</c:v>
                </c:pt>
                <c:pt idx="40">
                  <c:v>1237.02</c:v>
                </c:pt>
                <c:pt idx="41">
                  <c:v>1154.8900000000001</c:v>
                </c:pt>
                <c:pt idx="42">
                  <c:v>1147.77</c:v>
                </c:pt>
                <c:pt idx="43">
                  <c:v>1118.93</c:v>
                </c:pt>
                <c:pt idx="44">
                  <c:v>2028.37</c:v>
                </c:pt>
                <c:pt idx="45">
                  <c:v>1142.1600000000001</c:v>
                </c:pt>
                <c:pt idx="46">
                  <c:v>835.05</c:v>
                </c:pt>
                <c:pt idx="47">
                  <c:v>702.5</c:v>
                </c:pt>
                <c:pt idx="48">
                  <c:v>931.83</c:v>
                </c:pt>
                <c:pt idx="49">
                  <c:v>881.92</c:v>
                </c:pt>
                <c:pt idx="50">
                  <c:v>1414.25</c:v>
                </c:pt>
                <c:pt idx="51">
                  <c:v>865.79</c:v>
                </c:pt>
                <c:pt idx="52">
                  <c:v>1034.72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1154.2</c:v>
                </c:pt>
                <c:pt idx="1">
                  <c:v>1116.7</c:v>
                </c:pt>
                <c:pt idx="2">
                  <c:v>1203.8</c:v>
                </c:pt>
                <c:pt idx="3">
                  <c:v>1044.5</c:v>
                </c:pt>
                <c:pt idx="4">
                  <c:v>1349.9</c:v>
                </c:pt>
                <c:pt idx="5">
                  <c:v>1685.1</c:v>
                </c:pt>
                <c:pt idx="6">
                  <c:v>1864.7</c:v>
                </c:pt>
                <c:pt idx="7">
                  <c:v>1809.7</c:v>
                </c:pt>
                <c:pt idx="8">
                  <c:v>1701.1</c:v>
                </c:pt>
                <c:pt idx="9">
                  <c:v>1760.9</c:v>
                </c:pt>
                <c:pt idx="10">
                  <c:v>2006.8</c:v>
                </c:pt>
                <c:pt idx="11">
                  <c:v>1622.1</c:v>
                </c:pt>
                <c:pt idx="12">
                  <c:v>1637.3</c:v>
                </c:pt>
                <c:pt idx="13">
                  <c:v>1420.6</c:v>
                </c:pt>
                <c:pt idx="14">
                  <c:v>1527.8</c:v>
                </c:pt>
                <c:pt idx="15">
                  <c:v>1541.6</c:v>
                </c:pt>
                <c:pt idx="16">
                  <c:v>1364.8</c:v>
                </c:pt>
                <c:pt idx="17">
                  <c:v>1559</c:v>
                </c:pt>
                <c:pt idx="18">
                  <c:v>1636.2</c:v>
                </c:pt>
                <c:pt idx="19">
                  <c:v>2070.8000000000002</c:v>
                </c:pt>
                <c:pt idx="20">
                  <c:v>2143.6999999999998</c:v>
                </c:pt>
                <c:pt idx="21">
                  <c:v>2242.9</c:v>
                </c:pt>
                <c:pt idx="22">
                  <c:v>2360.3000000000002</c:v>
                </c:pt>
                <c:pt idx="23">
                  <c:v>2154.1999999999998</c:v>
                </c:pt>
                <c:pt idx="24">
                  <c:v>2178.5</c:v>
                </c:pt>
                <c:pt idx="25">
                  <c:v>2310.4</c:v>
                </c:pt>
                <c:pt idx="26">
                  <c:v>2217.5</c:v>
                </c:pt>
                <c:pt idx="27">
                  <c:v>1945</c:v>
                </c:pt>
                <c:pt idx="28">
                  <c:v>2036.4</c:v>
                </c:pt>
                <c:pt idx="29">
                  <c:v>2028</c:v>
                </c:pt>
                <c:pt idx="30">
                  <c:v>2029.6</c:v>
                </c:pt>
                <c:pt idx="31">
                  <c:v>1834.4</c:v>
                </c:pt>
                <c:pt idx="32">
                  <c:v>2044.3</c:v>
                </c:pt>
                <c:pt idx="33">
                  <c:v>2429.3000000000002</c:v>
                </c:pt>
                <c:pt idx="34">
                  <c:v>2275.1999999999998</c:v>
                </c:pt>
                <c:pt idx="35">
                  <c:v>2248.4</c:v>
                </c:pt>
                <c:pt idx="36">
                  <c:v>2301.3000000000002</c:v>
                </c:pt>
                <c:pt idx="37">
                  <c:v>2484.5</c:v>
                </c:pt>
                <c:pt idx="38">
                  <c:v>2582.4</c:v>
                </c:pt>
                <c:pt idx="39">
                  <c:v>3048.3</c:v>
                </c:pt>
                <c:pt idx="40">
                  <c:v>2948.3</c:v>
                </c:pt>
                <c:pt idx="41">
                  <c:v>2939</c:v>
                </c:pt>
                <c:pt idx="42">
                  <c:v>2856.3</c:v>
                </c:pt>
                <c:pt idx="43">
                  <c:v>2778.2</c:v>
                </c:pt>
                <c:pt idx="44">
                  <c:v>3453.9</c:v>
                </c:pt>
                <c:pt idx="45">
                  <c:v>4041.8</c:v>
                </c:pt>
                <c:pt idx="46">
                  <c:v>4094.6</c:v>
                </c:pt>
                <c:pt idx="47">
                  <c:v>4037.5</c:v>
                </c:pt>
                <c:pt idx="48">
                  <c:v>3756.5</c:v>
                </c:pt>
                <c:pt idx="49">
                  <c:v>3795.2</c:v>
                </c:pt>
                <c:pt idx="50">
                  <c:v>4224.2</c:v>
                </c:pt>
                <c:pt idx="51">
                  <c:v>4141.8999999999996</c:v>
                </c:pt>
                <c:pt idx="52">
                  <c:v>3992.6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7785.7</c:v>
                </c:pt>
                <c:pt idx="1">
                  <c:v>7480.6</c:v>
                </c:pt>
                <c:pt idx="2">
                  <c:v>7484.7</c:v>
                </c:pt>
                <c:pt idx="3">
                  <c:v>7407.6</c:v>
                </c:pt>
                <c:pt idx="4">
                  <c:v>6452.5</c:v>
                </c:pt>
                <c:pt idx="5">
                  <c:v>6486.9</c:v>
                </c:pt>
                <c:pt idx="6">
                  <c:v>7317.9</c:v>
                </c:pt>
                <c:pt idx="7">
                  <c:v>7702</c:v>
                </c:pt>
                <c:pt idx="8">
                  <c:v>7725.5</c:v>
                </c:pt>
                <c:pt idx="9">
                  <c:v>7828.5</c:v>
                </c:pt>
                <c:pt idx="10">
                  <c:v>7437</c:v>
                </c:pt>
                <c:pt idx="11">
                  <c:v>7135.4</c:v>
                </c:pt>
                <c:pt idx="12">
                  <c:v>7435.6</c:v>
                </c:pt>
                <c:pt idx="13">
                  <c:v>7702.4</c:v>
                </c:pt>
                <c:pt idx="14">
                  <c:v>7443.9</c:v>
                </c:pt>
                <c:pt idx="15">
                  <c:v>7476.2</c:v>
                </c:pt>
                <c:pt idx="16">
                  <c:v>6764.8</c:v>
                </c:pt>
                <c:pt idx="17">
                  <c:v>7352</c:v>
                </c:pt>
                <c:pt idx="18">
                  <c:v>7393.4</c:v>
                </c:pt>
                <c:pt idx="19">
                  <c:v>7977.8</c:v>
                </c:pt>
                <c:pt idx="20">
                  <c:v>8071.9</c:v>
                </c:pt>
                <c:pt idx="21">
                  <c:v>8294.4</c:v>
                </c:pt>
                <c:pt idx="22">
                  <c:v>9217.2000000000007</c:v>
                </c:pt>
                <c:pt idx="23">
                  <c:v>10218.1</c:v>
                </c:pt>
                <c:pt idx="24">
                  <c:v>10347.1</c:v>
                </c:pt>
                <c:pt idx="25">
                  <c:v>10524.9</c:v>
                </c:pt>
                <c:pt idx="26">
                  <c:v>9569.2999999999993</c:v>
                </c:pt>
                <c:pt idx="27">
                  <c:v>9981.7999999999993</c:v>
                </c:pt>
                <c:pt idx="28">
                  <c:v>9955.9</c:v>
                </c:pt>
                <c:pt idx="29">
                  <c:v>10759.7</c:v>
                </c:pt>
                <c:pt idx="30">
                  <c:v>12545.1</c:v>
                </c:pt>
                <c:pt idx="31">
                  <c:v>12835.1</c:v>
                </c:pt>
                <c:pt idx="32">
                  <c:v>14756.3</c:v>
                </c:pt>
                <c:pt idx="33">
                  <c:v>15053.5</c:v>
                </c:pt>
                <c:pt idx="34">
                  <c:v>14776.1</c:v>
                </c:pt>
                <c:pt idx="35">
                  <c:v>16064.2</c:v>
                </c:pt>
                <c:pt idx="36">
                  <c:v>16648.900000000001</c:v>
                </c:pt>
                <c:pt idx="37">
                  <c:v>17490.2</c:v>
                </c:pt>
                <c:pt idx="38">
                  <c:v>17357.099999999999</c:v>
                </c:pt>
                <c:pt idx="39">
                  <c:v>16536</c:v>
                </c:pt>
                <c:pt idx="40">
                  <c:v>16632.3</c:v>
                </c:pt>
                <c:pt idx="41">
                  <c:v>16432.2</c:v>
                </c:pt>
                <c:pt idx="42">
                  <c:v>15908.8</c:v>
                </c:pt>
                <c:pt idx="43">
                  <c:v>15562.2</c:v>
                </c:pt>
                <c:pt idx="44">
                  <c:v>15140.7</c:v>
                </c:pt>
                <c:pt idx="45">
                  <c:v>15878.3</c:v>
                </c:pt>
                <c:pt idx="46">
                  <c:v>16777.099999999999</c:v>
                </c:pt>
                <c:pt idx="47">
                  <c:v>18375</c:v>
                </c:pt>
                <c:pt idx="48">
                  <c:v>18638.2</c:v>
                </c:pt>
                <c:pt idx="49">
                  <c:v>18352.8</c:v>
                </c:pt>
                <c:pt idx="50">
                  <c:v>18146.3</c:v>
                </c:pt>
                <c:pt idx="51">
                  <c:v>19205.400000000001</c:v>
                </c:pt>
                <c:pt idx="52">
                  <c:v>18225.7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27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A48C1AA-3AC3-4704-BEA1-3E7A2D035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Europe's economy at zero growth in the beginning of the year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9E80275-BAE8-4E33-8D2C-7C84220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13EAB9-4B93-4C9A-9C5E-22483ED3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A2C1A-E9B1-469B-9407-932E28E9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75805AD-2FCE-4AC4-9BFE-F79894D3B0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Markit,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9EEAA19-87B4-4BF8-8AED-913AFA95C9F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6908829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9EEAA19-87B4-4BF8-8AED-913AFA95C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05056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16800620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54848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1591"/>
              </p:ext>
            </p:extLst>
          </p:nvPr>
        </p:nvGraphicFramePr>
        <p:xfrm>
          <a:off x="827583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158993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8384782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232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58140806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82910386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99718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80112" y="13548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2022.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94667"/>
              </p:ext>
            </p:extLst>
          </p:nvPr>
        </p:nvGraphicFramePr>
        <p:xfrm>
          <a:off x="827585" y="3625592"/>
          <a:ext cx="6912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2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1122">
                  <a:extLst>
                    <a:ext uri="{9D8B030D-6E8A-4147-A177-3AD203B41FA5}">
                      <a16:colId xmlns:a16="http://schemas.microsoft.com/office/drawing/2014/main" val="314317362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0568323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153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2263449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1488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45040167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37201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91862"/>
              </p:ext>
            </p:extLst>
          </p:nvPr>
        </p:nvGraphicFramePr>
        <p:xfrm>
          <a:off x="827585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7404171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3973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2021: iron and steel products, non-ferrous metals and castings 90 %, mining of metal ores 10 %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762606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2021: iron and steel products, non-ferrous metals and castings 90 %, mining of metal ores 10 %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1360070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03872248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8357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50739112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48698322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9716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8176"/>
              </p:ext>
            </p:extLst>
          </p:nvPr>
        </p:nvGraphicFramePr>
        <p:xfrm>
          <a:off x="827583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576903538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59109949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67126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-35 %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latest observation </a:t>
            </a:r>
            <a:r>
              <a:rPr lang="fi-FI" dirty="0"/>
              <a:t>October-</a:t>
            </a:r>
            <a:r>
              <a:rPr lang="fi-FI" dirty="0" err="1"/>
              <a:t>December</a:t>
            </a:r>
            <a:r>
              <a:rPr lang="fi-FI" dirty="0"/>
              <a:t> 2022.</a:t>
            </a:r>
            <a:endParaRPr lang="en-US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42694003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en-US" dirty="0"/>
              <a:t>In manufacturing, deterioration of moods so far stalled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81166798"/>
              </p:ext>
            </p:extLst>
          </p:nvPr>
        </p:nvGraphicFramePr>
        <p:xfrm>
          <a:off x="384175" y="114300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4300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0535540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78943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14638"/>
              </p:ext>
            </p:extLst>
          </p:nvPr>
        </p:nvGraphicFramePr>
        <p:xfrm>
          <a:off x="827585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95440624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Industrial production growth stalled worldwide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1DA3832-516B-4585-9037-52F7C8722895}"/>
              </a:ext>
            </a:extLst>
          </p:cNvPr>
          <p:cNvSpPr txBox="1"/>
          <p:nvPr/>
        </p:nvSpPr>
        <p:spPr>
          <a:xfrm>
            <a:off x="772108" y="940812"/>
            <a:ext cx="338437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Volume of </a:t>
            </a:r>
            <a:r>
              <a:rPr lang="fi-FI" sz="1050" spc="-40" dirty="0" err="1"/>
              <a:t>industrial</a:t>
            </a:r>
            <a:r>
              <a:rPr lang="fi-FI" sz="1050" spc="-40" dirty="0"/>
              <a:t> </a:t>
            </a:r>
            <a:r>
              <a:rPr lang="fi-FI" sz="1050" spc="-40" dirty="0" err="1"/>
              <a:t>production</a:t>
            </a:r>
            <a:r>
              <a:rPr lang="fi-FI" sz="1050" spc="-40" dirty="0"/>
              <a:t> </a:t>
            </a:r>
          </a:p>
        </p:txBody>
      </p:sp>
      <p:graphicFrame>
        <p:nvGraphicFramePr>
          <p:cNvPr id="11" name="Sisällön paikkamerkki 8">
            <a:extLst>
              <a:ext uri="{FF2B5EF4-FFF2-40B4-BE49-F238E27FC236}">
                <a16:creationId xmlns:a16="http://schemas.microsoft.com/office/drawing/2014/main" id="{17252743-229F-4AF0-9390-0F0572B201E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0258735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8">
                        <a:extLst>
                          <a:ext uri="{FF2B5EF4-FFF2-40B4-BE49-F238E27FC236}">
                            <a16:creationId xmlns:a16="http://schemas.microsoft.com/office/drawing/2014/main" id="{17252743-229F-4AF0-9390-0F0572B20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3261637-D4F6-45D9-A300-FC7FFDF66B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20400" cy="648000"/>
          </a:xfrm>
        </p:spPr>
        <p:txBody>
          <a:bodyPr>
            <a:noAutofit/>
          </a:bodyPr>
          <a:lstStyle/>
          <a:p>
            <a:r>
              <a:rPr lang="en-US" sz="1800" dirty="0"/>
              <a:t>The business cycle in manufacturing continued to deteriorate, but expectations for the future slightly improved</a:t>
            </a:r>
            <a:endParaRPr lang="en-GB" sz="18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2BC7EB-B070-4ABE-A221-BE17626F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569A17-FA7A-4F84-9850-1ADF1915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6FB875-0341-48E7-B5C6-3CAFCF16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CF37E4E-D4FA-4F7E-AAE5-D51EFE2709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/>
              <a:t>Source: EK Business Tendency Survey</a:t>
            </a:r>
          </a:p>
        </p:txBody>
      </p:sp>
      <p:graphicFrame>
        <p:nvGraphicFramePr>
          <p:cNvPr id="12" name="Sisällön paikkamerkki 9">
            <a:extLst>
              <a:ext uri="{FF2B5EF4-FFF2-40B4-BE49-F238E27FC236}">
                <a16:creationId xmlns:a16="http://schemas.microsoft.com/office/drawing/2014/main" id="{F320F44C-E725-45E9-AD65-B862FC6B220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1171509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D6F78E2B-F502-4639-8111-0E12C876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64854"/>
              </p:ext>
            </p:extLst>
          </p:nvPr>
        </p:nvGraphicFramePr>
        <p:xfrm>
          <a:off x="641872" y="2499742"/>
          <a:ext cx="8208907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505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B06619A7-7EB1-4CFB-8271-F7B15C517D22}"/>
              </a:ext>
            </a:extLst>
          </p:cNvPr>
          <p:cNvSpPr txBox="1"/>
          <p:nvPr/>
        </p:nvSpPr>
        <p:spPr>
          <a:xfrm>
            <a:off x="641872" y="1020291"/>
            <a:ext cx="4032448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spc="-40" dirty="0"/>
              <a:t>Manufacturing business situation and outlook, balance figure</a:t>
            </a:r>
          </a:p>
        </p:txBody>
      </p:sp>
    </p:spTree>
    <p:extLst>
      <p:ext uri="{BB962C8B-B14F-4D97-AF65-F5344CB8AC3E}">
        <p14:creationId xmlns:p14="http://schemas.microsoft.com/office/powerpoint/2010/main" val="243313140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Volume of Industrial Production has declined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*) Excl. Information Technology and Consulting Engineering</a:t>
            </a:r>
          </a:p>
          <a:p>
            <a:r>
              <a:rPr lang="en-US"/>
              <a:t>Seasonally adjusted volume index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AA299997-FF80-4706-B82D-E65CE966E2BB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2" name="Sisällön paikkamerkki 11">
                        <a:extLst>
                          <a:ext uri="{FF2B5EF4-FFF2-40B4-BE49-F238E27FC236}">
                            <a16:creationId xmlns:a16="http://schemas.microsoft.com/office/drawing/2014/main" id="{AA299997-FF80-4706-B82D-E65CE966E2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09432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Consumer confidence improved, but still at exceptionally weak levels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1614481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245187BC-EF95-4F37-B2F5-D4B5FE702134}"/>
              </a:ext>
            </a:extLst>
          </p:cNvPr>
          <p:cNvSpPr txBox="1"/>
          <p:nvPr/>
        </p:nvSpPr>
        <p:spPr>
          <a:xfrm>
            <a:off x="717437" y="930150"/>
            <a:ext cx="3672408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dirty="0"/>
              <a:t>Consumer Confidence in Finland, balance figure</a:t>
            </a:r>
          </a:p>
        </p:txBody>
      </p:sp>
    </p:spTree>
    <p:extLst>
      <p:ext uri="{BB962C8B-B14F-4D97-AF65-F5344CB8AC3E}">
        <p14:creationId xmlns:p14="http://schemas.microsoft.com/office/powerpoint/2010/main" val="265654966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latest questionnaire in January 2023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Negative balance figure indicates that demand has weakened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53670067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304514"/>
              </p:ext>
            </p:extLst>
          </p:nvPr>
        </p:nvGraphicFramePr>
        <p:xfrm>
          <a:off x="783985" y="2417015"/>
          <a:ext cx="76760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0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0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120743696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11921702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2/7/2023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2427246"/>
              </p:ext>
            </p:extLst>
          </p:nvPr>
        </p:nvGraphicFramePr>
        <p:xfrm>
          <a:off x="251520" y="1103313"/>
          <a:ext cx="852100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271EEE4-C7A2-4628-9028-B408A93E8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Headcount growth in the technology industry continued to slow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40398814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6950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BC89A-D34F-4FEE-A5D9-137113ECF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2148</TotalTime>
  <Words>1354</Words>
  <Application>Microsoft Office PowerPoint</Application>
  <PresentationFormat>Näytössä katseltava esitys (16:9)</PresentationFormat>
  <Paragraphs>421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54</cp:revision>
  <cp:lastPrinted>2016-06-09T07:47:11Z</cp:lastPrinted>
  <dcterms:created xsi:type="dcterms:W3CDTF">2019-10-17T09:11:35Z</dcterms:created>
  <dcterms:modified xsi:type="dcterms:W3CDTF">2023-02-07T18:22:00Z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