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076137459" r:id="rId5"/>
    <p:sldId id="1168" r:id="rId6"/>
    <p:sldId id="1118" r:id="rId7"/>
    <p:sldId id="2076137461" r:id="rId8"/>
    <p:sldId id="283" r:id="rId9"/>
    <p:sldId id="261" r:id="rId10"/>
    <p:sldId id="1051" r:id="rId11"/>
    <p:sldId id="2076137462" r:id="rId12"/>
    <p:sldId id="1065" r:id="rId13"/>
    <p:sldId id="1049" r:id="rId14"/>
    <p:sldId id="2076137434" r:id="rId15"/>
    <p:sldId id="2076137438" r:id="rId16"/>
    <p:sldId id="2076137435" r:id="rId17"/>
    <p:sldId id="2076137439" r:id="rId18"/>
    <p:sldId id="276" r:id="rId19"/>
    <p:sldId id="285" r:id="rId20"/>
    <p:sldId id="2076137436" r:id="rId21"/>
    <p:sldId id="2076137440" r:id="rId22"/>
    <p:sldId id="2076137437" r:id="rId23"/>
    <p:sldId id="2076137441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80" d="100"/>
          <a:sy n="180" d="100"/>
        </p:scale>
        <p:origin x="156" y="1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2F156809-E422-43C9-8B5E-C199684B28EB}"/>
    <pc:docChg chg="custSel addSld delSld modSld sldOrd">
      <pc:chgData name="Rautaporras Petteri" userId="d9004aa4-7491-43fa-b04f-4f6e300df2fa" providerId="ADAL" clId="{2F156809-E422-43C9-8B5E-C199684B28EB}" dt="2021-08-03T18:05:09.826" v="617" actId="20577"/>
      <pc:docMkLst>
        <pc:docMk/>
      </pc:docMkLst>
      <pc:sldChg chg="addSp delSp modSp mod">
        <pc:chgData name="Rautaporras Petteri" userId="d9004aa4-7491-43fa-b04f-4f6e300df2fa" providerId="ADAL" clId="{2F156809-E422-43C9-8B5E-C199684B28EB}" dt="2021-07-28T13:29:25.162" v="226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2F156809-E422-43C9-8B5E-C199684B28EB}" dt="2021-07-28T13:29:17.639" v="216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29:25.162" v="226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2F156809-E422-43C9-8B5E-C199684B28EB}" dt="2021-07-28T13:29:00.437" v="135" actId="1076"/>
          <ac:picMkLst>
            <pc:docMk/>
            <pc:sldMk cId="3984870155" sldId="256"/>
            <ac:picMk id="8" creationId="{068612EF-B7CD-45C2-8EFE-3B15DE06435D}"/>
          </ac:picMkLst>
        </pc:picChg>
        <pc:picChg chg="del">
          <ac:chgData name="Rautaporras Petteri" userId="d9004aa4-7491-43fa-b04f-4f6e300df2fa" providerId="ADAL" clId="{2F156809-E422-43C9-8B5E-C199684B28EB}" dt="2021-07-28T13:28:35.483" v="132" actId="478"/>
          <ac:picMkLst>
            <pc:docMk/>
            <pc:sldMk cId="3984870155" sldId="256"/>
            <ac:picMk id="9" creationId="{A9649748-2E92-4CDB-AF82-5D6827594CAF}"/>
          </ac:picMkLst>
        </pc:picChg>
      </pc:sldChg>
      <pc:sldChg chg="del">
        <pc:chgData name="Rautaporras Petteri" userId="d9004aa4-7491-43fa-b04f-4f6e300df2fa" providerId="ADAL" clId="{2F156809-E422-43C9-8B5E-C199684B28EB}" dt="2021-08-02T17:25:57.802" v="506" actId="47"/>
        <pc:sldMkLst>
          <pc:docMk/>
          <pc:sldMk cId="347492013" sldId="258"/>
        </pc:sldMkLst>
      </pc:sldChg>
      <pc:sldChg chg="modSp add del">
        <pc:chgData name="Rautaporras Petteri" userId="d9004aa4-7491-43fa-b04f-4f6e300df2fa" providerId="ADAL" clId="{2F156809-E422-43C9-8B5E-C199684B28EB}" dt="2021-07-28T13:24:05.851" v="46" actId="47"/>
        <pc:sldMkLst>
          <pc:docMk/>
          <pc:sldMk cId="2361337256" sldId="259"/>
        </pc:sldMkLst>
        <pc:graphicFrameChg chg="mod">
          <ac:chgData name="Rautaporras Petteri" userId="d9004aa4-7491-43fa-b04f-4f6e300df2fa" providerId="ADAL" clId="{2F156809-E422-43C9-8B5E-C199684B28EB}" dt="2021-07-28T13:21:07.625" v="3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addSp delSp modSp add mod ord">
        <pc:chgData name="Rautaporras Petteri" userId="d9004aa4-7491-43fa-b04f-4f6e300df2fa" providerId="ADAL" clId="{2F156809-E422-43C9-8B5E-C199684B28EB}" dt="2021-08-02T06:00:08.223" v="490"/>
        <pc:sldMkLst>
          <pc:docMk/>
          <pc:sldMk cId="912479398" sldId="261"/>
        </pc:sldMkLst>
        <pc:spChg chg="mod">
          <ac:chgData name="Rautaporras Petteri" userId="d9004aa4-7491-43fa-b04f-4f6e300df2fa" providerId="ADAL" clId="{2F156809-E422-43C9-8B5E-C199684B28EB}" dt="2021-07-28T13:24:24.970" v="99" actId="20577"/>
          <ac:spMkLst>
            <pc:docMk/>
            <pc:sldMk cId="912479398" sldId="26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7-28T13:25:29.296" v="128" actId="20577"/>
          <ac:spMkLst>
            <pc:docMk/>
            <pc:sldMk cId="912479398" sldId="261"/>
            <ac:spMk id="7" creationId="{00000000-0000-0000-0000-000000000000}"/>
          </ac:spMkLst>
        </pc:spChg>
        <pc:spChg chg="add del mod">
          <ac:chgData name="Rautaporras Petteri" userId="d9004aa4-7491-43fa-b04f-4f6e300df2fa" providerId="ADAL" clId="{2F156809-E422-43C9-8B5E-C199684B28EB}" dt="2021-07-28T13:23:59.945" v="45"/>
          <ac:spMkLst>
            <pc:docMk/>
            <pc:sldMk cId="912479398" sldId="261"/>
            <ac:spMk id="8" creationId="{CB5F6919-B6C1-4347-8B2A-C7D9C2E8FB88}"/>
          </ac:spMkLst>
        </pc:spChg>
        <pc:spChg chg="add del mod">
          <ac:chgData name="Rautaporras Petteri" userId="d9004aa4-7491-43fa-b04f-4f6e300df2fa" providerId="ADAL" clId="{2F156809-E422-43C9-8B5E-C199684B28EB}" dt="2021-07-28T13:26:14.991" v="131"/>
          <ac:spMkLst>
            <pc:docMk/>
            <pc:sldMk cId="912479398" sldId="261"/>
            <ac:spMk id="13" creationId="{13729722-6EA6-4EA1-8E84-86394A8AE090}"/>
          </ac:spMkLst>
        </pc:spChg>
        <pc:graphicFrameChg chg="add del mod">
          <ac:chgData name="Rautaporras Petteri" userId="d9004aa4-7491-43fa-b04f-4f6e300df2fa" providerId="ADAL" clId="{2F156809-E422-43C9-8B5E-C199684B28EB}" dt="2021-07-28T13:23:59.114" v="44" actId="21"/>
          <ac:graphicFrameMkLst>
            <pc:docMk/>
            <pc:sldMk cId="912479398" sldId="261"/>
            <ac:graphicFrameMk id="9" creationId="{F6A92A74-4F0C-4C13-8F86-A33F422BA027}"/>
          </ac:graphicFrameMkLst>
        </pc:graphicFrameChg>
        <pc:graphicFrameChg chg="del mod">
          <ac:chgData name="Rautaporras Petteri" userId="d9004aa4-7491-43fa-b04f-4f6e300df2fa" providerId="ADAL" clId="{2F156809-E422-43C9-8B5E-C199684B28EB}" dt="2021-07-28T13:23:56.131" v="42" actId="478"/>
          <ac:graphicFrameMkLst>
            <pc:docMk/>
            <pc:sldMk cId="912479398" sldId="261"/>
            <ac:graphicFrameMk id="10" creationId="{00000000-0000-0000-0000-000000000000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5:26.759" v="127" actId="478"/>
          <ac:graphicFrameMkLst>
            <pc:docMk/>
            <pc:sldMk cId="912479398" sldId="261"/>
            <ac:graphicFrameMk id="11" creationId="{29A442F3-81F1-4F73-BD3D-2E3F69E2DE11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6:14.158" v="130" actId="21"/>
          <ac:graphicFrameMkLst>
            <pc:docMk/>
            <pc:sldMk cId="912479398" sldId="261"/>
            <ac:graphicFrameMk id="14" creationId="{2CF5F3FC-581C-4FDB-8AA1-0D1E6AA87C76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7-28T13:26:14.991" v="131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 add mod ord">
        <pc:chgData name="Rautaporras Petteri" userId="d9004aa4-7491-43fa-b04f-4f6e300df2fa" providerId="ADAL" clId="{2F156809-E422-43C9-8B5E-C199684B28EB}" dt="2021-08-02T06:02:09.307" v="497"/>
        <pc:sldMkLst>
          <pc:docMk/>
          <pc:sldMk cId="299574909" sldId="272"/>
        </pc:sldMkLst>
        <pc:spChg chg="mod">
          <ac:chgData name="Rautaporras Petteri" userId="d9004aa4-7491-43fa-b04f-4f6e300df2fa" providerId="ADAL" clId="{2F156809-E422-43C9-8B5E-C199684B28EB}" dt="2021-07-30T13:12:28.687" v="488" actId="20577"/>
          <ac:spMkLst>
            <pc:docMk/>
            <pc:sldMk cId="299574909" sldId="272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F156809-E422-43C9-8B5E-C199684B28EB}" dt="2021-08-02T06:05:42.815" v="505" actId="20577"/>
        <pc:sldMkLst>
          <pc:docMk/>
          <pc:sldMk cId="2558427506" sldId="276"/>
        </pc:sldMkLst>
        <pc:spChg chg="mod">
          <ac:chgData name="Rautaporras Petteri" userId="d9004aa4-7491-43fa-b04f-4f6e300df2fa" providerId="ADAL" clId="{2F156809-E422-43C9-8B5E-C199684B28EB}" dt="2021-08-02T06:05:42.815" v="505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8.421" v="467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28T12:01:32.800" v="7" actId="47"/>
        <pc:sldMkLst>
          <pc:docMk/>
          <pc:sldMk cId="4070446518" sldId="280"/>
        </pc:sldMkLst>
        <pc:graphicFrameChg chg="mod">
          <ac:chgData name="Rautaporras Petteri" userId="d9004aa4-7491-43fa-b04f-4f6e300df2fa" providerId="ADAL" clId="{2F156809-E422-43C9-8B5E-C199684B28EB}" dt="2021-07-28T12:00:34.337" v="1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add">
        <pc:chgData name="Rautaporras Petteri" userId="d9004aa4-7491-43fa-b04f-4f6e300df2fa" providerId="ADAL" clId="{2F156809-E422-43C9-8B5E-C199684B28EB}" dt="2021-07-30T12:45:55.166" v="464"/>
        <pc:sldMkLst>
          <pc:docMk/>
          <pc:sldMk cId="234392101" sldId="283"/>
        </pc:sldMkLst>
        <pc:graphicFrameChg chg="mod">
          <ac:chgData name="Rautaporras Petteri" userId="d9004aa4-7491-43fa-b04f-4f6e300df2fa" providerId="ADAL" clId="{2F156809-E422-43C9-8B5E-C199684B28EB}" dt="2021-07-30T12:45:55.166" v="464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2T06:05:37.365" v="501" actId="20577"/>
        <pc:sldMkLst>
          <pc:docMk/>
          <pc:sldMk cId="536686186" sldId="285"/>
        </pc:sldMkLst>
        <pc:spChg chg="mod">
          <ac:chgData name="Rautaporras Petteri" userId="d9004aa4-7491-43fa-b04f-4f6e300df2fa" providerId="ADAL" clId="{2F156809-E422-43C9-8B5E-C199684B28EB}" dt="2021-08-02T06:05:37.365" v="501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9.005" v="468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8.359" v="439" actId="47"/>
        <pc:sldMkLst>
          <pc:docMk/>
          <pc:sldMk cId="2833165680" sldId="356"/>
        </pc:sldMkLst>
      </pc:sldChg>
      <pc:sldChg chg="del">
        <pc:chgData name="Rautaporras Petteri" userId="d9004aa4-7491-43fa-b04f-4f6e300df2fa" providerId="ADAL" clId="{2F156809-E422-43C9-8B5E-C199684B28EB}" dt="2021-07-28T13:34:14.305" v="437" actId="47"/>
        <pc:sldMkLst>
          <pc:docMk/>
          <pc:sldMk cId="698580732" sldId="363"/>
        </pc:sldMkLst>
      </pc:sldChg>
      <pc:sldChg chg="modSp add mod">
        <pc:chgData name="Rautaporras Petteri" userId="d9004aa4-7491-43fa-b04f-4f6e300df2fa" providerId="ADAL" clId="{2F156809-E422-43C9-8B5E-C199684B28EB}" dt="2021-07-30T12:47:57.482" v="473" actId="20577"/>
        <pc:sldMkLst>
          <pc:docMk/>
          <pc:sldMk cId="2843273578" sldId="922"/>
        </pc:sldMkLst>
        <pc:spChg chg="mod">
          <ac:chgData name="Rautaporras Petteri" userId="d9004aa4-7491-43fa-b04f-4f6e300df2fa" providerId="ADAL" clId="{2F156809-E422-43C9-8B5E-C199684B28EB}" dt="2021-07-30T12:47:57.482" v="473" actId="20577"/>
          <ac:spMkLst>
            <pc:docMk/>
            <pc:sldMk cId="2843273578" sldId="922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2T06:00:13.129" v="492"/>
        <pc:sldMkLst>
          <pc:docMk/>
          <pc:sldMk cId="1951005388" sldId="1006"/>
        </pc:sldMkLst>
        <pc:spChg chg="mod">
          <ac:chgData name="Rautaporras Petteri" userId="d9004aa4-7491-43fa-b04f-4f6e300df2fa" providerId="ADAL" clId="{2F156809-E422-43C9-8B5E-C199684B28EB}" dt="2021-07-30T12:32:50.147" v="450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30:37.050" v="278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2F156809-E422-43C9-8B5E-C199684B28EB}" dt="2021-07-28T13:30:12.789" v="268" actId="20577"/>
          <ac:spMkLst>
            <pc:docMk/>
            <pc:sldMk cId="1951005388" sldId="1006"/>
            <ac:spMk id="9" creationId="{D2FB5650-78F6-4EB6-B6F4-80F129B2569E}"/>
          </ac:spMkLst>
        </pc:spChg>
        <pc:spChg chg="mod">
          <ac:chgData name="Rautaporras Petteri" userId="d9004aa4-7491-43fa-b04f-4f6e300df2fa" providerId="ADAL" clId="{2F156809-E422-43C9-8B5E-C199684B28EB}" dt="2021-07-30T12:32:02.209" v="449" actId="1076"/>
          <ac:spMkLst>
            <pc:docMk/>
            <pc:sldMk cId="1951005388" sldId="1006"/>
            <ac:spMk id="11" creationId="{FF548E46-CA50-46E2-A8F9-986985EA3093}"/>
          </ac:spMkLst>
        </pc:spChg>
      </pc:sldChg>
      <pc:sldChg chg="modSp mod">
        <pc:chgData name="Rautaporras Petteri" userId="d9004aa4-7491-43fa-b04f-4f6e300df2fa" providerId="ADAL" clId="{2F156809-E422-43C9-8B5E-C199684B28EB}" dt="2021-08-03T11:14:59.869" v="598" actId="27918"/>
        <pc:sldMkLst>
          <pc:docMk/>
          <pc:sldMk cId="1883353922" sldId="1049"/>
        </pc:sldMkLst>
        <pc:graphicFrameChg chg="mod">
          <ac:chgData name="Rautaporras Petteri" userId="d9004aa4-7491-43fa-b04f-4f6e300df2fa" providerId="ADAL" clId="{2F156809-E422-43C9-8B5E-C199684B28EB}" dt="2021-08-03T05:15:57.534" v="528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2F156809-E422-43C9-8B5E-C199684B28EB}" dt="2021-08-03T11:40:16.561" v="615"/>
        <pc:sldMkLst>
          <pc:docMk/>
          <pc:sldMk cId="1255078131" sldId="1051"/>
        </pc:sldMkLst>
        <pc:spChg chg="mod">
          <ac:chgData name="Rautaporras Petteri" userId="d9004aa4-7491-43fa-b04f-4f6e300df2fa" providerId="ADAL" clId="{2F156809-E422-43C9-8B5E-C199684B28EB}" dt="2021-08-03T11:40:16.561" v="615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8-03T05:14:45.977" v="52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3T11:14:11.478" v="596" actId="27918"/>
        <pc:sldMkLst>
          <pc:docMk/>
          <pc:sldMk cId="3461487886" sldId="1065"/>
        </pc:sldMkLst>
        <pc:graphicFrameChg chg="mod">
          <ac:chgData name="Rautaporras Petteri" userId="d9004aa4-7491-43fa-b04f-4f6e300df2fa" providerId="ADAL" clId="{2F156809-E422-43C9-8B5E-C199684B28EB}" dt="2021-08-03T05:15:10.168" v="52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6.603" v="438" actId="47"/>
        <pc:sldMkLst>
          <pc:docMk/>
          <pc:sldMk cId="3421334924" sldId="1067"/>
        </pc:sldMkLst>
      </pc:sldChg>
      <pc:sldChg chg="addSp delSp modSp mod ord">
        <pc:chgData name="Rautaporras Petteri" userId="d9004aa4-7491-43fa-b04f-4f6e300df2fa" providerId="ADAL" clId="{2F156809-E422-43C9-8B5E-C199684B28EB}" dt="2021-08-03T11:12:49.823" v="594" actId="27918"/>
        <pc:sldMkLst>
          <pc:docMk/>
          <pc:sldMk cId="800762062" sldId="1068"/>
        </pc:sldMkLst>
        <pc:graphicFrameChg chg="del">
          <ac:chgData name="Rautaporras Petteri" userId="d9004aa4-7491-43fa-b04f-4f6e300df2fa" providerId="ADAL" clId="{2F156809-E422-43C9-8B5E-C199684B28EB}" dt="2021-08-02T17:26:05.576" v="507" actId="478"/>
          <ac:graphicFrameMkLst>
            <pc:docMk/>
            <pc:sldMk cId="800762062" sldId="1068"/>
            <ac:graphicFrameMk id="8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8-02T17:26:09.240" v="508"/>
          <ac:graphicFrameMkLst>
            <pc:docMk/>
            <pc:sldMk cId="800762062" sldId="1068"/>
            <ac:graphicFrameMk id="9" creationId="{93F89908-B191-4DB0-8E05-E1C2494CF477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7-30T12:45:53.797" v="463"/>
        <pc:sldMkLst>
          <pc:docMk/>
          <pc:sldMk cId="3588709971" sldId="1118"/>
        </pc:sldMkLst>
        <pc:spChg chg="mod">
          <ac:chgData name="Rautaporras Petteri" userId="d9004aa4-7491-43fa-b04f-4f6e300df2fa" providerId="ADAL" clId="{2F156809-E422-43C9-8B5E-C199684B28EB}" dt="2021-07-30T12:42:28.322" v="451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2F156809-E422-43C9-8B5E-C199684B28EB}" dt="2021-07-30T12:45:53.797" v="463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del mod">
        <pc:chgData name="Rautaporras Petteri" userId="d9004aa4-7491-43fa-b04f-4f6e300df2fa" providerId="ADAL" clId="{2F156809-E422-43C9-8B5E-C199684B28EB}" dt="2021-08-02T06:01:30.475" v="493" actId="47"/>
        <pc:sldMkLst>
          <pc:docMk/>
          <pc:sldMk cId="2192367370" sldId="2076137432"/>
        </pc:sldMkLst>
        <pc:spChg chg="mod">
          <ac:chgData name="Rautaporras Petteri" userId="d9004aa4-7491-43fa-b04f-4f6e300df2fa" providerId="ADAL" clId="{2F156809-E422-43C9-8B5E-C199684B28EB}" dt="2021-07-30T13:03:42.483" v="479" actId="20577"/>
          <ac:spMkLst>
            <pc:docMk/>
            <pc:sldMk cId="2192367370" sldId="207613743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7.797" v="466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5:53.724" v="600" actId="27918"/>
        <pc:sldMkLst>
          <pc:docMk/>
          <pc:sldMk cId="616389290" sldId="2076137434"/>
        </pc:sldMkLst>
        <pc:graphicFrameChg chg="mod">
          <ac:chgData name="Rautaporras Petteri" userId="d9004aa4-7491-43fa-b04f-4f6e300df2fa" providerId="ADAL" clId="{2F156809-E422-43C9-8B5E-C199684B28EB}" dt="2021-08-03T05:16:07.973" v="529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0.277" v="616" actId="20577"/>
        <pc:sldMkLst>
          <pc:docMk/>
          <pc:sldMk cId="3005809879" sldId="2076137435"/>
        </pc:sldMkLst>
        <pc:graphicFrameChg chg="mod modGraphic">
          <ac:chgData name="Rautaporras Petteri" userId="d9004aa4-7491-43fa-b04f-4f6e300df2fa" providerId="ADAL" clId="{2F156809-E422-43C9-8B5E-C199684B28EB}" dt="2021-08-03T18:05:00.277" v="616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9.826" v="617" actId="20577"/>
        <pc:sldMkLst>
          <pc:docMk/>
          <pc:sldMk cId="2573698252" sldId="2076137436"/>
        </pc:sldMkLst>
        <pc:graphicFrameChg chg="mod modGraphic">
          <ac:chgData name="Rautaporras Petteri" userId="d9004aa4-7491-43fa-b04f-4f6e300df2fa" providerId="ADAL" clId="{2F156809-E422-43C9-8B5E-C199684B28EB}" dt="2021-08-03T18:05:09.826" v="617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3:34.244" v="612" actId="27918"/>
        <pc:sldMkLst>
          <pc:docMk/>
          <pc:sldMk cId="3105830212" sldId="2076137437"/>
        </pc:sldMkLst>
        <pc:graphicFrameChg chg="mod">
          <ac:chgData name="Rautaporras Petteri" userId="d9004aa4-7491-43fa-b04f-4f6e300df2fa" providerId="ADAL" clId="{2F156809-E422-43C9-8B5E-C199684B28EB}" dt="2021-08-03T05:17:53.061" v="53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6:21.405" v="602" actId="27918"/>
        <pc:sldMkLst>
          <pc:docMk/>
          <pc:sldMk cId="1512936188" sldId="2076137438"/>
        </pc:sldMkLst>
        <pc:graphicFrameChg chg="mod">
          <ac:chgData name="Rautaporras Petteri" userId="d9004aa4-7491-43fa-b04f-4f6e300df2fa" providerId="ADAL" clId="{2F156809-E422-43C9-8B5E-C199684B28EB}" dt="2021-08-03T05:16:18.942" v="530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8:47.862" v="606" actId="27918"/>
        <pc:sldMkLst>
          <pc:docMk/>
          <pc:sldMk cId="1445491431" sldId="2076137439"/>
        </pc:sldMkLst>
        <pc:graphicFrameChg chg="mod">
          <ac:chgData name="Rautaporras Petteri" userId="d9004aa4-7491-43fa-b04f-4f6e300df2fa" providerId="ADAL" clId="{2F156809-E422-43C9-8B5E-C199684B28EB}" dt="2021-08-03T05:17:17.188" v="532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1:40.643" v="610" actId="27918"/>
        <pc:sldMkLst>
          <pc:docMk/>
          <pc:sldMk cId="548278419" sldId="2076137440"/>
        </pc:sldMkLst>
        <pc:graphicFrameChg chg="mod">
          <ac:chgData name="Rautaporras Petteri" userId="d9004aa4-7491-43fa-b04f-4f6e300df2fa" providerId="ADAL" clId="{2F156809-E422-43C9-8B5E-C199684B28EB}" dt="2021-08-03T05:17:41.044" v="534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4:14.476" v="614" actId="27918"/>
        <pc:sldMkLst>
          <pc:docMk/>
          <pc:sldMk cId="2080301044" sldId="2076137441"/>
        </pc:sldMkLst>
        <pc:graphicFrameChg chg="mod">
          <ac:chgData name="Rautaporras Petteri" userId="d9004aa4-7491-43fa-b04f-4f6e300df2fa" providerId="ADAL" clId="{2F156809-E422-43C9-8B5E-C199684B28EB}" dt="2021-08-03T05:18:04.869" v="53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30T12:46:16.183" v="469" actId="47"/>
        <pc:sldMkLst>
          <pc:docMk/>
          <pc:sldMk cId="1946663332" sldId="2076137442"/>
        </pc:sldMkLst>
        <pc:graphicFrameChg chg="mod">
          <ac:chgData name="Rautaporras Petteri" userId="d9004aa4-7491-43fa-b04f-4f6e300df2fa" providerId="ADAL" clId="{2F156809-E422-43C9-8B5E-C199684B28EB}" dt="2021-07-30T12:45:56.635" v="465"/>
          <ac:graphicFrameMkLst>
            <pc:docMk/>
            <pc:sldMk cId="1946663332" sldId="2076137442"/>
            <ac:graphicFrameMk id="6" creationId="{9B48671E-2E56-4727-B509-A9FA651C54DA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2:11.348" v="279" actId="47"/>
        <pc:sldMkLst>
          <pc:docMk/>
          <pc:sldMk cId="3964838767" sldId="2076137442"/>
        </pc:sldMkLst>
      </pc:sldChg>
      <pc:sldChg chg="addSp delSp modSp add del mod">
        <pc:chgData name="Rautaporras Petteri" userId="d9004aa4-7491-43fa-b04f-4f6e300df2fa" providerId="ADAL" clId="{2F156809-E422-43C9-8B5E-C199684B28EB}" dt="2021-07-28T12:04:43.976" v="20" actId="47"/>
        <pc:sldMkLst>
          <pc:docMk/>
          <pc:sldMk cId="1923487293" sldId="2076137443"/>
        </pc:sldMkLst>
        <pc:spChg chg="add mod">
          <ac:chgData name="Rautaporras Petteri" userId="d9004aa4-7491-43fa-b04f-4f6e300df2fa" providerId="ADAL" clId="{2F156809-E422-43C9-8B5E-C199684B28EB}" dt="2021-07-28T12:04:39.060" v="19" actId="478"/>
          <ac:spMkLst>
            <pc:docMk/>
            <pc:sldMk cId="1923487293" sldId="2076137443"/>
            <ac:spMk id="7" creationId="{C84FDA67-F32E-40A5-9E6E-EB147F355F9B}"/>
          </ac:spMkLst>
        </pc:spChg>
        <pc:graphicFrameChg chg="del mod">
          <ac:chgData name="Rautaporras Petteri" userId="d9004aa4-7491-43fa-b04f-4f6e300df2fa" providerId="ADAL" clId="{2F156809-E422-43C9-8B5E-C199684B28EB}" dt="2021-07-28T12:04:39.060" v="19" actId="478"/>
          <ac:graphicFrameMkLst>
            <pc:docMk/>
            <pc:sldMk cId="1923487293" sldId="2076137443"/>
            <ac:graphicFrameMk id="11" creationId="{1BC4FF3C-05BF-4AEE-A37E-EDFE6C39B483}"/>
          </ac:graphicFrameMkLst>
        </pc:graphicFrameChg>
      </pc:sldChg>
    </pc:docChg>
  </pc:docChgLst>
  <pc:docChgLst>
    <pc:chgData name="Rautaporras Petteri" userId="81ae4bc9-51ec-4b09-af2d-f08f9486593f" providerId="ADAL" clId="{9D4E8569-28B6-4B2A-9952-0ECBB0B4DAEF}"/>
    <pc:docChg chg="undo custSel addSld delSld modSld sldOrd">
      <pc:chgData name="Rautaporras Petteri" userId="81ae4bc9-51ec-4b09-af2d-f08f9486593f" providerId="ADAL" clId="{9D4E8569-28B6-4B2A-9952-0ECBB0B4DAEF}" dt="2021-11-01T19:00:06.886" v="299" actId="20577"/>
      <pc:docMkLst>
        <pc:docMk/>
      </pc:docMkLst>
      <pc:sldChg chg="delSp del mod">
        <pc:chgData name="Rautaporras Petteri" userId="81ae4bc9-51ec-4b09-af2d-f08f9486593f" providerId="ADAL" clId="{9D4E8569-28B6-4B2A-9952-0ECBB0B4DAEF}" dt="2021-11-01T08:08:30.194" v="2" actId="47"/>
        <pc:sldMkLst>
          <pc:docMk/>
          <pc:sldMk cId="3984870155" sldId="256"/>
        </pc:sldMkLst>
        <pc:picChg chg="del">
          <ac:chgData name="Rautaporras Petteri" userId="81ae4bc9-51ec-4b09-af2d-f08f9486593f" providerId="ADAL" clId="{9D4E8569-28B6-4B2A-9952-0ECBB0B4DAEF}" dt="2021-11-01T07:56:16.980" v="0" actId="478"/>
          <ac:picMkLst>
            <pc:docMk/>
            <pc:sldMk cId="3984870155" sldId="256"/>
            <ac:picMk id="8" creationId="{068612EF-B7CD-45C2-8EFE-3B15DE06435D}"/>
          </ac:picMkLst>
        </pc:picChg>
      </pc:sldChg>
      <pc:sldChg chg="modSp del ord">
        <pc:chgData name="Rautaporras Petteri" userId="81ae4bc9-51ec-4b09-af2d-f08f9486593f" providerId="ADAL" clId="{9D4E8569-28B6-4B2A-9952-0ECBB0B4DAEF}" dt="2021-11-01T10:34:04.488" v="145" actId="47"/>
        <pc:sldMkLst>
          <pc:docMk/>
          <pc:sldMk cId="912479398" sldId="261"/>
        </pc:sldMkLst>
        <pc:graphicFrameChg chg="mod">
          <ac:chgData name="Rautaporras Petteri" userId="81ae4bc9-51ec-4b09-af2d-f08f9486593f" providerId="ADAL" clId="{9D4E8569-28B6-4B2A-9952-0ECBB0B4DAEF}" dt="2021-11-01T10:34:04.440" v="144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2" v="168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D4E8569-28B6-4B2A-9952-0ECBB0B4DAEF}" dt="2021-11-01T14:54:33.682" v="168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6" v="169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9D4E8569-28B6-4B2A-9952-0ECBB0B4DAEF}" dt="2021-11-01T14:54:33.686" v="169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D4E8569-28B6-4B2A-9952-0ECBB0B4DAEF}" dt="2021-11-01T08:30:58.199" v="33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D4E8569-28B6-4B2A-9952-0ECBB0B4DAEF}" dt="2021-11-01T08:12:30.282" v="15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92" v="170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9D4E8569-28B6-4B2A-9952-0ECBB0B4DAEF}" dt="2021-11-01T14:54:33.692" v="170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1:34.035" v="35" actId="47"/>
        <pc:sldMkLst>
          <pc:docMk/>
          <pc:sldMk cId="2843273578" sldId="922"/>
        </pc:sldMkLst>
      </pc:sldChg>
      <pc:sldChg chg="modSp mod">
        <pc:chgData name="Rautaporras Petteri" userId="81ae4bc9-51ec-4b09-af2d-f08f9486593f" providerId="ADAL" clId="{9D4E8569-28B6-4B2A-9952-0ECBB0B4DAEF}" dt="2021-11-01T08:12:11.150" v="12" actId="20577"/>
        <pc:sldMkLst>
          <pc:docMk/>
          <pc:sldMk cId="1951005388" sldId="1006"/>
        </pc:sldMkLst>
        <pc:spChg chg="mod">
          <ac:chgData name="Rautaporras Petteri" userId="81ae4bc9-51ec-4b09-af2d-f08f9486593f" providerId="ADAL" clId="{9D4E8569-28B6-4B2A-9952-0ECBB0B4DAEF}" dt="2021-11-01T08:11:54.123" v="3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81ae4bc9-51ec-4b09-af2d-f08f9486593f" providerId="ADAL" clId="{9D4E8569-28B6-4B2A-9952-0ECBB0B4DAEF}" dt="2021-11-01T08:12:11.150" v="12" actId="20577"/>
          <ac:spMkLst>
            <pc:docMk/>
            <pc:sldMk cId="1951005388" sldId="1006"/>
            <ac:spMk id="8" creationId="{90C026DD-3A51-4C75-99FD-A0BB96DF5E3D}"/>
          </ac:spMkLst>
        </pc:spChg>
      </pc:sldChg>
      <pc:sldChg chg="modSp mod">
        <pc:chgData name="Rautaporras Petteri" userId="81ae4bc9-51ec-4b09-af2d-f08f9486593f" providerId="ADAL" clId="{9D4E8569-28B6-4B2A-9952-0ECBB0B4DAEF}" dt="2021-11-01T18:17:42.278" v="197"/>
        <pc:sldMkLst>
          <pc:docMk/>
          <pc:sldMk cId="1883353922" sldId="1049"/>
        </pc:sldMkLst>
        <pc:spChg chg="mod">
          <ac:chgData name="Rautaporras Petteri" userId="81ae4bc9-51ec-4b09-af2d-f08f9486593f" providerId="ADAL" clId="{9D4E8569-28B6-4B2A-9952-0ECBB0B4DAEF}" dt="2021-11-01T08:38:37.823" v="127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7:42.278" v="19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17:34.675" v="196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33:33.275" v="257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9D4E8569-28B6-4B2A-9952-0ECBB0B4DAEF}" dt="2021-11-01T08:37:17.887" v="98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15:15.019" v="180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7:01.227" v="255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D4E8569-28B6-4B2A-9952-0ECBB0B4DAEF}" dt="2021-11-01T08:38:01.023" v="12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27:01.227" v="255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6:39.249" v="86" actId="47"/>
        <pc:sldMkLst>
          <pc:docMk/>
          <pc:sldMk cId="800762062" sldId="1068"/>
        </pc:sldMkLst>
      </pc:sldChg>
      <pc:sldChg chg="modSp del mod">
        <pc:chgData name="Rautaporras Petteri" userId="81ae4bc9-51ec-4b09-af2d-f08f9486593f" providerId="ADAL" clId="{9D4E8569-28B6-4B2A-9952-0ECBB0B4DAEF}" dt="2021-11-01T13:23:25.373" v="149" actId="47"/>
        <pc:sldMkLst>
          <pc:docMk/>
          <pc:sldMk cId="3588709971" sldId="1118"/>
        </pc:sldMkLst>
        <pc:spChg chg="mod">
          <ac:chgData name="Rautaporras Petteri" userId="81ae4bc9-51ec-4b09-af2d-f08f9486593f" providerId="ADAL" clId="{9D4E8569-28B6-4B2A-9952-0ECBB0B4DAEF}" dt="2021-11-01T10:28:53.081" v="142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9D4E8569-28B6-4B2A-9952-0ECBB0B4DAEF}" dt="2021-11-01T13:23:25.328" v="148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18:51.656" v="205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9D4E8569-28B6-4B2A-9952-0ECBB0B4DAEF}" dt="2021-11-01T08:38:08.550" v="12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8:02.219" v="198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1:12.014" v="219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9D4E8569-28B6-4B2A-9952-0ECBB0B4DAEF}" dt="2021-11-01T08:38:13.492" v="12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0:23.389" v="21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52.503" v="231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9D4E8569-28B6-4B2A-9952-0ECBB0B4DAEF}" dt="2021-11-01T08:38:19.798" v="12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2:30.510" v="228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5:10.578" v="245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9D4E8569-28B6-4B2A-9952-0ECBB0B4DAEF}" dt="2021-11-01T08:38:24.278" v="12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4:24.597" v="238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0:07.906" v="211" actId="14100"/>
        <pc:sldMkLst>
          <pc:docMk/>
          <pc:sldMk cId="1512936188" sldId="2076137438"/>
        </pc:sldMkLst>
        <pc:spChg chg="mod">
          <ac:chgData name="Rautaporras Petteri" userId="81ae4bc9-51ec-4b09-af2d-f08f9486593f" providerId="ADAL" clId="{9D4E8569-28B6-4B2A-9952-0ECBB0B4DAEF}" dt="2021-11-01T08:38:41.663" v="129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9:29.073" v="206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0:07.906" v="211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12.876" v="227" actId="14100"/>
        <pc:sldMkLst>
          <pc:docMk/>
          <pc:sldMk cId="1445491431" sldId="2076137439"/>
        </pc:sldMkLst>
        <pc:spChg chg="mod">
          <ac:chgData name="Rautaporras Petteri" userId="81ae4bc9-51ec-4b09-af2d-f08f9486593f" providerId="ADAL" clId="{9D4E8569-28B6-4B2A-9952-0ECBB0B4DAEF}" dt="2021-11-01T08:38:45.328" v="131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1:32.323" v="220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2:12.876" v="227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3:43.834" v="237" actId="14100"/>
        <pc:sldMkLst>
          <pc:docMk/>
          <pc:sldMk cId="548278419" sldId="2076137440"/>
        </pc:sldMkLst>
        <pc:spChg chg="mod">
          <ac:chgData name="Rautaporras Petteri" userId="81ae4bc9-51ec-4b09-af2d-f08f9486593f" providerId="ADAL" clId="{9D4E8569-28B6-4B2A-9952-0ECBB0B4DAEF}" dt="2021-11-01T08:38:49.295" v="133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3:12.254" v="232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3:43.834" v="237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6:07.211" v="253" actId="14100"/>
        <pc:sldMkLst>
          <pc:docMk/>
          <pc:sldMk cId="2080301044" sldId="2076137441"/>
        </pc:sldMkLst>
        <pc:spChg chg="mod">
          <ac:chgData name="Rautaporras Petteri" userId="81ae4bc9-51ec-4b09-af2d-f08f9486593f" providerId="ADAL" clId="{9D4E8569-28B6-4B2A-9952-0ECBB0B4DAEF}" dt="2021-11-01T08:38:52.575" v="135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18:26:07.211" v="25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9D4E8569-28B6-4B2A-9952-0ECBB0B4DAEF}" dt="2021-11-01T18:25:28.724" v="24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81ae4bc9-51ec-4b09-af2d-f08f9486593f" providerId="ADAL" clId="{9D4E8569-28B6-4B2A-9952-0ECBB0B4DAEF}" dt="2021-11-01T08:08:25.311" v="1"/>
        <pc:sldMkLst>
          <pc:docMk/>
          <pc:sldMk cId="2670507341" sldId="2076137442"/>
        </pc:sldMkLst>
      </pc:sldChg>
      <pc:sldChg chg="modSp add del mod">
        <pc:chgData name="Rautaporras Petteri" userId="81ae4bc9-51ec-4b09-af2d-f08f9486593f" providerId="ADAL" clId="{9D4E8569-28B6-4B2A-9952-0ECBB0B4DAEF}" dt="2021-11-01T18:59:15.452" v="298" actId="20577"/>
        <pc:sldMkLst>
          <pc:docMk/>
          <pc:sldMk cId="3383361648" sldId="2076137443"/>
        </pc:sldMkLst>
        <pc:spChg chg="mod">
          <ac:chgData name="Rautaporras Petteri" userId="81ae4bc9-51ec-4b09-af2d-f08f9486593f" providerId="ADAL" clId="{9D4E8569-28B6-4B2A-9952-0ECBB0B4DAEF}" dt="2021-11-01T13:30:05.507" v="167" actId="20577"/>
          <ac:spMkLst>
            <pc:docMk/>
            <pc:sldMk cId="3383361648" sldId="2076137443"/>
            <ac:spMk id="6" creationId="{ACB64D57-2C65-4115-B822-B4E241BFDD56}"/>
          </ac:spMkLst>
        </pc:spChg>
        <pc:spChg chg="mod">
          <ac:chgData name="Rautaporras Petteri" userId="81ae4bc9-51ec-4b09-af2d-f08f9486593f" providerId="ADAL" clId="{9D4E8569-28B6-4B2A-9952-0ECBB0B4DAEF}" dt="2021-11-01T18:59:15.452" v="298" actId="20577"/>
          <ac:spMkLst>
            <pc:docMk/>
            <pc:sldMk cId="3383361648" sldId="2076137443"/>
            <ac:spMk id="13" creationId="{7E75BD30-45EA-416E-8741-70B2B9911108}"/>
          </ac:spMkLst>
        </pc:spChg>
      </pc:sldChg>
      <pc:sldChg chg="add">
        <pc:chgData name="Rautaporras Petteri" userId="81ae4bc9-51ec-4b09-af2d-f08f9486593f" providerId="ADAL" clId="{9D4E8569-28B6-4B2A-9952-0ECBB0B4DAEF}" dt="2021-11-01T08:30:56.701" v="32"/>
        <pc:sldMkLst>
          <pc:docMk/>
          <pc:sldMk cId="736890801" sldId="2076137446"/>
        </pc:sldMkLst>
      </pc:sldChg>
      <pc:sldChg chg="modSp add mod">
        <pc:chgData name="Rautaporras Petteri" userId="81ae4bc9-51ec-4b09-af2d-f08f9486593f" providerId="ADAL" clId="{9D4E8569-28B6-4B2A-9952-0ECBB0B4DAEF}" dt="2021-11-01T08:34:35.695" v="84" actId="20577"/>
        <pc:sldMkLst>
          <pc:docMk/>
          <pc:sldMk cId="317859450" sldId="2076137447"/>
        </pc:sldMkLst>
        <pc:spChg chg="mod">
          <ac:chgData name="Rautaporras Petteri" userId="81ae4bc9-51ec-4b09-af2d-f08f9486593f" providerId="ADAL" clId="{9D4E8569-28B6-4B2A-9952-0ECBB0B4DAEF}" dt="2021-11-01T08:33:47.501" v="76" actId="20577"/>
          <ac:spMkLst>
            <pc:docMk/>
            <pc:sldMk cId="317859450" sldId="2076137447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08:34:35.695" v="84" actId="20577"/>
          <ac:graphicFrameMkLst>
            <pc:docMk/>
            <pc:sldMk cId="317859450" sldId="2076137447"/>
            <ac:graphicFrameMk id="8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9D4E8569-28B6-4B2A-9952-0ECBB0B4DAEF}" dt="2021-11-01T10:35:07.820" v="146"/>
        <pc:sldMkLst>
          <pc:docMk/>
          <pc:sldMk cId="1164271516" sldId="2076137448"/>
        </pc:sldMkLst>
        <pc:spChg chg="mod">
          <ac:chgData name="Rautaporras Petteri" userId="81ae4bc9-51ec-4b09-af2d-f08f9486593f" providerId="ADAL" clId="{9D4E8569-28B6-4B2A-9952-0ECBB0B4DAEF}" dt="2021-11-01T10:35:07.820" v="146"/>
          <ac:spMkLst>
            <pc:docMk/>
            <pc:sldMk cId="1164271516" sldId="2076137448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D4E8569-28B6-4B2A-9952-0ECBB0B4DAEF}" dt="2021-11-01T19:00:06.886" v="299" actId="20577"/>
        <pc:sldMkLst>
          <pc:docMk/>
          <pc:sldMk cId="3763851419" sldId="2076137449"/>
        </pc:sldMkLst>
        <pc:spChg chg="mod">
          <ac:chgData name="Rautaporras Petteri" userId="81ae4bc9-51ec-4b09-af2d-f08f9486593f" providerId="ADAL" clId="{9D4E8569-28B6-4B2A-9952-0ECBB0B4DAEF}" dt="2021-11-01T19:00:06.886" v="299" actId="20577"/>
          <ac:spMkLst>
            <pc:docMk/>
            <pc:sldMk cId="3763851419" sldId="2076137449"/>
            <ac:spMk id="2" creationId="{00000000-0000-0000-0000-000000000000}"/>
          </ac:spMkLst>
        </pc:spChg>
      </pc:sldChg>
    </pc:docChg>
  </pc:docChgLst>
  <pc:docChgLst>
    <pc:chgData name="Rautaporras Petteri" userId="81ae4bc9-51ec-4b09-af2d-f08f9486593f" providerId="ADAL" clId="{23A91E2F-E463-4953-873E-9E6D346EDB2F}"/>
    <pc:docChg chg="undo custSel addSld delSld modSld">
      <pc:chgData name="Rautaporras Petteri" userId="81ae4bc9-51ec-4b09-af2d-f08f9486593f" providerId="ADAL" clId="{23A91E2F-E463-4953-873E-9E6D346EDB2F}" dt="2022-05-02T10:44:47.331" v="1629" actId="27918"/>
      <pc:docMkLst>
        <pc:docMk/>
      </pc:docMkLst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881790117" sldId="256"/>
        </pc:sldMkLst>
      </pc:sldChg>
      <pc:sldChg chg="addSp modSp add del mod">
        <pc:chgData name="Rautaporras Petteri" userId="81ae4bc9-51ec-4b09-af2d-f08f9486593f" providerId="ADAL" clId="{23A91E2F-E463-4953-873E-9E6D346EDB2F}" dt="2022-04-27T17:18:25.758" v="1364" actId="47"/>
        <pc:sldMkLst>
          <pc:docMk/>
          <pc:sldMk cId="347492013" sldId="258"/>
        </pc:sldMkLst>
        <pc:spChg chg="mod">
          <ac:chgData name="Rautaporras Petteri" userId="81ae4bc9-51ec-4b09-af2d-f08f9486593f" providerId="ADAL" clId="{23A91E2F-E463-4953-873E-9E6D346EDB2F}" dt="2022-04-26T10:35:43.253" v="1312" actId="14100"/>
          <ac:spMkLst>
            <pc:docMk/>
            <pc:sldMk cId="347492013" sldId="258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23A91E2F-E463-4953-873E-9E6D346EDB2F}" dt="2022-04-26T06:58:28.464" v="427" actId="1076"/>
          <ac:spMkLst>
            <pc:docMk/>
            <pc:sldMk cId="347492013" sldId="258"/>
            <ac:spMk id="6" creationId="{A87DA1A6-456E-4907-883A-0F8CE241D0E1}"/>
          </ac:spMkLst>
        </pc:spChg>
        <pc:spChg chg="mod">
          <ac:chgData name="Rautaporras Petteri" userId="81ae4bc9-51ec-4b09-af2d-f08f9486593f" providerId="ADAL" clId="{23A91E2F-E463-4953-873E-9E6D346EDB2F}" dt="2022-04-26T06:58:05.885" v="417" actId="20577"/>
          <ac:spMkLst>
            <pc:docMk/>
            <pc:sldMk cId="347492013" sldId="258"/>
            <ac:spMk id="9" creationId="{44425203-2A44-4D66-809C-7A80E3AC73E6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44:47.331" v="1629" actId="27918"/>
        <pc:sldMkLst>
          <pc:docMk/>
          <pc:sldMk cId="2306283417" sldId="262"/>
        </pc:sldMkLst>
        <pc:spChg chg="add mod">
          <ac:chgData name="Rautaporras Petteri" userId="81ae4bc9-51ec-4b09-af2d-f08f9486593f" providerId="ADAL" clId="{23A91E2F-E463-4953-873E-9E6D346EDB2F}" dt="2022-04-26T10:38:06.828" v="1333" actId="1076"/>
          <ac:spMkLst>
            <pc:docMk/>
            <pc:sldMk cId="2306283417" sldId="262"/>
            <ac:spMk id="6" creationId="{63C3E7B4-C04D-4BC5-86CF-EF69BCB6958C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23:09.153" v="753" actId="1076"/>
        <pc:sldMkLst>
          <pc:docMk/>
          <pc:sldMk cId="1160989869" sldId="264"/>
        </pc:sldMkLst>
        <pc:spChg chg="del mod">
          <ac:chgData name="Rautaporras Petteri" userId="81ae4bc9-51ec-4b09-af2d-f08f9486593f" providerId="ADAL" clId="{23A91E2F-E463-4953-873E-9E6D346EDB2F}" dt="2022-04-26T08:22:28.312" v="742" actId="478"/>
          <ac:spMkLst>
            <pc:docMk/>
            <pc:sldMk cId="1160989869" sldId="264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2:31.758" v="744" actId="20577"/>
          <ac:spMkLst>
            <pc:docMk/>
            <pc:sldMk cId="1160989869" sldId="264"/>
            <ac:spMk id="8" creationId="{DE43FCFA-03B3-4E72-8FBE-84764C7C5E45}"/>
          </ac:spMkLst>
        </pc:spChg>
        <pc:spChg chg="add mod">
          <ac:chgData name="Rautaporras Petteri" userId="81ae4bc9-51ec-4b09-af2d-f08f9486593f" providerId="ADAL" clId="{23A91E2F-E463-4953-873E-9E6D346EDB2F}" dt="2022-04-26T08:23:09.153" v="753" actId="1076"/>
          <ac:spMkLst>
            <pc:docMk/>
            <pc:sldMk cId="1160989869" sldId="264"/>
            <ac:spMk id="9" creationId="{60E4D068-7982-492E-A34F-A0BDC4304977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5-02T09:55:27.463" v="1593" actId="27918"/>
        <pc:sldMkLst>
          <pc:docMk/>
          <pc:sldMk cId="2481141947" sldId="265"/>
        </pc:sldMkLst>
        <pc:spChg chg="del mod">
          <ac:chgData name="Rautaporras Petteri" userId="81ae4bc9-51ec-4b09-af2d-f08f9486593f" providerId="ADAL" clId="{23A91E2F-E463-4953-873E-9E6D346EDB2F}" dt="2022-04-26T08:30:01.137" v="937" actId="478"/>
          <ac:spMkLst>
            <pc:docMk/>
            <pc:sldMk cId="2481141947" sldId="265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8:32.310" v="767" actId="1076"/>
          <ac:spMkLst>
            <pc:docMk/>
            <pc:sldMk cId="2481141947" sldId="265"/>
            <ac:spMk id="6" creationId="{A55F149B-0D01-4EE2-ADB3-24C4C968BF99}"/>
          </ac:spMkLst>
        </pc:spChg>
        <pc:spChg chg="add mod">
          <ac:chgData name="Rautaporras Petteri" userId="81ae4bc9-51ec-4b09-af2d-f08f9486593f" providerId="ADAL" clId="{23A91E2F-E463-4953-873E-9E6D346EDB2F}" dt="2022-05-02T09:27:45.391" v="1589" actId="20577"/>
          <ac:spMkLst>
            <pc:docMk/>
            <pc:sldMk cId="2481141947" sldId="265"/>
            <ac:spMk id="9" creationId="{42D4FD59-886A-49C0-A8FA-8372396298E9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34:58.493" v="1163" actId="20577"/>
        <pc:sldMkLst>
          <pc:docMk/>
          <pc:sldMk cId="2223534508" sldId="267"/>
        </pc:sldMkLst>
        <pc:spChg chg="del">
          <ac:chgData name="Rautaporras Petteri" userId="81ae4bc9-51ec-4b09-af2d-f08f9486593f" providerId="ADAL" clId="{23A91E2F-E463-4953-873E-9E6D346EDB2F}" dt="2022-04-26T08:33:41.108" v="1053" actId="478"/>
          <ac:spMkLst>
            <pc:docMk/>
            <pc:sldMk cId="2223534508" sldId="267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3:33.821" v="1052" actId="1076"/>
          <ac:spMkLst>
            <pc:docMk/>
            <pc:sldMk cId="2223534508" sldId="267"/>
            <ac:spMk id="6" creationId="{3C81A209-8E7A-4CF4-9AE9-E3017B350CDB}"/>
          </ac:spMkLst>
        </pc:spChg>
        <pc:spChg chg="add mod">
          <ac:chgData name="Rautaporras Petteri" userId="81ae4bc9-51ec-4b09-af2d-f08f9486593f" providerId="ADAL" clId="{23A91E2F-E463-4953-873E-9E6D346EDB2F}" dt="2022-04-26T08:34:58.493" v="1163" actId="20577"/>
          <ac:spMkLst>
            <pc:docMk/>
            <pc:sldMk cId="2223534508" sldId="267"/>
            <ac:spMk id="9" creationId="{8CE5D98F-F5DB-4BF2-8D7E-D9D114736DE8}"/>
          </ac:spMkLst>
        </pc:sp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23A91E2F-E463-4953-873E-9E6D346EDB2F}" dt="2022-04-26T06:35:04.067" v="25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23A91E2F-E463-4953-873E-9E6D346EDB2F}" dt="2022-04-26T08:32:48.026" v="1044" actId="20577"/>
        <pc:sldMkLst>
          <pc:docMk/>
          <pc:sldMk cId="3163064237" sldId="271"/>
        </pc:sldMkLst>
        <pc:spChg chg="del mod">
          <ac:chgData name="Rautaporras Petteri" userId="81ae4bc9-51ec-4b09-af2d-f08f9486593f" providerId="ADAL" clId="{23A91E2F-E463-4953-873E-9E6D346EDB2F}" dt="2022-04-26T08:31:17.741" v="950" actId="478"/>
          <ac:spMkLst>
            <pc:docMk/>
            <pc:sldMk cId="3163064237" sldId="271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1:35.622" v="954" actId="20577"/>
          <ac:spMkLst>
            <pc:docMk/>
            <pc:sldMk cId="3163064237" sldId="271"/>
            <ac:spMk id="6" creationId="{58AD8E8E-ADEF-42B4-96F7-DD86764E6A26}"/>
          </ac:spMkLst>
        </pc:spChg>
        <pc:spChg chg="add mod">
          <ac:chgData name="Rautaporras Petteri" userId="81ae4bc9-51ec-4b09-af2d-f08f9486593f" providerId="ADAL" clId="{23A91E2F-E463-4953-873E-9E6D346EDB2F}" dt="2022-04-26T08:32:48.026" v="1044" actId="20577"/>
          <ac:spMkLst>
            <pc:docMk/>
            <pc:sldMk cId="3163064237" sldId="271"/>
            <ac:spMk id="11" creationId="{A471B511-4AEB-49E4-AAA8-113254F2BA33}"/>
          </ac:spMkLst>
        </pc:spChg>
        <pc:spChg chg="mod">
          <ac:chgData name="Rautaporras Petteri" userId="81ae4bc9-51ec-4b09-af2d-f08f9486593f" providerId="ADAL" clId="{23A91E2F-E463-4953-873E-9E6D346EDB2F}" dt="2022-04-26T08:31:54.976" v="956" actId="14100"/>
          <ac:spMkLst>
            <pc:docMk/>
            <pc:sldMk cId="3163064237" sldId="271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23A91E2F-E463-4953-873E-9E6D346EDB2F}" dt="2022-04-26T08:32:03.079" v="957" actId="14100"/>
          <ac:spMkLst>
            <pc:docMk/>
            <pc:sldMk cId="3163064237" sldId="271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23A91E2F-E463-4953-873E-9E6D346EDB2F}" dt="2022-04-26T08:31:42.068" v="955" actId="14100"/>
          <ac:graphicFrameMkLst>
            <pc:docMk/>
            <pc:sldMk cId="3163064237" sldId="271"/>
            <ac:graphicFrameMk id="10" creationId="{8148119C-8720-486B-AD50-E435BB11F8FC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2.849" v="1443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23A91E2F-E463-4953-873E-9E6D346EDB2F}" dt="2022-04-27T17:21:12.849" v="1443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30T12:28:17.904" v="1482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23A91E2F-E463-4953-873E-9E6D346EDB2F}" dt="2022-04-30T12:28:17.904" v="1482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27T17:21:14.429" v="144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23A91E2F-E463-4953-873E-9E6D346EDB2F}" dt="2022-04-27T17:21:14.429" v="144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8.440" v="1446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23A91E2F-E463-4953-873E-9E6D346EDB2F}" dt="2022-04-27T17:21:18.440" v="144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5:24.270" v="1606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23A91E2F-E463-4953-873E-9E6D346EDB2F}" dt="2022-04-26T09:58:35.856" v="119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30T13:01:52.120" v="1547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29:39.658" v="1215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19:20.725" v="160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23A91E2F-E463-4953-873E-9E6D346EDB2F}" dt="2022-04-26T07:41:45.842" v="603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23A91E2F-E463-4953-873E-9E6D346EDB2F}" dt="2022-05-02T10:22:02.426" v="1604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23A91E2F-E463-4953-873E-9E6D346EDB2F}" dt="2022-04-26T09:36:12.768" v="1186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09:35:55.713" v="1172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5-02T09:54:16.671" v="1591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">
        <pc:chgData name="Rautaporras Petteri" userId="81ae4bc9-51ec-4b09-af2d-f08f9486593f" providerId="ADAL" clId="{23A91E2F-E463-4953-873E-9E6D346EDB2F}" dt="2022-05-02T10:40:44.272" v="1627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23A91E2F-E463-4953-873E-9E6D346EDB2F}" dt="2022-04-27T17:20:11.717" v="1438" actId="14100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27T17:20:19.442" v="1439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2.076" v="1442"/>
        <pc:sldMkLst>
          <pc:docMk/>
          <pc:sldMk cId="3526943401" sldId="1168"/>
        </pc:sldMkLst>
        <pc:spChg chg="mod">
          <ac:chgData name="Rautaporras Petteri" userId="81ae4bc9-51ec-4b09-af2d-f08f9486593f" providerId="ADAL" clId="{23A91E2F-E463-4953-873E-9E6D346EDB2F}" dt="2022-04-26T06:38:24.238" v="38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2.076" v="1442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1.576" v="1441"/>
        <pc:sldMkLst>
          <pc:docMk/>
          <pc:sldMk cId="2095577217" sldId="1171"/>
        </pc:sldMkLst>
        <pc:spChg chg="mod">
          <ac:chgData name="Rautaporras Petteri" userId="81ae4bc9-51ec-4b09-af2d-f08f9486593f" providerId="ADAL" clId="{23A91E2F-E463-4953-873E-9E6D346EDB2F}" dt="2022-04-26T06:36:57.398" v="143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1.576" v="144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23A91E2F-E463-4953-873E-9E6D346EDB2F}" dt="2022-04-26T06:35:04.468" v="26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">
        <pc:chgData name="Rautaporras Petteri" userId="81ae4bc9-51ec-4b09-af2d-f08f9486593f" providerId="ADAL" clId="{23A91E2F-E463-4953-873E-9E6D346EDB2F}" dt="2022-04-25T18:05:08.610" v="11" actId="47"/>
        <pc:sldMkLst>
          <pc:docMk/>
          <pc:sldMk cId="2207283923" sldId="2076137433"/>
        </pc:sldMkLst>
      </pc:sldChg>
      <pc:sldChg chg="modSp mod">
        <pc:chgData name="Rautaporras Petteri" userId="81ae4bc9-51ec-4b09-af2d-f08f9486593f" providerId="ADAL" clId="{23A91E2F-E463-4953-873E-9E6D346EDB2F}" dt="2022-05-02T10:27:03.870" v="1608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23A91E2F-E463-4953-873E-9E6D346EDB2F}" dt="2022-04-26T09:36:19.496" v="1187"/>
          <ac:spMkLst>
            <pc:docMk/>
            <pc:sldMk cId="616389290" sldId="2076137434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0:20.032" v="1224" actId="20577"/>
          <ac:graphicFrameMkLst>
            <pc:docMk/>
            <pc:sldMk cId="616389290" sldId="2076137434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30T13:04:15.553" v="1554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9:13.575" v="1612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23A91E2F-E463-4953-873E-9E6D346EDB2F}" dt="2022-04-26T09:36:25.976" v="1188"/>
          <ac:spMkLst>
            <pc:docMk/>
            <pc:sldMk cId="3005809879" sldId="207613743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5-02T09:57:02.321" v="1600" actId="20577"/>
          <ac:graphicFrameMkLst>
            <pc:docMk/>
            <pc:sldMk cId="3005809879" sldId="2076137435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6:10.098" v="1473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1:55.554" v="1616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23A91E2F-E463-4953-873E-9E6D346EDB2F}" dt="2022-04-26T09:36:35.033" v="1189"/>
          <ac:spMkLst>
            <pc:docMk/>
            <pc:sldMk cId="2573698252" sldId="2076137436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3:11.343" v="1260" actId="20577"/>
          <ac:graphicFrameMkLst>
            <pc:docMk/>
            <pc:sldMk cId="2573698252" sldId="2076137436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8:39.600" v="1483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4:23.531" v="1620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23A91E2F-E463-4953-873E-9E6D346EDB2F}" dt="2022-04-26T09:36:37.931" v="1190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1:09.264" v="1494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4:22.734" v="1282" actId="20577"/>
          <ac:graphicFrameMkLst>
            <pc:docMk/>
            <pc:sldMk cId="3105830212" sldId="2076137437"/>
            <ac:graphicFrameMk id="14" creationId="{8AD21D0F-9B6A-4E23-A81A-E23C9B1E89C1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8:15.044" v="1610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23A91E2F-E463-4953-873E-9E6D346EDB2F}" dt="2022-04-26T09:58:46.597" v="1197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5:18.656" v="146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31:04.960" v="123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0:28.432" v="1614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23A91E2F-E463-4953-873E-9E6D346EDB2F}" dt="2022-04-26T09:58:51.071" v="1198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7:12.107" v="14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2:27.904" v="1251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2:46.964" v="1618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23A91E2F-E463-4953-873E-9E6D346EDB2F}" dt="2022-04-26T09:58:56.970" v="119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0:34.806" v="1490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3:54.470" v="1273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5:45.514" v="1622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23A91E2F-E463-4953-873E-9E6D346EDB2F}" dt="2022-04-26T09:59:00.530" v="1200"/>
          <ac:spMkLst>
            <pc:docMk/>
            <pc:sldMk cId="2080301044" sldId="207613744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26T10:35:00.206" v="129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31:30.833" v="1495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23A91E2F-E463-4953-873E-9E6D346EDB2F}" dt="2022-04-26T06:35:02.263" v="23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23A91E2F-E463-4953-873E-9E6D346EDB2F}" dt="2022-04-26T06:35:02.987" v="24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05786477" sldId="2076137450"/>
        </pc:sldMkLst>
      </pc:sldChg>
      <pc:sldChg chg="add del">
        <pc:chgData name="Rautaporras Petteri" userId="81ae4bc9-51ec-4b09-af2d-f08f9486593f" providerId="ADAL" clId="{23A91E2F-E463-4953-873E-9E6D346EDB2F}" dt="2022-04-26T06:43:27.628" v="391" actId="47"/>
        <pc:sldMkLst>
          <pc:docMk/>
          <pc:sldMk cId="229414097" sldId="2076137451"/>
        </pc:sldMkLst>
      </pc:sldChg>
      <pc:sldChg chg="new del">
        <pc:chgData name="Rautaporras Petteri" userId="81ae4bc9-51ec-4b09-af2d-f08f9486593f" providerId="ADAL" clId="{23A91E2F-E463-4953-873E-9E6D346EDB2F}" dt="2022-04-26T06:52:15.171" v="403" actId="47"/>
        <pc:sldMkLst>
          <pc:docMk/>
          <pc:sldMk cId="3034416211" sldId="2076137452"/>
        </pc:sldMkLst>
      </pc:sldChg>
      <pc:sldChg chg="modSp add del mod">
        <pc:chgData name="Rautaporras Petteri" userId="81ae4bc9-51ec-4b09-af2d-f08f9486593f" providerId="ADAL" clId="{23A91E2F-E463-4953-873E-9E6D346EDB2F}" dt="2022-04-27T17:20:24.686" v="1440" actId="47"/>
        <pc:sldMkLst>
          <pc:docMk/>
          <pc:sldMk cId="838744732" sldId="2076137453"/>
        </pc:sldMkLst>
        <pc:spChg chg="mod">
          <ac:chgData name="Rautaporras Petteri" userId="81ae4bc9-51ec-4b09-af2d-f08f9486593f" providerId="ADAL" clId="{23A91E2F-E463-4953-873E-9E6D346EDB2F}" dt="2022-04-27T17:19:29.238" v="1432" actId="1076"/>
          <ac:spMkLst>
            <pc:docMk/>
            <pc:sldMk cId="838744732" sldId="2076137453"/>
            <ac:spMk id="2" creationId="{00000000-0000-0000-0000-000000000000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39:30.287" v="1625" actId="14100"/>
        <pc:sldMkLst>
          <pc:docMk/>
          <pc:sldMk cId="2667477272" sldId="2076137454"/>
        </pc:sldMkLst>
        <pc:spChg chg="mod">
          <ac:chgData name="Rautaporras Petteri" userId="81ae4bc9-51ec-4b09-af2d-f08f9486593f" providerId="ADAL" clId="{23A91E2F-E463-4953-873E-9E6D346EDB2F}" dt="2022-04-27T17:18:15.334" v="1363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23A91E2F-E463-4953-873E-9E6D346EDB2F}" dt="2022-05-02T10:39:30.287" v="1625" actId="14100"/>
          <ac:spMkLst>
            <pc:docMk/>
            <pc:sldMk cId="2667477272" sldId="2076137454"/>
            <ac:spMk id="9" creationId="{44425203-2A44-4D66-809C-7A80E3AC73E6}"/>
          </ac:spMkLst>
        </pc:spChg>
        <pc:spChg chg="add mod">
          <ac:chgData name="Rautaporras Petteri" userId="81ae4bc9-51ec-4b09-af2d-f08f9486593f" providerId="ADAL" clId="{23A91E2F-E463-4953-873E-9E6D346EDB2F}" dt="2022-04-27T17:17:49.642" v="1335"/>
          <ac:spMkLst>
            <pc:docMk/>
            <pc:sldMk cId="2667477272" sldId="2076137454"/>
            <ac:spMk id="10" creationId="{AB9BCB81-0491-4C8C-9FE6-301FFB3AC146}"/>
          </ac:spMkLst>
        </pc:spChg>
      </pc:sldChg>
      <pc:sldChg chg="modSp add del">
        <pc:chgData name="Rautaporras Petteri" userId="81ae4bc9-51ec-4b09-af2d-f08f9486593f" providerId="ADAL" clId="{23A91E2F-E463-4953-873E-9E6D346EDB2F}" dt="2022-04-26T06:52:13.294" v="402" actId="47"/>
        <pc:sldMkLst>
          <pc:docMk/>
          <pc:sldMk cId="4144582882" sldId="2076137460"/>
        </pc:sldMkLst>
        <pc:graphicFrameChg chg="mod">
          <ac:chgData name="Rautaporras Petteri" userId="81ae4bc9-51ec-4b09-af2d-f08f9486593f" providerId="ADAL" clId="{23A91E2F-E463-4953-873E-9E6D346EDB2F}" dt="2022-04-26T06:44:43.925" v="397"/>
          <ac:graphicFrameMkLst>
            <pc:docMk/>
            <pc:sldMk cId="4144582882" sldId="2076137460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d9004aa4-7491-43fa-b04f-4f6e300df2fa" providerId="ADAL" clId="{C3CF8006-9B39-4951-B21C-327DA1B8595F}"/>
    <pc:docChg chg="undo custSel addSld delSld modSld">
      <pc:chgData name="Rautaporras Petteri" userId="d9004aa4-7491-43fa-b04f-4f6e300df2fa" providerId="ADAL" clId="{C3CF8006-9B39-4951-B21C-327DA1B8595F}" dt="2020-10-21T09:58:29.038" v="519" actId="20577"/>
      <pc:docMkLst>
        <pc:docMk/>
      </pc:docMkLst>
      <pc:sldChg chg="addSp delSp modSp">
        <pc:chgData name="Rautaporras Petteri" userId="d9004aa4-7491-43fa-b04f-4f6e300df2fa" providerId="ADAL" clId="{C3CF8006-9B39-4951-B21C-327DA1B8595F}" dt="2020-10-21T08:10:07.355" v="514"/>
        <pc:sldMkLst>
          <pc:docMk/>
          <pc:sldMk cId="3984870155" sldId="256"/>
        </pc:sldMkLst>
        <pc:spChg chg="mod">
          <ac:chgData name="Rautaporras Petteri" userId="d9004aa4-7491-43fa-b04f-4f6e300df2fa" providerId="ADAL" clId="{C3CF8006-9B39-4951-B21C-327DA1B8595F}" dt="2020-10-21T08:10:07.355" v="514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C3CF8006-9B39-4951-B21C-327DA1B8595F}" dt="2020-10-14T09:38:02.105" v="16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C3CF8006-9B39-4951-B21C-327DA1B8595F}" dt="2020-10-14T09:37:56.666" v="6" actId="478"/>
          <ac:picMkLst>
            <pc:docMk/>
            <pc:sldMk cId="3984870155" sldId="256"/>
            <ac:picMk id="8" creationId="{E118B7A7-A237-42C4-B780-E42CCB2FFC21}"/>
          </ac:picMkLst>
        </pc:picChg>
        <pc:picChg chg="add">
          <ac:chgData name="Rautaporras Petteri" userId="d9004aa4-7491-43fa-b04f-4f6e300df2fa" providerId="ADAL" clId="{C3CF8006-9B39-4951-B21C-327DA1B8595F}" dt="2020-10-14T09:37:56.955" v="7"/>
          <ac:picMkLst>
            <pc:docMk/>
            <pc:sldMk cId="3984870155" sldId="256"/>
            <ac:picMk id="9" creationId="{A4620DCF-3A1C-4AA5-9077-9FB2B0BC9F68}"/>
          </ac:picMkLst>
        </pc:picChg>
      </pc:sldChg>
      <pc:sldChg chg="del">
        <pc:chgData name="Rautaporras Petteri" userId="d9004aa4-7491-43fa-b04f-4f6e300df2fa" providerId="ADAL" clId="{C3CF8006-9B39-4951-B21C-327DA1B8595F}" dt="2020-10-18T16:30:55.863" v="19" actId="2696"/>
        <pc:sldMkLst>
          <pc:docMk/>
          <pc:sldMk cId="1430303931" sldId="274"/>
        </pc:sldMkLst>
      </pc:sldChg>
      <pc:sldChg chg="modSp">
        <pc:chgData name="Rautaporras Petteri" userId="d9004aa4-7491-43fa-b04f-4f6e300df2fa" providerId="ADAL" clId="{C3CF8006-9B39-4951-B21C-327DA1B8595F}" dt="2020-10-20T11:23:58.016" v="485"/>
        <pc:sldMkLst>
          <pc:docMk/>
          <pc:sldMk cId="2558427506" sldId="276"/>
        </pc:sldMkLst>
        <pc:spChg chg="mod">
          <ac:chgData name="Rautaporras Petteri" userId="d9004aa4-7491-43fa-b04f-4f6e300df2fa" providerId="ADAL" clId="{C3CF8006-9B39-4951-B21C-327DA1B8595F}" dt="2020-10-14T09:36:37.320" v="3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3:58.016" v="48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C3CF8006-9B39-4951-B21C-327DA1B8595F}" dt="2020-10-18T16:38:52.685" v="32" actId="2696"/>
        <pc:sldMkLst>
          <pc:docMk/>
          <pc:sldMk cId="1581196523" sldId="278"/>
        </pc:sldMkLst>
      </pc:sldChg>
      <pc:sldChg chg="del">
        <pc:chgData name="Rautaporras Petteri" userId="d9004aa4-7491-43fa-b04f-4f6e300df2fa" providerId="ADAL" clId="{C3CF8006-9B39-4951-B21C-327DA1B8595F}" dt="2020-10-18T16:49:19.752" v="299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C3CF8006-9B39-4951-B21C-327DA1B8595F}" dt="2020-10-20T11:56:38.449" v="495"/>
        <pc:sldMkLst>
          <pc:docMk/>
          <pc:sldMk cId="536686186" sldId="285"/>
        </pc:sldMkLst>
        <pc:spChg chg="mod">
          <ac:chgData name="Rautaporras Petteri" userId="d9004aa4-7491-43fa-b04f-4f6e300df2fa" providerId="ADAL" clId="{C3CF8006-9B39-4951-B21C-327DA1B8595F}" dt="2020-10-14T09:36:41.587" v="5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56:38.449" v="49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mod">
        <pc:chgData name="Rautaporras Petteri" userId="d9004aa4-7491-43fa-b04f-4f6e300df2fa" providerId="ADAL" clId="{C3CF8006-9B39-4951-B21C-327DA1B8595F}" dt="2020-10-18T18:08:43.726" v="301" actId="27918"/>
        <pc:sldMkLst>
          <pc:docMk/>
          <pc:sldMk cId="117665966" sldId="348"/>
        </pc:sldMkLst>
      </pc:sldChg>
      <pc:sldChg chg="add del">
        <pc:chgData name="Rautaporras Petteri" userId="d9004aa4-7491-43fa-b04f-4f6e300df2fa" providerId="ADAL" clId="{C3CF8006-9B39-4951-B21C-327DA1B8595F}" dt="2020-10-20T12:09:00.589" v="506" actId="2696"/>
        <pc:sldMkLst>
          <pc:docMk/>
          <pc:sldMk cId="2833165680" sldId="356"/>
        </pc:sldMkLst>
      </pc:sldChg>
      <pc:sldChg chg="modSp add del mod">
        <pc:chgData name="Rautaporras Petteri" userId="d9004aa4-7491-43fa-b04f-4f6e300df2fa" providerId="ADAL" clId="{C3CF8006-9B39-4951-B21C-327DA1B8595F}" dt="2020-10-18T16:49:11.397" v="298" actId="2696"/>
        <pc:sldMkLst>
          <pc:docMk/>
          <pc:sldMk cId="4257621586" sldId="361"/>
        </pc:sldMkLst>
        <pc:spChg chg="mod">
          <ac:chgData name="Rautaporras Petteri" userId="d9004aa4-7491-43fa-b04f-4f6e300df2fa" providerId="ADAL" clId="{C3CF8006-9B39-4951-B21C-327DA1B8595F}" dt="2020-10-18T16:42:21.228" v="185" actId="20577"/>
          <ac:spMkLst>
            <pc:docMk/>
            <pc:sldMk cId="4257621586" sldId="361"/>
            <ac:spMk id="2" creationId="{BC206263-2FBC-4388-99DE-3677A24ED38D}"/>
          </ac:spMkLst>
        </pc:spChg>
        <pc:graphicFrameChg chg="mod">
          <ac:chgData name="Rautaporras Petteri" userId="d9004aa4-7491-43fa-b04f-4f6e300df2fa" providerId="ADAL" clId="{C3CF8006-9B39-4951-B21C-327DA1B8595F}" dt="2020-10-18T16:41:24.697" v="51"/>
          <ac:graphicFrameMkLst>
            <pc:docMk/>
            <pc:sldMk cId="4257621586" sldId="361"/>
            <ac:graphicFrameMk id="10" creationId="{18E8B046-CFAB-4548-870D-B60086FFDE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2:48.116" v="424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C3CF8006-9B39-4951-B21C-327DA1B8595F}" dt="2020-10-20T11:02:48.116" v="424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2:13.154" v="419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C3CF8006-9B39-4951-B21C-327DA1B8595F}" dt="2020-10-20T11:02:42.669" v="42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02:30.931" v="421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1T09:58:29.038" v="519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C3CF8006-9B39-4951-B21C-327DA1B8595F}" dt="2020-10-20T16:50:59.688" v="510" actId="1076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0:59:18.377" v="39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C3CF8006-9B39-4951-B21C-327DA1B8595F}" dt="2020-10-21T09:58:29.038" v="519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6:11.626" v="431"/>
        <pc:sldMkLst>
          <pc:docMk/>
          <pc:sldMk cId="2419185632" sldId="1052"/>
        </pc:sldMkLst>
        <pc:spChg chg="mod">
          <ac:chgData name="Rautaporras Petteri" userId="d9004aa4-7491-43fa-b04f-4f6e300df2fa" providerId="ADAL" clId="{C3CF8006-9B39-4951-B21C-327DA1B8595F}" dt="2020-10-20T11:06:11.626" v="431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6:00.001" v="430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58:37.983" v="504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C3CF8006-9B39-4951-B21C-327DA1B8595F}" dt="2020-10-20T11:58:37.983" v="504" actId="20577"/>
          <ac:spMkLst>
            <pc:docMk/>
            <pc:sldMk cId="1883107858" sldId="10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1:56:35.693" v="494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23.902" v="432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56:29.023" v="492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3:37.505" v="441"/>
        <pc:sldMkLst>
          <pc:docMk/>
          <pc:sldMk cId="1680971455" sldId="1054"/>
        </pc:sldMkLst>
        <pc:spChg chg="mod">
          <ac:chgData name="Rautaporras Petteri" userId="d9004aa4-7491-43fa-b04f-4f6e300df2fa" providerId="ADAL" clId="{C3CF8006-9B39-4951-B21C-327DA1B8595F}" dt="2020-10-20T11:13:37.505" v="441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54.246" v="433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5:27.752" v="455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C3CF8006-9B39-4951-B21C-327DA1B8595F}" dt="2020-10-20T11:15:27.752" v="455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5:21.278" v="45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C3CF8006-9B39-4951-B21C-327DA1B8595F}" dt="2020-10-20T11:14:24.814" v="44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7:00.491" v="462"/>
        <pc:sldMkLst>
          <pc:docMk/>
          <pc:sldMk cId="461175757" sldId="1056"/>
        </pc:sldMkLst>
        <pc:spChg chg="mod">
          <ac:chgData name="Rautaporras Petteri" userId="d9004aa4-7491-43fa-b04f-4f6e300df2fa" providerId="ADAL" clId="{C3CF8006-9B39-4951-B21C-327DA1B8595F}" dt="2020-10-20T11:17:00.491" v="462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6:48.857" v="461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8:27.162" v="471" actId="20577"/>
        <pc:sldMkLst>
          <pc:docMk/>
          <pc:sldMk cId="684600858" sldId="1057"/>
        </pc:sldMkLst>
        <pc:spChg chg="mod">
          <ac:chgData name="Rautaporras Petteri" userId="d9004aa4-7491-43fa-b04f-4f6e300df2fa" providerId="ADAL" clId="{C3CF8006-9B39-4951-B21C-327DA1B8595F}" dt="2020-10-20T11:18:27.162" v="471" actId="20577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23.243" v="469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17:56.432" v="468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0:32.106" v="476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C3CF8006-9B39-4951-B21C-327DA1B8595F}" dt="2020-10-20T11:18:49.150" v="473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39.062" v="47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2:02.516" v="484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C3CF8006-9B39-4951-B21C-327DA1B8595F}" dt="2020-10-20T11:22:02.516" v="484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1:58.145" v="482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21:50.955" v="481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0:25.952" v="395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C3CF8006-9B39-4951-B21C-327DA1B8595F}" dt="2020-10-20T10:59:48.907" v="392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0:59:38.331" v="391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7:39:14.675" v="513"/>
        <pc:sldMkLst>
          <pc:docMk/>
          <pc:sldMk cId="3421334924" sldId="1067"/>
        </pc:sldMkLst>
        <pc:spChg chg="mod">
          <ac:chgData name="Rautaporras Petteri" userId="d9004aa4-7491-43fa-b04f-4f6e300df2fa" providerId="ADAL" clId="{C3CF8006-9B39-4951-B21C-327DA1B8595F}" dt="2020-10-18T18:16:23.429" v="368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C3CF8006-9B39-4951-B21C-327DA1B8595F}" dt="2020-10-20T17:39:14.675" v="513"/>
          <ac:spMkLst>
            <pc:docMk/>
            <pc:sldMk cId="3421334924" sldId="1067"/>
            <ac:spMk id="7" creationId="{3687ADC7-98F5-412F-B49B-43449BFC94B9}"/>
          </ac:spMkLst>
        </pc:spChg>
      </pc:sldChg>
      <pc:sldChg chg="del">
        <pc:chgData name="Rautaporras Petteri" userId="d9004aa4-7491-43fa-b04f-4f6e300df2fa" providerId="ADAL" clId="{C3CF8006-9B39-4951-B21C-327DA1B8595F}" dt="2020-10-20T11:01:25.857" v="413" actId="2696"/>
        <pc:sldMkLst>
          <pc:docMk/>
          <pc:sldMk cId="2630019428" sldId="1068"/>
        </pc:sldMkLst>
      </pc:sldChg>
      <pc:sldChg chg="add del mod">
        <pc:chgData name="Rautaporras Petteri" userId="d9004aa4-7491-43fa-b04f-4f6e300df2fa" providerId="ADAL" clId="{C3CF8006-9B39-4951-B21C-327DA1B8595F}" dt="2020-10-18T16:47:35.839" v="242" actId="2696"/>
        <pc:sldMkLst>
          <pc:docMk/>
          <pc:sldMk cId="1400540130" sldId="1069"/>
        </pc:sldMkLst>
      </pc:sldChg>
      <pc:sldChg chg="addSp delSp modSp add mod">
        <pc:chgData name="Rautaporras Petteri" userId="d9004aa4-7491-43fa-b04f-4f6e300df2fa" providerId="ADAL" clId="{C3CF8006-9B39-4951-B21C-327DA1B8595F}" dt="2020-10-18T16:49:04.260" v="297" actId="20577"/>
        <pc:sldMkLst>
          <pc:docMk/>
          <pc:sldMk cId="2622709727" sldId="1070"/>
        </pc:sldMkLst>
        <pc:spChg chg="mod">
          <ac:chgData name="Rautaporras Petteri" userId="d9004aa4-7491-43fa-b04f-4f6e300df2fa" providerId="ADAL" clId="{C3CF8006-9B39-4951-B21C-327DA1B8595F}" dt="2020-10-18T16:47:34.066" v="241"/>
          <ac:spMkLst>
            <pc:docMk/>
            <pc:sldMk cId="2622709727" sldId="1070"/>
            <ac:spMk id="2" creationId="{B31B52BE-E58D-4E12-99C6-EF337A67E430}"/>
          </ac:spMkLst>
        </pc:spChg>
        <pc:spChg chg="del">
          <ac:chgData name="Rautaporras Petteri" userId="d9004aa4-7491-43fa-b04f-4f6e300df2fa" providerId="ADAL" clId="{C3CF8006-9B39-4951-B21C-327DA1B8595F}" dt="2020-10-18T16:44:46.089" v="198"/>
          <ac:spMkLst>
            <pc:docMk/>
            <pc:sldMk cId="2622709727" sldId="1070"/>
            <ac:spMk id="6" creationId="{9F5C190A-769F-4685-9157-9B0A3E7F49BC}"/>
          </ac:spMkLst>
        </pc:spChg>
        <pc:spChg chg="mod">
          <ac:chgData name="Rautaporras Petteri" userId="d9004aa4-7491-43fa-b04f-4f6e300df2fa" providerId="ADAL" clId="{C3CF8006-9B39-4951-B21C-327DA1B8595F}" dt="2020-10-18T16:49:04.260" v="297" actId="20577"/>
          <ac:spMkLst>
            <pc:docMk/>
            <pc:sldMk cId="2622709727" sldId="1070"/>
            <ac:spMk id="7" creationId="{3080097A-0A9F-41E3-B966-9BD133EC50F9}"/>
          </ac:spMkLst>
        </pc:spChg>
        <pc:spChg chg="add mod">
          <ac:chgData name="Rautaporras Petteri" userId="d9004aa4-7491-43fa-b04f-4f6e300df2fa" providerId="ADAL" clId="{C3CF8006-9B39-4951-B21C-327DA1B8595F}" dt="2020-10-18T16:48:38.286" v="265" actId="20577"/>
          <ac:spMkLst>
            <pc:docMk/>
            <pc:sldMk cId="2622709727" sldId="1070"/>
            <ac:spMk id="9" creationId="{137F8334-9762-4AC4-ACAE-70120A948D63}"/>
          </ac:spMkLst>
        </pc:spChg>
        <pc:graphicFrameChg chg="add">
          <ac:chgData name="Rautaporras Petteri" userId="d9004aa4-7491-43fa-b04f-4f6e300df2fa" providerId="ADAL" clId="{C3CF8006-9B39-4951-B21C-327DA1B8595F}" dt="2020-10-18T16:44:46.089" v="198"/>
          <ac:graphicFrameMkLst>
            <pc:docMk/>
            <pc:sldMk cId="2622709727" sldId="1070"/>
            <ac:graphicFrameMk id="8" creationId="{CB79CB33-43EA-40B7-BE05-E8BEF44968AF}"/>
          </ac:graphicFrameMkLst>
        </pc:graphicFrameChg>
      </pc:sldChg>
      <pc:sldChg chg="addSp modSp add">
        <pc:chgData name="Rautaporras Petteri" userId="d9004aa4-7491-43fa-b04f-4f6e300df2fa" providerId="ADAL" clId="{C3CF8006-9B39-4951-B21C-327DA1B8595F}" dt="2020-10-20T16:51:40.276" v="512" actId="14100"/>
        <pc:sldMkLst>
          <pc:docMk/>
          <pc:sldMk cId="800762062" sldId="1071"/>
        </pc:sldMkLst>
        <pc:spChg chg="mod">
          <ac:chgData name="Rautaporras Petteri" userId="d9004aa4-7491-43fa-b04f-4f6e300df2fa" providerId="ADAL" clId="{C3CF8006-9B39-4951-B21C-327DA1B8595F}" dt="2020-10-20T11:01:15.322" v="412" actId="20577"/>
          <ac:spMkLst>
            <pc:docMk/>
            <pc:sldMk cId="800762062" sldId="1071"/>
            <ac:spMk id="2" creationId="{00000000-0000-0000-0000-000000000000}"/>
          </ac:spMkLst>
        </pc:spChg>
        <pc:spChg chg="add mod">
          <ac:chgData name="Rautaporras Petteri" userId="d9004aa4-7491-43fa-b04f-4f6e300df2fa" providerId="ADAL" clId="{C3CF8006-9B39-4951-B21C-327DA1B8595F}" dt="2020-10-20T16:51:40.276" v="512" actId="14100"/>
          <ac:spMkLst>
            <pc:docMk/>
            <pc:sldMk cId="800762062" sldId="1071"/>
            <ac:spMk id="9" creationId="{453EC00D-F5A2-49DF-A7B2-0FE9F0A59B8B}"/>
          </ac:spMkLst>
        </pc:spChg>
      </pc:sldChg>
      <pc:sldChg chg="add">
        <pc:chgData name="Rautaporras Petteri" userId="d9004aa4-7491-43fa-b04f-4f6e300df2fa" providerId="ADAL" clId="{C3CF8006-9B39-4951-B21C-327DA1B8595F}" dt="2020-10-20T12:08:59.068" v="505"/>
        <pc:sldMkLst>
          <pc:docMk/>
          <pc:sldMk cId="1519385979" sldId="1072"/>
        </pc:sldMkLst>
      </pc:sldChg>
    </pc:docChg>
  </pc:docChgLst>
  <pc:docChgLst>
    <pc:chgData name="Rautaporras Petteri" userId="d9004aa4-7491-43fa-b04f-4f6e300df2fa" providerId="ADAL" clId="{9A02B80F-6E89-43B1-AF58-DF7DAE7BC01C}"/>
    <pc:docChg chg="undo modSld">
      <pc:chgData name="Rautaporras Petteri" userId="d9004aa4-7491-43fa-b04f-4f6e300df2fa" providerId="ADAL" clId="{9A02B80F-6E89-43B1-AF58-DF7DAE7BC01C}" dt="2020-08-04T07:16:55.384" v="673" actId="27918"/>
      <pc:docMkLst>
        <pc:docMk/>
      </pc:docMkLst>
      <pc:sldChg chg="modSp mod">
        <pc:chgData name="Rautaporras Petteri" userId="d9004aa4-7491-43fa-b04f-4f6e300df2fa" providerId="ADAL" clId="{9A02B80F-6E89-43B1-AF58-DF7DAE7BC01C}" dt="2020-08-03T18:38:22.549" v="255" actId="27918"/>
        <pc:sldMkLst>
          <pc:docMk/>
          <pc:sldMk cId="1430303931" sldId="274"/>
        </pc:sldMkLst>
        <pc:spChg chg="mod">
          <ac:chgData name="Rautaporras Petteri" userId="d9004aa4-7491-43fa-b04f-4f6e300df2fa" providerId="ADAL" clId="{9A02B80F-6E89-43B1-AF58-DF7DAE7BC01C}" dt="2020-08-03T18:38:03.325" v="253" actId="1076"/>
          <ac:spMkLst>
            <pc:docMk/>
            <pc:sldMk cId="1430303931" sldId="274"/>
            <ac:spMk id="2" creationId="{BC206263-2FBC-4388-99DE-3677A24ED38D}"/>
          </ac:spMkLst>
        </pc:spChg>
        <pc:spChg chg="mod">
          <ac:chgData name="Rautaporras Petteri" userId="d9004aa4-7491-43fa-b04f-4f6e300df2fa" providerId="ADAL" clId="{9A02B80F-6E89-43B1-AF58-DF7DAE7BC01C}" dt="2020-08-03T18:37:06.122" v="134" actId="14100"/>
          <ac:spMkLst>
            <pc:docMk/>
            <pc:sldMk cId="1430303931" sldId="274"/>
            <ac:spMk id="8" creationId="{D14E7138-4659-47C1-A0AB-423044EEF829}"/>
          </ac:spMkLst>
        </pc:spChg>
      </pc:sldChg>
      <pc:sldChg chg="modSp mod">
        <pc:chgData name="Rautaporras Petteri" userId="d9004aa4-7491-43fa-b04f-4f6e300df2fa" providerId="ADAL" clId="{9A02B80F-6E89-43B1-AF58-DF7DAE7BC01C}" dt="2020-08-03T18:56:36.054" v="362" actId="27918"/>
        <pc:sldMkLst>
          <pc:docMk/>
          <pc:sldMk cId="1581196523" sldId="278"/>
        </pc:sldMkLst>
        <pc:spChg chg="mod">
          <ac:chgData name="Rautaporras Petteri" userId="d9004aa4-7491-43fa-b04f-4f6e300df2fa" providerId="ADAL" clId="{9A02B80F-6E89-43B1-AF58-DF7DAE7BC01C}" dt="2020-08-03T18:49:32.530" v="356" actId="20577"/>
          <ac:spMkLst>
            <pc:docMk/>
            <pc:sldMk cId="1581196523" sldId="278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3T18:59:09.476" v="516" actId="27918"/>
        <pc:sldMkLst>
          <pc:docMk/>
          <pc:sldMk cId="1212824470" sldId="279"/>
        </pc:sldMkLst>
        <pc:spChg chg="mod">
          <ac:chgData name="Rautaporras Petteri" userId="d9004aa4-7491-43fa-b04f-4f6e300df2fa" providerId="ADAL" clId="{9A02B80F-6E89-43B1-AF58-DF7DAE7BC01C}" dt="2020-08-03T18:58:56.806" v="514" actId="20577"/>
          <ac:spMkLst>
            <pc:docMk/>
            <pc:sldMk cId="1212824470" sldId="279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4T07:07:27.023" v="656" actId="27918"/>
        <pc:sldMkLst>
          <pc:docMk/>
          <pc:sldMk cId="1883353922" sldId="1049"/>
        </pc:sldMkLst>
        <pc:spChg chg="mod">
          <ac:chgData name="Rautaporras Petteri" userId="d9004aa4-7491-43fa-b04f-4f6e300df2fa" providerId="ADAL" clId="{9A02B80F-6E89-43B1-AF58-DF7DAE7BC01C}" dt="2020-08-03T19:06:30.459" v="53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7:02.739" v="590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16:40.758" v="5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3:27.180" v="650" actId="27918"/>
        <pc:sldMkLst>
          <pc:docMk/>
          <pc:sldMk cId="1255078131" sldId="1051"/>
        </pc:sldMkLst>
        <pc:spChg chg="mod">
          <ac:chgData name="Rautaporras Petteri" userId="d9004aa4-7491-43fa-b04f-4f6e300df2fa" providerId="ADAL" clId="{9A02B80F-6E89-43B1-AF58-DF7DAE7BC01C}" dt="2020-08-04T06:18:42.520" v="604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9A02B80F-6E89-43B1-AF58-DF7DAE7BC01C}" dt="2020-08-04T07:08:16.715" v="658" actId="27918"/>
        <pc:sldMkLst>
          <pc:docMk/>
          <pc:sldMk cId="2419185632" sldId="1052"/>
        </pc:sldMkLst>
        <pc:spChg chg="mod">
          <ac:chgData name="Rautaporras Petteri" userId="d9004aa4-7491-43fa-b04f-4f6e300df2fa" providerId="ADAL" clId="{9A02B80F-6E89-43B1-AF58-DF7DAE7BC01C}" dt="2020-08-03T19:07:32.085" v="570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9:46.950" v="608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03.749" v="660" actId="27918"/>
        <pc:sldMkLst>
          <pc:docMk/>
          <pc:sldMk cId="1883107858" sldId="1053"/>
        </pc:sldMkLst>
        <pc:spChg chg="mod">
          <ac:chgData name="Rautaporras Petteri" userId="d9004aa4-7491-43fa-b04f-4f6e300df2fa" providerId="ADAL" clId="{9A02B80F-6E89-43B1-AF58-DF7DAE7BC01C}" dt="2020-08-03T19:06:39.913" v="536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1:55.305" v="616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1:06.627" v="615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51.089" v="662" actId="27918"/>
        <pc:sldMkLst>
          <pc:docMk/>
          <pc:sldMk cId="1680971455" sldId="1054"/>
        </pc:sldMkLst>
        <pc:spChg chg="mod">
          <ac:chgData name="Rautaporras Petteri" userId="d9004aa4-7491-43fa-b04f-4f6e300df2fa" providerId="ADAL" clId="{9A02B80F-6E89-43B1-AF58-DF7DAE7BC01C}" dt="2020-08-03T19:07:27.442" v="569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36.409" v="620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0:43.246" v="664" actId="27918"/>
        <pc:sldMkLst>
          <pc:docMk/>
          <pc:sldMk cId="2199243574" sldId="1055"/>
        </pc:sldMkLst>
        <pc:spChg chg="mod">
          <ac:chgData name="Rautaporras Petteri" userId="d9004aa4-7491-43fa-b04f-4f6e300df2fa" providerId="ADAL" clId="{9A02B80F-6E89-43B1-AF58-DF7DAE7BC01C}" dt="2020-08-03T19:06:46.657" v="53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52.041" v="621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3:22.460" v="62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2:17.034" v="666" actId="27918"/>
        <pc:sldMkLst>
          <pc:docMk/>
          <pc:sldMk cId="461175757" sldId="1056"/>
        </pc:sldMkLst>
        <pc:spChg chg="mod">
          <ac:chgData name="Rautaporras Petteri" userId="d9004aa4-7491-43fa-b04f-4f6e300df2fa" providerId="ADAL" clId="{9A02B80F-6E89-43B1-AF58-DF7DAE7BC01C}" dt="2020-08-03T19:07:20.354" v="568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4:33.446" v="630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5:14.419" v="669" actId="27918"/>
        <pc:sldMkLst>
          <pc:docMk/>
          <pc:sldMk cId="684600858" sldId="1057"/>
        </pc:sldMkLst>
        <pc:spChg chg="mod">
          <ac:chgData name="Rautaporras Petteri" userId="d9004aa4-7491-43fa-b04f-4f6e300df2fa" providerId="ADAL" clId="{9A02B80F-6E89-43B1-AF58-DF7DAE7BC01C}" dt="2020-08-03T19:06:51.335" v="538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6:25.973" v="638" actId="207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9A02B80F-6E89-43B1-AF58-DF7DAE7BC01C}" dt="2020-08-04T07:14:23.303" v="667" actId="572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5:19.301" v="63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21.991" v="671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9A02B80F-6E89-43B1-AF58-DF7DAE7BC01C}" dt="2020-08-03T19:07:09.059" v="565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02.793" v="64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55.384" v="673" actId="27918"/>
        <pc:sldMkLst>
          <pc:docMk/>
          <pc:sldMk cId="3698197194" sldId="1059"/>
        </pc:sldMkLst>
        <pc:spChg chg="mod">
          <ac:chgData name="Rautaporras Petteri" userId="d9004aa4-7491-43fa-b04f-4f6e300df2fa" providerId="ADAL" clId="{9A02B80F-6E89-43B1-AF58-DF7DAE7BC01C}" dt="2020-08-03T19:06:55.475" v="539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46.531" v="648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27:40.374" v="647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4:53.737" v="652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9A02B80F-6E89-43B1-AF58-DF7DAE7BC01C}" dt="2020-08-03T19:07:37.848" v="571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5:19.673" v="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">
        <pc:chgData name="Rautaporras Petteri" userId="d9004aa4-7491-43fa-b04f-4f6e300df2fa" providerId="ADAL" clId="{9A02B80F-6E89-43B1-AF58-DF7DAE7BC01C}" dt="2020-08-03T18:46:14.858" v="260" actId="27918"/>
        <pc:sldMkLst>
          <pc:docMk/>
          <pc:sldMk cId="3421334924" sldId="1067"/>
        </pc:sldMkLst>
      </pc:sldChg>
      <pc:sldChg chg="modSp mod">
        <pc:chgData name="Rautaporras Petteri" userId="d9004aa4-7491-43fa-b04f-4f6e300df2fa" providerId="ADAL" clId="{9A02B80F-6E89-43B1-AF58-DF7DAE7BC01C}" dt="2020-08-04T07:06:35.580" v="654" actId="27918"/>
        <pc:sldMkLst>
          <pc:docMk/>
          <pc:sldMk cId="2630019428" sldId="1068"/>
        </pc:sldMkLst>
        <pc:spChg chg="mod">
          <ac:chgData name="Rautaporras Petteri" userId="d9004aa4-7491-43fa-b04f-4f6e300df2fa" providerId="ADAL" clId="{9A02B80F-6E89-43B1-AF58-DF7DAE7BC01C}" dt="2020-08-03T19:02:14.673" v="531" actId="20577"/>
          <ac:spMkLst>
            <pc:docMk/>
            <pc:sldMk cId="2630019428" sldId="1068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AFBA02F2-1047-4A69-B920-F2B483ACFEC0}"/>
    <pc:docChg chg="undo custSel addSld delSld modSld">
      <pc:chgData name="Rautaporras Petteri" userId="d9004aa4-7491-43fa-b04f-4f6e300df2fa" providerId="ADAL" clId="{AFBA02F2-1047-4A69-B920-F2B483ACFEC0}" dt="2021-02-01T12:29:19.936" v="396" actId="20577"/>
      <pc:docMkLst>
        <pc:docMk/>
      </pc:docMkLst>
      <pc:sldChg chg="addSp delSp modSp mod">
        <pc:chgData name="Rautaporras Petteri" userId="d9004aa4-7491-43fa-b04f-4f6e300df2fa" providerId="ADAL" clId="{AFBA02F2-1047-4A69-B920-F2B483ACFEC0}" dt="2021-02-01T11:04:28.680" v="238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AFBA02F2-1047-4A69-B920-F2B483ACFEC0}" dt="2021-02-01T11:04:28.680" v="238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AFBA02F2-1047-4A69-B920-F2B483ACFEC0}" dt="2021-02-01T08:12:05.652" v="42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AFBA02F2-1047-4A69-B920-F2B483ACFEC0}" dt="2021-02-01T11:03:55.128" v="225" actId="1076"/>
          <ac:picMkLst>
            <pc:docMk/>
            <pc:sldMk cId="3984870155" sldId="256"/>
            <ac:picMk id="8" creationId="{4DC15962-23B1-459F-91D9-194A71725C31}"/>
          </ac:picMkLst>
        </pc:picChg>
        <pc:picChg chg="del">
          <ac:chgData name="Rautaporras Petteri" userId="d9004aa4-7491-43fa-b04f-4f6e300df2fa" providerId="ADAL" clId="{AFBA02F2-1047-4A69-B920-F2B483ACFEC0}" dt="2021-02-01T11:03:53.286" v="223" actId="478"/>
          <ac:picMkLst>
            <pc:docMk/>
            <pc:sldMk cId="3984870155" sldId="256"/>
            <ac:picMk id="9" creationId="{A4620DCF-3A1C-4AA5-9077-9FB2B0BC9F68}"/>
          </ac:picMkLst>
        </pc:picChg>
      </pc:sldChg>
      <pc:sldChg chg="modSp">
        <pc:chgData name="Rautaporras Petteri" userId="d9004aa4-7491-43fa-b04f-4f6e300df2fa" providerId="ADAL" clId="{AFBA02F2-1047-4A69-B920-F2B483ACFEC0}" dt="2021-02-01T08:08:38.767" v="13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AFBA02F2-1047-4A69-B920-F2B483ACFEC0}" dt="2021-02-01T08:08:38.767" v="13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AFBA02F2-1047-4A69-B920-F2B483ACFEC0}" dt="2021-02-01T08:43:56.746" v="222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AFBA02F2-1047-4A69-B920-F2B483ACFEC0}" dt="2021-02-01T08:43:56.746" v="222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20:27.092" v="118" actId="47"/>
        <pc:sldMkLst>
          <pc:docMk/>
          <pc:sldMk cId="117665966" sldId="348"/>
        </pc:sldMkLst>
      </pc:sldChg>
      <pc:sldChg chg="addSp delSp modSp mod">
        <pc:chgData name="Rautaporras Petteri" userId="d9004aa4-7491-43fa-b04f-4f6e300df2fa" providerId="ADAL" clId="{AFBA02F2-1047-4A69-B920-F2B483ACFEC0}" dt="2021-02-01T08:13:48.974" v="116" actId="13926"/>
        <pc:sldMkLst>
          <pc:docMk/>
          <pc:sldMk cId="1951005388" sldId="1006"/>
        </pc:sldMkLst>
        <pc:spChg chg="add del mod">
          <ac:chgData name="Rautaporras Petteri" userId="d9004aa4-7491-43fa-b04f-4f6e300df2fa" providerId="ADAL" clId="{AFBA02F2-1047-4A69-B920-F2B483ACFEC0}" dt="2021-02-01T08:13:24.868" v="111" actId="11529"/>
          <ac:spMkLst>
            <pc:docMk/>
            <pc:sldMk cId="1951005388" sldId="1006"/>
            <ac:spMk id="6" creationId="{8FBF0EB0-34E4-4166-B135-1B6EAD4EBADF}"/>
          </ac:spMkLst>
        </pc:spChg>
        <pc:spChg chg="add mod">
          <ac:chgData name="Rautaporras Petteri" userId="d9004aa4-7491-43fa-b04f-4f6e300df2fa" providerId="ADAL" clId="{AFBA02F2-1047-4A69-B920-F2B483ACFEC0}" dt="2021-02-01T08:13:42.398" v="115" actId="14100"/>
          <ac:spMkLst>
            <pc:docMk/>
            <pc:sldMk cId="1951005388" sldId="1006"/>
            <ac:spMk id="7" creationId="{FD7D3E43-0119-400B-82FD-7D9E08605BA5}"/>
          </ac:spMkLst>
        </pc:spChg>
        <pc:spChg chg="mod">
          <ac:chgData name="Rautaporras Petteri" userId="d9004aa4-7491-43fa-b04f-4f6e300df2fa" providerId="ADAL" clId="{AFBA02F2-1047-4A69-B920-F2B483ACFEC0}" dt="2021-02-01T08:12:19.100" v="49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AFBA02F2-1047-4A69-B920-F2B483ACFEC0}" dt="2021-02-01T08:13:48.974" v="116" actId="13926"/>
          <ac:spMkLst>
            <pc:docMk/>
            <pc:sldMk cId="1951005388" sldId="1006"/>
            <ac:spMk id="9" creationId="{D2FB5650-78F6-4EB6-B6F4-80F129B2569E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32.255" v="321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AFBA02F2-1047-4A69-B920-F2B483ACFEC0}" dt="2021-02-01T12:19:32.255" v="32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7:35.199" v="315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17:23.823" v="314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3:47.399" v="286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AFBA02F2-1047-4A69-B920-F2B483ACFEC0}" dt="2021-02-01T12:13:47.399" v="28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29.440" v="320" actId="20577"/>
        <pc:sldMkLst>
          <pc:docMk/>
          <pc:sldMk cId="2419185632" sldId="1052"/>
        </pc:sldMkLst>
        <pc:spChg chg="mod">
          <ac:chgData name="Rautaporras Petteri" userId="d9004aa4-7491-43fa-b04f-4f6e300df2fa" providerId="ADAL" clId="{AFBA02F2-1047-4A69-B920-F2B483ACFEC0}" dt="2021-02-01T12:19:29.440" v="320" actId="20577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9:26.214" v="319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0:30.911" v="330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AFBA02F2-1047-4A69-B920-F2B483ACFEC0}" dt="2021-02-01T12:20:30.911" v="330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0:26.502" v="327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0:14.751" v="326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2:36.960" v="336" actId="20577"/>
        <pc:sldMkLst>
          <pc:docMk/>
          <pc:sldMk cId="1680971455" sldId="1054"/>
        </pc:sldMkLst>
        <pc:spChg chg="mod">
          <ac:chgData name="Rautaporras Petteri" userId="d9004aa4-7491-43fa-b04f-4f6e300df2fa" providerId="ADAL" clId="{AFBA02F2-1047-4A69-B920-F2B483ACFEC0}" dt="2021-02-01T12:22:36.960" v="336" actId="20577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1:17.994" v="334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4:25.623" v="349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AFBA02F2-1047-4A69-B920-F2B483ACFEC0}" dt="2021-02-01T12:24:25.623" v="349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4:16.246" v="346"/>
          <ac:graphicFrameMkLst>
            <pc:docMk/>
            <pc:sldMk cId="2199243574" sldId="105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3:32.254" v="34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4:07.486" v="345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5:24.951" v="355" actId="20577"/>
        <pc:sldMkLst>
          <pc:docMk/>
          <pc:sldMk cId="461175757" sldId="1056"/>
        </pc:sldMkLst>
        <pc:spChg chg="mod">
          <ac:chgData name="Rautaporras Petteri" userId="d9004aa4-7491-43fa-b04f-4f6e300df2fa" providerId="ADAL" clId="{AFBA02F2-1047-4A69-B920-F2B483ACFEC0}" dt="2021-02-01T12:25:24.951" v="355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5:20.414" v="353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7:00.623" v="377"/>
        <pc:sldMkLst>
          <pc:docMk/>
          <pc:sldMk cId="684600858" sldId="1057"/>
        </pc:sldMkLst>
        <pc:spChg chg="mod">
          <ac:chgData name="Rautaporras Petteri" userId="d9004aa4-7491-43fa-b04f-4f6e300df2fa" providerId="ADAL" clId="{AFBA02F2-1047-4A69-B920-F2B483ACFEC0}" dt="2021-02-01T12:14:57.016" v="298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Rautaporras Petteri" userId="d9004aa4-7491-43fa-b04f-4f6e300df2fa" providerId="ADAL" clId="{AFBA02F2-1047-4A69-B920-F2B483ACFEC0}" dt="2021-02-01T12:26:01.031" v="360" actId="1076"/>
          <ac:spMkLst>
            <pc:docMk/>
            <pc:sldMk cId="684600858" sldId="1057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6:39.312" v="373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7:00.623" v="377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6:47.119" v="37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8:01.192" v="383" actId="20577"/>
        <pc:sldMkLst>
          <pc:docMk/>
          <pc:sldMk cId="3212395857" sldId="1058"/>
        </pc:sldMkLst>
        <pc:spChg chg="mod">
          <ac:chgData name="Rautaporras Petteri" userId="d9004aa4-7491-43fa-b04f-4f6e300df2fa" providerId="ADAL" clId="{AFBA02F2-1047-4A69-B920-F2B483ACFEC0}" dt="2021-02-01T12:28:01.192" v="383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7:56.988" v="381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9:19.936" v="396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AFBA02F2-1047-4A69-B920-F2B483ACFEC0}" dt="2021-02-01T12:29:19.936" v="396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9:15.282" v="393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9:09.351" v="392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5:59.244" v="308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AFBA02F2-1047-4A69-B920-F2B483ACFEC0}" dt="2021-02-01T12:14:20.950" v="292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4:03.407" v="28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32:31.053" v="219" actId="47"/>
        <pc:sldMkLst>
          <pc:docMk/>
          <pc:sldMk cId="3410109546" sldId="1066"/>
        </pc:sldMkLst>
      </pc:sldChg>
      <pc:sldChg chg="modSp mod">
        <pc:chgData name="Rautaporras Petteri" userId="d9004aa4-7491-43fa-b04f-4f6e300df2fa" providerId="ADAL" clId="{AFBA02F2-1047-4A69-B920-F2B483ACFEC0}" dt="2021-02-01T12:03:28.518" v="263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AFBA02F2-1047-4A69-B920-F2B483ACFEC0}" dt="2021-02-01T12:03:28.518" v="263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AFBA02F2-1047-4A69-B920-F2B483ACFEC0}" dt="2021-02-01T08:25:04.416" v="192"/>
          <ac:spMkLst>
            <pc:docMk/>
            <pc:sldMk cId="3421334924" sldId="1067"/>
            <ac:spMk id="7" creationId="{3687ADC7-98F5-412F-B49B-43449BFC94B9}"/>
          </ac:spMkLst>
        </pc:spChg>
        <pc:graphicFrameChg chg="mod">
          <ac:chgData name="Rautaporras Petteri" userId="d9004aa4-7491-43fa-b04f-4f6e300df2fa" providerId="ADAL" clId="{AFBA02F2-1047-4A69-B920-F2B483ACFEC0}" dt="2021-02-01T08:24:51.452" v="191" actId="404"/>
          <ac:graphicFrameMkLst>
            <pc:docMk/>
            <pc:sldMk cId="3421334924" sldId="1067"/>
            <ac:graphicFrameMk id="10" creationId="{18E8B046-CFAB-4548-870D-B60086FFDE2A}"/>
          </ac:graphicFrameMkLst>
        </pc:graphicFrameChg>
      </pc:sldChg>
      <pc:sldChg chg="addSp modSp add mod">
        <pc:chgData name="Rautaporras Petteri" userId="d9004aa4-7491-43fa-b04f-4f6e300df2fa" providerId="ADAL" clId="{AFBA02F2-1047-4A69-B920-F2B483ACFEC0}" dt="2021-02-01T08:03:48.982" v="8" actId="20577"/>
        <pc:sldMkLst>
          <pc:docMk/>
          <pc:sldMk cId="3926641037" sldId="1068"/>
        </pc:sldMkLst>
        <pc:spChg chg="add mod">
          <ac:chgData name="Rautaporras Petteri" userId="d9004aa4-7491-43fa-b04f-4f6e300df2fa" providerId="ADAL" clId="{AFBA02F2-1047-4A69-B920-F2B483ACFEC0}" dt="2021-02-01T08:03:48.982" v="8" actId="20577"/>
          <ac:spMkLst>
            <pc:docMk/>
            <pc:sldMk cId="3926641037" sldId="1068"/>
            <ac:spMk id="9" creationId="{59DBF88F-0FF9-4F88-9B8E-A4B508B5926A}"/>
          </ac:spMkLst>
        </pc:spChg>
      </pc:sldChg>
      <pc:sldChg chg="del">
        <pc:chgData name="Rautaporras Petteri" userId="d9004aa4-7491-43fa-b04f-4f6e300df2fa" providerId="ADAL" clId="{AFBA02F2-1047-4A69-B920-F2B483ACFEC0}" dt="2021-02-01T08:43:47.511" v="221" actId="47"/>
        <pc:sldMkLst>
          <pc:docMk/>
          <pc:sldMk cId="2622709727" sldId="1070"/>
        </pc:sldMkLst>
      </pc:sldChg>
      <pc:sldChg chg="del">
        <pc:chgData name="Rautaporras Petteri" userId="d9004aa4-7491-43fa-b04f-4f6e300df2fa" providerId="ADAL" clId="{AFBA02F2-1047-4A69-B920-F2B483ACFEC0}" dt="2021-02-01T08:03:27.422" v="1" actId="47"/>
        <pc:sldMkLst>
          <pc:docMk/>
          <pc:sldMk cId="800762062" sldId="1071"/>
        </pc:sldMkLst>
      </pc:sldChg>
      <pc:sldChg chg="del">
        <pc:chgData name="Rautaporras Petteri" userId="d9004aa4-7491-43fa-b04f-4f6e300df2fa" providerId="ADAL" clId="{AFBA02F2-1047-4A69-B920-F2B483ACFEC0}" dt="2021-02-01T08:27:46.267" v="194" actId="47"/>
        <pc:sldMkLst>
          <pc:docMk/>
          <pc:sldMk cId="1519385979" sldId="1072"/>
        </pc:sldMkLst>
      </pc:sldChg>
      <pc:sldChg chg="addSp delSp modSp add mod">
        <pc:chgData name="Rautaporras Petteri" userId="d9004aa4-7491-43fa-b04f-4f6e300df2fa" providerId="ADAL" clId="{AFBA02F2-1047-4A69-B920-F2B483ACFEC0}" dt="2021-02-01T08:32:27.105" v="218" actId="20577"/>
        <pc:sldMkLst>
          <pc:docMk/>
          <pc:sldMk cId="3588709971" sldId="1118"/>
        </pc:sldMkLst>
        <pc:spChg chg="add del mod">
          <ac:chgData name="Rautaporras Petteri" userId="d9004aa4-7491-43fa-b04f-4f6e300df2fa" providerId="ADAL" clId="{AFBA02F2-1047-4A69-B920-F2B483ACFEC0}" dt="2021-02-01T08:32:20.716" v="213" actId="478"/>
          <ac:spMkLst>
            <pc:docMk/>
            <pc:sldMk cId="3588709971" sldId="1118"/>
            <ac:spMk id="2" creationId="{10D60A89-2036-4328-B2B7-88F906F1B4CB}"/>
          </ac:spMkLst>
        </pc:spChg>
        <pc:spChg chg="add del mod">
          <ac:chgData name="Rautaporras Petteri" userId="d9004aa4-7491-43fa-b04f-4f6e300df2fa" providerId="ADAL" clId="{AFBA02F2-1047-4A69-B920-F2B483ACFEC0}" dt="2021-02-01T08:32:15.517" v="212"/>
          <ac:spMkLst>
            <pc:docMk/>
            <pc:sldMk cId="3588709971" sldId="1118"/>
            <ac:spMk id="10" creationId="{82C971CA-DF74-4F4C-AB24-B4AAE78885A4}"/>
          </ac:spMkLst>
        </pc:spChg>
        <pc:spChg chg="add del mod">
          <ac:chgData name="Rautaporras Petteri" userId="d9004aa4-7491-43fa-b04f-4f6e300df2fa" providerId="ADAL" clId="{AFBA02F2-1047-4A69-B920-F2B483ACFEC0}" dt="2021-02-01T08:32:14.620" v="208" actId="478"/>
          <ac:spMkLst>
            <pc:docMk/>
            <pc:sldMk cId="3588709971" sldId="1118"/>
            <ac:spMk id="11" creationId="{6F9932AF-B98F-4839-B98A-EBED9493A236}"/>
          </ac:spMkLst>
        </pc:spChg>
        <pc:spChg chg="add mod">
          <ac:chgData name="Rautaporras Petteri" userId="d9004aa4-7491-43fa-b04f-4f6e300df2fa" providerId="ADAL" clId="{AFBA02F2-1047-4A69-B920-F2B483ACFEC0}" dt="2021-02-01T08:32:27.105" v="218" actId="20577"/>
          <ac:spMkLst>
            <pc:docMk/>
            <pc:sldMk cId="3588709971" sldId="1118"/>
            <ac:spMk id="13" creationId="{7E75BD30-45EA-416E-8741-70B2B9911108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2:37.127" v="182" actId="20577"/>
        <pc:sldMkLst>
          <pc:docMk/>
          <pc:sldMk cId="1038765052" sldId="1123"/>
        </pc:sldMkLst>
        <pc:spChg chg="mod">
          <ac:chgData name="Rautaporras Petteri" userId="d9004aa4-7491-43fa-b04f-4f6e300df2fa" providerId="ADAL" clId="{AFBA02F2-1047-4A69-B920-F2B483ACFEC0}" dt="2021-02-01T08:22:05.449" v="165" actId="14100"/>
          <ac:spMkLst>
            <pc:docMk/>
            <pc:sldMk cId="1038765052" sldId="1123"/>
            <ac:spMk id="2" creationId="{76FE28C0-EFDC-4114-8945-A88DDBB3C888}"/>
          </ac:spMkLst>
        </pc:spChg>
        <pc:spChg chg="mod">
          <ac:chgData name="Rautaporras Petteri" userId="d9004aa4-7491-43fa-b04f-4f6e300df2fa" providerId="ADAL" clId="{AFBA02F2-1047-4A69-B920-F2B483ACFEC0}" dt="2021-02-01T08:22:37.127" v="182" actId="20577"/>
          <ac:spMkLst>
            <pc:docMk/>
            <pc:sldMk cId="1038765052" sldId="112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AFBA02F2-1047-4A69-B920-F2B483ACFEC0}" dt="2021-02-01T08:21:45.785" v="134" actId="20577"/>
          <ac:spMkLst>
            <pc:docMk/>
            <pc:sldMk cId="1038765052" sldId="1123"/>
            <ac:spMk id="14" creationId="{65054603-5EDB-48DD-ABBD-118DA9B3A626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8:23.096" v="198"/>
        <pc:sldMkLst>
          <pc:docMk/>
          <pc:sldMk cId="1533151879" sldId="1125"/>
        </pc:sldMkLst>
        <pc:spChg chg="mod">
          <ac:chgData name="Rautaporras Petteri" userId="d9004aa4-7491-43fa-b04f-4f6e300df2fa" providerId="ADAL" clId="{AFBA02F2-1047-4A69-B920-F2B483ACFEC0}" dt="2021-02-01T08:28:23.096" v="198"/>
          <ac:spMkLst>
            <pc:docMk/>
            <pc:sldMk cId="1533151879" sldId="1125"/>
            <ac:spMk id="7" creationId="{3687ADC7-98F5-412F-B49B-43449BFC94B9}"/>
          </ac:spMkLst>
        </pc:spChg>
      </pc:sldChg>
      <pc:sldChg chg="add">
        <pc:chgData name="Rautaporras Petteri" userId="d9004aa4-7491-43fa-b04f-4f6e300df2fa" providerId="ADAL" clId="{AFBA02F2-1047-4A69-B920-F2B483ACFEC0}" dt="2021-02-01T08:43:46.108" v="220"/>
        <pc:sldMkLst>
          <pc:docMk/>
          <pc:sldMk cId="2192367370" sldId="2076137432"/>
        </pc:sldMkLst>
      </pc:sldChg>
    </pc:docChg>
  </pc:docChgLst>
  <pc:docChgLst>
    <pc:chgData name="Rautaporras Petteri" userId="d9004aa4-7491-43fa-b04f-4f6e300df2fa" providerId="ADAL" clId="{435E5D8F-F5B0-4CD5-A282-05A4D9844A2F}"/>
    <pc:docChg chg="undo redo custSel addSld delSld modSld sldOrd">
      <pc:chgData name="Rautaporras Petteri" userId="d9004aa4-7491-43fa-b04f-4f6e300df2fa" providerId="ADAL" clId="{435E5D8F-F5B0-4CD5-A282-05A4D9844A2F}" dt="2021-04-27T19:24:09.195" v="1054" actId="20577"/>
      <pc:docMkLst>
        <pc:docMk/>
      </pc:docMkLst>
      <pc:sldChg chg="addSp delSp modSp mod">
        <pc:chgData name="Rautaporras Petteri" userId="d9004aa4-7491-43fa-b04f-4f6e300df2fa" providerId="ADAL" clId="{435E5D8F-F5B0-4CD5-A282-05A4D9844A2F}" dt="2021-04-25T17:41:22.035" v="977" actId="255"/>
        <pc:sldMkLst>
          <pc:docMk/>
          <pc:sldMk cId="3984870155" sldId="256"/>
        </pc:sldMkLst>
        <pc:spChg chg="mod">
          <ac:chgData name="Rautaporras Petteri" userId="d9004aa4-7491-43fa-b04f-4f6e300df2fa" providerId="ADAL" clId="{435E5D8F-F5B0-4CD5-A282-05A4D9844A2F}" dt="2021-04-25T17:41:22.035" v="977" actId="255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40.642" v="497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435E5D8F-F5B0-4CD5-A282-05A4D9844A2F}" dt="2021-04-25T17:07:39.965" v="424" actId="478"/>
          <ac:picMkLst>
            <pc:docMk/>
            <pc:sldMk cId="3984870155" sldId="256"/>
            <ac:picMk id="8" creationId="{4DC15962-23B1-459F-91D9-194A71725C31}"/>
          </ac:picMkLst>
        </pc:picChg>
        <pc:picChg chg="add mod">
          <ac:chgData name="Rautaporras Petteri" userId="d9004aa4-7491-43fa-b04f-4f6e300df2fa" providerId="ADAL" clId="{435E5D8F-F5B0-4CD5-A282-05A4D9844A2F}" dt="2021-04-25T17:07:45.626" v="427" actId="1076"/>
          <ac:picMkLst>
            <pc:docMk/>
            <pc:sldMk cId="3984870155" sldId="256"/>
            <ac:picMk id="9" creationId="{A9649748-2E92-4CDB-AF82-5D6827594CAF}"/>
          </ac:picMkLst>
        </pc:picChg>
      </pc:sldChg>
      <pc:sldChg chg="modSp add del mod">
        <pc:chgData name="Rautaporras Petteri" userId="d9004aa4-7491-43fa-b04f-4f6e300df2fa" providerId="ADAL" clId="{435E5D8F-F5B0-4CD5-A282-05A4D9844A2F}" dt="2021-04-25T09:46:22.164" v="101" actId="47"/>
        <pc:sldMkLst>
          <pc:docMk/>
          <pc:sldMk cId="1972176252" sldId="257"/>
        </pc:sldMkLst>
        <pc:spChg chg="mod">
          <ac:chgData name="Rautaporras Petteri" userId="d9004aa4-7491-43fa-b04f-4f6e300df2fa" providerId="ADAL" clId="{435E5D8F-F5B0-4CD5-A282-05A4D9844A2F}" dt="2021-04-25T09:45:45.166" v="98" actId="20577"/>
          <ac:spMkLst>
            <pc:docMk/>
            <pc:sldMk cId="1972176252" sldId="25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5:10.557" v="18" actId="1076"/>
          <ac:spMkLst>
            <pc:docMk/>
            <pc:sldMk cId="1972176252" sldId="257"/>
            <ac:spMk id="6" creationId="{AFA293FB-BE8E-4E80-888C-E196B92A12B6}"/>
          </ac:spMkLst>
        </pc:spChg>
        <pc:spChg chg="mod">
          <ac:chgData name="Rautaporras Petteri" userId="d9004aa4-7491-43fa-b04f-4f6e300df2fa" providerId="ADAL" clId="{435E5D8F-F5B0-4CD5-A282-05A4D9844A2F}" dt="2021-04-25T09:45:00.788" v="17" actId="14100"/>
          <ac:spMkLst>
            <pc:docMk/>
            <pc:sldMk cId="1972176252" sldId="257"/>
            <ac:spMk id="11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09:44:51.372" v="16"/>
          <ac:graphicFrameMkLst>
            <pc:docMk/>
            <pc:sldMk cId="1972176252" sldId="257"/>
            <ac:graphicFrameMk id="9" creationId="{00000000-0000-0000-0000-000000000000}"/>
          </ac:graphicFrameMkLst>
        </pc:graphicFrameChg>
      </pc:sldChg>
      <pc:sldChg chg="modSp add mod">
        <pc:chgData name="Rautaporras Petteri" userId="d9004aa4-7491-43fa-b04f-4f6e300df2fa" providerId="ADAL" clId="{435E5D8F-F5B0-4CD5-A282-05A4D9844A2F}" dt="2021-04-25T09:47:20.061" v="145" actId="14100"/>
        <pc:sldMkLst>
          <pc:docMk/>
          <pc:sldMk cId="347492013" sldId="258"/>
        </pc:sldMkLst>
        <pc:spChg chg="mod">
          <ac:chgData name="Rautaporras Petteri" userId="d9004aa4-7491-43fa-b04f-4f6e300df2fa" providerId="ADAL" clId="{435E5D8F-F5B0-4CD5-A282-05A4D9844A2F}" dt="2021-04-25T09:47:01.994" v="140" actId="1076"/>
          <ac:spMkLst>
            <pc:docMk/>
            <pc:sldMk cId="347492013" sldId="2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7:20.061" v="145" actId="14100"/>
          <ac:spMkLst>
            <pc:docMk/>
            <pc:sldMk cId="347492013" sldId="258"/>
            <ac:spMk id="9" creationId="{44425203-2A44-4D66-809C-7A80E3AC73E6}"/>
          </ac:spMkLst>
        </pc:spChg>
      </pc:sldChg>
      <pc:sldChg chg="add del">
        <pc:chgData name="Rautaporras Petteri" userId="d9004aa4-7491-43fa-b04f-4f6e300df2fa" providerId="ADAL" clId="{435E5D8F-F5B0-4CD5-A282-05A4D9844A2F}" dt="2021-04-25T09:49:02.811" v="200" actId="47"/>
        <pc:sldMkLst>
          <pc:docMk/>
          <pc:sldMk cId="2306283417" sldId="262"/>
        </pc:sldMkLst>
      </pc:sldChg>
      <pc:sldChg chg="modSp">
        <pc:chgData name="Rautaporras Petteri" userId="d9004aa4-7491-43fa-b04f-4f6e300df2fa" providerId="ADAL" clId="{435E5D8F-F5B0-4CD5-A282-05A4D9844A2F}" dt="2021-04-25T17:10:52.503" v="500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435E5D8F-F5B0-4CD5-A282-05A4D9844A2F}" dt="2021-04-25T17:10:52.503" v="50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435E5D8F-F5B0-4CD5-A282-05A4D9844A2F}" dt="2021-04-25T17:10:53.094" v="501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435E5D8F-F5B0-4CD5-A282-05A4D9844A2F}" dt="2021-04-25T17:10:53.094" v="50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Sp modSp add mod">
        <pc:chgData name="Rautaporras Petteri" userId="d9004aa4-7491-43fa-b04f-4f6e300df2fa" providerId="ADAL" clId="{435E5D8F-F5B0-4CD5-A282-05A4D9844A2F}" dt="2021-04-26T06:52:02.276" v="996" actId="27918"/>
        <pc:sldMkLst>
          <pc:docMk/>
          <pc:sldMk cId="2833165680" sldId="356"/>
        </pc:sldMkLst>
        <pc:spChg chg="mod">
          <ac:chgData name="Rautaporras Petteri" userId="d9004aa4-7491-43fa-b04f-4f6e300df2fa" providerId="ADAL" clId="{435E5D8F-F5B0-4CD5-A282-05A4D9844A2F}" dt="2021-04-25T17:22:47.354" v="940" actId="20577"/>
          <ac:spMkLst>
            <pc:docMk/>
            <pc:sldMk cId="2833165680" sldId="356"/>
            <ac:spMk id="2" creationId="{BC206263-2FBC-4388-99DE-3677A24ED38D}"/>
          </ac:spMkLst>
        </pc:spChg>
        <pc:spChg chg="add mod">
          <ac:chgData name="Rautaporras Petteri" userId="d9004aa4-7491-43fa-b04f-4f6e300df2fa" providerId="ADAL" clId="{435E5D8F-F5B0-4CD5-A282-05A4D9844A2F}" dt="2021-04-25T17:23:34.619" v="947" actId="1076"/>
          <ac:spMkLst>
            <pc:docMk/>
            <pc:sldMk cId="2833165680" sldId="356"/>
            <ac:spMk id="6" creationId="{646AD245-FECA-47F6-80C5-5E1051D27C98}"/>
          </ac:spMkLst>
        </pc:spChg>
        <pc:spChg chg="mod">
          <ac:chgData name="Rautaporras Petteri" userId="d9004aa4-7491-43fa-b04f-4f6e300df2fa" providerId="ADAL" clId="{435E5D8F-F5B0-4CD5-A282-05A4D9844A2F}" dt="2021-04-25T17:23:26.270" v="945" actId="1076"/>
          <ac:spMkLst>
            <pc:docMk/>
            <pc:sldMk cId="2833165680" sldId="356"/>
            <ac:spMk id="8" creationId="{03A6E3B0-5FBD-4EC6-893B-FFB382725403}"/>
          </ac:spMkLst>
        </pc:spChg>
      </pc:sldChg>
      <pc:sldChg chg="addSp modSp add mod">
        <pc:chgData name="Rautaporras Petteri" userId="d9004aa4-7491-43fa-b04f-4f6e300df2fa" providerId="ADAL" clId="{435E5D8F-F5B0-4CD5-A282-05A4D9844A2F}" dt="2021-04-26T06:44:32.318" v="992" actId="27918"/>
        <pc:sldMkLst>
          <pc:docMk/>
          <pc:sldMk cId="698580732" sldId="363"/>
        </pc:sldMkLst>
        <pc:spChg chg="mod">
          <ac:chgData name="Rautaporras Petteri" userId="d9004aa4-7491-43fa-b04f-4f6e300df2fa" providerId="ADAL" clId="{435E5D8F-F5B0-4CD5-A282-05A4D9844A2F}" dt="2021-04-25T17:16:51.857" v="782" actId="20577"/>
          <ac:spMkLst>
            <pc:docMk/>
            <pc:sldMk cId="698580732" sldId="363"/>
            <ac:spMk id="2" creationId="{76FE28C0-EFDC-4114-8945-A88DDBB3C888}"/>
          </ac:spMkLst>
        </pc:spChg>
        <pc:spChg chg="add mod">
          <ac:chgData name="Rautaporras Petteri" userId="d9004aa4-7491-43fa-b04f-4f6e300df2fa" providerId="ADAL" clId="{435E5D8F-F5B0-4CD5-A282-05A4D9844A2F}" dt="2021-04-25T17:19:12.556" v="917" actId="1076"/>
          <ac:spMkLst>
            <pc:docMk/>
            <pc:sldMk cId="698580732" sldId="363"/>
            <ac:spMk id="6" creationId="{CFD15DBF-9EBB-4954-9C59-6327418397B4}"/>
          </ac:spMkLst>
        </pc:spChg>
        <pc:spChg chg="mod">
          <ac:chgData name="Rautaporras Petteri" userId="d9004aa4-7491-43fa-b04f-4f6e300df2fa" providerId="ADAL" clId="{435E5D8F-F5B0-4CD5-A282-05A4D9844A2F}" dt="2021-04-25T17:16:05.774" v="692" actId="20577"/>
          <ac:spMkLst>
            <pc:docMk/>
            <pc:sldMk cId="698580732" sldId="36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435E5D8F-F5B0-4CD5-A282-05A4D9844A2F}" dt="2021-04-25T17:19:26.712" v="919" actId="14100"/>
          <ac:spMkLst>
            <pc:docMk/>
            <pc:sldMk cId="698580732" sldId="363"/>
            <ac:spMk id="14" creationId="{65054603-5EDB-48DD-ABBD-118DA9B3A626}"/>
          </ac:spMkLst>
        </pc:spChg>
        <pc:graphicFrameChg chg="mod">
          <ac:chgData name="Rautaporras Petteri" userId="d9004aa4-7491-43fa-b04f-4f6e300df2fa" providerId="ADAL" clId="{435E5D8F-F5B0-4CD5-A282-05A4D9844A2F}" dt="2021-04-25T17:18:54.499" v="914"/>
          <ac:graphicFrameMkLst>
            <pc:docMk/>
            <pc:sldMk cId="698580732" sldId="363"/>
            <ac:graphicFrameMk id="8" creationId="{D197F15D-450E-4FB4-8981-8146E495A50E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5:33:18.208" v="980" actId="20577"/>
        <pc:sldMkLst>
          <pc:docMk/>
          <pc:sldMk cId="1951005388" sldId="1006"/>
        </pc:sldMkLst>
        <pc:spChg chg="mod">
          <ac:chgData name="Rautaporras Petteri" userId="d9004aa4-7491-43fa-b04f-4f6e300df2fa" providerId="ADAL" clId="{435E5D8F-F5B0-4CD5-A282-05A4D9844A2F}" dt="2021-04-25T17:08:33.365" v="474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36.231" v="496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435E5D8F-F5B0-4CD5-A282-05A4D9844A2F}" dt="2021-04-26T05:33:18.208" v="980" actId="20577"/>
          <ac:spMkLst>
            <pc:docMk/>
            <pc:sldMk cId="1951005388" sldId="1006"/>
            <ac:spMk id="9" creationId="{D2FB5650-78F6-4EB6-B6F4-80F129B2569E}"/>
          </ac:spMkLst>
        </pc:spChg>
      </pc:sldChg>
      <pc:sldChg chg="modSp add del mod">
        <pc:chgData name="Rautaporras Petteri" userId="d9004aa4-7491-43fa-b04f-4f6e300df2fa" providerId="ADAL" clId="{435E5D8F-F5B0-4CD5-A282-05A4D9844A2F}" dt="2021-04-26T05:54:59.518" v="982" actId="47"/>
        <pc:sldMkLst>
          <pc:docMk/>
          <pc:sldMk cId="1005430228" sldId="1014"/>
        </pc:sldMkLst>
        <pc:spChg chg="mod">
          <ac:chgData name="Rautaporras Petteri" userId="d9004aa4-7491-43fa-b04f-4f6e300df2fa" providerId="ADAL" clId="{435E5D8F-F5B0-4CD5-A282-05A4D9844A2F}" dt="2021-04-25T09:48:08.361" v="198" actId="20577"/>
          <ac:spMkLst>
            <pc:docMk/>
            <pc:sldMk cId="1005430228" sldId="1014"/>
            <ac:spMk id="2" creationId="{00000000-0000-0000-0000-000000000000}"/>
          </ac:spMkLst>
        </pc:spChg>
      </pc:sldChg>
      <pc:sldChg chg="modSp add mod">
        <pc:chgData name="Rautaporras Petteri" userId="d9004aa4-7491-43fa-b04f-4f6e300df2fa" providerId="ADAL" clId="{435E5D8F-F5B0-4CD5-A282-05A4D9844A2F}" dt="2021-04-26T05:55:49.618" v="986"/>
        <pc:sldMkLst>
          <pc:docMk/>
          <pc:sldMk cId="1610653069" sldId="1015"/>
        </pc:sldMkLst>
        <pc:spChg chg="mod">
          <ac:chgData name="Rautaporras Petteri" userId="d9004aa4-7491-43fa-b04f-4f6e300df2fa" providerId="ADAL" clId="{435E5D8F-F5B0-4CD5-A282-05A4D9844A2F}" dt="2021-04-25T10:00:10.799" v="203" actId="20577"/>
          <ac:spMkLst>
            <pc:docMk/>
            <pc:sldMk cId="1610653069" sldId="101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6T05:55:49.618" v="98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435E5D8F-F5B0-4CD5-A282-05A4D9844A2F}" dt="2021-04-27T04:45:53.098" v="1022" actId="47"/>
        <pc:sldMkLst>
          <pc:docMk/>
          <pc:sldMk cId="3098896778" sldId="1046"/>
        </pc:sldMkLst>
        <pc:spChg chg="mod">
          <ac:chgData name="Rautaporras Petteri" userId="d9004aa4-7491-43fa-b04f-4f6e300df2fa" providerId="ADAL" clId="{435E5D8F-F5B0-4CD5-A282-05A4D9844A2F}" dt="2021-04-25T17:40:46.152" v="975" actId="20577"/>
          <ac:spMkLst>
            <pc:docMk/>
            <pc:sldMk cId="3098896778" sldId="1046"/>
            <ac:spMk id="8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7T04:50:54.353" v="1048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435E5D8F-F5B0-4CD5-A282-05A4D9844A2F}" dt="2021-04-25T10:45:08.179" v="39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435E5D8F-F5B0-4CD5-A282-05A4D9844A2F}" dt="2021-04-27T04:50:54.353" v="104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5T10:38:32.317" v="352" actId="1076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2:06.675" v="1050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435E5D8F-F5B0-4CD5-A282-05A4D9844A2F}" dt="2021-04-27T19:22:06.675" v="105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14:18.606" v="211"/>
          <ac:graphicFrameMkLst>
            <pc:docMk/>
            <pc:sldMk cId="1255078131" sldId="1051"/>
            <ac:graphicFrameMk id="8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0:22:34.015" v="265" actId="47"/>
        <pc:sldMkLst>
          <pc:docMk/>
          <pc:sldMk cId="2419185632" sldId="1052"/>
        </pc:sldMkLst>
      </pc:sldChg>
      <pc:sldChg chg="del">
        <pc:chgData name="Rautaporras Petteri" userId="d9004aa4-7491-43fa-b04f-4f6e300df2fa" providerId="ADAL" clId="{435E5D8F-F5B0-4CD5-A282-05A4D9844A2F}" dt="2021-04-25T10:41:11.951" v="369" actId="47"/>
        <pc:sldMkLst>
          <pc:docMk/>
          <pc:sldMk cId="1883107858" sldId="1053"/>
        </pc:sldMkLst>
      </pc:sldChg>
      <pc:sldChg chg="del">
        <pc:chgData name="Rautaporras Petteri" userId="d9004aa4-7491-43fa-b04f-4f6e300df2fa" providerId="ADAL" clId="{435E5D8F-F5B0-4CD5-A282-05A4D9844A2F}" dt="2021-04-25T10:24:46.223" v="272" actId="47"/>
        <pc:sldMkLst>
          <pc:docMk/>
          <pc:sldMk cId="1680971455" sldId="1054"/>
        </pc:sldMkLst>
      </pc:sldChg>
      <pc:sldChg chg="del">
        <pc:chgData name="Rautaporras Petteri" userId="d9004aa4-7491-43fa-b04f-4f6e300df2fa" providerId="ADAL" clId="{435E5D8F-F5B0-4CD5-A282-05A4D9844A2F}" dt="2021-04-25T10:42:56.755" v="377" actId="47"/>
        <pc:sldMkLst>
          <pc:docMk/>
          <pc:sldMk cId="2199243574" sldId="1055"/>
        </pc:sldMkLst>
      </pc:sldChg>
      <pc:sldChg chg="del">
        <pc:chgData name="Rautaporras Petteri" userId="d9004aa4-7491-43fa-b04f-4f6e300df2fa" providerId="ADAL" clId="{435E5D8F-F5B0-4CD5-A282-05A4D9844A2F}" dt="2021-04-25T10:30:35.281" v="283" actId="47"/>
        <pc:sldMkLst>
          <pc:docMk/>
          <pc:sldMk cId="461175757" sldId="1056"/>
        </pc:sldMkLst>
      </pc:sldChg>
      <pc:sldChg chg="del">
        <pc:chgData name="Rautaporras Petteri" userId="d9004aa4-7491-43fa-b04f-4f6e300df2fa" providerId="ADAL" clId="{435E5D8F-F5B0-4CD5-A282-05A4D9844A2F}" dt="2021-04-25T10:44:50.301" v="386" actId="47"/>
        <pc:sldMkLst>
          <pc:docMk/>
          <pc:sldMk cId="684600858" sldId="1057"/>
        </pc:sldMkLst>
      </pc:sldChg>
      <pc:sldChg chg="del mod">
        <pc:chgData name="Rautaporras Petteri" userId="d9004aa4-7491-43fa-b04f-4f6e300df2fa" providerId="ADAL" clId="{435E5D8F-F5B0-4CD5-A282-05A4D9844A2F}" dt="2021-04-25T10:33:37.049" v="299" actId="47"/>
        <pc:sldMkLst>
          <pc:docMk/>
          <pc:sldMk cId="3212395857" sldId="1058"/>
        </pc:sldMkLst>
      </pc:sldChg>
      <pc:sldChg chg="modSp del">
        <pc:chgData name="Rautaporras Petteri" userId="d9004aa4-7491-43fa-b04f-4f6e300df2fa" providerId="ADAL" clId="{435E5D8F-F5B0-4CD5-A282-05A4D9844A2F}" dt="2021-04-25T10:49:47.525" v="418" actId="47"/>
        <pc:sldMkLst>
          <pc:docMk/>
          <pc:sldMk cId="3698197194" sldId="1059"/>
        </pc:sldMkLst>
        <pc:graphicFrameChg chg="mod">
          <ac:chgData name="Rautaporras Petteri" userId="d9004aa4-7491-43fa-b04f-4f6e300df2fa" providerId="ADAL" clId="{435E5D8F-F5B0-4CD5-A282-05A4D9844A2F}" dt="2021-04-25T10:49:03.056" v="416"/>
          <ac:graphicFrameMkLst>
            <pc:docMk/>
            <pc:sldMk cId="3698197194" sldId="1059"/>
            <ac:graphicFrameMk id="8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4:09.195" v="105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435E5D8F-F5B0-4CD5-A282-05A4D9844A2F}" dt="2021-04-25T10:20:04.249" v="254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435E5D8F-F5B0-4CD5-A282-05A4D9844A2F}" dt="2021-04-25T10:19:09.521" v="248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7T19:24:09.195" v="1054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6:49:07.605" v="994" actId="27918"/>
        <pc:sldMkLst>
          <pc:docMk/>
          <pc:sldMk cId="3421334924" sldId="1067"/>
        </pc:sldMkLst>
        <pc:spChg chg="mod">
          <ac:chgData name="Rautaporras Petteri" userId="d9004aa4-7491-43fa-b04f-4f6e300df2fa" providerId="ADAL" clId="{435E5D8F-F5B0-4CD5-A282-05A4D9844A2F}" dt="2021-04-25T17:13:20.747" v="620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435E5D8F-F5B0-4CD5-A282-05A4D9844A2F}" dt="2021-04-25T17:13:39.301" v="638" actId="20577"/>
          <ac:spMkLst>
            <pc:docMk/>
            <pc:sldMk cId="3421334924" sldId="1067"/>
            <ac:spMk id="7" creationId="{3687ADC7-98F5-412F-B49B-43449BFC94B9}"/>
          </ac:spMkLst>
        </pc:spChg>
      </pc:sldChg>
      <pc:sldChg chg="add mod">
        <pc:chgData name="Rautaporras Petteri" userId="d9004aa4-7491-43fa-b04f-4f6e300df2fa" providerId="ADAL" clId="{435E5D8F-F5B0-4CD5-A282-05A4D9844A2F}" dt="2021-04-26T07:31:25.375" v="1020" actId="27918"/>
        <pc:sldMkLst>
          <pc:docMk/>
          <pc:sldMk cId="800762062" sldId="1068"/>
        </pc:sldMkLst>
      </pc:sldChg>
      <pc:sldChg chg="modSp del mod">
        <pc:chgData name="Rautaporras Petteri" userId="d9004aa4-7491-43fa-b04f-4f6e300df2fa" providerId="ADAL" clId="{435E5D8F-F5B0-4CD5-A282-05A4D9844A2F}" dt="2021-04-25T17:34:57.380" v="958" actId="47"/>
        <pc:sldMkLst>
          <pc:docMk/>
          <pc:sldMk cId="3926641037" sldId="1068"/>
        </pc:sldMkLst>
        <pc:spChg chg="mod">
          <ac:chgData name="Rautaporras Petteri" userId="d9004aa4-7491-43fa-b04f-4f6e300df2fa" providerId="ADAL" clId="{435E5D8F-F5B0-4CD5-A282-05A4D9844A2F}" dt="2021-04-25T10:34:51.331" v="331" actId="20577"/>
          <ac:spMkLst>
            <pc:docMk/>
            <pc:sldMk cId="3926641037" sldId="1068"/>
            <ac:spMk id="2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5T17:26:54.113" v="954"/>
        <pc:sldMkLst>
          <pc:docMk/>
          <pc:sldMk cId="3588709971" sldId="1118"/>
        </pc:sldMkLst>
        <pc:spChg chg="mod">
          <ac:chgData name="Rautaporras Petteri" userId="d9004aa4-7491-43fa-b04f-4f6e300df2fa" providerId="ADAL" clId="{435E5D8F-F5B0-4CD5-A282-05A4D9844A2F}" dt="2021-04-25T17:15:18.475" v="689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435E5D8F-F5B0-4CD5-A282-05A4D9844A2F}" dt="2021-04-25T17:26:54.113" v="954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7:15:52.942" v="691" actId="47"/>
        <pc:sldMkLst>
          <pc:docMk/>
          <pc:sldMk cId="1038765052" sldId="1123"/>
        </pc:sldMkLst>
      </pc:sldChg>
      <pc:sldChg chg="del">
        <pc:chgData name="Rautaporras Petteri" userId="d9004aa4-7491-43fa-b04f-4f6e300df2fa" providerId="ADAL" clId="{435E5D8F-F5B0-4CD5-A282-05A4D9844A2F}" dt="2021-04-25T17:22:34.941" v="921" actId="47"/>
        <pc:sldMkLst>
          <pc:docMk/>
          <pc:sldMk cId="1533151879" sldId="1125"/>
        </pc:sldMkLst>
      </pc:sldChg>
      <pc:sldChg chg="modSp ord">
        <pc:chgData name="Rautaporras Petteri" userId="d9004aa4-7491-43fa-b04f-4f6e300df2fa" providerId="ADAL" clId="{435E5D8F-F5B0-4CD5-A282-05A4D9844A2F}" dt="2021-04-25T17:34:55.475" v="957"/>
        <pc:sldMkLst>
          <pc:docMk/>
          <pc:sldMk cId="2192367370" sldId="2076137432"/>
        </pc:sldMkLst>
        <pc:graphicFrameChg chg="mod">
          <ac:chgData name="Rautaporras Petteri" userId="d9004aa4-7491-43fa-b04f-4f6e300df2fa" providerId="ADAL" clId="{435E5D8F-F5B0-4CD5-A282-05A4D9844A2F}" dt="2021-04-25T17:10:51.734" v="499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5T09:49:00.559" v="199"/>
        <pc:sldMkLst>
          <pc:docMk/>
          <pc:sldMk cId="2207283923" sldId="2076137433"/>
        </pc:sldMkLst>
      </pc:sldChg>
      <pc:sldChg chg="delSp modSp add mod">
        <pc:chgData name="Rautaporras Petteri" userId="d9004aa4-7491-43fa-b04f-4f6e300df2fa" providerId="ADAL" clId="{435E5D8F-F5B0-4CD5-A282-05A4D9844A2F}" dt="2021-04-26T07:02:49.626" v="1002" actId="27918"/>
        <pc:sldMkLst>
          <pc:docMk/>
          <pc:sldMk cId="616389290" sldId="2076137434"/>
        </pc:sldMkLst>
        <pc:spChg chg="mod">
          <ac:chgData name="Rautaporras Petteri" userId="d9004aa4-7491-43fa-b04f-4f6e300df2fa" providerId="ADAL" clId="{435E5D8F-F5B0-4CD5-A282-05A4D9844A2F}" dt="2021-04-25T10:20:49.137" v="259"/>
          <ac:spMkLst>
            <pc:docMk/>
            <pc:sldMk cId="616389290" sldId="2076137434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0:52.145" v="260" actId="478"/>
          <ac:spMkLst>
            <pc:docMk/>
            <pc:sldMk cId="616389290" sldId="2076137434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2:14.277" v="264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6:52.041" v="1006" actId="27918"/>
        <pc:sldMkLst>
          <pc:docMk/>
          <pc:sldMk cId="3005809879" sldId="2076137435"/>
        </pc:sldMkLst>
        <pc:spChg chg="mod">
          <ac:chgData name="Rautaporras Petteri" userId="d9004aa4-7491-43fa-b04f-4f6e300df2fa" providerId="ADAL" clId="{435E5D8F-F5B0-4CD5-A282-05A4D9844A2F}" dt="2021-04-25T10:22:46.742" v="266"/>
          <ac:spMkLst>
            <pc:docMk/>
            <pc:sldMk cId="3005809879" sldId="2076137435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2:54.676" v="267" actId="478"/>
          <ac:spMkLst>
            <pc:docMk/>
            <pc:sldMk cId="3005809879" sldId="2076137435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3:48.782" v="271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8:16.451" v="1032"/>
        <pc:sldMkLst>
          <pc:docMk/>
          <pc:sldMk cId="2573698252" sldId="2076137436"/>
        </pc:sldMkLst>
        <pc:spChg chg="mod">
          <ac:chgData name="Rautaporras Petteri" userId="d9004aa4-7491-43fa-b04f-4f6e300df2fa" providerId="ADAL" clId="{435E5D8F-F5B0-4CD5-A282-05A4D9844A2F}" dt="2021-04-25T10:24:58.030" v="273"/>
          <ac:spMkLst>
            <pc:docMk/>
            <pc:sldMk cId="2573698252" sldId="2076137436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5:05.779" v="274" actId="478"/>
          <ac:spMkLst>
            <pc:docMk/>
            <pc:sldMk cId="2573698252" sldId="2076137436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8:16.451" v="1032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8:13.757" v="1014" actId="27918"/>
        <pc:sldMkLst>
          <pc:docMk/>
          <pc:sldMk cId="3105830212" sldId="2076137437"/>
        </pc:sldMkLst>
        <pc:spChg chg="mod">
          <ac:chgData name="Rautaporras Petteri" userId="d9004aa4-7491-43fa-b04f-4f6e300df2fa" providerId="ADAL" clId="{435E5D8F-F5B0-4CD5-A282-05A4D9844A2F}" dt="2021-04-25T10:31:13.874" v="284"/>
          <ac:spMkLst>
            <pc:docMk/>
            <pc:sldMk cId="3105830212" sldId="207613743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33:32.468" v="298" actId="1076"/>
          <ac:spMkLst>
            <pc:docMk/>
            <pc:sldMk cId="3105830212" sldId="2076137437"/>
            <ac:spMk id="26" creationId="{00000000-0000-0000-0000-000000000000}"/>
          </ac:spMkLst>
        </pc:spChg>
        <pc:graphicFrameChg chg="add mod">
          <ac:chgData name="Rautaporras Petteri" userId="d9004aa4-7491-43fa-b04f-4f6e300df2fa" providerId="ADAL" clId="{435E5D8F-F5B0-4CD5-A282-05A4D9844A2F}" dt="2021-04-25T10:33:29.961" v="297" actId="1076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33:22.456" v="295" actId="478"/>
          <ac:graphicFrameMkLst>
            <pc:docMk/>
            <pc:sldMk cId="3105830212" sldId="2076137437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5:23.021" v="1004" actId="27918"/>
        <pc:sldMkLst>
          <pc:docMk/>
          <pc:sldMk cId="1512936188" sldId="2076137438"/>
        </pc:sldMkLst>
        <pc:spChg chg="mod">
          <ac:chgData name="Rautaporras Petteri" userId="d9004aa4-7491-43fa-b04f-4f6e300df2fa" providerId="ADAL" clId="{435E5D8F-F5B0-4CD5-A282-05A4D9844A2F}" dt="2021-04-25T10:39:24.441" v="363"/>
          <ac:spMkLst>
            <pc:docMk/>
            <pc:sldMk cId="1512936188" sldId="207613743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04.225" v="390" actId="20577"/>
          <ac:spMkLst>
            <pc:docMk/>
            <pc:sldMk cId="1512936188" sldId="2076137438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0:35.009" v="367" actId="478"/>
          <ac:spMkLst>
            <pc:docMk/>
            <pc:sldMk cId="1512936188" sldId="2076137438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0:40.129" v="368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8:21.096" v="1008" actId="27918"/>
        <pc:sldMkLst>
          <pc:docMk/>
          <pc:sldMk cId="1445491431" sldId="2076137439"/>
        </pc:sldMkLst>
        <pc:spChg chg="mod">
          <ac:chgData name="Rautaporras Petteri" userId="d9004aa4-7491-43fa-b04f-4f6e300df2fa" providerId="ADAL" clId="{435E5D8F-F5B0-4CD5-A282-05A4D9844A2F}" dt="2021-04-25T10:41:26.015" v="371" actId="20577"/>
          <ac:spMkLst>
            <pc:docMk/>
            <pc:sldMk cId="1445491431" sldId="207613743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59.421" v="388" actId="20577"/>
          <ac:spMkLst>
            <pc:docMk/>
            <pc:sldMk cId="1445491431" sldId="2076137439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1:32.331" v="372" actId="478"/>
          <ac:spMkLst>
            <pc:docMk/>
            <pc:sldMk cId="1445491431" sldId="2076137439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2:49.368" v="376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9:21.356" v="1038"/>
        <pc:sldMkLst>
          <pc:docMk/>
          <pc:sldMk cId="548278419" sldId="2076137440"/>
        </pc:sldMkLst>
        <pc:spChg chg="mod">
          <ac:chgData name="Rautaporras Petteri" userId="d9004aa4-7491-43fa-b04f-4f6e300df2fa" providerId="ADAL" clId="{435E5D8F-F5B0-4CD5-A282-05A4D9844A2F}" dt="2021-04-25T10:43:23.841" v="378"/>
          <ac:spMkLst>
            <pc:docMk/>
            <pc:sldMk cId="548278419" sldId="207613744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36.104" v="385" actId="20577"/>
          <ac:spMkLst>
            <pc:docMk/>
            <pc:sldMk cId="548278419" sldId="2076137440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3:38.036" v="380" actId="478"/>
          <ac:spMkLst>
            <pc:docMk/>
            <pc:sldMk cId="548278419" sldId="2076137440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9:21.356" v="103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9:55.839" v="1016" actId="27918"/>
        <pc:sldMkLst>
          <pc:docMk/>
          <pc:sldMk cId="2080301044" sldId="2076137441"/>
        </pc:sldMkLst>
        <pc:spChg chg="mod">
          <ac:chgData name="Rautaporras Petteri" userId="d9004aa4-7491-43fa-b04f-4f6e300df2fa" providerId="ADAL" clId="{435E5D8F-F5B0-4CD5-A282-05A4D9844A2F}" dt="2021-04-25T10:45:48.151" v="395"/>
          <ac:spMkLst>
            <pc:docMk/>
            <pc:sldMk cId="2080301044" sldId="207613744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21.603" v="394" actId="20577"/>
          <ac:spMkLst>
            <pc:docMk/>
            <pc:sldMk cId="2080301044" sldId="2076137441"/>
            <ac:spMk id="7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8:55.855" v="415" actId="1076"/>
          <ac:spMkLst>
            <pc:docMk/>
            <pc:sldMk cId="2080301044" sldId="2076137441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9:42.894" v="417"/>
          <ac:graphicFrameMkLst>
            <pc:docMk/>
            <pc:sldMk cId="2080301044" sldId="2076137441"/>
            <ac:graphicFrameMk id="8" creationId="{00000000-0000-0000-0000-00000000000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48:02.572" v="406" actId="478"/>
          <ac:graphicFrameMkLst>
            <pc:docMk/>
            <pc:sldMk cId="2080301044" sldId="207613744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435E5D8F-F5B0-4CD5-A282-05A4D9844A2F}" dt="2021-04-25T10:48:11.510" v="408" actId="107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7T04:45:50.852" v="1021"/>
        <pc:sldMkLst>
          <pc:docMk/>
          <pc:sldMk cId="3964838767" sldId="2076137442"/>
        </pc:sldMkLst>
      </pc:sldChg>
    </pc:docChg>
  </pc:docChgLst>
  <pc:docChgLst>
    <pc:chgData name="Rautaporras Petteri" userId="81ae4bc9-51ec-4b09-af2d-f08f9486593f" providerId="ADAL" clId="{74926DFE-5EAD-4D77-A315-F32347E9174B}"/>
    <pc:docChg chg="undo custSel addSld delSld modSld sldOrd">
      <pc:chgData name="Rautaporras Petteri" userId="81ae4bc9-51ec-4b09-af2d-f08f9486593f" providerId="ADAL" clId="{74926DFE-5EAD-4D77-A315-F32347E9174B}" dt="2023-02-09T07:11:15.603" v="1716" actId="20577"/>
      <pc:docMkLst>
        <pc:docMk/>
      </pc:docMkLst>
      <pc:sldChg chg="addSp modSp add mod">
        <pc:chgData name="Rautaporras Petteri" userId="81ae4bc9-51ec-4b09-af2d-f08f9486593f" providerId="ADAL" clId="{74926DFE-5EAD-4D77-A315-F32347E9174B}" dt="2023-02-05T10:07:18.657" v="1229" actId="20577"/>
        <pc:sldMkLst>
          <pc:docMk/>
          <pc:sldMk cId="3646882213" sldId="261"/>
        </pc:sldMkLst>
        <pc:spChg chg="mod">
          <ac:chgData name="Rautaporras Petteri" userId="81ae4bc9-51ec-4b09-af2d-f08f9486593f" providerId="ADAL" clId="{74926DFE-5EAD-4D77-A315-F32347E9174B}" dt="2023-02-05T10:07:18.657" v="1229" actId="20577"/>
          <ac:spMkLst>
            <pc:docMk/>
            <pc:sldMk cId="3646882213" sldId="261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74926DFE-5EAD-4D77-A315-F32347E9174B}" dt="2022-10-28T09:04:43.648" v="597" actId="1076"/>
          <ac:spMkLst>
            <pc:docMk/>
            <pc:sldMk cId="3646882213" sldId="261"/>
            <ac:spMk id="6" creationId="{815DB812-F904-48F1-9852-B67975901CAC}"/>
          </ac:spMkLst>
        </pc:spChg>
        <pc:graphicFrameChg chg="mod">
          <ac:chgData name="Rautaporras Petteri" userId="81ae4bc9-51ec-4b09-af2d-f08f9486593f" providerId="ADAL" clId="{74926DFE-5EAD-4D77-A315-F32347E9174B}" dt="2023-02-05T10:07:07.356" v="1200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add del ord">
        <pc:chgData name="Rautaporras Petteri" userId="81ae4bc9-51ec-4b09-af2d-f08f9486593f" providerId="ADAL" clId="{74926DFE-5EAD-4D77-A315-F32347E9174B}" dt="2023-02-05T10:09:45.746" v="1270" actId="47"/>
        <pc:sldMkLst>
          <pc:docMk/>
          <pc:sldMk cId="2510371092" sldId="266"/>
        </pc:sldMkLst>
      </pc:sldChg>
      <pc:sldChg chg="modSp add del">
        <pc:chgData name="Rautaporras Petteri" userId="81ae4bc9-51ec-4b09-af2d-f08f9486593f" providerId="ADAL" clId="{74926DFE-5EAD-4D77-A315-F32347E9174B}" dt="2023-02-05T10:09:18.419" v="1269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74926DFE-5EAD-4D77-A315-F32347E9174B}" dt="2023-02-05T08:28:34.572" v="1025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3-02-05T08:28:34.889" v="1026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74926DFE-5EAD-4D77-A315-F32347E9174B}" dt="2023-02-05T08:28:34.889" v="1026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74926DFE-5EAD-4D77-A315-F32347E9174B}" dt="2023-02-05T10:08:25.078" v="1266"/>
        <pc:sldMkLst>
          <pc:docMk/>
          <pc:sldMk cId="234392101" sldId="283"/>
        </pc:sldMkLst>
        <pc:spChg chg="mod">
          <ac:chgData name="Rautaporras Petteri" userId="81ae4bc9-51ec-4b09-af2d-f08f9486593f" providerId="ADAL" clId="{74926DFE-5EAD-4D77-A315-F32347E9174B}" dt="2023-02-05T10:08:01.631" v="1262" actId="20577"/>
          <ac:spMkLst>
            <pc:docMk/>
            <pc:sldMk cId="234392101" sldId="283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74926DFE-5EAD-4D77-A315-F32347E9174B}" dt="2023-02-05T10:08:25.078" v="1266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74926DFE-5EAD-4D77-A315-F32347E9174B}" dt="2023-02-05T08:28:35.448" v="1027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74926DFE-5EAD-4D77-A315-F32347E9174B}" dt="2023-02-05T08:28:35.448" v="1027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7T18:15:00.866" v="1690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74926DFE-5EAD-4D77-A315-F32347E9174B}" dt="2023-01-30T13:06:04.086" v="916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5T13:50:01.202" v="1473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3-01-30T13:32:51.966" v="993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7T18:09:57.515" v="1684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74926DFE-5EAD-4D77-A315-F32347E9174B}" dt="2022-10-31T10:00:21.161" v="837" actId="20577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81ae4bc9-51ec-4b09-af2d-f08f9486593f" providerId="ADAL" clId="{74926DFE-5EAD-4D77-A315-F32347E9174B}" dt="2023-02-05T14:58:13.606" v="1678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5T14:57:54.616" v="1667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9T07:10:54.868" v="1708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74926DFE-5EAD-4D77-A315-F32347E9174B}" dt="2023-01-30T13:06:16.313" v="934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9T07:10:54.868" v="1708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 mod">
        <pc:chgData name="Rautaporras Petteri" userId="81ae4bc9-51ec-4b09-af2d-f08f9486593f" providerId="ADAL" clId="{74926DFE-5EAD-4D77-A315-F32347E9174B}" dt="2022-10-30T16:18:55.495" v="772" actId="47"/>
        <pc:sldMkLst>
          <pc:docMk/>
          <pc:sldMk cId="800762062" sldId="1068"/>
        </pc:sldMkLst>
      </pc:sldChg>
      <pc:sldChg chg="modSp add mod">
        <pc:chgData name="Rautaporras Petteri" userId="81ae4bc9-51ec-4b09-af2d-f08f9486593f" providerId="ADAL" clId="{74926DFE-5EAD-4D77-A315-F32347E9174B}" dt="2023-02-07T13:34:28.935" v="1680"/>
        <pc:sldMkLst>
          <pc:docMk/>
          <pc:sldMk cId="3588709971" sldId="1118"/>
        </pc:sldMkLst>
        <pc:spChg chg="mod">
          <ac:chgData name="Rautaporras Petteri" userId="81ae4bc9-51ec-4b09-af2d-f08f9486593f" providerId="ADAL" clId="{74926DFE-5EAD-4D77-A315-F32347E9174B}" dt="2023-02-05T10:05:23.680" v="1113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74926DFE-5EAD-4D77-A315-F32347E9174B}" dt="2023-02-07T13:34:28.935" v="1680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5T10:04:20.531" v="1055"/>
        <pc:sldMkLst>
          <pc:docMk/>
          <pc:sldMk cId="3526943401" sldId="1168"/>
        </pc:sldMkLst>
        <pc:spChg chg="mod">
          <ac:chgData name="Rautaporras Petteri" userId="81ae4bc9-51ec-4b09-af2d-f08f9486593f" providerId="ADAL" clId="{74926DFE-5EAD-4D77-A315-F32347E9174B}" dt="2023-02-05T10:04:11.037" v="1053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4926DFE-5EAD-4D77-A315-F32347E9174B}" dt="2023-02-05T10:04:20.531" v="1055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9T07:11:00.633" v="1710" actId="20577"/>
        <pc:sldMkLst>
          <pc:docMk/>
          <pc:sldMk cId="616389290" sldId="2076137434"/>
        </pc:sldMkLst>
        <pc:spChg chg="mod">
          <ac:chgData name="Rautaporras Petteri" userId="81ae4bc9-51ec-4b09-af2d-f08f9486593f" providerId="ADAL" clId="{74926DFE-5EAD-4D77-A315-F32347E9174B}" dt="2023-01-30T13:06:23.098" v="935"/>
          <ac:spMkLst>
            <pc:docMk/>
            <pc:sldMk cId="616389290" sldId="2076137434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9T07:11:00.633" v="1710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9T07:11:06.343" v="1712" actId="20577"/>
        <pc:sldMkLst>
          <pc:docMk/>
          <pc:sldMk cId="3005809879" sldId="2076137435"/>
        </pc:sldMkLst>
        <pc:spChg chg="mod">
          <ac:chgData name="Rautaporras Petteri" userId="81ae4bc9-51ec-4b09-af2d-f08f9486593f" providerId="ADAL" clId="{74926DFE-5EAD-4D77-A315-F32347E9174B}" dt="2023-01-30T13:06:26.683" v="936"/>
          <ac:spMkLst>
            <pc:docMk/>
            <pc:sldMk cId="3005809879" sldId="207613743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9T07:11:06.343" v="1712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9T07:11:12.458" v="1714" actId="20577"/>
        <pc:sldMkLst>
          <pc:docMk/>
          <pc:sldMk cId="2573698252" sldId="2076137436"/>
        </pc:sldMkLst>
        <pc:spChg chg="mod">
          <ac:chgData name="Rautaporras Petteri" userId="81ae4bc9-51ec-4b09-af2d-f08f9486593f" providerId="ADAL" clId="{74926DFE-5EAD-4D77-A315-F32347E9174B}" dt="2023-01-30T13:06:31.713" v="937"/>
          <ac:spMkLst>
            <pc:docMk/>
            <pc:sldMk cId="2573698252" sldId="2076137436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9T07:11:12.458" v="1714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9T07:11:15.603" v="1716" actId="20577"/>
        <pc:sldMkLst>
          <pc:docMk/>
          <pc:sldMk cId="3105830212" sldId="2076137437"/>
        </pc:sldMkLst>
        <pc:spChg chg="mod">
          <ac:chgData name="Rautaporras Petteri" userId="81ae4bc9-51ec-4b09-af2d-f08f9486593f" providerId="ADAL" clId="{74926DFE-5EAD-4D77-A315-F32347E9174B}" dt="2023-01-30T13:06:34.930" v="938"/>
          <ac:spMkLst>
            <pc:docMk/>
            <pc:sldMk cId="3105830212" sldId="2076137437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9T07:11:15.603" v="1716" actId="20577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7T18:16:32.317" v="169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74926DFE-5EAD-4D77-A315-F32347E9174B}" dt="2023-01-30T13:06:00.845" v="915"/>
          <ac:spMkLst>
            <pc:docMk/>
            <pc:sldMk cId="1512936188" sldId="2076137438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5T13:43:14.252" v="1393" actId="242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3-01-30T13:33:09.446" v="998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7T18:17:50.066" v="169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74926DFE-5EAD-4D77-A315-F32347E9174B}" dt="2023-01-30T13:05:55.473" v="914"/>
          <ac:spMkLst>
            <pc:docMk/>
            <pc:sldMk cId="1445491431" sldId="207613743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5T13:43:21.196" v="1394" actId="242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1-30T13:33:26.997" v="1003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7T18:19:22.346" v="170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74926DFE-5EAD-4D77-A315-F32347E9174B}" dt="2023-01-30T13:05:51.171" v="913"/>
          <ac:spMkLst>
            <pc:docMk/>
            <pc:sldMk cId="548278419" sldId="2076137440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74926DFE-5EAD-4D77-A315-F32347E9174B}" dt="2023-02-05T13:47:30.010" v="1442" actId="242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74926DFE-5EAD-4D77-A315-F32347E9174B}" dt="2023-01-30T13:33:40.879" v="1007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74926DFE-5EAD-4D77-A315-F32347E9174B}" dt="2023-02-07T18:20:23.056" v="170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74926DFE-5EAD-4D77-A315-F32347E9174B}" dt="2023-01-30T13:05:44.321" v="912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74926DFE-5EAD-4D77-A315-F32347E9174B}" dt="2023-01-30T13:33:56.054" v="1011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 modGraphic">
          <ac:chgData name="Rautaporras Petteri" userId="81ae4bc9-51ec-4b09-af2d-f08f9486593f" providerId="ADAL" clId="{74926DFE-5EAD-4D77-A315-F32347E9174B}" dt="2023-02-05T14:47:07.871" v="1618" actId="242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del">
        <pc:chgData name="Rautaporras Petteri" userId="81ae4bc9-51ec-4b09-af2d-f08f9486593f" providerId="ADAL" clId="{74926DFE-5EAD-4D77-A315-F32347E9174B}" dt="2023-02-05T10:04:57.467" v="1056" actId="47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74926DFE-5EAD-4D77-A315-F32347E9174B}" dt="2023-02-05T08:28:33.448" v="1023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del mod">
        <pc:chgData name="Rautaporras Petteri" userId="81ae4bc9-51ec-4b09-af2d-f08f9486593f" providerId="ADAL" clId="{74926DFE-5EAD-4D77-A315-F32347E9174B}" dt="2022-10-30T16:16:12.408" v="767" actId="47"/>
        <pc:sldMkLst>
          <pc:docMk/>
          <pc:sldMk cId="2667477272" sldId="2076137454"/>
        </pc:sldMkLst>
        <pc:spChg chg="mod">
          <ac:chgData name="Rautaporras Petteri" userId="81ae4bc9-51ec-4b09-af2d-f08f9486593f" providerId="ADAL" clId="{74926DFE-5EAD-4D77-A315-F32347E9174B}" dt="2022-10-28T09:05:58.271" v="630" actId="20577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74926DFE-5EAD-4D77-A315-F32347E9174B}" dt="2022-10-28T09:05:53.951" v="628" actId="20577"/>
          <ac:spMkLst>
            <pc:docMk/>
            <pc:sldMk cId="2667477272" sldId="2076137454"/>
            <ac:spMk id="10" creationId="{AB9BCB81-0491-4C8C-9FE6-301FFB3AC146}"/>
          </ac:spMkLst>
        </pc:spChg>
      </pc:sldChg>
      <pc:sldChg chg="add del">
        <pc:chgData name="Rautaporras Petteri" userId="81ae4bc9-51ec-4b09-af2d-f08f9486593f" providerId="ADAL" clId="{74926DFE-5EAD-4D77-A315-F32347E9174B}" dt="2022-10-30T16:18:51.130" v="771" actId="47"/>
        <pc:sldMkLst>
          <pc:docMk/>
          <pc:sldMk cId="63797635" sldId="2076137455"/>
        </pc:sldMkLst>
      </pc:sldChg>
      <pc:sldChg chg="modSp mod">
        <pc:chgData name="Rautaporras Petteri" userId="81ae4bc9-51ec-4b09-af2d-f08f9486593f" providerId="ADAL" clId="{74926DFE-5EAD-4D77-A315-F32347E9174B}" dt="2023-02-05T10:04:01.610" v="1052" actId="20577"/>
        <pc:sldMkLst>
          <pc:docMk/>
          <pc:sldMk cId="908907755" sldId="2076137459"/>
        </pc:sldMkLst>
        <pc:spChg chg="mod">
          <ac:chgData name="Rautaporras Petteri" userId="81ae4bc9-51ec-4b09-af2d-f08f9486593f" providerId="ADAL" clId="{74926DFE-5EAD-4D77-A315-F32347E9174B}" dt="2023-02-05T10:04:01.610" v="1052" actId="20577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4926DFE-5EAD-4D77-A315-F32347E9174B}" dt="2023-02-05T08:28:30.837" v="1020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74926DFE-5EAD-4D77-A315-F32347E9174B}" dt="2022-10-30T16:17:07.203" v="768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74926DFE-5EAD-4D77-A315-F32347E9174B}" dt="2022-10-30T15:45:27.962" v="761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Sp delSp modSp new mod ord">
        <pc:chgData name="Rautaporras Petteri" userId="81ae4bc9-51ec-4b09-af2d-f08f9486593f" providerId="ADAL" clId="{74926DFE-5EAD-4D77-A315-F32347E9174B}" dt="2023-02-05T10:06:16.735" v="1193" actId="14100"/>
        <pc:sldMkLst>
          <pc:docMk/>
          <pc:sldMk cId="4201539286" sldId="2076137461"/>
        </pc:sldMkLst>
        <pc:spChg chg="mod">
          <ac:chgData name="Rautaporras Petteri" userId="81ae4bc9-51ec-4b09-af2d-f08f9486593f" providerId="ADAL" clId="{74926DFE-5EAD-4D77-A315-F32347E9174B}" dt="2023-02-05T10:06:16.735" v="1193" actId="14100"/>
          <ac:spMkLst>
            <pc:docMk/>
            <pc:sldMk cId="4201539286" sldId="2076137461"/>
            <ac:spMk id="2" creationId="{A6BA6934-E30C-4F12-AE1E-CFCC257F08A4}"/>
          </ac:spMkLst>
        </pc:spChg>
        <pc:spChg chg="del">
          <ac:chgData name="Rautaporras Petteri" userId="81ae4bc9-51ec-4b09-af2d-f08f9486593f" providerId="ADAL" clId="{74926DFE-5EAD-4D77-A315-F32347E9174B}" dt="2022-10-28T08:34:25.834" v="2" actId="1957"/>
          <ac:spMkLst>
            <pc:docMk/>
            <pc:sldMk cId="4201539286" sldId="2076137461"/>
            <ac:spMk id="6" creationId="{B610AAD8-5213-4984-AB8D-10BB5D8BF2C7}"/>
          </ac:spMkLst>
        </pc:spChg>
        <pc:spChg chg="mod">
          <ac:chgData name="Rautaporras Petteri" userId="81ae4bc9-51ec-4b09-af2d-f08f9486593f" providerId="ADAL" clId="{74926DFE-5EAD-4D77-A315-F32347E9174B}" dt="2022-10-28T08:40:59.301" v="150" actId="20577"/>
          <ac:spMkLst>
            <pc:docMk/>
            <pc:sldMk cId="4201539286" sldId="2076137461"/>
            <ac:spMk id="7" creationId="{32CE36BE-B2AC-40D4-A80C-05396E1CFE63}"/>
          </ac:spMkLst>
        </pc:spChg>
        <pc:spChg chg="add mod">
          <ac:chgData name="Rautaporras Petteri" userId="81ae4bc9-51ec-4b09-af2d-f08f9486593f" providerId="ADAL" clId="{74926DFE-5EAD-4D77-A315-F32347E9174B}" dt="2022-10-28T08:40:42.642" v="107" actId="20577"/>
          <ac:spMkLst>
            <pc:docMk/>
            <pc:sldMk cId="4201539286" sldId="2076137461"/>
            <ac:spMk id="12" creationId="{FDF6B550-9DF5-4DBA-A825-534C3473D8A5}"/>
          </ac:spMkLst>
        </pc:spChg>
        <pc:graphicFrameChg chg="add mod">
          <ac:chgData name="Rautaporras Petteri" userId="81ae4bc9-51ec-4b09-af2d-f08f9486593f" providerId="ADAL" clId="{74926DFE-5EAD-4D77-A315-F32347E9174B}" dt="2022-11-01T18:25:47.282" v="875" actId="692"/>
          <ac:graphicFrameMkLst>
            <pc:docMk/>
            <pc:sldMk cId="4201539286" sldId="2076137461"/>
            <ac:graphicFrameMk id="10" creationId="{A2D274F8-4128-43BA-BBEF-8DF7D91DAD73}"/>
          </ac:graphicFrameMkLst>
        </pc:graphicFrameChg>
        <pc:graphicFrameChg chg="add mod modGraphic">
          <ac:chgData name="Rautaporras Petteri" userId="81ae4bc9-51ec-4b09-af2d-f08f9486593f" providerId="ADAL" clId="{74926DFE-5EAD-4D77-A315-F32347E9174B}" dt="2023-02-05T08:56:13.078" v="1050" actId="20577"/>
          <ac:graphicFrameMkLst>
            <pc:docMk/>
            <pc:sldMk cId="4201539286" sldId="2076137461"/>
            <ac:graphicFrameMk id="11" creationId="{5CE7DE14-02FE-48F1-811D-44C96FD6C1BB}"/>
          </ac:graphicFrameMkLst>
        </pc:graphicFrameChg>
      </pc:sldChg>
      <pc:sldChg chg="modSp add mod">
        <pc:chgData name="Rautaporras Petteri" userId="81ae4bc9-51ec-4b09-af2d-f08f9486593f" providerId="ADAL" clId="{74926DFE-5EAD-4D77-A315-F32347E9174B}" dt="2023-02-07T18:11:54.756" v="1686" actId="27918"/>
        <pc:sldMkLst>
          <pc:docMk/>
          <pc:sldMk cId="1654917870" sldId="2076137462"/>
        </pc:sldMkLst>
        <pc:spChg chg="mod">
          <ac:chgData name="Rautaporras Petteri" userId="81ae4bc9-51ec-4b09-af2d-f08f9486593f" providerId="ADAL" clId="{74926DFE-5EAD-4D77-A315-F32347E9174B}" dt="2023-02-05T11:43:41.451" v="1279" actId="20577"/>
          <ac:spMkLst>
            <pc:docMk/>
            <pc:sldMk cId="1654917870" sldId="2076137462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71F505F4-912F-4670-B096-623FECFE29B4}"/>
    <pc:docChg chg="delSld modSld sldOrd">
      <pc:chgData name="Rautaporras Petteri" userId="d9004aa4-7491-43fa-b04f-4f6e300df2fa" providerId="ADAL" clId="{71F505F4-912F-4670-B096-623FECFE29B4}" dt="2021-06-28T09:11:20.065" v="87"/>
      <pc:docMkLst>
        <pc:docMk/>
      </pc:docMkLst>
      <pc:sldChg chg="addSp modSp mod ord">
        <pc:chgData name="Rautaporras Petteri" userId="d9004aa4-7491-43fa-b04f-4f6e300df2fa" providerId="ADAL" clId="{71F505F4-912F-4670-B096-623FECFE29B4}" dt="2021-06-28T09:11:20.065" v="87"/>
        <pc:sldMkLst>
          <pc:docMk/>
          <pc:sldMk cId="347492013" sldId="258"/>
        </pc:sldMkLst>
        <pc:spChg chg="add mod">
          <ac:chgData name="Rautaporras Petteri" userId="d9004aa4-7491-43fa-b04f-4f6e300df2fa" providerId="ADAL" clId="{71F505F4-912F-4670-B096-623FECFE29B4}" dt="2021-06-28T09:10:47.385" v="83" actId="404"/>
          <ac:spMkLst>
            <pc:docMk/>
            <pc:sldMk cId="347492013" sldId="258"/>
            <ac:spMk id="6" creationId="{042B823B-D173-4B5D-B584-0DA1CFC62242}"/>
          </ac:spMkLst>
        </pc:spChg>
      </pc:sldChg>
      <pc:sldChg chg="del">
        <pc:chgData name="Rautaporras Petteri" userId="d9004aa4-7491-43fa-b04f-4f6e300df2fa" providerId="ADAL" clId="{71F505F4-912F-4670-B096-623FECFE29B4}" dt="2021-06-28T09:11:06.061" v="84" actId="47"/>
        <pc:sldMkLst>
          <pc:docMk/>
          <pc:sldMk cId="1610653069" sldId="1015"/>
        </pc:sldMkLst>
      </pc:sldChg>
      <pc:sldChg chg="modSp mod">
        <pc:chgData name="Rautaporras Petteri" userId="d9004aa4-7491-43fa-b04f-4f6e300df2fa" providerId="ADAL" clId="{71F505F4-912F-4670-B096-623FECFE29B4}" dt="2021-06-28T09:09:02.647" v="69" actId="14100"/>
        <pc:sldMkLst>
          <pc:docMk/>
          <pc:sldMk cId="1883353922" sldId="1049"/>
        </pc:sldMkLst>
        <pc:spChg chg="mod">
          <ac:chgData name="Rautaporras Petteri" userId="d9004aa4-7491-43fa-b04f-4f6e300df2fa" providerId="ADAL" clId="{71F505F4-912F-4670-B096-623FECFE29B4}" dt="2021-06-28T09:07:54.368" v="6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9:02.647" v="6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6:46.345" v="3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71F505F4-912F-4670-B096-623FECFE29B4}" dt="2021-06-28T09:06:46.345" v="34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ord">
        <pc:chgData name="Rautaporras Petteri" userId="d9004aa4-7491-43fa-b04f-4f6e300df2fa" providerId="ADAL" clId="{71F505F4-912F-4670-B096-623FECFE29B4}" dt="2021-06-28T09:11:20.065" v="87"/>
        <pc:sldMkLst>
          <pc:docMk/>
          <pc:sldMk cId="800762062" sldId="1068"/>
        </pc:sldMkLst>
      </pc:sldChg>
      <pc:sldChg chg="del">
        <pc:chgData name="Rautaporras Petteri" userId="d9004aa4-7491-43fa-b04f-4f6e300df2fa" providerId="ADAL" clId="{71F505F4-912F-4670-B096-623FECFE29B4}" dt="2021-06-28T09:11:06.980" v="85" actId="47"/>
        <pc:sldMkLst>
          <pc:docMk/>
          <pc:sldMk cId="2207283923" sldId="2076137433"/>
        </pc:sldMkLst>
      </pc:sldChg>
      <pc:sldChg chg="modSp mod">
        <pc:chgData name="Rautaporras Petteri" userId="d9004aa4-7491-43fa-b04f-4f6e300df2fa" providerId="ADAL" clId="{71F505F4-912F-4670-B096-623FECFE29B4}" dt="2021-06-28T09:06:58.720" v="35"/>
        <pc:sldMkLst>
          <pc:docMk/>
          <pc:sldMk cId="616389290" sldId="2076137434"/>
        </pc:sldMkLst>
        <pc:spChg chg="mod">
          <ac:chgData name="Rautaporras Petteri" userId="d9004aa4-7491-43fa-b04f-4f6e300df2fa" providerId="ADAL" clId="{71F505F4-912F-4670-B096-623FECFE29B4}" dt="2021-06-28T09:06:58.720" v="35"/>
          <ac:spMkLst>
            <pc:docMk/>
            <pc:sldMk cId="616389290" sldId="2076137434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3.565" v="36"/>
        <pc:sldMkLst>
          <pc:docMk/>
          <pc:sldMk cId="3005809879" sldId="2076137435"/>
        </pc:sldMkLst>
        <pc:spChg chg="mod">
          <ac:chgData name="Rautaporras Petteri" userId="d9004aa4-7491-43fa-b04f-4f6e300df2fa" providerId="ADAL" clId="{71F505F4-912F-4670-B096-623FECFE29B4}" dt="2021-06-28T09:07:03.565" v="36"/>
          <ac:spMkLst>
            <pc:docMk/>
            <pc:sldMk cId="3005809879" sldId="207613743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9.773" v="37"/>
        <pc:sldMkLst>
          <pc:docMk/>
          <pc:sldMk cId="2573698252" sldId="2076137436"/>
        </pc:sldMkLst>
        <pc:spChg chg="mod">
          <ac:chgData name="Rautaporras Petteri" userId="d9004aa4-7491-43fa-b04f-4f6e300df2fa" providerId="ADAL" clId="{71F505F4-912F-4670-B096-623FECFE29B4}" dt="2021-06-28T09:07:09.773" v="37"/>
          <ac:spMkLst>
            <pc:docMk/>
            <pc:sldMk cId="2573698252" sldId="2076137436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14.700" v="38"/>
        <pc:sldMkLst>
          <pc:docMk/>
          <pc:sldMk cId="3105830212" sldId="2076137437"/>
        </pc:sldMkLst>
        <pc:spChg chg="mod">
          <ac:chgData name="Rautaporras Petteri" userId="d9004aa4-7491-43fa-b04f-4f6e300df2fa" providerId="ADAL" clId="{71F505F4-912F-4670-B096-623FECFE29B4}" dt="2021-06-28T09:07:14.700" v="38"/>
          <ac:spMkLst>
            <pc:docMk/>
            <pc:sldMk cId="3105830212" sldId="2076137437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8:56.496" v="67" actId="14100"/>
        <pc:sldMkLst>
          <pc:docMk/>
          <pc:sldMk cId="1512936188" sldId="2076137438"/>
        </pc:sldMkLst>
        <pc:spChg chg="mod">
          <ac:chgData name="Rautaporras Petteri" userId="d9004aa4-7491-43fa-b04f-4f6e300df2fa" providerId="ADAL" clId="{71F505F4-912F-4670-B096-623FECFE29B4}" dt="2021-06-28T09:07:48.624" v="58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56.496" v="67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9.952" v="66" actId="14100"/>
        <pc:sldMkLst>
          <pc:docMk/>
          <pc:sldMk cId="1445491431" sldId="2076137439"/>
        </pc:sldMkLst>
        <pc:spChg chg="mod">
          <ac:chgData name="Rautaporras Petteri" userId="d9004aa4-7491-43fa-b04f-4f6e300df2fa" providerId="ADAL" clId="{71F505F4-912F-4670-B096-623FECFE29B4}" dt="2021-06-28T09:07:41.512" v="52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9.952" v="66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5.216" v="65" actId="14100"/>
        <pc:sldMkLst>
          <pc:docMk/>
          <pc:sldMk cId="548278419" sldId="2076137440"/>
        </pc:sldMkLst>
        <pc:spChg chg="mod">
          <ac:chgData name="Rautaporras Petteri" userId="d9004aa4-7491-43fa-b04f-4f6e300df2fa" providerId="ADAL" clId="{71F505F4-912F-4670-B096-623FECFE29B4}" dt="2021-06-28T09:07:34.456" v="48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5.216" v="65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34.744" v="64" actId="14100"/>
        <pc:sldMkLst>
          <pc:docMk/>
          <pc:sldMk cId="2080301044" sldId="2076137441"/>
        </pc:sldMkLst>
        <pc:spChg chg="mod">
          <ac:chgData name="Rautaporras Petteri" userId="d9004aa4-7491-43fa-b04f-4f6e300df2fa" providerId="ADAL" clId="{71F505F4-912F-4670-B096-623FECFE29B4}" dt="2021-06-28T09:07:28.280" v="44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34.744" v="6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</pc:sldChg>
    </pc:docChg>
  </pc:docChgLst>
  <pc:docChgLst>
    <pc:chgData name="Rautaporras Petteri" userId="81ae4bc9-51ec-4b09-af2d-f08f9486593f" providerId="ADAL" clId="{02A2BB10-8CA5-4327-8776-2F33D68340E6}"/>
    <pc:docChg chg="undo custSel addSld delSld modSld sldOrd">
      <pc:chgData name="Rautaporras Petteri" userId="81ae4bc9-51ec-4b09-af2d-f08f9486593f" providerId="ADAL" clId="{02A2BB10-8CA5-4327-8776-2F33D68340E6}" dt="2022-08-07T15:07:30.921" v="1012" actId="6549"/>
      <pc:docMkLst>
        <pc:docMk/>
      </pc:docMkLst>
      <pc:sldChg chg="del">
        <pc:chgData name="Rautaporras Petteri" userId="81ae4bc9-51ec-4b09-af2d-f08f9486593f" providerId="ADAL" clId="{02A2BB10-8CA5-4327-8776-2F33D68340E6}" dt="2022-08-04T08:56:59.969" v="209" actId="47"/>
        <pc:sldMkLst>
          <pc:docMk/>
          <pc:sldMk cId="2306283417" sldId="262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1160989869" sldId="264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481141947" sldId="265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223534508" sldId="267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3163064237" sldId="271"/>
        </pc:sldMkLst>
      </pc:sldChg>
      <pc:sldChg chg="modSp add del mod ord">
        <pc:chgData name="Rautaporras Petteri" userId="81ae4bc9-51ec-4b09-af2d-f08f9486593f" providerId="ADAL" clId="{02A2BB10-8CA5-4327-8776-2F33D68340E6}" dt="2022-08-07T14:03:05.769" v="859"/>
        <pc:sldMkLst>
          <pc:docMk/>
          <pc:sldMk cId="299574909" sldId="272"/>
        </pc:sldMkLst>
        <pc:spChg chg="mod">
          <ac:chgData name="Rautaporras Petteri" userId="81ae4bc9-51ec-4b09-af2d-f08f9486593f" providerId="ADAL" clId="{02A2BB10-8CA5-4327-8776-2F33D68340E6}" dt="2022-08-04T11:33:02.918" v="345" actId="20577"/>
          <ac:spMkLst>
            <pc:docMk/>
            <pc:sldMk cId="299574909" sldId="27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5.769" v="859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259" v="860"/>
        <pc:sldMkLst>
          <pc:docMk/>
          <pc:sldMk cId="2558427506" sldId="276"/>
        </pc:sldMkLst>
        <pc:spChg chg="mod">
          <ac:chgData name="Rautaporras Petteri" userId="81ae4bc9-51ec-4b09-af2d-f08f9486593f" providerId="ADAL" clId="{02A2BB10-8CA5-4327-8776-2F33D68340E6}" dt="2022-08-04T08:58:59.205" v="254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259" v="86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addSp delSp modSp add del mod">
        <pc:chgData name="Rautaporras Petteri" userId="81ae4bc9-51ec-4b09-af2d-f08f9486593f" providerId="ADAL" clId="{02A2BB10-8CA5-4327-8776-2F33D68340E6}" dt="2022-08-04T09:11:39.814" v="343" actId="47"/>
        <pc:sldMkLst>
          <pc:docMk/>
          <pc:sldMk cId="4070446518" sldId="280"/>
        </pc:sldMkLst>
        <pc:spChg chg="add mod">
          <ac:chgData name="Rautaporras Petteri" userId="81ae4bc9-51ec-4b09-af2d-f08f9486593f" providerId="ADAL" clId="{02A2BB10-8CA5-4327-8776-2F33D68340E6}" dt="2022-08-04T09:11:37.498" v="342" actId="478"/>
          <ac:spMkLst>
            <pc:docMk/>
            <pc:sldMk cId="4070446518" sldId="280"/>
            <ac:spMk id="6" creationId="{731E34F6-A6F5-4DE6-A7B9-773E533B271F}"/>
          </ac:spMkLst>
        </pc:spChg>
        <pc:graphicFrameChg chg="del mod">
          <ac:chgData name="Rautaporras Petteri" userId="81ae4bc9-51ec-4b09-af2d-f08f9486593f" providerId="ADAL" clId="{02A2BB10-8CA5-4327-8776-2F33D68340E6}" dt="2022-08-04T09:11:37.498" v="342" actId="478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950" v="861"/>
        <pc:sldMkLst>
          <pc:docMk/>
          <pc:sldMk cId="536686186" sldId="285"/>
        </pc:sldMkLst>
        <pc:spChg chg="mod">
          <ac:chgData name="Rautaporras Petteri" userId="81ae4bc9-51ec-4b09-af2d-f08f9486593f" providerId="ADAL" clId="{02A2BB10-8CA5-4327-8776-2F33D68340E6}" dt="2022-08-04T08:59:09.069" v="255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950" v="86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del">
        <pc:chgData name="Rautaporras Petteri" userId="81ae4bc9-51ec-4b09-af2d-f08f9486593f" providerId="ADAL" clId="{02A2BB10-8CA5-4327-8776-2F33D68340E6}" dt="2022-08-04T08:56:58.594" v="208" actId="47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02A2BB10-8CA5-4327-8776-2F33D68340E6}" dt="2022-08-04T08:51:47.218" v="17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2:53.958" v="880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2A2BB10-8CA5-4327-8776-2F33D68340E6}" dt="2022-08-05T11:51:42.745" v="60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0:01.506" v="6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0:40.837" v="61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 ord">
        <pc:chgData name="Rautaporras Petteri" userId="81ae4bc9-51ec-4b09-af2d-f08f9486593f" providerId="ADAL" clId="{02A2BB10-8CA5-4327-8776-2F33D68340E6}" dt="2022-08-07T14:43:25.917" v="871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2A2BB10-8CA5-4327-8776-2F33D68340E6}" dt="2022-08-05T11:50:54.746" v="599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52:22.445" v="878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2A2BB10-8CA5-4327-8776-2F33D68340E6}" dt="2022-08-04T08:57:38.199" v="23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17:44.221" v="606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7:36.451" v="87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2A2BB10-8CA5-4327-8776-2F33D68340E6}" dt="2022-08-07T14:02:24.841" v="854" actId="20577"/>
          <ac:spMkLst>
            <pc:docMk/>
            <pc:sldMk cId="800762062" sldId="1068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32:20.153" v="863"/>
        <pc:sldMkLst>
          <pc:docMk/>
          <pc:sldMk cId="3526943401" sldId="1168"/>
        </pc:sldMkLst>
        <pc:spChg chg="mod">
          <ac:chgData name="Rautaporras Petteri" userId="81ae4bc9-51ec-4b09-af2d-f08f9486593f" providerId="ADAL" clId="{02A2BB10-8CA5-4327-8776-2F33D68340E6}" dt="2022-08-03T08:27:11.977" v="12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32:20.153" v="863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del mod">
        <pc:chgData name="Rautaporras Petteri" userId="81ae4bc9-51ec-4b09-af2d-f08f9486593f" providerId="ADAL" clId="{02A2BB10-8CA5-4327-8776-2F33D68340E6}" dt="2022-08-04T12:58:04.912" v="558" actId="47"/>
        <pc:sldMkLst>
          <pc:docMk/>
          <pc:sldMk cId="2095577217" sldId="1171"/>
        </pc:sldMkLst>
        <pc:spChg chg="mod">
          <ac:chgData name="Rautaporras Petteri" userId="81ae4bc9-51ec-4b09-af2d-f08f9486593f" providerId="ADAL" clId="{02A2BB10-8CA5-4327-8776-2F33D68340E6}" dt="2022-08-03T08:27:32.709" v="16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4T12:41:15.719" v="37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3:38.346" v="882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2A2BB10-8CA5-4327-8776-2F33D68340E6}" dt="2022-08-04T08:57:43.241" v="23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2:58.060" v="625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45.629" v="88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2A2BB10-8CA5-4327-8776-2F33D68340E6}" dt="2022-08-04T08:57:47.154" v="23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5:06.631" v="634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20.015" v="89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2A2BB10-8CA5-4327-8776-2F33D68340E6}" dt="2022-08-04T08:57:51.311" v="23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8:58.647" v="644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00.768" v="89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2A2BB10-8CA5-4327-8776-2F33D68340E6}" dt="2022-08-04T08:58:01.803" v="23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31:13.599" v="65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06.948" v="88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2A2BB10-8CA5-4327-8776-2F33D68340E6}" dt="2022-08-05T11:51:48.479" v="602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3:59.952" v="62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2A2BB10-8CA5-4327-8776-2F33D68340E6}" dt="2022-08-07T11:24:05.836" v="630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5:05.265" v="88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2A2BB10-8CA5-4327-8776-2F33D68340E6}" dt="2022-08-05T11:51:51.756" v="603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6:55.292" v="638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7:04.928" v="640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58.943" v="89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2A2BB10-8CA5-4327-8776-2F33D68340E6}" dt="2022-08-05T11:51:55.874" v="604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9:56.435" v="64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30:02.598" v="64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28.367" v="89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2A2BB10-8CA5-4327-8776-2F33D68340E6}" dt="2022-08-05T11:51:58.798" v="605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2A2BB10-8CA5-4327-8776-2F33D68340E6}" dt="2022-08-07T11:32:33.789" v="66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2A2BB10-8CA5-4327-8776-2F33D68340E6}" dt="2022-08-07T11:32:01.878" v="659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Sp delSp modSp add mod">
        <pc:chgData name="Rautaporras Petteri" userId="81ae4bc9-51ec-4b09-af2d-f08f9486593f" providerId="ADAL" clId="{02A2BB10-8CA5-4327-8776-2F33D68340E6}" dt="2022-08-07T14:41:11.989" v="869"/>
        <pc:sldMkLst>
          <pc:docMk/>
          <pc:sldMk cId="3383361648" sldId="2076137443"/>
        </pc:sldMkLst>
        <pc:spChg chg="add del">
          <ac:chgData name="Rautaporras Petteri" userId="81ae4bc9-51ec-4b09-af2d-f08f9486593f" providerId="ADAL" clId="{02A2BB10-8CA5-4327-8776-2F33D68340E6}" dt="2022-08-04T12:50:46.639" v="415" actId="22"/>
          <ac:spMkLst>
            <pc:docMk/>
            <pc:sldMk cId="3383361648" sldId="2076137443"/>
            <ac:spMk id="10" creationId="{AD8B7A96-DE70-4FD7-8A15-311C0560E9BE}"/>
          </ac:spMkLst>
        </pc:spChg>
        <pc:spChg chg="mod">
          <ac:chgData name="Rautaporras Petteri" userId="81ae4bc9-51ec-4b09-af2d-f08f9486593f" providerId="ADAL" clId="{02A2BB10-8CA5-4327-8776-2F33D68340E6}" dt="2022-08-05T11:25:53.288" v="58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2A2BB10-8CA5-4327-8776-2F33D68340E6}" dt="2022-08-07T14:41:11.989" v="869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6:15.299" v="873" actId="27918"/>
        <pc:sldMkLst>
          <pc:docMk/>
          <pc:sldMk cId="2667477272" sldId="2076137454"/>
        </pc:sldMkLst>
        <pc:spChg chg="mod">
          <ac:chgData name="Rautaporras Petteri" userId="81ae4bc9-51ec-4b09-af2d-f08f9486593f" providerId="ADAL" clId="{02A2BB10-8CA5-4327-8776-2F33D68340E6}" dt="2022-08-07T12:57:01.062" v="800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02A2BB10-8CA5-4327-8776-2F33D68340E6}" dt="2022-08-07T12:57:16.066" v="803" actId="14100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02A2BB10-8CA5-4327-8776-2F33D68340E6}" dt="2022-08-05T11:46:42.107" v="588" actId="1076"/>
          <ac:spMkLst>
            <pc:docMk/>
            <pc:sldMk cId="2667477272" sldId="2076137454"/>
            <ac:spMk id="10" creationId="{AB9BCB81-0491-4C8C-9FE6-301FFB3AC146}"/>
          </ac:spMkLst>
        </pc:spChg>
      </pc:sldChg>
      <pc:sldChg chg="add del">
        <pc:chgData name="Rautaporras Petteri" userId="81ae4bc9-51ec-4b09-af2d-f08f9486593f" providerId="ADAL" clId="{02A2BB10-8CA5-4327-8776-2F33D68340E6}" dt="2022-08-07T12:52:56.838" v="665" actId="47"/>
        <pc:sldMkLst>
          <pc:docMk/>
          <pc:sldMk cId="63797635" sldId="2076137455"/>
        </pc:sldMkLst>
      </pc:sldChg>
      <pc:sldChg chg="modSp new del mod">
        <pc:chgData name="Rautaporras Petteri" userId="81ae4bc9-51ec-4b09-af2d-f08f9486593f" providerId="ADAL" clId="{02A2BB10-8CA5-4327-8776-2F33D68340E6}" dt="2022-08-04T12:58:55.745" v="562" actId="47"/>
        <pc:sldMkLst>
          <pc:docMk/>
          <pc:sldMk cId="1502366263" sldId="2076137455"/>
        </pc:sldMkLst>
        <pc:spChg chg="mod">
          <ac:chgData name="Rautaporras Petteri" userId="81ae4bc9-51ec-4b09-af2d-f08f9486593f" providerId="ADAL" clId="{02A2BB10-8CA5-4327-8776-2F33D68340E6}" dt="2022-08-04T09:01:24.780" v="260" actId="20577"/>
          <ac:spMkLst>
            <pc:docMk/>
            <pc:sldMk cId="1502366263" sldId="2076137455"/>
            <ac:spMk id="2" creationId="{B7964098-336B-4C84-944F-F7A2A25F9B28}"/>
          </ac:spMkLst>
        </pc:spChg>
      </pc:sldChg>
      <pc:sldChg chg="add del">
        <pc:chgData name="Rautaporras Petteri" userId="81ae4bc9-51ec-4b09-af2d-f08f9486593f" providerId="ADAL" clId="{02A2BB10-8CA5-4327-8776-2F33D68340E6}" dt="2022-08-04T09:05:16.985" v="324" actId="47"/>
        <pc:sldMkLst>
          <pc:docMk/>
          <pc:sldMk cId="3506892593" sldId="2076137456"/>
        </pc:sldMkLst>
      </pc:sldChg>
      <pc:sldChg chg="add del">
        <pc:chgData name="Rautaporras Petteri" userId="81ae4bc9-51ec-4b09-af2d-f08f9486593f" providerId="ADAL" clId="{02A2BB10-8CA5-4327-8776-2F33D68340E6}" dt="2022-08-04T12:58:56.600" v="563" actId="47"/>
        <pc:sldMkLst>
          <pc:docMk/>
          <pc:sldMk cId="3684711199" sldId="2076137457"/>
        </pc:sldMkLst>
      </pc:sldChg>
      <pc:sldChg chg="addSp delSp modSp add del mod">
        <pc:chgData name="Rautaporras Petteri" userId="81ae4bc9-51ec-4b09-af2d-f08f9486593f" providerId="ADAL" clId="{02A2BB10-8CA5-4327-8776-2F33D68340E6}" dt="2022-08-04T12:58:05.789" v="559" actId="47"/>
        <pc:sldMkLst>
          <pc:docMk/>
          <pc:sldMk cId="8350002" sldId="2076137458"/>
        </pc:sldMkLst>
        <pc:spChg chg="mod">
          <ac:chgData name="Rautaporras Petteri" userId="81ae4bc9-51ec-4b09-af2d-f08f9486593f" providerId="ADAL" clId="{02A2BB10-8CA5-4327-8776-2F33D68340E6}" dt="2022-08-04T11:47:18.341" v="366" actId="20577"/>
          <ac:spMkLst>
            <pc:docMk/>
            <pc:sldMk cId="8350002" sldId="2076137458"/>
            <ac:spMk id="2" creationId="{81FD0014-CD75-481A-A3A6-860DE62B96CA}"/>
          </ac:spMkLst>
        </pc:spChg>
        <pc:spChg chg="add del mod">
          <ac:chgData name="Rautaporras Petteri" userId="81ae4bc9-51ec-4b09-af2d-f08f9486593f" providerId="ADAL" clId="{02A2BB10-8CA5-4327-8776-2F33D68340E6}" dt="2022-08-04T11:46:35.100" v="352"/>
          <ac:spMkLst>
            <pc:docMk/>
            <pc:sldMk cId="8350002" sldId="2076137458"/>
            <ac:spMk id="8" creationId="{9544C1E1-A714-4B34-96F4-3DF6254FC4AE}"/>
          </ac:spMkLst>
        </pc:spChg>
        <pc:graphicFrameChg chg="add del mod">
          <ac:chgData name="Rautaporras Petteri" userId="81ae4bc9-51ec-4b09-af2d-f08f9486593f" providerId="ADAL" clId="{02A2BB10-8CA5-4327-8776-2F33D68340E6}" dt="2022-08-04T11:46:34.575" v="351" actId="21"/>
          <ac:graphicFrameMkLst>
            <pc:docMk/>
            <pc:sldMk cId="8350002" sldId="2076137458"/>
            <ac:graphicFrameMk id="9" creationId="{D3D72BA3-6EA7-43C9-9402-AB9D2231F47F}"/>
          </ac:graphicFrameMkLst>
        </pc:graphicFrameChg>
        <pc:graphicFrameChg chg="add mod">
          <ac:chgData name="Rautaporras Petteri" userId="81ae4bc9-51ec-4b09-af2d-f08f9486593f" providerId="ADAL" clId="{02A2BB10-8CA5-4327-8776-2F33D68340E6}" dt="2022-08-04T11:46:35.100" v="352"/>
          <ac:graphicFrameMkLst>
            <pc:docMk/>
            <pc:sldMk cId="8350002" sldId="2076137458"/>
            <ac:graphicFrameMk id="11" creationId="{3A23A9AF-CC98-4FBC-A917-DCD4B1F79E91}"/>
          </ac:graphicFrameMkLst>
        </pc:graphicFrameChg>
        <pc:graphicFrameChg chg="del mod">
          <ac:chgData name="Rautaporras Petteri" userId="81ae4bc9-51ec-4b09-af2d-f08f9486593f" providerId="ADAL" clId="{02A2BB10-8CA5-4327-8776-2F33D68340E6}" dt="2022-08-04T11:46:29.923" v="349" actId="478"/>
          <ac:graphicFrameMkLst>
            <pc:docMk/>
            <pc:sldMk cId="8350002" sldId="2076137458"/>
            <ac:graphicFrameMk id="21" creationId="{C36236B9-A7A2-4CEC-91F2-B85001D7E06D}"/>
          </ac:graphicFrameMkLst>
        </pc:graphicFrameChg>
      </pc:sldChg>
      <pc:sldChg chg="modSp add mod ord">
        <pc:chgData name="Rautaporras Petteri" userId="81ae4bc9-51ec-4b09-af2d-f08f9486593f" providerId="ADAL" clId="{02A2BB10-8CA5-4327-8776-2F33D68340E6}" dt="2022-08-07T15:07:30.921" v="1012" actId="6549"/>
        <pc:sldMkLst>
          <pc:docMk/>
          <pc:sldMk cId="908907755" sldId="2076137459"/>
        </pc:sldMkLst>
        <pc:spChg chg="mod">
          <ac:chgData name="Rautaporras Petteri" userId="81ae4bc9-51ec-4b09-af2d-f08f9486593f" providerId="ADAL" clId="{02A2BB10-8CA5-4327-8776-2F33D68340E6}" dt="2022-08-07T15:07:30.921" v="1012" actId="6549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03:02.708" v="855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delSp modSp add mod ord">
        <pc:chgData name="Rautaporras Petteri" userId="81ae4bc9-51ec-4b09-af2d-f08f9486593f" providerId="ADAL" clId="{02A2BB10-8CA5-4327-8776-2F33D68340E6}" dt="2022-08-07T14:34:31.247" v="865"/>
        <pc:sldMkLst>
          <pc:docMk/>
          <pc:sldMk cId="1267060358" sldId="2076137460"/>
        </pc:sldMkLst>
        <pc:spChg chg="mod">
          <ac:chgData name="Rautaporras Petteri" userId="81ae4bc9-51ec-4b09-af2d-f08f9486593f" providerId="ADAL" clId="{02A2BB10-8CA5-4327-8776-2F33D68340E6}" dt="2022-08-04T12:57:50.926" v="557" actId="20577"/>
          <ac:spMkLst>
            <pc:docMk/>
            <pc:sldMk cId="1267060358" sldId="2076137460"/>
            <ac:spMk id="2" creationId="{F1B2B53F-58F0-454B-B341-05DDBEB687E9}"/>
          </ac:spMkLst>
        </pc:spChg>
        <pc:spChg chg="mod">
          <ac:chgData name="Rautaporras Petteri" userId="81ae4bc9-51ec-4b09-af2d-f08f9486593f" providerId="ADAL" clId="{02A2BB10-8CA5-4327-8776-2F33D68340E6}" dt="2022-08-04T12:57:03.065" v="500" actId="20577"/>
          <ac:spMkLst>
            <pc:docMk/>
            <pc:sldMk cId="1267060358" sldId="2076137460"/>
            <ac:spMk id="7" creationId="{1056D9BA-0411-4BEE-B4D2-91ED4BC3E546}"/>
          </ac:spMkLst>
        </pc:spChg>
        <pc:spChg chg="del">
          <ac:chgData name="Rautaporras Petteri" userId="81ae4bc9-51ec-4b09-af2d-f08f9486593f" providerId="ADAL" clId="{02A2BB10-8CA5-4327-8776-2F33D68340E6}" dt="2022-08-04T12:55:23.674" v="452" actId="478"/>
          <ac:spMkLst>
            <pc:docMk/>
            <pc:sldMk cId="1267060358" sldId="2076137460"/>
            <ac:spMk id="13" creationId="{494B4ACA-74EE-4883-97B3-8ED01BE4E716}"/>
          </ac:spMkLst>
        </pc:spChg>
        <pc:graphicFrameChg chg="mod">
          <ac:chgData name="Rautaporras Petteri" userId="81ae4bc9-51ec-4b09-af2d-f08f9486593f" providerId="ADAL" clId="{02A2BB10-8CA5-4327-8776-2F33D68340E6}" dt="2022-08-07T14:34:31.247" v="865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</pc:docChg>
  </pc:docChgLst>
  <pc:docChgLst>
    <pc:chgData name="Rautaporras Petteri" userId="d9004aa4-7491-43fa-b04f-4f6e300df2fa" providerId="ADAL" clId="{099A343C-27F0-4DB6-BE60-2AAD4D38A8FF}"/>
    <pc:docChg chg="addSld delSld modSld sldOrd">
      <pc:chgData name="Rautaporras Petteri" userId="d9004aa4-7491-43fa-b04f-4f6e300df2fa" providerId="ADAL" clId="{099A343C-27F0-4DB6-BE60-2AAD4D38A8FF}" dt="2020-08-03T18:29:58.769" v="48" actId="2696"/>
      <pc:docMkLst>
        <pc:docMk/>
      </pc:docMkLst>
      <pc:sldChg chg="del">
        <pc:chgData name="Rautaporras Petteri" userId="d9004aa4-7491-43fa-b04f-4f6e300df2fa" providerId="ADAL" clId="{099A343C-27F0-4DB6-BE60-2AAD4D38A8FF}" dt="2020-08-03T18:29:37.393" v="45" actId="2696"/>
        <pc:sldMkLst>
          <pc:docMk/>
          <pc:sldMk cId="1972176252" sldId="257"/>
        </pc:sldMkLst>
      </pc:sldChg>
      <pc:sldChg chg="del">
        <pc:chgData name="Rautaporras Petteri" userId="d9004aa4-7491-43fa-b04f-4f6e300df2fa" providerId="ADAL" clId="{099A343C-27F0-4DB6-BE60-2AAD4D38A8FF}" dt="2020-08-03T18:29:33.037" v="44" actId="2696"/>
        <pc:sldMkLst>
          <pc:docMk/>
          <pc:sldMk cId="299574909" sldId="272"/>
        </pc:sldMkLst>
      </pc:sldChg>
      <pc:sldChg chg="del">
        <pc:chgData name="Rautaporras Petteri" userId="d9004aa4-7491-43fa-b04f-4f6e300df2fa" providerId="ADAL" clId="{099A343C-27F0-4DB6-BE60-2AAD4D38A8FF}" dt="2020-08-03T18:29:26.307" v="43" actId="2696"/>
        <pc:sldMkLst>
          <pc:docMk/>
          <pc:sldMk cId="3373636456" sldId="336"/>
        </pc:sldMkLst>
      </pc:sldChg>
      <pc:sldChg chg="del">
        <pc:chgData name="Rautaporras Petteri" userId="d9004aa4-7491-43fa-b04f-4f6e300df2fa" providerId="ADAL" clId="{099A343C-27F0-4DB6-BE60-2AAD4D38A8FF}" dt="2020-08-03T18:29:58.769" v="48" actId="2696"/>
        <pc:sldMkLst>
          <pc:docMk/>
          <pc:sldMk cId="1005430228" sldId="1014"/>
        </pc:sldMkLst>
      </pc:sldChg>
      <pc:sldChg chg="ord">
        <pc:chgData name="Rautaporras Petteri" userId="d9004aa4-7491-43fa-b04f-4f6e300df2fa" providerId="ADAL" clId="{099A343C-27F0-4DB6-BE60-2AAD4D38A8FF}" dt="2020-08-03T18:29:39.866" v="46"/>
        <pc:sldMkLst>
          <pc:docMk/>
          <pc:sldMk cId="3461487886" sldId="1065"/>
        </pc:sldMkLst>
      </pc:sldChg>
      <pc:sldChg chg="modSp">
        <pc:chgData name="Rautaporras Petteri" userId="d9004aa4-7491-43fa-b04f-4f6e300df2fa" providerId="ADAL" clId="{099A343C-27F0-4DB6-BE60-2AAD4D38A8FF}" dt="2020-08-03T18:28:46.557" v="42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099A343C-27F0-4DB6-BE60-2AAD4D38A8FF}" dt="2020-08-03T18:28:46.557" v="42" actId="20577"/>
          <ac:spMkLst>
            <pc:docMk/>
            <pc:sldMk cId="3421334924" sldId="1067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099A343C-27F0-4DB6-BE60-2AAD4D38A8FF}" dt="2020-08-03T18:29:57.499" v="47"/>
        <pc:sldMkLst>
          <pc:docMk/>
          <pc:sldMk cId="2630019428" sldId="1068"/>
        </pc:sldMkLst>
      </pc:sldChg>
    </pc:docChg>
  </pc:docChgLst>
  <pc:docChgLst>
    <pc:chgData name="Rautaporras Petteri" userId="81ae4bc9-51ec-4b09-af2d-f08f9486593f" providerId="ADAL" clId="{08801DE4-E5AA-4B0B-A27D-A14B47A7BA17}"/>
    <pc:docChg chg="undo custSel addSld delSld modSld">
      <pc:chgData name="Rautaporras Petteri" userId="81ae4bc9-51ec-4b09-af2d-f08f9486593f" providerId="ADAL" clId="{08801DE4-E5AA-4B0B-A27D-A14B47A7BA17}" dt="2022-02-01T13:57:09.408" v="360" actId="47"/>
      <pc:docMkLst>
        <pc:docMk/>
      </pc:docMkLst>
      <pc:sldChg chg="add">
        <pc:chgData name="Rautaporras Petteri" userId="81ae4bc9-51ec-4b09-af2d-f08f9486593f" providerId="ADAL" clId="{08801DE4-E5AA-4B0B-A27D-A14B47A7BA17}" dt="2022-01-27T18:26:43.763" v="93"/>
        <pc:sldMkLst>
          <pc:docMk/>
          <pc:sldMk cId="3881790117" sldId="256"/>
        </pc:sldMkLst>
      </pc:sldChg>
      <pc:sldChg chg="modSp add">
        <pc:chgData name="Rautaporras Petteri" userId="81ae4bc9-51ec-4b09-af2d-f08f9486593f" providerId="ADAL" clId="{08801DE4-E5AA-4B0B-A27D-A14B47A7BA17}" dt="2022-01-31T09:17:05.662" v="272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08801DE4-E5AA-4B0B-A27D-A14B47A7BA17}" dt="2022-01-31T09:17:05.662" v="272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08801DE4-E5AA-4B0B-A27D-A14B47A7BA17}" dt="2022-01-27T18:24:12.669" v="47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08801DE4-E5AA-4B0B-A27D-A14B47A7BA17}" dt="2022-01-27T18:14:41.030" v="4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6.492" v="274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08801DE4-E5AA-4B0B-A27D-A14B47A7BA17}" dt="2022-01-31T09:17:06.492" v="274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7.154" v="27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08801DE4-E5AA-4B0B-A27D-A14B47A7BA17}" dt="2022-01-31T09:17:07.154" v="27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Sp modSp add del mod">
        <pc:chgData name="Rautaporras Petteri" userId="81ae4bc9-51ec-4b09-af2d-f08f9486593f" providerId="ADAL" clId="{08801DE4-E5AA-4B0B-A27D-A14B47A7BA17}" dt="2022-01-27T18:14:03.352" v="28" actId="47"/>
        <pc:sldMkLst>
          <pc:docMk/>
          <pc:sldMk cId="1951005388" sldId="1006"/>
        </pc:sldMkLst>
        <pc:spChg chg="mod">
          <ac:chgData name="Rautaporras Petteri" userId="81ae4bc9-51ec-4b09-af2d-f08f9486593f" providerId="ADAL" clId="{08801DE4-E5AA-4B0B-A27D-A14B47A7BA17}" dt="2022-01-27T18:13:13.246" v="16" actId="1076"/>
          <ac:spMkLst>
            <pc:docMk/>
            <pc:sldMk cId="1951005388" sldId="1006"/>
            <ac:spMk id="8" creationId="{90C026DD-3A51-4C75-99FD-A0BB96DF5E3D}"/>
          </ac:spMkLst>
        </pc:spChg>
        <pc:spChg chg="del">
          <ac:chgData name="Rautaporras Petteri" userId="81ae4bc9-51ec-4b09-af2d-f08f9486593f" providerId="ADAL" clId="{08801DE4-E5AA-4B0B-A27D-A14B47A7BA17}" dt="2022-01-27T18:12:41.177" v="12" actId="478"/>
          <ac:spMkLst>
            <pc:docMk/>
            <pc:sldMk cId="1951005388" sldId="1006"/>
            <ac:spMk id="9" creationId="{D2FB5650-78F6-4EB6-B6F4-80F129B2569E}"/>
          </ac:spMkLst>
        </pc:spChg>
        <pc:picChg chg="del">
          <ac:chgData name="Rautaporras Petteri" userId="81ae4bc9-51ec-4b09-af2d-f08f9486593f" providerId="ADAL" clId="{08801DE4-E5AA-4B0B-A27D-A14B47A7BA17}" dt="2022-01-27T18:12:37.396" v="9" actId="478"/>
          <ac:picMkLst>
            <pc:docMk/>
            <pc:sldMk cId="1951005388" sldId="1006"/>
            <ac:picMk id="17" creationId="{9B3C190D-6B3B-4A8A-A481-5CF2B142FFD0}"/>
          </ac:picMkLst>
        </pc:picChg>
        <pc:cxnChg chg="del">
          <ac:chgData name="Rautaporras Petteri" userId="81ae4bc9-51ec-4b09-af2d-f08f9486593f" providerId="ADAL" clId="{08801DE4-E5AA-4B0B-A27D-A14B47A7BA17}" dt="2022-01-27T18:12:38.954" v="11" actId="478"/>
          <ac:cxnSpMkLst>
            <pc:docMk/>
            <pc:sldMk cId="1951005388" sldId="1006"/>
            <ac:cxnSpMk id="13" creationId="{0C9E4F43-2430-418D-B558-1388B47D9E12}"/>
          </ac:cxnSpMkLst>
        </pc:cxnChg>
        <pc:cxnChg chg="del">
          <ac:chgData name="Rautaporras Petteri" userId="81ae4bc9-51ec-4b09-af2d-f08f9486593f" providerId="ADAL" clId="{08801DE4-E5AA-4B0B-A27D-A14B47A7BA17}" dt="2022-01-27T18:12:38.300" v="10" actId="478"/>
          <ac:cxnSpMkLst>
            <pc:docMk/>
            <pc:sldMk cId="1951005388" sldId="1006"/>
            <ac:cxnSpMk id="16" creationId="{0316D3C5-0C01-4EAA-A3AA-2D3F73131142}"/>
          </ac:cxnSpMkLst>
        </pc:cxnChg>
      </pc:sldChg>
      <pc:sldChg chg="modSp mod">
        <pc:chgData name="Rautaporras Petteri" userId="81ae4bc9-51ec-4b09-af2d-f08f9486593f" providerId="ADAL" clId="{08801DE4-E5AA-4B0B-A27D-A14B47A7BA17}" dt="2022-01-31T12:11:52.178" v="319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8801DE4-E5AA-4B0B-A27D-A14B47A7BA17}" dt="2022-01-27T18:30:54.396" v="132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2:44.509" v="2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33.077" v="102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6:24.926" v="31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8801DE4-E5AA-4B0B-A27D-A14B47A7BA17}" dt="2022-01-31T08:07:16.102" v="185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06:43.565" v="173"/>
          <ac:graphicFrameMkLst>
            <pc:docMk/>
            <pc:sldMk cId="1255078131" sldId="1051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8801DE4-E5AA-4B0B-A27D-A14B47A7BA17}" dt="2022-01-31T08:06:39.376" v="172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8:54.246" v="317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8801DE4-E5AA-4B0B-A27D-A14B47A7BA17}" dt="2022-01-27T18:31:08.524" v="150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08:20:25.541" v="257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12:08:08.416" v="31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8801DE4-E5AA-4B0B-A27D-A14B47A7BA17}" dt="2022-01-31T08:08:54.372" v="204" actId="20577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12:07:55.816" v="313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17:02.996" v="269"/>
        <pc:sldMkLst>
          <pc:docMk/>
          <pc:sldMk cId="3526943401" sldId="1168"/>
        </pc:sldMkLst>
        <pc:spChg chg="mod">
          <ac:chgData name="Rautaporras Petteri" userId="81ae4bc9-51ec-4b09-af2d-f08f9486593f" providerId="ADAL" clId="{08801DE4-E5AA-4B0B-A27D-A14B47A7BA17}" dt="2022-01-31T08:21:44.704" v="259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996" v="269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37:06.660" v="308" actId="20577"/>
        <pc:sldMkLst>
          <pc:docMk/>
          <pc:sldMk cId="2095577217" sldId="1171"/>
        </pc:sldMkLst>
        <pc:spChg chg="mod">
          <ac:chgData name="Rautaporras Petteri" userId="81ae4bc9-51ec-4b09-af2d-f08f9486593f" providerId="ADAL" clId="{08801DE4-E5AA-4B0B-A27D-A14B47A7BA17}" dt="2022-01-31T09:37:06.660" v="30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620" v="268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add">
        <pc:chgData name="Rautaporras Petteri" userId="81ae4bc9-51ec-4b09-af2d-f08f9486593f" providerId="ADAL" clId="{08801DE4-E5AA-4B0B-A27D-A14B47A7BA17}" dt="2022-02-01T12:41:11.426" v="341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08801DE4-E5AA-4B0B-A27D-A14B47A7BA17}" dt="2022-02-01T12:41:11.426" v="341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 mod">
        <pc:chgData name="Rautaporras Petteri" userId="81ae4bc9-51ec-4b09-af2d-f08f9486593f" providerId="ADAL" clId="{08801DE4-E5AA-4B0B-A27D-A14B47A7BA17}" dt="2022-02-01T13:57:09.408" v="360" actId="47"/>
        <pc:sldMkLst>
          <pc:docMk/>
          <pc:sldMk cId="2496259646" sldId="1239"/>
        </pc:sldMkLst>
      </pc:sldChg>
      <pc:sldChg chg="modSp mod">
        <pc:chgData name="Rautaporras Petteri" userId="81ae4bc9-51ec-4b09-af2d-f08f9486593f" providerId="ADAL" clId="{08801DE4-E5AA-4B0B-A27D-A14B47A7BA17}" dt="2022-01-31T12:13:12.200" v="321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8801DE4-E5AA-4B0B-A27D-A14B47A7BA17}" dt="2022-01-27T18:31:18.642" v="151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3:51.337" v="220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5:41.272" v="32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8801DE4-E5AA-4B0B-A27D-A14B47A7BA17}" dt="2022-01-27T18:31:22.869" v="152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5:26.474" v="23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7:59.127" v="33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8801DE4-E5AA-4B0B-A27D-A14B47A7BA17}" dt="2022-01-27T18:31:28.594" v="153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7:09.502" v="240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03.200" v="33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8801DE4-E5AA-4B0B-A27D-A14B47A7BA17}" dt="2022-01-27T18:31:32.489" v="154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59.140" v="251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3:54.861" v="32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8801DE4-E5AA-4B0B-A27D-A14B47A7BA17}" dt="2022-01-27T18:30:49.057" v="131"/>
          <ac:spMkLst>
            <pc:docMk/>
            <pc:sldMk cId="1512936188" sldId="2076137438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12:13:40.497" v="322" actId="14734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54.635" v="10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6:30.417" v="32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8801DE4-E5AA-4B0B-A27D-A14B47A7BA17}" dt="2022-01-27T18:30:44.120" v="130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27T18:29:05.234" v="109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6:40.253" v="239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27.641" v="115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8:31.932" v="33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8801DE4-E5AA-4B0B-A27D-A14B47A7BA17}" dt="2022-01-27T18:30:37.419" v="12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22.657" v="24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57.985" v="11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37.310" v="33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8801DE4-E5AA-4B0B-A27D-A14B47A7BA17}" dt="2022-01-27T18:30:28.338" v="128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8801DE4-E5AA-4B0B-A27D-A14B47A7BA17}" dt="2022-01-27T18:30:19.891" v="12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9:09.165" v="252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1:00.833" v="2" actId="47"/>
        <pc:sldMkLst>
          <pc:docMk/>
          <pc:sldMk cId="2670507341" sldId="2076137442"/>
        </pc:sldMkLst>
      </pc:sldChg>
      <pc:sldChg chg="modSp mod">
        <pc:chgData name="Rautaporras Petteri" userId="81ae4bc9-51ec-4b09-af2d-f08f9486593f" providerId="ADAL" clId="{08801DE4-E5AA-4B0B-A27D-A14B47A7BA17}" dt="2022-01-31T09:17:03.475" v="270"/>
        <pc:sldMkLst>
          <pc:docMk/>
          <pc:sldMk cId="3383361648" sldId="2076137443"/>
        </pc:sldMkLst>
        <pc:spChg chg="mod">
          <ac:chgData name="Rautaporras Petteri" userId="81ae4bc9-51ec-4b09-af2d-f08f9486593f" providerId="ADAL" clId="{08801DE4-E5AA-4B0B-A27D-A14B47A7BA17}" dt="2022-01-27T18:14:16.787" v="3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8801DE4-E5AA-4B0B-A27D-A14B47A7BA17}" dt="2022-01-31T09:17:03.475" v="270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4:45.351" v="45" actId="47"/>
        <pc:sldMkLst>
          <pc:docMk/>
          <pc:sldMk cId="736890801" sldId="2076137446"/>
        </pc:sldMkLst>
      </pc:sldChg>
      <pc:sldChg chg="del">
        <pc:chgData name="Rautaporras Petteri" userId="81ae4bc9-51ec-4b09-af2d-f08f9486593f" providerId="ADAL" clId="{08801DE4-E5AA-4B0B-A27D-A14B47A7BA17}" dt="2022-01-27T18:24:36.045" v="48" actId="47"/>
        <pc:sldMkLst>
          <pc:docMk/>
          <pc:sldMk cId="317859450" sldId="2076137447"/>
        </pc:sldMkLst>
      </pc:sldChg>
      <pc:sldChg chg="del mod">
        <pc:chgData name="Rautaporras Petteri" userId="81ae4bc9-51ec-4b09-af2d-f08f9486593f" providerId="ADAL" clId="{08801DE4-E5AA-4B0B-A27D-A14B47A7BA17}" dt="2022-01-31T08:08:59.747" v="205" actId="47"/>
        <pc:sldMkLst>
          <pc:docMk/>
          <pc:sldMk cId="1164271516" sldId="2076137448"/>
        </pc:sldMkLst>
      </pc:sldChg>
      <pc:sldChg chg="modSp">
        <pc:chgData name="Rautaporras Petteri" userId="81ae4bc9-51ec-4b09-af2d-f08f9486593f" providerId="ADAL" clId="{08801DE4-E5AA-4B0B-A27D-A14B47A7BA17}" dt="2022-01-31T09:17:04.407" v="271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08801DE4-E5AA-4B0B-A27D-A14B47A7BA17}" dt="2022-01-31T09:17:04.407" v="271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add">
        <pc:chgData name="Rautaporras Petteri" userId="81ae4bc9-51ec-4b09-af2d-f08f9486593f" providerId="ADAL" clId="{08801DE4-E5AA-4B0B-A27D-A14B47A7BA17}" dt="2022-02-01T13:57:04.831" v="359"/>
        <pc:sldMkLst>
          <pc:docMk/>
          <pc:sldMk cId="205786477" sldId="2076137450"/>
        </pc:sldMkLst>
      </pc:sldChg>
      <pc:sldChg chg="modSp new del mod">
        <pc:chgData name="Rautaporras Petteri" userId="81ae4bc9-51ec-4b09-af2d-f08f9486593f" providerId="ADAL" clId="{08801DE4-E5AA-4B0B-A27D-A14B47A7BA17}" dt="2022-01-27T18:26:44.832" v="94" actId="47"/>
        <pc:sldMkLst>
          <pc:docMk/>
          <pc:sldMk cId="2497182232" sldId="2076137450"/>
        </pc:sldMkLst>
        <pc:spChg chg="mod">
          <ac:chgData name="Rautaporras Petteri" userId="81ae4bc9-51ec-4b09-af2d-f08f9486593f" providerId="ADAL" clId="{08801DE4-E5AA-4B0B-A27D-A14B47A7BA17}" dt="2022-01-27T18:24:54.886" v="92" actId="20577"/>
          <ac:spMkLst>
            <pc:docMk/>
            <pc:sldMk cId="2497182232" sldId="2076137450"/>
            <ac:spMk id="2" creationId="{8E7D22E9-DFAB-4603-9369-EB8D318AD12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3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3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57.86</c:v>
                </c:pt>
                <c:pt idx="2">
                  <c:v>59.55</c:v>
                </c:pt>
                <c:pt idx="3">
                  <c:v>61.24</c:v>
                </c:pt>
                <c:pt idx="4">
                  <c:v>80.86</c:v>
                </c:pt>
                <c:pt idx="5">
                  <c:v>97.13</c:v>
                </c:pt>
                <c:pt idx="6">
                  <c:v>82.29</c:v>
                </c:pt>
                <c:pt idx="7">
                  <c:v>83.73</c:v>
                </c:pt>
                <c:pt idx="8">
                  <c:v>105.95</c:v>
                </c:pt>
                <c:pt idx="9">
                  <c:v>109.64</c:v>
                </c:pt>
                <c:pt idx="10">
                  <c:v>132.4</c:v>
                </c:pt>
                <c:pt idx="11">
                  <c:v>80.63</c:v>
                </c:pt>
                <c:pt idx="12">
                  <c:v>89.39</c:v>
                </c:pt>
                <c:pt idx="13">
                  <c:v>102.34</c:v>
                </c:pt>
                <c:pt idx="14">
                  <c:v>91.88</c:v>
                </c:pt>
                <c:pt idx="15">
                  <c:v>84.41</c:v>
                </c:pt>
                <c:pt idx="16">
                  <c:v>106.98</c:v>
                </c:pt>
                <c:pt idx="17">
                  <c:v>108.89</c:v>
                </c:pt>
                <c:pt idx="18">
                  <c:v>107.65</c:v>
                </c:pt>
                <c:pt idx="19">
                  <c:v>81</c:v>
                </c:pt>
                <c:pt idx="20">
                  <c:v>129.24</c:v>
                </c:pt>
                <c:pt idx="21">
                  <c:v>109.52</c:v>
                </c:pt>
                <c:pt idx="22">
                  <c:v>125.17</c:v>
                </c:pt>
                <c:pt idx="23">
                  <c:v>87.78</c:v>
                </c:pt>
                <c:pt idx="24">
                  <c:v>110.92</c:v>
                </c:pt>
                <c:pt idx="25">
                  <c:v>123.33</c:v>
                </c:pt>
                <c:pt idx="26">
                  <c:v>117.54</c:v>
                </c:pt>
                <c:pt idx="27">
                  <c:v>143.69</c:v>
                </c:pt>
                <c:pt idx="28">
                  <c:v>124.5</c:v>
                </c:pt>
                <c:pt idx="29">
                  <c:v>134.37</c:v>
                </c:pt>
                <c:pt idx="30">
                  <c:v>123.38</c:v>
                </c:pt>
                <c:pt idx="31">
                  <c:v>103.27</c:v>
                </c:pt>
                <c:pt idx="32">
                  <c:v>143.84</c:v>
                </c:pt>
                <c:pt idx="33">
                  <c:v>203.93</c:v>
                </c:pt>
                <c:pt idx="34">
                  <c:v>174.68</c:v>
                </c:pt>
                <c:pt idx="35">
                  <c:v>153.9</c:v>
                </c:pt>
                <c:pt idx="36">
                  <c:v>198.39</c:v>
                </c:pt>
                <c:pt idx="37">
                  <c:v>196.04</c:v>
                </c:pt>
                <c:pt idx="38">
                  <c:v>177.7</c:v>
                </c:pt>
                <c:pt idx="39">
                  <c:v>168.94</c:v>
                </c:pt>
                <c:pt idx="40">
                  <c:v>216.12</c:v>
                </c:pt>
                <c:pt idx="41">
                  <c:v>242.99</c:v>
                </c:pt>
                <c:pt idx="42">
                  <c:v>203.08</c:v>
                </c:pt>
                <c:pt idx="43">
                  <c:v>162.02000000000001</c:v>
                </c:pt>
                <c:pt idx="44">
                  <c:v>205.33</c:v>
                </c:pt>
                <c:pt idx="45">
                  <c:v>237.17</c:v>
                </c:pt>
                <c:pt idx="46">
                  <c:v>226.73</c:v>
                </c:pt>
                <c:pt idx="47">
                  <c:v>213.99</c:v>
                </c:pt>
                <c:pt idx="48">
                  <c:v>241.08</c:v>
                </c:pt>
                <c:pt idx="49">
                  <c:v>299.29000000000002</c:v>
                </c:pt>
                <c:pt idx="50">
                  <c:v>260.73</c:v>
                </c:pt>
                <c:pt idx="51">
                  <c:v>222.51</c:v>
                </c:pt>
                <c:pt idx="52">
                  <c:v>238.78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18.03</c:v>
                </c:pt>
                <c:pt idx="2">
                  <c:v>18.829999999999998</c:v>
                </c:pt>
                <c:pt idx="3">
                  <c:v>19.63</c:v>
                </c:pt>
                <c:pt idx="4">
                  <c:v>12.83</c:v>
                </c:pt>
                <c:pt idx="5">
                  <c:v>23.42</c:v>
                </c:pt>
                <c:pt idx="6">
                  <c:v>20.2</c:v>
                </c:pt>
                <c:pt idx="7">
                  <c:v>14.11</c:v>
                </c:pt>
                <c:pt idx="8">
                  <c:v>19.059999999999999</c:v>
                </c:pt>
                <c:pt idx="9">
                  <c:v>23.85</c:v>
                </c:pt>
                <c:pt idx="10">
                  <c:v>45.35</c:v>
                </c:pt>
                <c:pt idx="11">
                  <c:v>18.91</c:v>
                </c:pt>
                <c:pt idx="12">
                  <c:v>16.97</c:v>
                </c:pt>
                <c:pt idx="13">
                  <c:v>22.73</c:v>
                </c:pt>
                <c:pt idx="14">
                  <c:v>22.02</c:v>
                </c:pt>
                <c:pt idx="15">
                  <c:v>17.07</c:v>
                </c:pt>
                <c:pt idx="16">
                  <c:v>22.13</c:v>
                </c:pt>
                <c:pt idx="17">
                  <c:v>21.45</c:v>
                </c:pt>
                <c:pt idx="18">
                  <c:v>27.73</c:v>
                </c:pt>
                <c:pt idx="19">
                  <c:v>18.57</c:v>
                </c:pt>
                <c:pt idx="20">
                  <c:v>25.9</c:v>
                </c:pt>
                <c:pt idx="21">
                  <c:v>18.670000000000002</c:v>
                </c:pt>
                <c:pt idx="22">
                  <c:v>25.68</c:v>
                </c:pt>
                <c:pt idx="23">
                  <c:v>13.54</c:v>
                </c:pt>
                <c:pt idx="24">
                  <c:v>20.69</c:v>
                </c:pt>
                <c:pt idx="25">
                  <c:v>24.78</c:v>
                </c:pt>
                <c:pt idx="26">
                  <c:v>18.61</c:v>
                </c:pt>
                <c:pt idx="27">
                  <c:v>59.95</c:v>
                </c:pt>
                <c:pt idx="28">
                  <c:v>22.62</c:v>
                </c:pt>
                <c:pt idx="29">
                  <c:v>24.82</c:v>
                </c:pt>
                <c:pt idx="30">
                  <c:v>13.08</c:v>
                </c:pt>
                <c:pt idx="31">
                  <c:v>12.05</c:v>
                </c:pt>
                <c:pt idx="32">
                  <c:v>13.97</c:v>
                </c:pt>
                <c:pt idx="33">
                  <c:v>25.91</c:v>
                </c:pt>
                <c:pt idx="34">
                  <c:v>14.33</c:v>
                </c:pt>
                <c:pt idx="35">
                  <c:v>24.86</c:v>
                </c:pt>
                <c:pt idx="36">
                  <c:v>26.48</c:v>
                </c:pt>
                <c:pt idx="37">
                  <c:v>25.5</c:v>
                </c:pt>
                <c:pt idx="38">
                  <c:v>21.6</c:v>
                </c:pt>
                <c:pt idx="39">
                  <c:v>31.9</c:v>
                </c:pt>
                <c:pt idx="40">
                  <c:v>37.43</c:v>
                </c:pt>
                <c:pt idx="41">
                  <c:v>53.43</c:v>
                </c:pt>
                <c:pt idx="42">
                  <c:v>20.149999999999999</c:v>
                </c:pt>
                <c:pt idx="43">
                  <c:v>16.670000000000002</c:v>
                </c:pt>
                <c:pt idx="44">
                  <c:v>15.25</c:v>
                </c:pt>
                <c:pt idx="45">
                  <c:v>42.6</c:v>
                </c:pt>
                <c:pt idx="46">
                  <c:v>18.57</c:v>
                </c:pt>
                <c:pt idx="47">
                  <c:v>14.13</c:v>
                </c:pt>
                <c:pt idx="48">
                  <c:v>12.23</c:v>
                </c:pt>
                <c:pt idx="49">
                  <c:v>29.17</c:v>
                </c:pt>
                <c:pt idx="50">
                  <c:v>15.05</c:v>
                </c:pt>
                <c:pt idx="51">
                  <c:v>18.43</c:v>
                </c:pt>
                <c:pt idx="52">
                  <c:v>17.27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39.83</c:v>
                </c:pt>
                <c:pt idx="2">
                  <c:v>40.72</c:v>
                </c:pt>
                <c:pt idx="3">
                  <c:v>41.6</c:v>
                </c:pt>
                <c:pt idx="4">
                  <c:v>68.02</c:v>
                </c:pt>
                <c:pt idx="5">
                  <c:v>73.72</c:v>
                </c:pt>
                <c:pt idx="6">
                  <c:v>62.09</c:v>
                </c:pt>
                <c:pt idx="7">
                  <c:v>69.62</c:v>
                </c:pt>
                <c:pt idx="8">
                  <c:v>86.89</c:v>
                </c:pt>
                <c:pt idx="9">
                  <c:v>85.79</c:v>
                </c:pt>
                <c:pt idx="10">
                  <c:v>87.05</c:v>
                </c:pt>
                <c:pt idx="11">
                  <c:v>61.72</c:v>
                </c:pt>
                <c:pt idx="12">
                  <c:v>72.430000000000007</c:v>
                </c:pt>
                <c:pt idx="13">
                  <c:v>79.599999999999994</c:v>
                </c:pt>
                <c:pt idx="14">
                  <c:v>69.86</c:v>
                </c:pt>
                <c:pt idx="15">
                  <c:v>67.34</c:v>
                </c:pt>
                <c:pt idx="16">
                  <c:v>84.85</c:v>
                </c:pt>
                <c:pt idx="17">
                  <c:v>87.44</c:v>
                </c:pt>
                <c:pt idx="18">
                  <c:v>79.92</c:v>
                </c:pt>
                <c:pt idx="19">
                  <c:v>62.44</c:v>
                </c:pt>
                <c:pt idx="20">
                  <c:v>103.34</c:v>
                </c:pt>
                <c:pt idx="21">
                  <c:v>90.85</c:v>
                </c:pt>
                <c:pt idx="22">
                  <c:v>99.49</c:v>
                </c:pt>
                <c:pt idx="23">
                  <c:v>74.239999999999995</c:v>
                </c:pt>
                <c:pt idx="24">
                  <c:v>90.23</c:v>
                </c:pt>
                <c:pt idx="25">
                  <c:v>98.55</c:v>
                </c:pt>
                <c:pt idx="26">
                  <c:v>98.93</c:v>
                </c:pt>
                <c:pt idx="27">
                  <c:v>83.74</c:v>
                </c:pt>
                <c:pt idx="28">
                  <c:v>101.88</c:v>
                </c:pt>
                <c:pt idx="29">
                  <c:v>109.54</c:v>
                </c:pt>
                <c:pt idx="30">
                  <c:v>110.3</c:v>
                </c:pt>
                <c:pt idx="31">
                  <c:v>91.23</c:v>
                </c:pt>
                <c:pt idx="32">
                  <c:v>129.88</c:v>
                </c:pt>
                <c:pt idx="33">
                  <c:v>178.01</c:v>
                </c:pt>
                <c:pt idx="34">
                  <c:v>160.35</c:v>
                </c:pt>
                <c:pt idx="35">
                  <c:v>129.04</c:v>
                </c:pt>
                <c:pt idx="36">
                  <c:v>171.92</c:v>
                </c:pt>
                <c:pt idx="37">
                  <c:v>170.54</c:v>
                </c:pt>
                <c:pt idx="38">
                  <c:v>156.1</c:v>
                </c:pt>
                <c:pt idx="39">
                  <c:v>137.04</c:v>
                </c:pt>
                <c:pt idx="40">
                  <c:v>178.7</c:v>
                </c:pt>
                <c:pt idx="41">
                  <c:v>189.56</c:v>
                </c:pt>
                <c:pt idx="42">
                  <c:v>182.93</c:v>
                </c:pt>
                <c:pt idx="43">
                  <c:v>145.35</c:v>
                </c:pt>
                <c:pt idx="44">
                  <c:v>190.08</c:v>
                </c:pt>
                <c:pt idx="45">
                  <c:v>194.56</c:v>
                </c:pt>
                <c:pt idx="46">
                  <c:v>208.16</c:v>
                </c:pt>
                <c:pt idx="47">
                  <c:v>199.86</c:v>
                </c:pt>
                <c:pt idx="48">
                  <c:v>228.86</c:v>
                </c:pt>
                <c:pt idx="49">
                  <c:v>270.12</c:v>
                </c:pt>
                <c:pt idx="50">
                  <c:v>245.67</c:v>
                </c:pt>
                <c:pt idx="51">
                  <c:v>204.08</c:v>
                </c:pt>
                <c:pt idx="52">
                  <c:v>221.51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138.6</c:v>
                </c:pt>
                <c:pt idx="1">
                  <c:v>138</c:v>
                </c:pt>
                <c:pt idx="2">
                  <c:v>137.80000000000001</c:v>
                </c:pt>
                <c:pt idx="3">
                  <c:v>137.6</c:v>
                </c:pt>
                <c:pt idx="4">
                  <c:v>152.80000000000001</c:v>
                </c:pt>
                <c:pt idx="5">
                  <c:v>168.1</c:v>
                </c:pt>
                <c:pt idx="6">
                  <c:v>175.6</c:v>
                </c:pt>
                <c:pt idx="7">
                  <c:v>182.8</c:v>
                </c:pt>
                <c:pt idx="8">
                  <c:v>173.5</c:v>
                </c:pt>
                <c:pt idx="9">
                  <c:v>186.1</c:v>
                </c:pt>
                <c:pt idx="10">
                  <c:v>217.7</c:v>
                </c:pt>
                <c:pt idx="11">
                  <c:v>182</c:v>
                </c:pt>
                <c:pt idx="12">
                  <c:v>181</c:v>
                </c:pt>
                <c:pt idx="13">
                  <c:v>209.7</c:v>
                </c:pt>
                <c:pt idx="14">
                  <c:v>227.9</c:v>
                </c:pt>
                <c:pt idx="15">
                  <c:v>221.4</c:v>
                </c:pt>
                <c:pt idx="16">
                  <c:v>225.4</c:v>
                </c:pt>
                <c:pt idx="17">
                  <c:v>245.6</c:v>
                </c:pt>
                <c:pt idx="18">
                  <c:v>261.39999999999998</c:v>
                </c:pt>
                <c:pt idx="19">
                  <c:v>251.6</c:v>
                </c:pt>
                <c:pt idx="20">
                  <c:v>272.10000000000002</c:v>
                </c:pt>
                <c:pt idx="21">
                  <c:v>282</c:v>
                </c:pt>
                <c:pt idx="22">
                  <c:v>309.3</c:v>
                </c:pt>
                <c:pt idx="23">
                  <c:v>317.10000000000002</c:v>
                </c:pt>
                <c:pt idx="24">
                  <c:v>330.7</c:v>
                </c:pt>
                <c:pt idx="25">
                  <c:v>350.5</c:v>
                </c:pt>
                <c:pt idx="26">
                  <c:v>344.9</c:v>
                </c:pt>
                <c:pt idx="27">
                  <c:v>341.6</c:v>
                </c:pt>
                <c:pt idx="28">
                  <c:v>344.5</c:v>
                </c:pt>
                <c:pt idx="29">
                  <c:v>352.9</c:v>
                </c:pt>
                <c:pt idx="30">
                  <c:v>358.2</c:v>
                </c:pt>
                <c:pt idx="31">
                  <c:v>362.8</c:v>
                </c:pt>
                <c:pt idx="32">
                  <c:v>408.7</c:v>
                </c:pt>
                <c:pt idx="33">
                  <c:v>494.2</c:v>
                </c:pt>
                <c:pt idx="34">
                  <c:v>477.7</c:v>
                </c:pt>
                <c:pt idx="35">
                  <c:v>547.9</c:v>
                </c:pt>
                <c:pt idx="36">
                  <c:v>530.4</c:v>
                </c:pt>
                <c:pt idx="37">
                  <c:v>552.4</c:v>
                </c:pt>
                <c:pt idx="38">
                  <c:v>516.9</c:v>
                </c:pt>
                <c:pt idx="39">
                  <c:v>508.3</c:v>
                </c:pt>
                <c:pt idx="40">
                  <c:v>530.5</c:v>
                </c:pt>
                <c:pt idx="41">
                  <c:v>551.9</c:v>
                </c:pt>
                <c:pt idx="42">
                  <c:v>576.29999999999995</c:v>
                </c:pt>
                <c:pt idx="43">
                  <c:v>569.9</c:v>
                </c:pt>
                <c:pt idx="44">
                  <c:v>560.5</c:v>
                </c:pt>
                <c:pt idx="45">
                  <c:v>587.1</c:v>
                </c:pt>
                <c:pt idx="46">
                  <c:v>639.29999999999995</c:v>
                </c:pt>
                <c:pt idx="47">
                  <c:v>671.8</c:v>
                </c:pt>
                <c:pt idx="48">
                  <c:v>717.4</c:v>
                </c:pt>
                <c:pt idx="49">
                  <c:v>737.2</c:v>
                </c:pt>
                <c:pt idx="50">
                  <c:v>742.7</c:v>
                </c:pt>
                <c:pt idx="51">
                  <c:v>760.2</c:v>
                </c:pt>
                <c:pt idx="52">
                  <c:v>750.3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0.0</c:formatCode>
                <c:ptCount val="53"/>
                <c:pt idx="0">
                  <c:v>71.3</c:v>
                </c:pt>
                <c:pt idx="1">
                  <c:v>65.099999999999994</c:v>
                </c:pt>
                <c:pt idx="2">
                  <c:v>70.8</c:v>
                </c:pt>
                <c:pt idx="3">
                  <c:v>76.5</c:v>
                </c:pt>
                <c:pt idx="4">
                  <c:v>67.099999999999994</c:v>
                </c:pt>
                <c:pt idx="5">
                  <c:v>70.599999999999994</c:v>
                </c:pt>
                <c:pt idx="6">
                  <c:v>69.099999999999994</c:v>
                </c:pt>
                <c:pt idx="7">
                  <c:v>62.5</c:v>
                </c:pt>
                <c:pt idx="8">
                  <c:v>57.2</c:v>
                </c:pt>
                <c:pt idx="9">
                  <c:v>58.9</c:v>
                </c:pt>
                <c:pt idx="10">
                  <c:v>66.7</c:v>
                </c:pt>
                <c:pt idx="11">
                  <c:v>53.9</c:v>
                </c:pt>
                <c:pt idx="12">
                  <c:v>49.1</c:v>
                </c:pt>
                <c:pt idx="13">
                  <c:v>53.4</c:v>
                </c:pt>
                <c:pt idx="14">
                  <c:v>59.7</c:v>
                </c:pt>
                <c:pt idx="15">
                  <c:v>51.6</c:v>
                </c:pt>
                <c:pt idx="16">
                  <c:v>54.6</c:v>
                </c:pt>
                <c:pt idx="17">
                  <c:v>55.2</c:v>
                </c:pt>
                <c:pt idx="18">
                  <c:v>57.6</c:v>
                </c:pt>
                <c:pt idx="19">
                  <c:v>56.2</c:v>
                </c:pt>
                <c:pt idx="20">
                  <c:v>57.7</c:v>
                </c:pt>
                <c:pt idx="21">
                  <c:v>52.4</c:v>
                </c:pt>
                <c:pt idx="22">
                  <c:v>52.2</c:v>
                </c:pt>
                <c:pt idx="23">
                  <c:v>51.2</c:v>
                </c:pt>
                <c:pt idx="24">
                  <c:v>46.6</c:v>
                </c:pt>
                <c:pt idx="25">
                  <c:v>51.3</c:v>
                </c:pt>
                <c:pt idx="26">
                  <c:v>49.6</c:v>
                </c:pt>
                <c:pt idx="27">
                  <c:v>78.7</c:v>
                </c:pt>
                <c:pt idx="28">
                  <c:v>77.8</c:v>
                </c:pt>
                <c:pt idx="29">
                  <c:v>86.8</c:v>
                </c:pt>
                <c:pt idx="30" formatCode="General">
                  <c:v>87.9</c:v>
                </c:pt>
                <c:pt idx="31" formatCode="General">
                  <c:v>83.5</c:v>
                </c:pt>
                <c:pt idx="32" formatCode="General">
                  <c:v>76.5</c:v>
                </c:pt>
                <c:pt idx="33" formatCode="General">
                  <c:v>75.599999999999994</c:v>
                </c:pt>
                <c:pt idx="34" formatCode="General">
                  <c:v>67.2</c:v>
                </c:pt>
                <c:pt idx="35" formatCode="General">
                  <c:v>74.7</c:v>
                </c:pt>
                <c:pt idx="36" formatCode="General">
                  <c:v>65.5</c:v>
                </c:pt>
                <c:pt idx="37" formatCode="General">
                  <c:v>59.8</c:v>
                </c:pt>
                <c:pt idx="38" formatCode="General">
                  <c:v>54.3</c:v>
                </c:pt>
                <c:pt idx="39" formatCode="General">
                  <c:v>58.5</c:v>
                </c:pt>
                <c:pt idx="40" formatCode="General">
                  <c:v>59.3</c:v>
                </c:pt>
                <c:pt idx="41" formatCode="General">
                  <c:v>78.099999999999994</c:v>
                </c:pt>
                <c:pt idx="42" formatCode="General">
                  <c:v>61.9</c:v>
                </c:pt>
                <c:pt idx="43" formatCode="General">
                  <c:v>57.3</c:v>
                </c:pt>
                <c:pt idx="44" formatCode="General">
                  <c:v>53.2</c:v>
                </c:pt>
                <c:pt idx="45" formatCode="General">
                  <c:v>60.6</c:v>
                </c:pt>
                <c:pt idx="46" formatCode="General">
                  <c:v>53.8</c:v>
                </c:pt>
                <c:pt idx="47" formatCode="General">
                  <c:v>50.7</c:v>
                </c:pt>
                <c:pt idx="48" formatCode="General">
                  <c:v>48.8</c:v>
                </c:pt>
                <c:pt idx="49" formatCode="General">
                  <c:v>63.7</c:v>
                </c:pt>
                <c:pt idx="50" formatCode="General">
                  <c:v>62.4</c:v>
                </c:pt>
                <c:pt idx="51" formatCode="General">
                  <c:v>65.8</c:v>
                </c:pt>
                <c:pt idx="52" formatCode="General">
                  <c:v>62.8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271.61</c:v>
                </c:pt>
                <c:pt idx="2">
                  <c:v>199.53</c:v>
                </c:pt>
                <c:pt idx="3">
                  <c:v>208.64</c:v>
                </c:pt>
                <c:pt idx="4">
                  <c:v>342.93</c:v>
                </c:pt>
                <c:pt idx="5">
                  <c:v>433.26</c:v>
                </c:pt>
                <c:pt idx="6">
                  <c:v>239.63</c:v>
                </c:pt>
                <c:pt idx="7">
                  <c:v>215.76</c:v>
                </c:pt>
                <c:pt idx="8">
                  <c:v>316.12</c:v>
                </c:pt>
                <c:pt idx="9">
                  <c:v>387.07</c:v>
                </c:pt>
                <c:pt idx="10">
                  <c:v>354.73</c:v>
                </c:pt>
                <c:pt idx="11">
                  <c:v>242.64</c:v>
                </c:pt>
                <c:pt idx="12">
                  <c:v>308.10000000000002</c:v>
                </c:pt>
                <c:pt idx="13">
                  <c:v>476.44</c:v>
                </c:pt>
                <c:pt idx="14">
                  <c:v>402.19</c:v>
                </c:pt>
                <c:pt idx="15">
                  <c:v>325.24</c:v>
                </c:pt>
                <c:pt idx="16">
                  <c:v>415.34</c:v>
                </c:pt>
                <c:pt idx="17">
                  <c:v>450.45</c:v>
                </c:pt>
                <c:pt idx="18">
                  <c:v>341.22</c:v>
                </c:pt>
                <c:pt idx="19">
                  <c:v>389.18</c:v>
                </c:pt>
                <c:pt idx="20">
                  <c:v>411.97</c:v>
                </c:pt>
                <c:pt idx="21">
                  <c:v>379.67</c:v>
                </c:pt>
                <c:pt idx="22">
                  <c:v>390.75</c:v>
                </c:pt>
                <c:pt idx="23">
                  <c:v>389.19</c:v>
                </c:pt>
                <c:pt idx="24">
                  <c:v>457.67</c:v>
                </c:pt>
                <c:pt idx="25">
                  <c:v>315.19</c:v>
                </c:pt>
                <c:pt idx="26">
                  <c:v>309.91000000000003</c:v>
                </c:pt>
                <c:pt idx="27">
                  <c:v>299.99</c:v>
                </c:pt>
                <c:pt idx="28">
                  <c:v>455.09</c:v>
                </c:pt>
                <c:pt idx="29">
                  <c:v>357.99</c:v>
                </c:pt>
                <c:pt idx="30">
                  <c:v>309.81</c:v>
                </c:pt>
                <c:pt idx="31">
                  <c:v>268.89</c:v>
                </c:pt>
                <c:pt idx="32">
                  <c:v>380.85</c:v>
                </c:pt>
                <c:pt idx="33">
                  <c:v>633.03</c:v>
                </c:pt>
                <c:pt idx="34">
                  <c:v>468.2</c:v>
                </c:pt>
                <c:pt idx="35">
                  <c:v>370.55</c:v>
                </c:pt>
                <c:pt idx="36">
                  <c:v>485.91</c:v>
                </c:pt>
                <c:pt idx="37">
                  <c:v>559.02</c:v>
                </c:pt>
                <c:pt idx="38">
                  <c:v>579.66999999999996</c:v>
                </c:pt>
                <c:pt idx="39">
                  <c:v>355.48</c:v>
                </c:pt>
                <c:pt idx="40">
                  <c:v>472.45</c:v>
                </c:pt>
                <c:pt idx="41">
                  <c:v>528.88</c:v>
                </c:pt>
                <c:pt idx="42">
                  <c:v>416.04</c:v>
                </c:pt>
                <c:pt idx="43">
                  <c:v>376.04</c:v>
                </c:pt>
                <c:pt idx="44">
                  <c:v>532.82000000000005</c:v>
                </c:pt>
                <c:pt idx="45">
                  <c:v>527.61</c:v>
                </c:pt>
                <c:pt idx="46">
                  <c:v>391.72</c:v>
                </c:pt>
                <c:pt idx="47">
                  <c:v>342.26</c:v>
                </c:pt>
                <c:pt idx="48">
                  <c:v>783.16</c:v>
                </c:pt>
                <c:pt idx="49">
                  <c:v>486.3</c:v>
                </c:pt>
                <c:pt idx="50">
                  <c:v>448.99</c:v>
                </c:pt>
                <c:pt idx="51">
                  <c:v>388.94</c:v>
                </c:pt>
                <c:pt idx="52">
                  <c:v>509.41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1304.0999999999999</c:v>
                </c:pt>
                <c:pt idx="1">
                  <c:v>1299.7</c:v>
                </c:pt>
                <c:pt idx="2">
                  <c:v>1168.5</c:v>
                </c:pt>
                <c:pt idx="3">
                  <c:v>1155.4000000000001</c:v>
                </c:pt>
                <c:pt idx="4">
                  <c:v>1227.0999999999999</c:v>
                </c:pt>
                <c:pt idx="5">
                  <c:v>1491.1</c:v>
                </c:pt>
                <c:pt idx="6">
                  <c:v>1440.9</c:v>
                </c:pt>
                <c:pt idx="7">
                  <c:v>1400.3</c:v>
                </c:pt>
                <c:pt idx="8">
                  <c:v>1433.3</c:v>
                </c:pt>
                <c:pt idx="9">
                  <c:v>1580.9</c:v>
                </c:pt>
                <c:pt idx="10">
                  <c:v>1705.8</c:v>
                </c:pt>
                <c:pt idx="11">
                  <c:v>1647.9</c:v>
                </c:pt>
                <c:pt idx="12">
                  <c:v>1568.7</c:v>
                </c:pt>
                <c:pt idx="13">
                  <c:v>1588.8</c:v>
                </c:pt>
                <c:pt idx="14">
                  <c:v>1635.8</c:v>
                </c:pt>
                <c:pt idx="15">
                  <c:v>1605.5</c:v>
                </c:pt>
                <c:pt idx="16">
                  <c:v>1565.8</c:v>
                </c:pt>
                <c:pt idx="17">
                  <c:v>1675.7</c:v>
                </c:pt>
                <c:pt idx="18">
                  <c:v>1651</c:v>
                </c:pt>
                <c:pt idx="19">
                  <c:v>1736.2</c:v>
                </c:pt>
                <c:pt idx="20">
                  <c:v>1781.9</c:v>
                </c:pt>
                <c:pt idx="21">
                  <c:v>1784.2</c:v>
                </c:pt>
                <c:pt idx="22">
                  <c:v>1717.1</c:v>
                </c:pt>
                <c:pt idx="23">
                  <c:v>1852.1</c:v>
                </c:pt>
                <c:pt idx="24">
                  <c:v>1945.2</c:v>
                </c:pt>
                <c:pt idx="25">
                  <c:v>1826.3</c:v>
                </c:pt>
                <c:pt idx="26">
                  <c:v>1744.7</c:v>
                </c:pt>
                <c:pt idx="27">
                  <c:v>1743.2</c:v>
                </c:pt>
                <c:pt idx="28">
                  <c:v>1826.4</c:v>
                </c:pt>
                <c:pt idx="29">
                  <c:v>1813.9</c:v>
                </c:pt>
                <c:pt idx="30">
                  <c:v>1722.9</c:v>
                </c:pt>
                <c:pt idx="31">
                  <c:v>1655</c:v>
                </c:pt>
                <c:pt idx="32">
                  <c:v>1613.9</c:v>
                </c:pt>
                <c:pt idx="33">
                  <c:v>1888.5</c:v>
                </c:pt>
                <c:pt idx="34">
                  <c:v>1759.2</c:v>
                </c:pt>
                <c:pt idx="35">
                  <c:v>1662.5</c:v>
                </c:pt>
                <c:pt idx="36">
                  <c:v>1737.6</c:v>
                </c:pt>
                <c:pt idx="37">
                  <c:v>1826.6</c:v>
                </c:pt>
                <c:pt idx="38">
                  <c:v>1887.8</c:v>
                </c:pt>
                <c:pt idx="39">
                  <c:v>1730.3</c:v>
                </c:pt>
                <c:pt idx="40">
                  <c:v>1731.6</c:v>
                </c:pt>
                <c:pt idx="41">
                  <c:v>1759.3</c:v>
                </c:pt>
                <c:pt idx="42">
                  <c:v>1718.8</c:v>
                </c:pt>
                <c:pt idx="43">
                  <c:v>1765.3</c:v>
                </c:pt>
                <c:pt idx="44">
                  <c:v>1832.9</c:v>
                </c:pt>
                <c:pt idx="45">
                  <c:v>1859.1</c:v>
                </c:pt>
                <c:pt idx="46">
                  <c:v>1803.2</c:v>
                </c:pt>
                <c:pt idx="47">
                  <c:v>1779.5</c:v>
                </c:pt>
                <c:pt idx="48">
                  <c:v>2229.1999999999998</c:v>
                </c:pt>
                <c:pt idx="49">
                  <c:v>2266.4</c:v>
                </c:pt>
                <c:pt idx="50">
                  <c:v>2186.4</c:v>
                </c:pt>
                <c:pt idx="51">
                  <c:v>2182</c:v>
                </c:pt>
                <c:pt idx="52">
                  <c:v>2233.5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Taul1!$A$10:$A$67</c:f>
              <c:strCache>
                <c:ptCount val="54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  <c:pt idx="53">
                  <c:v>23(1)</c:v>
                </c:pt>
              </c:strCache>
            </c:strRef>
          </c:cat>
          <c:val>
            <c:numRef>
              <c:f>Taul1!$B$10:$B$67</c:f>
              <c:numCache>
                <c:formatCode>General</c:formatCode>
                <c:ptCount val="58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  <c:pt idx="53">
                  <c:v>-11.7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Taul1!$B$4:$B$35</c:f>
              <c:numCache>
                <c:formatCode>General</c:formatCode>
                <c:ptCount val="32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Taul1!$A$4:$A$35</c:f>
              <c:strCache>
                <c:ptCount val="32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</c:strCache>
            </c:strRef>
          </c:cat>
          <c:val>
            <c:numRef>
              <c:f>Taul1!$C$4:$C$35</c:f>
              <c:numCache>
                <c:formatCode>#,##0</c:formatCode>
                <c:ptCount val="32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6697.32</c:v>
                </c:pt>
                <c:pt idx="2">
                  <c:v>6937.56</c:v>
                </c:pt>
                <c:pt idx="3">
                  <c:v>6796.64</c:v>
                </c:pt>
                <c:pt idx="4">
                  <c:v>8887.2900000000009</c:v>
                </c:pt>
                <c:pt idx="5">
                  <c:v>8151.18</c:v>
                </c:pt>
                <c:pt idx="6">
                  <c:v>8468.51</c:v>
                </c:pt>
                <c:pt idx="7">
                  <c:v>7430.09</c:v>
                </c:pt>
                <c:pt idx="8">
                  <c:v>9161.9599999999991</c:v>
                </c:pt>
                <c:pt idx="9">
                  <c:v>7967</c:v>
                </c:pt>
                <c:pt idx="10">
                  <c:v>8294.26</c:v>
                </c:pt>
                <c:pt idx="11">
                  <c:v>7361.4</c:v>
                </c:pt>
                <c:pt idx="12">
                  <c:v>8611.31</c:v>
                </c:pt>
                <c:pt idx="13">
                  <c:v>6796.27</c:v>
                </c:pt>
                <c:pt idx="14">
                  <c:v>7254.64</c:v>
                </c:pt>
                <c:pt idx="15">
                  <c:v>6581.27</c:v>
                </c:pt>
                <c:pt idx="16">
                  <c:v>7351.52</c:v>
                </c:pt>
                <c:pt idx="17">
                  <c:v>7343.61</c:v>
                </c:pt>
                <c:pt idx="18">
                  <c:v>7609.86</c:v>
                </c:pt>
                <c:pt idx="19">
                  <c:v>8963.39</c:v>
                </c:pt>
                <c:pt idx="20">
                  <c:v>7725.39</c:v>
                </c:pt>
                <c:pt idx="21">
                  <c:v>6676.53</c:v>
                </c:pt>
                <c:pt idx="22">
                  <c:v>8653.9599999999991</c:v>
                </c:pt>
                <c:pt idx="23">
                  <c:v>7007.8</c:v>
                </c:pt>
                <c:pt idx="24">
                  <c:v>7903.57</c:v>
                </c:pt>
                <c:pt idx="25">
                  <c:v>6756.31</c:v>
                </c:pt>
                <c:pt idx="26">
                  <c:v>6430.83</c:v>
                </c:pt>
                <c:pt idx="27">
                  <c:v>6414.14</c:v>
                </c:pt>
                <c:pt idx="28">
                  <c:v>7919.96</c:v>
                </c:pt>
                <c:pt idx="29">
                  <c:v>7545.71</c:v>
                </c:pt>
                <c:pt idx="30">
                  <c:v>9535.76</c:v>
                </c:pt>
                <c:pt idx="31">
                  <c:v>7195.3</c:v>
                </c:pt>
                <c:pt idx="32">
                  <c:v>11149.81</c:v>
                </c:pt>
                <c:pt idx="33">
                  <c:v>8983.2800000000007</c:v>
                </c:pt>
                <c:pt idx="34">
                  <c:v>8722.4599999999991</c:v>
                </c:pt>
                <c:pt idx="35">
                  <c:v>8795.25</c:v>
                </c:pt>
                <c:pt idx="36">
                  <c:v>9996.15</c:v>
                </c:pt>
                <c:pt idx="37">
                  <c:v>10004.76</c:v>
                </c:pt>
                <c:pt idx="38">
                  <c:v>9573.9</c:v>
                </c:pt>
                <c:pt idx="39">
                  <c:v>9907.8799999999992</c:v>
                </c:pt>
                <c:pt idx="40">
                  <c:v>11343.8</c:v>
                </c:pt>
                <c:pt idx="41">
                  <c:v>8874.7999999999993</c:v>
                </c:pt>
                <c:pt idx="42">
                  <c:v>8202.2999999999993</c:v>
                </c:pt>
                <c:pt idx="43">
                  <c:v>8700.1</c:v>
                </c:pt>
                <c:pt idx="44">
                  <c:v>13107.63</c:v>
                </c:pt>
                <c:pt idx="45">
                  <c:v>9314.7999999999993</c:v>
                </c:pt>
                <c:pt idx="46">
                  <c:v>9953.09</c:v>
                </c:pt>
                <c:pt idx="47">
                  <c:v>9758.81</c:v>
                </c:pt>
                <c:pt idx="48">
                  <c:v>13623.92</c:v>
                </c:pt>
                <c:pt idx="49">
                  <c:v>10134.44</c:v>
                </c:pt>
                <c:pt idx="50">
                  <c:v>10986.73</c:v>
                </c:pt>
                <c:pt idx="51">
                  <c:v>11378.34</c:v>
                </c:pt>
                <c:pt idx="52">
                  <c:v>12778.45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5060.29</c:v>
                </c:pt>
                <c:pt idx="2">
                  <c:v>5447.08</c:v>
                </c:pt>
                <c:pt idx="3">
                  <c:v>5351.23</c:v>
                </c:pt>
                <c:pt idx="4">
                  <c:v>6683.2</c:v>
                </c:pt>
                <c:pt idx="5">
                  <c:v>5781.25</c:v>
                </c:pt>
                <c:pt idx="6">
                  <c:v>6525.17</c:v>
                </c:pt>
                <c:pt idx="7">
                  <c:v>5639.59</c:v>
                </c:pt>
                <c:pt idx="8">
                  <c:v>7004.33</c:v>
                </c:pt>
                <c:pt idx="9">
                  <c:v>5981.62</c:v>
                </c:pt>
                <c:pt idx="10">
                  <c:v>6414.01</c:v>
                </c:pt>
                <c:pt idx="11">
                  <c:v>5893.34</c:v>
                </c:pt>
                <c:pt idx="12">
                  <c:v>6902.73</c:v>
                </c:pt>
                <c:pt idx="13">
                  <c:v>5080</c:v>
                </c:pt>
                <c:pt idx="14">
                  <c:v>5421.81</c:v>
                </c:pt>
                <c:pt idx="15">
                  <c:v>5128.08</c:v>
                </c:pt>
                <c:pt idx="16">
                  <c:v>5733.82</c:v>
                </c:pt>
                <c:pt idx="17">
                  <c:v>5333.58</c:v>
                </c:pt>
                <c:pt idx="18">
                  <c:v>5529.71</c:v>
                </c:pt>
                <c:pt idx="19">
                  <c:v>6482.85</c:v>
                </c:pt>
                <c:pt idx="20">
                  <c:v>5790.18</c:v>
                </c:pt>
                <c:pt idx="21">
                  <c:v>4725.07</c:v>
                </c:pt>
                <c:pt idx="22">
                  <c:v>6312.89</c:v>
                </c:pt>
                <c:pt idx="23">
                  <c:v>5387.95</c:v>
                </c:pt>
                <c:pt idx="24">
                  <c:v>5639.8</c:v>
                </c:pt>
                <c:pt idx="25">
                  <c:v>4702.01</c:v>
                </c:pt>
                <c:pt idx="26">
                  <c:v>4510.49</c:v>
                </c:pt>
                <c:pt idx="27">
                  <c:v>4592.16</c:v>
                </c:pt>
                <c:pt idx="28">
                  <c:v>5525.81</c:v>
                </c:pt>
                <c:pt idx="29">
                  <c:v>5555.2</c:v>
                </c:pt>
                <c:pt idx="30">
                  <c:v>7407.52</c:v>
                </c:pt>
                <c:pt idx="31">
                  <c:v>5131.59</c:v>
                </c:pt>
                <c:pt idx="32">
                  <c:v>8205.7099999999991</c:v>
                </c:pt>
                <c:pt idx="33">
                  <c:v>5923.07</c:v>
                </c:pt>
                <c:pt idx="34">
                  <c:v>6272.69</c:v>
                </c:pt>
                <c:pt idx="35">
                  <c:v>6557.3</c:v>
                </c:pt>
                <c:pt idx="36">
                  <c:v>7219.44</c:v>
                </c:pt>
                <c:pt idx="37">
                  <c:v>7114.66</c:v>
                </c:pt>
                <c:pt idx="38">
                  <c:v>6622.05</c:v>
                </c:pt>
                <c:pt idx="39">
                  <c:v>7133.44</c:v>
                </c:pt>
                <c:pt idx="40">
                  <c:v>8719.6</c:v>
                </c:pt>
                <c:pt idx="41">
                  <c:v>6276.72</c:v>
                </c:pt>
                <c:pt idx="42">
                  <c:v>5746.62</c:v>
                </c:pt>
                <c:pt idx="43">
                  <c:v>6415.43</c:v>
                </c:pt>
                <c:pt idx="44">
                  <c:v>9603.2800000000007</c:v>
                </c:pt>
                <c:pt idx="45">
                  <c:v>6691.96</c:v>
                </c:pt>
                <c:pt idx="46">
                  <c:v>7723.69</c:v>
                </c:pt>
                <c:pt idx="47">
                  <c:v>7818.44</c:v>
                </c:pt>
                <c:pt idx="48">
                  <c:v>10809.99</c:v>
                </c:pt>
                <c:pt idx="49">
                  <c:v>7802.74</c:v>
                </c:pt>
                <c:pt idx="50">
                  <c:v>8148.46</c:v>
                </c:pt>
                <c:pt idx="51">
                  <c:v>9330.25</c:v>
                </c:pt>
                <c:pt idx="52">
                  <c:v>10193.299999999999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1601.76</c:v>
                </c:pt>
                <c:pt idx="2">
                  <c:v>1454.08</c:v>
                </c:pt>
                <c:pt idx="3">
                  <c:v>1406.75</c:v>
                </c:pt>
                <c:pt idx="4">
                  <c:v>2140.69</c:v>
                </c:pt>
                <c:pt idx="5">
                  <c:v>2300.15</c:v>
                </c:pt>
                <c:pt idx="6">
                  <c:v>1886.04</c:v>
                </c:pt>
                <c:pt idx="7">
                  <c:v>1725.03</c:v>
                </c:pt>
                <c:pt idx="8">
                  <c:v>2077.46</c:v>
                </c:pt>
                <c:pt idx="9">
                  <c:v>1903.19</c:v>
                </c:pt>
                <c:pt idx="10">
                  <c:v>1800.05</c:v>
                </c:pt>
                <c:pt idx="11">
                  <c:v>1411.06</c:v>
                </c:pt>
                <c:pt idx="12">
                  <c:v>1642.1</c:v>
                </c:pt>
                <c:pt idx="13">
                  <c:v>1641.18</c:v>
                </c:pt>
                <c:pt idx="14">
                  <c:v>1767.04</c:v>
                </c:pt>
                <c:pt idx="15">
                  <c:v>1389.89</c:v>
                </c:pt>
                <c:pt idx="16">
                  <c:v>1538.85</c:v>
                </c:pt>
                <c:pt idx="17">
                  <c:v>1927.96</c:v>
                </c:pt>
                <c:pt idx="18">
                  <c:v>2004.71</c:v>
                </c:pt>
                <c:pt idx="19">
                  <c:v>2422.0100000000002</c:v>
                </c:pt>
                <c:pt idx="20">
                  <c:v>1837.26</c:v>
                </c:pt>
                <c:pt idx="21">
                  <c:v>1864.27</c:v>
                </c:pt>
                <c:pt idx="22">
                  <c:v>2246.62</c:v>
                </c:pt>
                <c:pt idx="23">
                  <c:v>1549.21</c:v>
                </c:pt>
                <c:pt idx="24">
                  <c:v>2178.6</c:v>
                </c:pt>
                <c:pt idx="25">
                  <c:v>1959.49</c:v>
                </c:pt>
                <c:pt idx="26">
                  <c:v>1825.15</c:v>
                </c:pt>
                <c:pt idx="27">
                  <c:v>1741.2</c:v>
                </c:pt>
                <c:pt idx="28">
                  <c:v>2296.7800000000002</c:v>
                </c:pt>
                <c:pt idx="29">
                  <c:v>1884.44</c:v>
                </c:pt>
                <c:pt idx="30">
                  <c:v>2021.38</c:v>
                </c:pt>
                <c:pt idx="31">
                  <c:v>1976.03</c:v>
                </c:pt>
                <c:pt idx="32">
                  <c:v>2819.24</c:v>
                </c:pt>
                <c:pt idx="33">
                  <c:v>2886.52</c:v>
                </c:pt>
                <c:pt idx="34">
                  <c:v>2292.94</c:v>
                </c:pt>
                <c:pt idx="35">
                  <c:v>2112.56</c:v>
                </c:pt>
                <c:pt idx="36">
                  <c:v>2610.42</c:v>
                </c:pt>
                <c:pt idx="37">
                  <c:v>2725.59</c:v>
                </c:pt>
                <c:pt idx="38">
                  <c:v>2805.4</c:v>
                </c:pt>
                <c:pt idx="39">
                  <c:v>2651.1</c:v>
                </c:pt>
                <c:pt idx="40">
                  <c:v>2456.6799999999998</c:v>
                </c:pt>
                <c:pt idx="41">
                  <c:v>2422.0100000000002</c:v>
                </c:pt>
                <c:pt idx="42">
                  <c:v>2285.15</c:v>
                </c:pt>
                <c:pt idx="43">
                  <c:v>2145.3200000000002</c:v>
                </c:pt>
                <c:pt idx="44">
                  <c:v>3322.88</c:v>
                </c:pt>
                <c:pt idx="45">
                  <c:v>2438.3200000000002</c:v>
                </c:pt>
                <c:pt idx="46">
                  <c:v>2029.6</c:v>
                </c:pt>
                <c:pt idx="47">
                  <c:v>1746.27</c:v>
                </c:pt>
                <c:pt idx="48">
                  <c:v>2595.81</c:v>
                </c:pt>
                <c:pt idx="49">
                  <c:v>2080.7199999999998</c:v>
                </c:pt>
                <c:pt idx="50">
                  <c:v>2605.87</c:v>
                </c:pt>
                <c:pt idx="51">
                  <c:v>1849.95</c:v>
                </c:pt>
                <c:pt idx="52">
                  <c:v>2377.14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3258.5</c:v>
                </c:pt>
                <c:pt idx="1">
                  <c:v>3371.4</c:v>
                </c:pt>
                <c:pt idx="2">
                  <c:v>3114.6</c:v>
                </c:pt>
                <c:pt idx="3">
                  <c:v>3104.5</c:v>
                </c:pt>
                <c:pt idx="4">
                  <c:v>3494.2</c:v>
                </c:pt>
                <c:pt idx="5">
                  <c:v>4167.1000000000004</c:v>
                </c:pt>
                <c:pt idx="6">
                  <c:v>4231.2</c:v>
                </c:pt>
                <c:pt idx="7">
                  <c:v>4262.3</c:v>
                </c:pt>
                <c:pt idx="8">
                  <c:v>4232.8999999999996</c:v>
                </c:pt>
                <c:pt idx="9">
                  <c:v>4166.6000000000004</c:v>
                </c:pt>
                <c:pt idx="10">
                  <c:v>4587.7</c:v>
                </c:pt>
                <c:pt idx="11">
                  <c:v>3991.2</c:v>
                </c:pt>
                <c:pt idx="12">
                  <c:v>3994.3</c:v>
                </c:pt>
                <c:pt idx="13">
                  <c:v>3812.1</c:v>
                </c:pt>
                <c:pt idx="14">
                  <c:v>3882.8</c:v>
                </c:pt>
                <c:pt idx="15">
                  <c:v>3791.1</c:v>
                </c:pt>
                <c:pt idx="16">
                  <c:v>3558.5</c:v>
                </c:pt>
                <c:pt idx="17">
                  <c:v>3976.5</c:v>
                </c:pt>
                <c:pt idx="18">
                  <c:v>4087.3</c:v>
                </c:pt>
                <c:pt idx="19">
                  <c:v>4652.8</c:v>
                </c:pt>
                <c:pt idx="20">
                  <c:v>4768.2</c:v>
                </c:pt>
                <c:pt idx="21">
                  <c:v>5072.3</c:v>
                </c:pt>
                <c:pt idx="22">
                  <c:v>5046.8999999999996</c:v>
                </c:pt>
                <c:pt idx="23">
                  <c:v>4903.1000000000004</c:v>
                </c:pt>
                <c:pt idx="24">
                  <c:v>5307.9</c:v>
                </c:pt>
                <c:pt idx="25">
                  <c:v>5231</c:v>
                </c:pt>
                <c:pt idx="26">
                  <c:v>5047.1000000000004</c:v>
                </c:pt>
                <c:pt idx="27">
                  <c:v>4893.2</c:v>
                </c:pt>
                <c:pt idx="28">
                  <c:v>4934.8999999999996</c:v>
                </c:pt>
                <c:pt idx="29">
                  <c:v>4932.5</c:v>
                </c:pt>
                <c:pt idx="30">
                  <c:v>5048.3</c:v>
                </c:pt>
                <c:pt idx="31">
                  <c:v>4872.8</c:v>
                </c:pt>
                <c:pt idx="32">
                  <c:v>5148.2</c:v>
                </c:pt>
                <c:pt idx="33">
                  <c:v>5727.3</c:v>
                </c:pt>
                <c:pt idx="34">
                  <c:v>5431.4</c:v>
                </c:pt>
                <c:pt idx="35">
                  <c:v>5407.8</c:v>
                </c:pt>
                <c:pt idx="36">
                  <c:v>5593.8</c:v>
                </c:pt>
                <c:pt idx="37">
                  <c:v>5852.9</c:v>
                </c:pt>
                <c:pt idx="38">
                  <c:v>5975.5</c:v>
                </c:pt>
                <c:pt idx="39">
                  <c:v>6234.8</c:v>
                </c:pt>
                <c:pt idx="40">
                  <c:v>6205.4</c:v>
                </c:pt>
                <c:pt idx="41">
                  <c:v>6256</c:v>
                </c:pt>
                <c:pt idx="42">
                  <c:v>6159.7</c:v>
                </c:pt>
                <c:pt idx="43">
                  <c:v>6044.6</c:v>
                </c:pt>
                <c:pt idx="44">
                  <c:v>6772.6</c:v>
                </c:pt>
                <c:pt idx="45">
                  <c:v>7586.8</c:v>
                </c:pt>
                <c:pt idx="46">
                  <c:v>7731.2</c:v>
                </c:pt>
                <c:pt idx="47">
                  <c:v>7654.1</c:v>
                </c:pt>
                <c:pt idx="48">
                  <c:v>8062.6</c:v>
                </c:pt>
                <c:pt idx="49">
                  <c:v>8060</c:v>
                </c:pt>
                <c:pt idx="50">
                  <c:v>8447.7999999999993</c:v>
                </c:pt>
                <c:pt idx="51">
                  <c:v>8327.1</c:v>
                </c:pt>
                <c:pt idx="52">
                  <c:v>8388.2999999999993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12587.2</c:v>
                </c:pt>
                <c:pt idx="1">
                  <c:v>11743.7</c:v>
                </c:pt>
                <c:pt idx="2">
                  <c:v>11804.2</c:v>
                </c:pt>
                <c:pt idx="3">
                  <c:v>11674.4</c:v>
                </c:pt>
                <c:pt idx="4">
                  <c:v>11703.4</c:v>
                </c:pt>
                <c:pt idx="5">
                  <c:v>10562.7</c:v>
                </c:pt>
                <c:pt idx="6">
                  <c:v>11185.4</c:v>
                </c:pt>
                <c:pt idx="7">
                  <c:v>11601.2</c:v>
                </c:pt>
                <c:pt idx="8">
                  <c:v>12464.9</c:v>
                </c:pt>
                <c:pt idx="9">
                  <c:v>11720</c:v>
                </c:pt>
                <c:pt idx="10">
                  <c:v>11985.5</c:v>
                </c:pt>
                <c:pt idx="11">
                  <c:v>11383.2</c:v>
                </c:pt>
                <c:pt idx="12">
                  <c:v>11988.5</c:v>
                </c:pt>
                <c:pt idx="13">
                  <c:v>10983.9</c:v>
                </c:pt>
                <c:pt idx="14">
                  <c:v>11103.4</c:v>
                </c:pt>
                <c:pt idx="15">
                  <c:v>10791.7</c:v>
                </c:pt>
                <c:pt idx="16">
                  <c:v>10651.1</c:v>
                </c:pt>
                <c:pt idx="17">
                  <c:v>10439.799999999999</c:v>
                </c:pt>
                <c:pt idx="18">
                  <c:v>10516.5</c:v>
                </c:pt>
                <c:pt idx="19">
                  <c:v>11675.9</c:v>
                </c:pt>
                <c:pt idx="20">
                  <c:v>11764.3</c:v>
                </c:pt>
                <c:pt idx="21">
                  <c:v>11344.1</c:v>
                </c:pt>
                <c:pt idx="22">
                  <c:v>12384.7</c:v>
                </c:pt>
                <c:pt idx="23">
                  <c:v>13229.5</c:v>
                </c:pt>
                <c:pt idx="24">
                  <c:v>14136.1</c:v>
                </c:pt>
                <c:pt idx="25">
                  <c:v>13862.1</c:v>
                </c:pt>
                <c:pt idx="26">
                  <c:v>12956.1</c:v>
                </c:pt>
                <c:pt idx="27">
                  <c:v>13435.7</c:v>
                </c:pt>
                <c:pt idx="28">
                  <c:v>13698.7</c:v>
                </c:pt>
                <c:pt idx="29">
                  <c:v>14317.7</c:v>
                </c:pt>
                <c:pt idx="30">
                  <c:v>16242.8</c:v>
                </c:pt>
                <c:pt idx="31">
                  <c:v>16175.3</c:v>
                </c:pt>
                <c:pt idx="32">
                  <c:v>18358.7</c:v>
                </c:pt>
                <c:pt idx="33">
                  <c:v>18658.5</c:v>
                </c:pt>
                <c:pt idx="34">
                  <c:v>18362.599999999999</c:v>
                </c:pt>
                <c:pt idx="35">
                  <c:v>19789.8</c:v>
                </c:pt>
                <c:pt idx="36">
                  <c:v>20579.2</c:v>
                </c:pt>
                <c:pt idx="37">
                  <c:v>21525.599999999999</c:v>
                </c:pt>
                <c:pt idx="38">
                  <c:v>21483.3</c:v>
                </c:pt>
                <c:pt idx="39">
                  <c:v>21508.6</c:v>
                </c:pt>
                <c:pt idx="40">
                  <c:v>21905.200000000001</c:v>
                </c:pt>
                <c:pt idx="41">
                  <c:v>20490.8</c:v>
                </c:pt>
                <c:pt idx="42">
                  <c:v>20560.2</c:v>
                </c:pt>
                <c:pt idx="43">
                  <c:v>20331.5</c:v>
                </c:pt>
                <c:pt idx="44">
                  <c:v>22020.7</c:v>
                </c:pt>
                <c:pt idx="45">
                  <c:v>20218.7</c:v>
                </c:pt>
                <c:pt idx="46">
                  <c:v>21400.3</c:v>
                </c:pt>
                <c:pt idx="47">
                  <c:v>23355.8</c:v>
                </c:pt>
                <c:pt idx="48">
                  <c:v>25409.8</c:v>
                </c:pt>
                <c:pt idx="49">
                  <c:v>23033.7</c:v>
                </c:pt>
                <c:pt idx="50">
                  <c:v>23801</c:v>
                </c:pt>
                <c:pt idx="51">
                  <c:v>25703</c:v>
                </c:pt>
                <c:pt idx="52">
                  <c:v>25541.3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4202.7700000000004</c:v>
                </c:pt>
                <c:pt idx="2">
                  <c:v>4022.9</c:v>
                </c:pt>
                <c:pt idx="3">
                  <c:v>4116.8500000000004</c:v>
                </c:pt>
                <c:pt idx="4">
                  <c:v>5230.8900000000003</c:v>
                </c:pt>
                <c:pt idx="5">
                  <c:v>4190.47</c:v>
                </c:pt>
                <c:pt idx="6">
                  <c:v>3805.61</c:v>
                </c:pt>
                <c:pt idx="7">
                  <c:v>3876.42</c:v>
                </c:pt>
                <c:pt idx="8">
                  <c:v>4954.6000000000004</c:v>
                </c:pt>
                <c:pt idx="9">
                  <c:v>3856.13</c:v>
                </c:pt>
                <c:pt idx="10">
                  <c:v>4349.71</c:v>
                </c:pt>
                <c:pt idx="11">
                  <c:v>3881.49</c:v>
                </c:pt>
                <c:pt idx="12">
                  <c:v>4329.74</c:v>
                </c:pt>
                <c:pt idx="13">
                  <c:v>3060.96</c:v>
                </c:pt>
                <c:pt idx="14">
                  <c:v>3324.33</c:v>
                </c:pt>
                <c:pt idx="15">
                  <c:v>2997.92</c:v>
                </c:pt>
                <c:pt idx="16">
                  <c:v>3654.72</c:v>
                </c:pt>
                <c:pt idx="17">
                  <c:v>2910.36</c:v>
                </c:pt>
                <c:pt idx="18">
                  <c:v>2961.98</c:v>
                </c:pt>
                <c:pt idx="19">
                  <c:v>3597.17</c:v>
                </c:pt>
                <c:pt idx="20">
                  <c:v>3265.89</c:v>
                </c:pt>
                <c:pt idx="21">
                  <c:v>2659.61</c:v>
                </c:pt>
                <c:pt idx="22">
                  <c:v>2607.4499999999998</c:v>
                </c:pt>
                <c:pt idx="23">
                  <c:v>2331.86</c:v>
                </c:pt>
                <c:pt idx="24">
                  <c:v>3392.81</c:v>
                </c:pt>
                <c:pt idx="25">
                  <c:v>2728.4</c:v>
                </c:pt>
                <c:pt idx="26">
                  <c:v>2669.99</c:v>
                </c:pt>
                <c:pt idx="27">
                  <c:v>2787.15</c:v>
                </c:pt>
                <c:pt idx="28">
                  <c:v>3118.88</c:v>
                </c:pt>
                <c:pt idx="29">
                  <c:v>2874.13</c:v>
                </c:pt>
                <c:pt idx="30">
                  <c:v>3118.55</c:v>
                </c:pt>
                <c:pt idx="31">
                  <c:v>2960.08</c:v>
                </c:pt>
                <c:pt idx="32">
                  <c:v>3351.69</c:v>
                </c:pt>
                <c:pt idx="33">
                  <c:v>3259.05</c:v>
                </c:pt>
                <c:pt idx="34">
                  <c:v>3221.38</c:v>
                </c:pt>
                <c:pt idx="35">
                  <c:v>3321.71</c:v>
                </c:pt>
                <c:pt idx="36">
                  <c:v>3691.42</c:v>
                </c:pt>
                <c:pt idx="37">
                  <c:v>3720.69</c:v>
                </c:pt>
                <c:pt idx="38">
                  <c:v>3790.72</c:v>
                </c:pt>
                <c:pt idx="39">
                  <c:v>4507.3599999999997</c:v>
                </c:pt>
                <c:pt idx="40">
                  <c:v>4918.95</c:v>
                </c:pt>
                <c:pt idx="41">
                  <c:v>3648.03</c:v>
                </c:pt>
                <c:pt idx="42">
                  <c:v>4181.37</c:v>
                </c:pt>
                <c:pt idx="43">
                  <c:v>4302.07</c:v>
                </c:pt>
                <c:pt idx="44">
                  <c:v>6622.34</c:v>
                </c:pt>
                <c:pt idx="45">
                  <c:v>3812.57</c:v>
                </c:pt>
                <c:pt idx="46">
                  <c:v>4228.26</c:v>
                </c:pt>
                <c:pt idx="47">
                  <c:v>4362.6099999999997</c:v>
                </c:pt>
                <c:pt idx="48">
                  <c:v>6449.72</c:v>
                </c:pt>
                <c:pt idx="49">
                  <c:v>4138.4799999999996</c:v>
                </c:pt>
                <c:pt idx="50">
                  <c:v>5057.67</c:v>
                </c:pt>
                <c:pt idx="51">
                  <c:v>5590.3</c:v>
                </c:pt>
                <c:pt idx="52">
                  <c:v>6837.1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3445.2</c:v>
                </c:pt>
                <c:pt idx="2">
                  <c:v>3468.97</c:v>
                </c:pt>
                <c:pt idx="3">
                  <c:v>3420.06</c:v>
                </c:pt>
                <c:pt idx="4">
                  <c:v>4404.01</c:v>
                </c:pt>
                <c:pt idx="5">
                  <c:v>3364.66</c:v>
                </c:pt>
                <c:pt idx="6">
                  <c:v>3258.67</c:v>
                </c:pt>
                <c:pt idx="7">
                  <c:v>3144.95</c:v>
                </c:pt>
                <c:pt idx="8">
                  <c:v>4123.6499999999996</c:v>
                </c:pt>
                <c:pt idx="9">
                  <c:v>3270.06</c:v>
                </c:pt>
                <c:pt idx="10">
                  <c:v>3821.72</c:v>
                </c:pt>
                <c:pt idx="11">
                  <c:v>3525.15</c:v>
                </c:pt>
                <c:pt idx="12">
                  <c:v>3872.73</c:v>
                </c:pt>
                <c:pt idx="13">
                  <c:v>2671.41</c:v>
                </c:pt>
                <c:pt idx="14">
                  <c:v>2962.86</c:v>
                </c:pt>
                <c:pt idx="15">
                  <c:v>2687.32</c:v>
                </c:pt>
                <c:pt idx="16">
                  <c:v>3366.67</c:v>
                </c:pt>
                <c:pt idx="17">
                  <c:v>2537.12</c:v>
                </c:pt>
                <c:pt idx="18">
                  <c:v>2575.94</c:v>
                </c:pt>
                <c:pt idx="19">
                  <c:v>3214.26</c:v>
                </c:pt>
                <c:pt idx="20">
                  <c:v>2895.08</c:v>
                </c:pt>
                <c:pt idx="21">
                  <c:v>2191.87</c:v>
                </c:pt>
                <c:pt idx="22">
                  <c:v>2186.39</c:v>
                </c:pt>
                <c:pt idx="23">
                  <c:v>1981.96</c:v>
                </c:pt>
                <c:pt idx="24">
                  <c:v>2804.27</c:v>
                </c:pt>
                <c:pt idx="25">
                  <c:v>2275.11</c:v>
                </c:pt>
                <c:pt idx="26">
                  <c:v>2234.16</c:v>
                </c:pt>
                <c:pt idx="27">
                  <c:v>2278.62</c:v>
                </c:pt>
                <c:pt idx="28">
                  <c:v>2653.22</c:v>
                </c:pt>
                <c:pt idx="29">
                  <c:v>2390.8200000000002</c:v>
                </c:pt>
                <c:pt idx="30">
                  <c:v>2493.38</c:v>
                </c:pt>
                <c:pt idx="31">
                  <c:v>2209.88</c:v>
                </c:pt>
                <c:pt idx="32">
                  <c:v>2547.56</c:v>
                </c:pt>
                <c:pt idx="33">
                  <c:v>2597.4899999999998</c:v>
                </c:pt>
                <c:pt idx="34">
                  <c:v>2556.4499999999998</c:v>
                </c:pt>
                <c:pt idx="35">
                  <c:v>2624.19</c:v>
                </c:pt>
                <c:pt idx="36">
                  <c:v>2948.28</c:v>
                </c:pt>
                <c:pt idx="37">
                  <c:v>3039.38</c:v>
                </c:pt>
                <c:pt idx="38">
                  <c:v>3063.7</c:v>
                </c:pt>
                <c:pt idx="39">
                  <c:v>3831.15</c:v>
                </c:pt>
                <c:pt idx="40">
                  <c:v>4171.74</c:v>
                </c:pt>
                <c:pt idx="41">
                  <c:v>2909.79</c:v>
                </c:pt>
                <c:pt idx="42">
                  <c:v>3460.03</c:v>
                </c:pt>
                <c:pt idx="43">
                  <c:v>3651.72</c:v>
                </c:pt>
                <c:pt idx="44">
                  <c:v>5860.64</c:v>
                </c:pt>
                <c:pt idx="45">
                  <c:v>3044.02</c:v>
                </c:pt>
                <c:pt idx="46">
                  <c:v>3425.43</c:v>
                </c:pt>
                <c:pt idx="47">
                  <c:v>3661.1</c:v>
                </c:pt>
                <c:pt idx="48">
                  <c:v>5568.9</c:v>
                </c:pt>
                <c:pt idx="49">
                  <c:v>3425.99</c:v>
                </c:pt>
                <c:pt idx="50">
                  <c:v>4315.03</c:v>
                </c:pt>
                <c:pt idx="51">
                  <c:v>4995.08</c:v>
                </c:pt>
                <c:pt idx="52">
                  <c:v>6004.09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757.57</c:v>
                </c:pt>
                <c:pt idx="2">
                  <c:v>553.92999999999995</c:v>
                </c:pt>
                <c:pt idx="3">
                  <c:v>696.79</c:v>
                </c:pt>
                <c:pt idx="4">
                  <c:v>826.88</c:v>
                </c:pt>
                <c:pt idx="5">
                  <c:v>825.81</c:v>
                </c:pt>
                <c:pt idx="6">
                  <c:v>546.92999999999995</c:v>
                </c:pt>
                <c:pt idx="7">
                  <c:v>731.47</c:v>
                </c:pt>
                <c:pt idx="8">
                  <c:v>830.95</c:v>
                </c:pt>
                <c:pt idx="9">
                  <c:v>586.07000000000005</c:v>
                </c:pt>
                <c:pt idx="10">
                  <c:v>527.99</c:v>
                </c:pt>
                <c:pt idx="11">
                  <c:v>356.34</c:v>
                </c:pt>
                <c:pt idx="12">
                  <c:v>457.01</c:v>
                </c:pt>
                <c:pt idx="13">
                  <c:v>389.55</c:v>
                </c:pt>
                <c:pt idx="14">
                  <c:v>361.46</c:v>
                </c:pt>
                <c:pt idx="15">
                  <c:v>310.61</c:v>
                </c:pt>
                <c:pt idx="16">
                  <c:v>288.06</c:v>
                </c:pt>
                <c:pt idx="17">
                  <c:v>373.23</c:v>
                </c:pt>
                <c:pt idx="18">
                  <c:v>386.04</c:v>
                </c:pt>
                <c:pt idx="19">
                  <c:v>382.91</c:v>
                </c:pt>
                <c:pt idx="20">
                  <c:v>370.81</c:v>
                </c:pt>
                <c:pt idx="21">
                  <c:v>467.74</c:v>
                </c:pt>
                <c:pt idx="22">
                  <c:v>421.06</c:v>
                </c:pt>
                <c:pt idx="23">
                  <c:v>349.9</c:v>
                </c:pt>
                <c:pt idx="24">
                  <c:v>588.53</c:v>
                </c:pt>
                <c:pt idx="25">
                  <c:v>453.29</c:v>
                </c:pt>
                <c:pt idx="26">
                  <c:v>435.84</c:v>
                </c:pt>
                <c:pt idx="27">
                  <c:v>508.53</c:v>
                </c:pt>
                <c:pt idx="28">
                  <c:v>465.66</c:v>
                </c:pt>
                <c:pt idx="29">
                  <c:v>483.31</c:v>
                </c:pt>
                <c:pt idx="30">
                  <c:v>625.16</c:v>
                </c:pt>
                <c:pt idx="31">
                  <c:v>750.2</c:v>
                </c:pt>
                <c:pt idx="32">
                  <c:v>804.14</c:v>
                </c:pt>
                <c:pt idx="33">
                  <c:v>661.56</c:v>
                </c:pt>
                <c:pt idx="34">
                  <c:v>664.94</c:v>
                </c:pt>
                <c:pt idx="35">
                  <c:v>697.52</c:v>
                </c:pt>
                <c:pt idx="36">
                  <c:v>743.14</c:v>
                </c:pt>
                <c:pt idx="37">
                  <c:v>681.31</c:v>
                </c:pt>
                <c:pt idx="38">
                  <c:v>727.02</c:v>
                </c:pt>
                <c:pt idx="39">
                  <c:v>676.21</c:v>
                </c:pt>
                <c:pt idx="40">
                  <c:v>747.21</c:v>
                </c:pt>
                <c:pt idx="41">
                  <c:v>738.24</c:v>
                </c:pt>
                <c:pt idx="42">
                  <c:v>721.33</c:v>
                </c:pt>
                <c:pt idx="43">
                  <c:v>650.36</c:v>
                </c:pt>
                <c:pt idx="44">
                  <c:v>761.7</c:v>
                </c:pt>
                <c:pt idx="45">
                  <c:v>768.55</c:v>
                </c:pt>
                <c:pt idx="46">
                  <c:v>802.83</c:v>
                </c:pt>
                <c:pt idx="47">
                  <c:v>701.51</c:v>
                </c:pt>
                <c:pt idx="48">
                  <c:v>880.82</c:v>
                </c:pt>
                <c:pt idx="49">
                  <c:v>712.49</c:v>
                </c:pt>
                <c:pt idx="50">
                  <c:v>742.63</c:v>
                </c:pt>
                <c:pt idx="51">
                  <c:v>595.22</c:v>
                </c:pt>
                <c:pt idx="52">
                  <c:v>833.01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664.8</c:v>
                </c:pt>
                <c:pt idx="1">
                  <c:v>825</c:v>
                </c:pt>
                <c:pt idx="2">
                  <c:v>611.70000000000005</c:v>
                </c:pt>
                <c:pt idx="3">
                  <c:v>772.6</c:v>
                </c:pt>
                <c:pt idx="4">
                  <c:v>770.5</c:v>
                </c:pt>
                <c:pt idx="5">
                  <c:v>829.7</c:v>
                </c:pt>
                <c:pt idx="6">
                  <c:v>758.8</c:v>
                </c:pt>
                <c:pt idx="7">
                  <c:v>876.8</c:v>
                </c:pt>
                <c:pt idx="8">
                  <c:v>938.3</c:v>
                </c:pt>
                <c:pt idx="9">
                  <c:v>650.5</c:v>
                </c:pt>
                <c:pt idx="10">
                  <c:v>674.9</c:v>
                </c:pt>
                <c:pt idx="11">
                  <c:v>555.29999999999995</c:v>
                </c:pt>
                <c:pt idx="12">
                  <c:v>624.20000000000005</c:v>
                </c:pt>
                <c:pt idx="13">
                  <c:v>610.79999999999995</c:v>
                </c:pt>
                <c:pt idx="14">
                  <c:v>506.7</c:v>
                </c:pt>
                <c:pt idx="15">
                  <c:v>435.4</c:v>
                </c:pt>
                <c:pt idx="16">
                  <c:v>416.3</c:v>
                </c:pt>
                <c:pt idx="17">
                  <c:v>506.6</c:v>
                </c:pt>
                <c:pt idx="18">
                  <c:v>548.5</c:v>
                </c:pt>
                <c:pt idx="19">
                  <c:v>603.70000000000005</c:v>
                </c:pt>
                <c:pt idx="20">
                  <c:v>583.29999999999995</c:v>
                </c:pt>
                <c:pt idx="21">
                  <c:v>776.8</c:v>
                </c:pt>
                <c:pt idx="22">
                  <c:v>676.3</c:v>
                </c:pt>
                <c:pt idx="23">
                  <c:v>593.6</c:v>
                </c:pt>
                <c:pt idx="24">
                  <c:v>868.9</c:v>
                </c:pt>
                <c:pt idx="25">
                  <c:v>758.5</c:v>
                </c:pt>
                <c:pt idx="26">
                  <c:v>755.5</c:v>
                </c:pt>
                <c:pt idx="27">
                  <c:v>876.4</c:v>
                </c:pt>
                <c:pt idx="28">
                  <c:v>741.2</c:v>
                </c:pt>
                <c:pt idx="29">
                  <c:v>751.3</c:v>
                </c:pt>
                <c:pt idx="30">
                  <c:v>949.3</c:v>
                </c:pt>
                <c:pt idx="31">
                  <c:v>1032.0999999999999</c:v>
                </c:pt>
                <c:pt idx="32">
                  <c:v>1093.5</c:v>
                </c:pt>
                <c:pt idx="33">
                  <c:v>928.8</c:v>
                </c:pt>
                <c:pt idx="34">
                  <c:v>933.6</c:v>
                </c:pt>
                <c:pt idx="35">
                  <c:v>962.5</c:v>
                </c:pt>
                <c:pt idx="36">
                  <c:v>1045.9000000000001</c:v>
                </c:pt>
                <c:pt idx="37">
                  <c:v>1014.7</c:v>
                </c:pt>
                <c:pt idx="38">
                  <c:v>1020.1</c:v>
                </c:pt>
                <c:pt idx="39">
                  <c:v>982.7</c:v>
                </c:pt>
                <c:pt idx="40">
                  <c:v>1030.5999999999999</c:v>
                </c:pt>
                <c:pt idx="41">
                  <c:v>1040</c:v>
                </c:pt>
                <c:pt idx="42">
                  <c:v>1045</c:v>
                </c:pt>
                <c:pt idx="43">
                  <c:v>960.3</c:v>
                </c:pt>
                <c:pt idx="44">
                  <c:v>956.6</c:v>
                </c:pt>
                <c:pt idx="45">
                  <c:v>1137</c:v>
                </c:pt>
                <c:pt idx="46">
                  <c:v>1235.5</c:v>
                </c:pt>
                <c:pt idx="47">
                  <c:v>1205.5</c:v>
                </c:pt>
                <c:pt idx="48">
                  <c:v>1398.5</c:v>
                </c:pt>
                <c:pt idx="49">
                  <c:v>1308</c:v>
                </c:pt>
                <c:pt idx="50">
                  <c:v>1353.9</c:v>
                </c:pt>
                <c:pt idx="51">
                  <c:v>1297.9000000000001</c:v>
                </c:pt>
                <c:pt idx="52">
                  <c:v>1465.5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4727</c:v>
                </c:pt>
                <c:pt idx="1">
                  <c:v>4190</c:v>
                </c:pt>
                <c:pt idx="2">
                  <c:v>4241.6000000000004</c:v>
                </c:pt>
                <c:pt idx="3">
                  <c:v>4184.7</c:v>
                </c:pt>
                <c:pt idx="4">
                  <c:v>5177.8</c:v>
                </c:pt>
                <c:pt idx="5">
                  <c:v>3998.3</c:v>
                </c:pt>
                <c:pt idx="6">
                  <c:v>3789.6</c:v>
                </c:pt>
                <c:pt idx="7">
                  <c:v>3829.3</c:v>
                </c:pt>
                <c:pt idx="8">
                  <c:v>4668.7</c:v>
                </c:pt>
                <c:pt idx="9">
                  <c:v>3820.9</c:v>
                </c:pt>
                <c:pt idx="10">
                  <c:v>4464.3</c:v>
                </c:pt>
                <c:pt idx="11">
                  <c:v>4177.7</c:v>
                </c:pt>
                <c:pt idx="12">
                  <c:v>4486.8999999999996</c:v>
                </c:pt>
                <c:pt idx="13">
                  <c:v>3210.4</c:v>
                </c:pt>
                <c:pt idx="14">
                  <c:v>3584.4</c:v>
                </c:pt>
                <c:pt idx="15">
                  <c:v>3251</c:v>
                </c:pt>
                <c:pt idx="16">
                  <c:v>3818</c:v>
                </c:pt>
                <c:pt idx="17">
                  <c:v>3022.3</c:v>
                </c:pt>
                <c:pt idx="18">
                  <c:v>3055.6</c:v>
                </c:pt>
                <c:pt idx="19">
                  <c:v>3632.5</c:v>
                </c:pt>
                <c:pt idx="20">
                  <c:v>3621.9</c:v>
                </c:pt>
                <c:pt idx="21">
                  <c:v>2983.7</c:v>
                </c:pt>
                <c:pt idx="22">
                  <c:v>3099.2</c:v>
                </c:pt>
                <c:pt idx="23">
                  <c:v>2946.4</c:v>
                </c:pt>
                <c:pt idx="24">
                  <c:v>3726.9</c:v>
                </c:pt>
                <c:pt idx="25">
                  <c:v>3271.1</c:v>
                </c:pt>
                <c:pt idx="26">
                  <c:v>3321.8</c:v>
                </c:pt>
                <c:pt idx="27">
                  <c:v>3362.4</c:v>
                </c:pt>
                <c:pt idx="28">
                  <c:v>3651.2</c:v>
                </c:pt>
                <c:pt idx="29">
                  <c:v>3457.7</c:v>
                </c:pt>
                <c:pt idx="30">
                  <c:v>3598.1</c:v>
                </c:pt>
                <c:pt idx="31">
                  <c:v>3245.1</c:v>
                </c:pt>
                <c:pt idx="32">
                  <c:v>3513.8</c:v>
                </c:pt>
                <c:pt idx="33">
                  <c:v>3515.9</c:v>
                </c:pt>
                <c:pt idx="34">
                  <c:v>3505</c:v>
                </c:pt>
                <c:pt idx="35">
                  <c:v>3637.5</c:v>
                </c:pt>
                <c:pt idx="36">
                  <c:v>3843.4</c:v>
                </c:pt>
                <c:pt idx="37">
                  <c:v>3950.2</c:v>
                </c:pt>
                <c:pt idx="38">
                  <c:v>4040.3</c:v>
                </c:pt>
                <c:pt idx="39">
                  <c:v>4879.3999999999996</c:v>
                </c:pt>
                <c:pt idx="40">
                  <c:v>5178.1000000000004</c:v>
                </c:pt>
                <c:pt idx="41">
                  <c:v>3946.2</c:v>
                </c:pt>
                <c:pt idx="42">
                  <c:v>4552.7</c:v>
                </c:pt>
                <c:pt idx="43">
                  <c:v>4682.8999999999996</c:v>
                </c:pt>
                <c:pt idx="44">
                  <c:v>6795.4</c:v>
                </c:pt>
                <c:pt idx="45">
                  <c:v>4241.7</c:v>
                </c:pt>
                <c:pt idx="46">
                  <c:v>4528</c:v>
                </c:pt>
                <c:pt idx="47">
                  <c:v>4889.8</c:v>
                </c:pt>
                <c:pt idx="48">
                  <c:v>6683.9</c:v>
                </c:pt>
                <c:pt idx="49">
                  <c:v>4570.3999999999996</c:v>
                </c:pt>
                <c:pt idx="50">
                  <c:v>5533</c:v>
                </c:pt>
                <c:pt idx="51">
                  <c:v>6376.7</c:v>
                </c:pt>
                <c:pt idx="52">
                  <c:v>7199.3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2165.09</c:v>
                </c:pt>
                <c:pt idx="2">
                  <c:v>2655.58</c:v>
                </c:pt>
                <c:pt idx="3">
                  <c:v>2409.92</c:v>
                </c:pt>
                <c:pt idx="4">
                  <c:v>3232.61</c:v>
                </c:pt>
                <c:pt idx="5">
                  <c:v>3430.31</c:v>
                </c:pt>
                <c:pt idx="6">
                  <c:v>4340.9799999999996</c:v>
                </c:pt>
                <c:pt idx="7">
                  <c:v>3254.18</c:v>
                </c:pt>
                <c:pt idx="8">
                  <c:v>3785.29</c:v>
                </c:pt>
                <c:pt idx="9">
                  <c:v>3614.17</c:v>
                </c:pt>
                <c:pt idx="10">
                  <c:v>3457.43</c:v>
                </c:pt>
                <c:pt idx="11">
                  <c:v>3156.65</c:v>
                </c:pt>
                <c:pt idx="12">
                  <c:v>3884.08</c:v>
                </c:pt>
                <c:pt idx="13">
                  <c:v>3156.53</c:v>
                </c:pt>
                <c:pt idx="14">
                  <c:v>3436.24</c:v>
                </c:pt>
                <c:pt idx="15">
                  <c:v>3173.69</c:v>
                </c:pt>
                <c:pt idx="16">
                  <c:v>3174.48</c:v>
                </c:pt>
                <c:pt idx="17">
                  <c:v>3873.91</c:v>
                </c:pt>
                <c:pt idx="18">
                  <c:v>4199.01</c:v>
                </c:pt>
                <c:pt idx="19">
                  <c:v>4896.04</c:v>
                </c:pt>
                <c:pt idx="20">
                  <c:v>3918.3</c:v>
                </c:pt>
                <c:pt idx="21">
                  <c:v>3527.74</c:v>
                </c:pt>
                <c:pt idx="22">
                  <c:v>5530.58</c:v>
                </c:pt>
                <c:pt idx="23">
                  <c:v>4198.9799999999996</c:v>
                </c:pt>
                <c:pt idx="24">
                  <c:v>3942.17</c:v>
                </c:pt>
                <c:pt idx="25">
                  <c:v>3589.39</c:v>
                </c:pt>
                <c:pt idx="26">
                  <c:v>3333.39</c:v>
                </c:pt>
                <c:pt idx="27">
                  <c:v>3183.31</c:v>
                </c:pt>
                <c:pt idx="28">
                  <c:v>4221.4799999999996</c:v>
                </c:pt>
                <c:pt idx="29">
                  <c:v>4179.22</c:v>
                </c:pt>
                <c:pt idx="30">
                  <c:v>5984.03</c:v>
                </c:pt>
                <c:pt idx="31">
                  <c:v>3863.05</c:v>
                </c:pt>
                <c:pt idx="32">
                  <c:v>7273.42</c:v>
                </c:pt>
                <c:pt idx="33">
                  <c:v>4887.2700000000004</c:v>
                </c:pt>
                <c:pt idx="34">
                  <c:v>4858.2</c:v>
                </c:pt>
                <c:pt idx="35">
                  <c:v>4949.09</c:v>
                </c:pt>
                <c:pt idx="36">
                  <c:v>5620.42</c:v>
                </c:pt>
                <c:pt idx="37">
                  <c:v>5529.01</c:v>
                </c:pt>
                <c:pt idx="38">
                  <c:v>5025.8</c:v>
                </c:pt>
                <c:pt idx="39">
                  <c:v>4876.1099999999997</c:v>
                </c:pt>
                <c:pt idx="40">
                  <c:v>5736.28</c:v>
                </c:pt>
                <c:pt idx="41">
                  <c:v>4454.91</c:v>
                </c:pt>
                <c:pt idx="42">
                  <c:v>3401.81</c:v>
                </c:pt>
                <c:pt idx="43">
                  <c:v>3859.96</c:v>
                </c:pt>
                <c:pt idx="44">
                  <c:v>5747.15</c:v>
                </c:pt>
                <c:pt idx="45">
                  <c:v>4737.45</c:v>
                </c:pt>
                <c:pt idx="46">
                  <c:v>5106.38</c:v>
                </c:pt>
                <c:pt idx="47">
                  <c:v>4839.96</c:v>
                </c:pt>
                <c:pt idx="48">
                  <c:v>6149.96</c:v>
                </c:pt>
                <c:pt idx="49">
                  <c:v>5210.3599999999997</c:v>
                </c:pt>
                <c:pt idx="50">
                  <c:v>5219.3500000000004</c:v>
                </c:pt>
                <c:pt idx="51">
                  <c:v>5176.58</c:v>
                </c:pt>
                <c:pt idx="52">
                  <c:v>5193.16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1592.51</c:v>
                </c:pt>
                <c:pt idx="2">
                  <c:v>1954.96</c:v>
                </c:pt>
                <c:pt idx="3">
                  <c:v>1908.6</c:v>
                </c:pt>
                <c:pt idx="4">
                  <c:v>2261.7399999999998</c:v>
                </c:pt>
                <c:pt idx="5">
                  <c:v>2389.23</c:v>
                </c:pt>
                <c:pt idx="6">
                  <c:v>3241.5</c:v>
                </c:pt>
                <c:pt idx="7">
                  <c:v>2476.38</c:v>
                </c:pt>
                <c:pt idx="8">
                  <c:v>2854.9</c:v>
                </c:pt>
                <c:pt idx="9">
                  <c:v>2684.12</c:v>
                </c:pt>
                <c:pt idx="10">
                  <c:v>2540.09</c:v>
                </c:pt>
                <c:pt idx="11">
                  <c:v>2344.56</c:v>
                </c:pt>
                <c:pt idx="12">
                  <c:v>3007.09</c:v>
                </c:pt>
                <c:pt idx="13">
                  <c:v>2381.34</c:v>
                </c:pt>
                <c:pt idx="14">
                  <c:v>2432.86</c:v>
                </c:pt>
                <c:pt idx="15">
                  <c:v>2419.66</c:v>
                </c:pt>
                <c:pt idx="16">
                  <c:v>2339.0300000000002</c:v>
                </c:pt>
                <c:pt idx="17">
                  <c:v>2769.64</c:v>
                </c:pt>
                <c:pt idx="18">
                  <c:v>2921.56</c:v>
                </c:pt>
                <c:pt idx="19">
                  <c:v>3246.12</c:v>
                </c:pt>
                <c:pt idx="20">
                  <c:v>2863.81</c:v>
                </c:pt>
                <c:pt idx="21">
                  <c:v>2510.87</c:v>
                </c:pt>
                <c:pt idx="22">
                  <c:v>4095.77</c:v>
                </c:pt>
                <c:pt idx="23">
                  <c:v>3388.86</c:v>
                </c:pt>
                <c:pt idx="24">
                  <c:v>2809.77</c:v>
                </c:pt>
                <c:pt idx="25">
                  <c:v>2398.37</c:v>
                </c:pt>
                <c:pt idx="26">
                  <c:v>2253.98</c:v>
                </c:pt>
                <c:pt idx="27">
                  <c:v>2250.63</c:v>
                </c:pt>
                <c:pt idx="28">
                  <c:v>2845.45</c:v>
                </c:pt>
                <c:pt idx="29">
                  <c:v>3136.08</c:v>
                </c:pt>
                <c:pt idx="30">
                  <c:v>4897.62</c:v>
                </c:pt>
                <c:pt idx="31">
                  <c:v>2906.11</c:v>
                </c:pt>
                <c:pt idx="32">
                  <c:v>5639.17</c:v>
                </c:pt>
                <c:pt idx="33">
                  <c:v>3295.34</c:v>
                </c:pt>
                <c:pt idx="34">
                  <c:v>3698.39</c:v>
                </c:pt>
                <c:pt idx="35">
                  <c:v>3904.6</c:v>
                </c:pt>
                <c:pt idx="36">
                  <c:v>4239.05</c:v>
                </c:pt>
                <c:pt idx="37">
                  <c:v>4043.75</c:v>
                </c:pt>
                <c:pt idx="38">
                  <c:v>3527.11</c:v>
                </c:pt>
                <c:pt idx="39">
                  <c:v>3256.7</c:v>
                </c:pt>
                <c:pt idx="40">
                  <c:v>4499.26</c:v>
                </c:pt>
                <c:pt idx="41">
                  <c:v>3300.01</c:v>
                </c:pt>
                <c:pt idx="42">
                  <c:v>2254.0500000000002</c:v>
                </c:pt>
                <c:pt idx="43">
                  <c:v>2741.03</c:v>
                </c:pt>
                <c:pt idx="44">
                  <c:v>3718.78</c:v>
                </c:pt>
                <c:pt idx="45">
                  <c:v>3595.29</c:v>
                </c:pt>
                <c:pt idx="46">
                  <c:v>4271.32</c:v>
                </c:pt>
                <c:pt idx="47">
                  <c:v>4137.46</c:v>
                </c:pt>
                <c:pt idx="48">
                  <c:v>5218.13</c:v>
                </c:pt>
                <c:pt idx="49">
                  <c:v>4328.4399999999996</c:v>
                </c:pt>
                <c:pt idx="50">
                  <c:v>3805.1</c:v>
                </c:pt>
                <c:pt idx="51">
                  <c:v>4310.8</c:v>
                </c:pt>
                <c:pt idx="52">
                  <c:v>4158.4399999999996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572.58000000000004</c:v>
                </c:pt>
                <c:pt idx="2">
                  <c:v>700.61</c:v>
                </c:pt>
                <c:pt idx="3">
                  <c:v>501.32</c:v>
                </c:pt>
                <c:pt idx="4">
                  <c:v>970.87</c:v>
                </c:pt>
                <c:pt idx="5">
                  <c:v>1041.08</c:v>
                </c:pt>
                <c:pt idx="6">
                  <c:v>1099.48</c:v>
                </c:pt>
                <c:pt idx="7">
                  <c:v>777.8</c:v>
                </c:pt>
                <c:pt idx="8">
                  <c:v>930.39</c:v>
                </c:pt>
                <c:pt idx="9">
                  <c:v>930.05</c:v>
                </c:pt>
                <c:pt idx="10">
                  <c:v>917.33</c:v>
                </c:pt>
                <c:pt idx="11">
                  <c:v>812.09</c:v>
                </c:pt>
                <c:pt idx="12">
                  <c:v>877</c:v>
                </c:pt>
                <c:pt idx="13">
                  <c:v>775.19</c:v>
                </c:pt>
                <c:pt idx="14">
                  <c:v>1003.39</c:v>
                </c:pt>
                <c:pt idx="15">
                  <c:v>754.04</c:v>
                </c:pt>
                <c:pt idx="16">
                  <c:v>835.45</c:v>
                </c:pt>
                <c:pt idx="17">
                  <c:v>1104.27</c:v>
                </c:pt>
                <c:pt idx="18">
                  <c:v>1277.45</c:v>
                </c:pt>
                <c:pt idx="19">
                  <c:v>1649.92</c:v>
                </c:pt>
                <c:pt idx="20">
                  <c:v>1054.49</c:v>
                </c:pt>
                <c:pt idx="21">
                  <c:v>1016.87</c:v>
                </c:pt>
                <c:pt idx="22">
                  <c:v>1434.81</c:v>
                </c:pt>
                <c:pt idx="23">
                  <c:v>810.12</c:v>
                </c:pt>
                <c:pt idx="24">
                  <c:v>1132.4000000000001</c:v>
                </c:pt>
                <c:pt idx="25">
                  <c:v>1191.02</c:v>
                </c:pt>
                <c:pt idx="26">
                  <c:v>1079.4100000000001</c:v>
                </c:pt>
                <c:pt idx="27">
                  <c:v>932.68</c:v>
                </c:pt>
                <c:pt idx="28">
                  <c:v>1376.03</c:v>
                </c:pt>
                <c:pt idx="29">
                  <c:v>1043.1400000000001</c:v>
                </c:pt>
                <c:pt idx="30">
                  <c:v>1086.4100000000001</c:v>
                </c:pt>
                <c:pt idx="31">
                  <c:v>956.94</c:v>
                </c:pt>
                <c:pt idx="32">
                  <c:v>1634.25</c:v>
                </c:pt>
                <c:pt idx="33">
                  <c:v>1591.93</c:v>
                </c:pt>
                <c:pt idx="34">
                  <c:v>1159.81</c:v>
                </c:pt>
                <c:pt idx="35">
                  <c:v>1044.49</c:v>
                </c:pt>
                <c:pt idx="36">
                  <c:v>1381.37</c:v>
                </c:pt>
                <c:pt idx="37">
                  <c:v>1485.26</c:v>
                </c:pt>
                <c:pt idx="38">
                  <c:v>1498.7</c:v>
                </c:pt>
                <c:pt idx="39">
                  <c:v>1619.41</c:v>
                </c:pt>
                <c:pt idx="40">
                  <c:v>1237.02</c:v>
                </c:pt>
                <c:pt idx="41">
                  <c:v>1154.8900000000001</c:v>
                </c:pt>
                <c:pt idx="42">
                  <c:v>1147.77</c:v>
                </c:pt>
                <c:pt idx="43">
                  <c:v>1118.93</c:v>
                </c:pt>
                <c:pt idx="44">
                  <c:v>2028.37</c:v>
                </c:pt>
                <c:pt idx="45">
                  <c:v>1142.1600000000001</c:v>
                </c:pt>
                <c:pt idx="46">
                  <c:v>835.05</c:v>
                </c:pt>
                <c:pt idx="47">
                  <c:v>702.5</c:v>
                </c:pt>
                <c:pt idx="48">
                  <c:v>931.83</c:v>
                </c:pt>
                <c:pt idx="49">
                  <c:v>881.92</c:v>
                </c:pt>
                <c:pt idx="50">
                  <c:v>1414.25</c:v>
                </c:pt>
                <c:pt idx="51">
                  <c:v>865.79</c:v>
                </c:pt>
                <c:pt idx="52">
                  <c:v>1034.72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1154.2</c:v>
                </c:pt>
                <c:pt idx="1">
                  <c:v>1116.7</c:v>
                </c:pt>
                <c:pt idx="2">
                  <c:v>1203.8</c:v>
                </c:pt>
                <c:pt idx="3">
                  <c:v>1044.5</c:v>
                </c:pt>
                <c:pt idx="4">
                  <c:v>1349.9</c:v>
                </c:pt>
                <c:pt idx="5">
                  <c:v>1685.1</c:v>
                </c:pt>
                <c:pt idx="6">
                  <c:v>1864.7</c:v>
                </c:pt>
                <c:pt idx="7">
                  <c:v>1809.7</c:v>
                </c:pt>
                <c:pt idx="8">
                  <c:v>1701.1</c:v>
                </c:pt>
                <c:pt idx="9">
                  <c:v>1760.9</c:v>
                </c:pt>
                <c:pt idx="10">
                  <c:v>2006.8</c:v>
                </c:pt>
                <c:pt idx="11">
                  <c:v>1622.1</c:v>
                </c:pt>
                <c:pt idx="12">
                  <c:v>1637.3</c:v>
                </c:pt>
                <c:pt idx="13">
                  <c:v>1420.6</c:v>
                </c:pt>
                <c:pt idx="14">
                  <c:v>1527.8</c:v>
                </c:pt>
                <c:pt idx="15">
                  <c:v>1541.6</c:v>
                </c:pt>
                <c:pt idx="16">
                  <c:v>1364.8</c:v>
                </c:pt>
                <c:pt idx="17">
                  <c:v>1559</c:v>
                </c:pt>
                <c:pt idx="18">
                  <c:v>1636.2</c:v>
                </c:pt>
                <c:pt idx="19">
                  <c:v>2070.8000000000002</c:v>
                </c:pt>
                <c:pt idx="20">
                  <c:v>2143.6999999999998</c:v>
                </c:pt>
                <c:pt idx="21">
                  <c:v>2242.9</c:v>
                </c:pt>
                <c:pt idx="22">
                  <c:v>2360.3000000000002</c:v>
                </c:pt>
                <c:pt idx="23">
                  <c:v>2154.1999999999998</c:v>
                </c:pt>
                <c:pt idx="24">
                  <c:v>2178.5</c:v>
                </c:pt>
                <c:pt idx="25">
                  <c:v>2310.4</c:v>
                </c:pt>
                <c:pt idx="26">
                  <c:v>2217.5</c:v>
                </c:pt>
                <c:pt idx="27">
                  <c:v>1945</c:v>
                </c:pt>
                <c:pt idx="28">
                  <c:v>2036.4</c:v>
                </c:pt>
                <c:pt idx="29">
                  <c:v>2028</c:v>
                </c:pt>
                <c:pt idx="30">
                  <c:v>2029.6</c:v>
                </c:pt>
                <c:pt idx="31">
                  <c:v>1834.4</c:v>
                </c:pt>
                <c:pt idx="32">
                  <c:v>2044.3</c:v>
                </c:pt>
                <c:pt idx="33">
                  <c:v>2429.3000000000002</c:v>
                </c:pt>
                <c:pt idx="34">
                  <c:v>2275.1999999999998</c:v>
                </c:pt>
                <c:pt idx="35">
                  <c:v>2248.4</c:v>
                </c:pt>
                <c:pt idx="36">
                  <c:v>2301.3000000000002</c:v>
                </c:pt>
                <c:pt idx="37">
                  <c:v>2484.5</c:v>
                </c:pt>
                <c:pt idx="38">
                  <c:v>2582.4</c:v>
                </c:pt>
                <c:pt idx="39">
                  <c:v>3048.3</c:v>
                </c:pt>
                <c:pt idx="40">
                  <c:v>2948.3</c:v>
                </c:pt>
                <c:pt idx="41">
                  <c:v>2939</c:v>
                </c:pt>
                <c:pt idx="42">
                  <c:v>2856.3</c:v>
                </c:pt>
                <c:pt idx="43">
                  <c:v>2778.2</c:v>
                </c:pt>
                <c:pt idx="44">
                  <c:v>3453.9</c:v>
                </c:pt>
                <c:pt idx="45">
                  <c:v>4041.8</c:v>
                </c:pt>
                <c:pt idx="46">
                  <c:v>4094.6</c:v>
                </c:pt>
                <c:pt idx="47">
                  <c:v>4037.5</c:v>
                </c:pt>
                <c:pt idx="48">
                  <c:v>3756.5</c:v>
                </c:pt>
                <c:pt idx="49">
                  <c:v>3795.2</c:v>
                </c:pt>
                <c:pt idx="50">
                  <c:v>4224.2</c:v>
                </c:pt>
                <c:pt idx="51">
                  <c:v>4141.8999999999996</c:v>
                </c:pt>
                <c:pt idx="52">
                  <c:v>3992.6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7785.7</c:v>
                </c:pt>
                <c:pt idx="1">
                  <c:v>7480.6</c:v>
                </c:pt>
                <c:pt idx="2">
                  <c:v>7484.7</c:v>
                </c:pt>
                <c:pt idx="3">
                  <c:v>7407.6</c:v>
                </c:pt>
                <c:pt idx="4">
                  <c:v>6452.5</c:v>
                </c:pt>
                <c:pt idx="5">
                  <c:v>6486.9</c:v>
                </c:pt>
                <c:pt idx="6">
                  <c:v>7317.9</c:v>
                </c:pt>
                <c:pt idx="7">
                  <c:v>7702</c:v>
                </c:pt>
                <c:pt idx="8">
                  <c:v>7725.5</c:v>
                </c:pt>
                <c:pt idx="9">
                  <c:v>7828.5</c:v>
                </c:pt>
                <c:pt idx="10">
                  <c:v>7437</c:v>
                </c:pt>
                <c:pt idx="11">
                  <c:v>7135.4</c:v>
                </c:pt>
                <c:pt idx="12">
                  <c:v>7435.6</c:v>
                </c:pt>
                <c:pt idx="13">
                  <c:v>7702.4</c:v>
                </c:pt>
                <c:pt idx="14">
                  <c:v>7443.9</c:v>
                </c:pt>
                <c:pt idx="15">
                  <c:v>7476.2</c:v>
                </c:pt>
                <c:pt idx="16">
                  <c:v>6764.8</c:v>
                </c:pt>
                <c:pt idx="17">
                  <c:v>7352</c:v>
                </c:pt>
                <c:pt idx="18">
                  <c:v>7393.4</c:v>
                </c:pt>
                <c:pt idx="19">
                  <c:v>7977.8</c:v>
                </c:pt>
                <c:pt idx="20">
                  <c:v>8071.9</c:v>
                </c:pt>
                <c:pt idx="21">
                  <c:v>8294.4</c:v>
                </c:pt>
                <c:pt idx="22">
                  <c:v>9217.2000000000007</c:v>
                </c:pt>
                <c:pt idx="23">
                  <c:v>10218.1</c:v>
                </c:pt>
                <c:pt idx="24">
                  <c:v>10347.1</c:v>
                </c:pt>
                <c:pt idx="25">
                  <c:v>10524.9</c:v>
                </c:pt>
                <c:pt idx="26">
                  <c:v>9569.2999999999993</c:v>
                </c:pt>
                <c:pt idx="27">
                  <c:v>9981.7999999999993</c:v>
                </c:pt>
                <c:pt idx="28">
                  <c:v>9955.9</c:v>
                </c:pt>
                <c:pt idx="29">
                  <c:v>10759.7</c:v>
                </c:pt>
                <c:pt idx="30">
                  <c:v>12545.1</c:v>
                </c:pt>
                <c:pt idx="31">
                  <c:v>12835.1</c:v>
                </c:pt>
                <c:pt idx="32">
                  <c:v>14756.3</c:v>
                </c:pt>
                <c:pt idx="33">
                  <c:v>15053.5</c:v>
                </c:pt>
                <c:pt idx="34">
                  <c:v>14776.1</c:v>
                </c:pt>
                <c:pt idx="35">
                  <c:v>16064.2</c:v>
                </c:pt>
                <c:pt idx="36">
                  <c:v>16648.900000000001</c:v>
                </c:pt>
                <c:pt idx="37">
                  <c:v>17490.2</c:v>
                </c:pt>
                <c:pt idx="38">
                  <c:v>17357.099999999999</c:v>
                </c:pt>
                <c:pt idx="39">
                  <c:v>16536</c:v>
                </c:pt>
                <c:pt idx="40">
                  <c:v>16632.3</c:v>
                </c:pt>
                <c:pt idx="41">
                  <c:v>16432.2</c:v>
                </c:pt>
                <c:pt idx="42">
                  <c:v>15908.8</c:v>
                </c:pt>
                <c:pt idx="43">
                  <c:v>15562.2</c:v>
                </c:pt>
                <c:pt idx="44">
                  <c:v>15140.7</c:v>
                </c:pt>
                <c:pt idx="45">
                  <c:v>15878.3</c:v>
                </c:pt>
                <c:pt idx="46">
                  <c:v>16777.099999999999</c:v>
                </c:pt>
                <c:pt idx="47">
                  <c:v>18375</c:v>
                </c:pt>
                <c:pt idx="48">
                  <c:v>18638.2</c:v>
                </c:pt>
                <c:pt idx="49">
                  <c:v>18352.8</c:v>
                </c:pt>
                <c:pt idx="50">
                  <c:v>18146.3</c:v>
                </c:pt>
                <c:pt idx="51">
                  <c:v>19205.400000000001</c:v>
                </c:pt>
                <c:pt idx="52">
                  <c:v>18225.7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Euroopan talous nollakasvussa alkuvuonna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5942079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80185648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77281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49366"/>
              </p:ext>
            </p:extLst>
          </p:nvPr>
        </p:nvGraphicFramePr>
        <p:xfrm>
          <a:off x="827587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4942619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6629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5712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422401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78599288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1843"/>
              </p:ext>
            </p:extLst>
          </p:nvPr>
        </p:nvGraphicFramePr>
        <p:xfrm>
          <a:off x="3470383" y="3923754"/>
          <a:ext cx="3837921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41094"/>
              </p:ext>
            </p:extLst>
          </p:nvPr>
        </p:nvGraphicFramePr>
        <p:xfrm>
          <a:off x="827585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4867868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0287657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8001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9115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60128993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53360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79043"/>
              </p:ext>
            </p:extLst>
          </p:nvPr>
        </p:nvGraphicFramePr>
        <p:xfrm>
          <a:off x="827585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45007727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2021: rauta- ja terästuotteet sekä värimetallit ja valut 90 %, metallimalmien louhinta 10 %.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1088610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2021: rauta- ja terästuotteet sekä värimetallit ja valut 90 %, metallimalmien louhinta 10 %.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3089534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90585795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223895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8044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93607438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38370950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58534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79136"/>
              </p:ext>
            </p:extLst>
          </p:nvPr>
        </p:nvGraphicFramePr>
        <p:xfrm>
          <a:off x="827585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02710448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91791810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45724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2010226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49638"/>
              </p:ext>
            </p:extLst>
          </p:nvPr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-35 %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tunnelmien heikkeneminen toistaiseksi pysähtynyt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60054200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5647308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8552"/>
              </p:ext>
            </p:extLst>
          </p:nvPr>
        </p:nvGraphicFramePr>
        <p:xfrm>
          <a:off x="827583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9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25588">
                  <a:extLst>
                    <a:ext uri="{9D8B030D-6E8A-4147-A177-3AD203B41FA5}">
                      <a16:colId xmlns:a16="http://schemas.microsoft.com/office/drawing/2014/main" val="325774674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60920"/>
              </p:ext>
            </p:extLst>
          </p:nvPr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31.12.2021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31.12.2022 / 30.9.2022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+0 %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3650799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kasvu pysähtynyt maailmalla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136424" cy="730549"/>
          </a:xfrm>
        </p:spPr>
        <p:txBody>
          <a:bodyPr/>
          <a:lstStyle/>
          <a:p>
            <a:r>
              <a:rPr lang="fi-FI" dirty="0"/>
              <a:t>Teollisuuden suhdannetilanne edelleen heikentynyt mutta odotukset tulevasta hieman kohentuneet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40886343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31015"/>
              </p:ext>
            </p:extLst>
          </p:nvPr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 kääntynyt Suomessa laskuun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8" name="Sisällön paikkamerkki 17">
            <a:extLst>
              <a:ext uri="{FF2B5EF4-FFF2-40B4-BE49-F238E27FC236}">
                <a16:creationId xmlns:a16="http://schemas.microsoft.com/office/drawing/2014/main" id="{5C0EBE92-AFAE-40A8-9E3C-F5433920016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9372662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8" name="Sisällön paikkamerkki 17">
                        <a:extLst>
                          <a:ext uri="{FF2B5EF4-FFF2-40B4-BE49-F238E27FC236}">
                            <a16:creationId xmlns:a16="http://schemas.microsoft.com/office/drawing/2014/main" id="{5C0EBE92-AFAE-40A8-9E3C-F54339200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9210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kohentunut, mutta edelleen poikkeuksellisen heikolla tasolla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70800693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9.2.2023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tammikuu 2023.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2368874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33327"/>
              </p:ext>
            </p:extLst>
          </p:nvPr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Teknologiateollisuuden henkilöstömäärän kasvu hidastui edelleen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9.2.2023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892471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91787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9.2.2023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64969987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3141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IV,2021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IV,2022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0139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15744</TotalTime>
  <Words>1069</Words>
  <Application>Microsoft Office PowerPoint</Application>
  <PresentationFormat>Näytössä katseltava esitys (16:9)</PresentationFormat>
  <Paragraphs>419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110</cp:revision>
  <cp:lastPrinted>2016-06-09T07:47:11Z</cp:lastPrinted>
  <dcterms:created xsi:type="dcterms:W3CDTF">2019-10-17T09:08:24Z</dcterms:created>
  <dcterms:modified xsi:type="dcterms:W3CDTF">2023-02-09T07:12:11Z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