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1101" r:id="rId5"/>
    <p:sldId id="1095" r:id="rId6"/>
    <p:sldId id="1085" r:id="rId7"/>
    <p:sldId id="970" r:id="rId8"/>
    <p:sldId id="1098" r:id="rId9"/>
    <p:sldId id="277" r:id="rId10"/>
    <p:sldId id="365" r:id="rId11"/>
    <p:sldId id="1093" r:id="rId12"/>
    <p:sldId id="458" r:id="rId13"/>
    <p:sldId id="459" r:id="rId14"/>
    <p:sldId id="390" r:id="rId15"/>
    <p:sldId id="391" r:id="rId16"/>
    <p:sldId id="1099" r:id="rId17"/>
    <p:sldId id="1100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B8"/>
    <a:srgbClr val="000000"/>
    <a:srgbClr val="333333"/>
    <a:srgbClr val="FFFF00"/>
    <a:srgbClr val="85E869"/>
    <a:srgbClr val="FF805C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>
        <p:scale>
          <a:sx n="140" d="100"/>
          <a:sy n="140" d="100"/>
        </p:scale>
        <p:origin x="294" y="1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  <pc:docChgLst>
    <pc:chgData name="Rautaporras Petteri" userId="81ae4bc9-51ec-4b09-af2d-f08f9486593f" providerId="ADAL" clId="{1CA56A1F-37FD-4595-8274-BFC2AA9DD8AF}"/>
    <pc:docChg chg="undo custSel addSld delSld modSld sldOrd">
      <pc:chgData name="Rautaporras Petteri" userId="81ae4bc9-51ec-4b09-af2d-f08f9486593f" providerId="ADAL" clId="{1CA56A1F-37FD-4595-8274-BFC2AA9DD8AF}" dt="2022-02-01T15:58:41.718" v="794"/>
      <pc:docMkLst>
        <pc:docMk/>
      </pc:docMkLst>
      <pc:sldChg chg="del">
        <pc:chgData name="Rautaporras Petteri" userId="81ae4bc9-51ec-4b09-af2d-f08f9486593f" providerId="ADAL" clId="{1CA56A1F-37FD-4595-8274-BFC2AA9DD8AF}" dt="2022-01-31T11:31:19.093" v="17" actId="47"/>
        <pc:sldMkLst>
          <pc:docMk/>
          <pc:sldMk cId="1365136293" sldId="256"/>
        </pc:sldMkLst>
      </pc:sldChg>
      <pc:sldChg chg="del">
        <pc:chgData name="Rautaporras Petteri" userId="81ae4bc9-51ec-4b09-af2d-f08f9486593f" providerId="ADAL" clId="{1CA56A1F-37FD-4595-8274-BFC2AA9DD8AF}" dt="2022-01-31T11:44:30.370" v="166" actId="47"/>
        <pc:sldMkLst>
          <pc:docMk/>
          <pc:sldMk cId="3270858534" sldId="257"/>
        </pc:sldMkLst>
      </pc:sldChg>
      <pc:sldChg chg="modSp add mod">
        <pc:chgData name="Rautaporras Petteri" userId="81ae4bc9-51ec-4b09-af2d-f08f9486593f" providerId="ADAL" clId="{1CA56A1F-37FD-4595-8274-BFC2AA9DD8AF}" dt="2022-01-31T11:49:46.153" v="284"/>
        <pc:sldMkLst>
          <pc:docMk/>
          <pc:sldMk cId="246678502" sldId="266"/>
        </pc:sldMkLst>
        <pc:spChg chg="mod">
          <ac:chgData name="Rautaporras Petteri" userId="81ae4bc9-51ec-4b09-af2d-f08f9486593f" providerId="ADAL" clId="{1CA56A1F-37FD-4595-8274-BFC2AA9DD8AF}" dt="2022-01-31T11:40:00.916" v="145" actId="20577"/>
          <ac:spMkLst>
            <pc:docMk/>
            <pc:sldMk cId="24667850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1:49:46.153" v="28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mod ord">
        <pc:chgData name="Rautaporras Petteri" userId="81ae4bc9-51ec-4b09-af2d-f08f9486593f" providerId="ADAL" clId="{1CA56A1F-37FD-4595-8274-BFC2AA9DD8AF}" dt="2022-01-31T12:07:04.998" v="657"/>
        <pc:sldMkLst>
          <pc:docMk/>
          <pc:sldMk cId="2587083354" sldId="365"/>
        </pc:sldMkLst>
        <pc:spChg chg="mod">
          <ac:chgData name="Rautaporras Petteri" userId="81ae4bc9-51ec-4b09-af2d-f08f9486593f" providerId="ADAL" clId="{1CA56A1F-37FD-4595-8274-BFC2AA9DD8AF}" dt="2022-01-31T12:04:59.230" v="6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CA56A1F-37FD-4595-8274-BFC2AA9DD8AF}" dt="2022-01-31T12:06:55.139" v="656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mod">
          <ac:chgData name="Rautaporras Petteri" userId="81ae4bc9-51ec-4b09-af2d-f08f9486593f" providerId="ADAL" clId="{1CA56A1F-37FD-4595-8274-BFC2AA9DD8AF}" dt="2022-01-31T12:07:04.998" v="65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3:24.224" v="737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CA56A1F-37FD-4595-8274-BFC2AA9DD8AF}" dt="2022-01-31T12:10:11.449" v="705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1CA56A1F-37FD-4595-8274-BFC2AA9DD8AF}" dt="2022-01-31T12:13:01.506" v="73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4:26.831" v="744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1CA56A1F-37FD-4595-8274-BFC2AA9DD8AF}" dt="2022-01-31T12:13:47.848" v="73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CA56A1F-37FD-4595-8274-BFC2AA9DD8AF}" dt="2022-01-31T12:11:14.885" v="72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1CA56A1F-37FD-4595-8274-BFC2AA9DD8AF}" dt="2022-01-31T12:13:44.479" v="73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4:26.831" v="744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5:56.325" v="754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1CA56A1F-37FD-4595-8274-BFC2AA9DD8AF}" dt="2022-01-31T12:10:19.477" v="706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1CA56A1F-37FD-4595-8274-BFC2AA9DD8AF}" dt="2022-01-31T12:14:43.085" v="749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7:19.585" v="765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1CA56A1F-37FD-4595-8274-BFC2AA9DD8AF}" dt="2022-01-31T12:11:08.713" v="72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1CA56A1F-37FD-4595-8274-BFC2AA9DD8AF}" dt="2022-01-31T12:16:16.783" v="755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7:19.585" v="765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8:12.594" v="76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CA56A1F-37FD-4595-8274-BFC2AA9DD8AF}" dt="2022-01-31T12:10:31.516" v="707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1CA56A1F-37FD-4595-8274-BFC2AA9DD8AF}" dt="2022-01-31T12:17:54.361" v="7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9:01.344" v="778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1CA56A1F-37FD-4595-8274-BFC2AA9DD8AF}" dt="2022-01-31T12:11:02.681" v="724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1CA56A1F-37FD-4595-8274-BFC2AA9DD8AF}" dt="2022-01-31T12:18:27.193" v="770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9:01.344" v="778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1:26.556" v="782"/>
        <pc:sldMkLst>
          <pc:docMk/>
          <pc:sldMk cId="1647773486" sldId="396"/>
        </pc:sldMkLst>
        <pc:spChg chg="mod">
          <ac:chgData name="Rautaporras Petteri" userId="81ae4bc9-51ec-4b09-af2d-f08f9486593f" providerId="ADAL" clId="{1CA56A1F-37FD-4595-8274-BFC2AA9DD8AF}" dt="2022-01-31T12:10:37.143" v="708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1CA56A1F-37FD-4595-8274-BFC2AA9DD8AF}" dt="2022-01-31T12:21:26.556" v="7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2:07.063" v="788"/>
        <pc:sldMkLst>
          <pc:docMk/>
          <pc:sldMk cId="2269594941" sldId="397"/>
        </pc:sldMkLst>
        <pc:spChg chg="mod">
          <ac:chgData name="Rautaporras Petteri" userId="81ae4bc9-51ec-4b09-af2d-f08f9486593f" providerId="ADAL" clId="{1CA56A1F-37FD-4595-8274-BFC2AA9DD8AF}" dt="2022-01-31T12:10:50.405" v="72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1CA56A1F-37FD-4595-8274-BFC2AA9DD8AF}" dt="2022-01-31T12:22:07.063" v="78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21:57.295" v="78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09:48.214" v="701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1CA56A1F-37FD-4595-8274-BFC2AA9DD8AF}" dt="2022-01-31T12:09:48.214" v="7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08:47.436" v="67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2:13.583" v="733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1CA56A1F-37FD-4595-8274-BFC2AA9DD8AF}" dt="2022-01-31T12:11:20.035" v="72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11:36.631" v="72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2:13.583" v="733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44:25.317" v="165" actId="47"/>
        <pc:sldMkLst>
          <pc:docMk/>
          <pc:sldMk cId="3860177801" sldId="650"/>
        </pc:sldMkLst>
      </pc:sldChg>
      <pc:sldChg chg="modSp">
        <pc:chgData name="Rautaporras Petteri" userId="81ae4bc9-51ec-4b09-af2d-f08f9486593f" providerId="ADAL" clId="{1CA56A1F-37FD-4595-8274-BFC2AA9DD8AF}" dt="2022-01-31T11:49:46.155" v="28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CA56A1F-37FD-4595-8274-BFC2AA9DD8AF}" dt="2022-01-31T11:49:46.155" v="28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7" v="28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CA56A1F-37FD-4595-8274-BFC2AA9DD8AF}" dt="2022-01-31T11:49:46.157" v="28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31:19.882" v="18" actId="47"/>
        <pc:sldMkLst>
          <pc:docMk/>
          <pc:sldMk cId="1256159947" sldId="955"/>
        </pc:sldMkLst>
      </pc:sldChg>
      <pc:sldChg chg="modSp mod">
        <pc:chgData name="Rautaporras Petteri" userId="81ae4bc9-51ec-4b09-af2d-f08f9486593f" providerId="ADAL" clId="{1CA56A1F-37FD-4595-8274-BFC2AA9DD8AF}" dt="2022-01-31T12:08:29.138" v="675" actId="27918"/>
        <pc:sldMkLst>
          <pc:docMk/>
          <pc:sldMk cId="3544025929" sldId="967"/>
        </pc:sldMkLst>
        <pc:spChg chg="mod">
          <ac:chgData name="Rautaporras Petteri" userId="81ae4bc9-51ec-4b09-af2d-f08f9486593f" providerId="ADAL" clId="{1CA56A1F-37FD-4595-8274-BFC2AA9DD8AF}" dt="2022-01-31T12:08:03.779" v="671" actId="1076"/>
          <ac:spMkLst>
            <pc:docMk/>
            <pc:sldMk cId="3544025929" sldId="967"/>
            <ac:spMk id="2" creationId="{DD90FC4D-C1AB-48F7-A136-1C97BCF78BAA}"/>
          </ac:spMkLst>
        </pc:spChg>
      </pc:sldChg>
      <pc:sldChg chg="modSp mod">
        <pc:chgData name="Rautaporras Petteri" userId="81ae4bc9-51ec-4b09-af2d-f08f9486593f" providerId="ADAL" clId="{1CA56A1F-37FD-4595-8274-BFC2AA9DD8AF}" dt="2022-01-31T11:49:46.148" v="282"/>
        <pc:sldMkLst>
          <pc:docMk/>
          <pc:sldMk cId="3567768325" sldId="970"/>
        </pc:sldMkLst>
        <pc:spChg chg="mod">
          <ac:chgData name="Rautaporras Petteri" userId="81ae4bc9-51ec-4b09-af2d-f08f9486593f" providerId="ADAL" clId="{1CA56A1F-37FD-4595-8274-BFC2AA9DD8AF}" dt="2022-01-31T11:37:07.122" v="80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1CA56A1F-37FD-4595-8274-BFC2AA9DD8AF}" dt="2022-01-31T11:49:46.148" v="28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0" v="283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1CA56A1F-37FD-4595-8274-BFC2AA9DD8AF}" dt="2022-01-31T11:49:46.150" v="28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1CA56A1F-37FD-4595-8274-BFC2AA9DD8AF}" dt="2022-01-31T11:44:31.243" v="167" actId="47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1CA56A1F-37FD-4595-8274-BFC2AA9DD8AF}" dt="2022-01-31T11:41:13.451" v="162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3" v="280"/>
        <pc:sldMkLst>
          <pc:docMk/>
          <pc:sldMk cId="17476588" sldId="1070"/>
        </pc:sldMkLst>
        <pc:spChg chg="mod">
          <ac:chgData name="Rautaporras Petteri" userId="81ae4bc9-51ec-4b09-af2d-f08f9486593f" providerId="ADAL" clId="{1CA56A1F-37FD-4595-8274-BFC2AA9DD8AF}" dt="2022-01-31T11:31:04.526" v="16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1CA56A1F-37FD-4595-8274-BFC2AA9DD8AF}" dt="2022-01-31T11:49:46.143" v="280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5" v="281"/>
        <pc:sldMkLst>
          <pc:docMk/>
          <pc:sldMk cId="3342183405" sldId="1085"/>
        </pc:sldMkLst>
        <pc:spChg chg="mod">
          <ac:chgData name="Rautaporras Petteri" userId="81ae4bc9-51ec-4b09-af2d-f08f9486593f" providerId="ADAL" clId="{1CA56A1F-37FD-4595-8274-BFC2AA9DD8AF}" dt="2022-01-31T11:36:33.950" v="79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1CA56A1F-37FD-4595-8274-BFC2AA9DD8AF}" dt="2022-01-31T11:49:46.145" v="281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49:37.663" v="279" actId="20577"/>
        <pc:sldMkLst>
          <pc:docMk/>
          <pc:sldMk cId="3979927803" sldId="1086"/>
        </pc:sldMkLst>
        <pc:spChg chg="mod">
          <ac:chgData name="Rautaporras Petteri" userId="81ae4bc9-51ec-4b09-af2d-f08f9486593f" providerId="ADAL" clId="{1CA56A1F-37FD-4595-8274-BFC2AA9DD8AF}" dt="2022-01-31T11:47:06.087" v="202" actId="1076"/>
          <ac:spMkLst>
            <pc:docMk/>
            <pc:sldMk cId="3979927803" sldId="1086"/>
            <ac:spMk id="2" creationId="{B4471D41-7C07-42CC-A76D-FE6C53B2237E}"/>
          </ac:spMkLst>
        </pc:spChg>
        <pc:spChg chg="del">
          <ac:chgData name="Rautaporras Petteri" userId="81ae4bc9-51ec-4b09-af2d-f08f9486593f" providerId="ADAL" clId="{1CA56A1F-37FD-4595-8274-BFC2AA9DD8AF}" dt="2022-01-31T11:45:26.225" v="177" actId="478"/>
          <ac:spMkLst>
            <pc:docMk/>
            <pc:sldMk cId="3979927803" sldId="1086"/>
            <ac:spMk id="6" creationId="{4BBA0C31-EA02-4AE8-80B1-324F4AB3763D}"/>
          </ac:spMkLst>
        </pc:spChg>
        <pc:spChg chg="mod">
          <ac:chgData name="Rautaporras Petteri" userId="81ae4bc9-51ec-4b09-af2d-f08f9486593f" providerId="ADAL" clId="{1CA56A1F-37FD-4595-8274-BFC2AA9DD8AF}" dt="2022-01-31T11:49:37.663" v="279" actId="20577"/>
          <ac:spMkLst>
            <pc:docMk/>
            <pc:sldMk cId="3979927803" sldId="1086"/>
            <ac:spMk id="7" creationId="{1AE003AD-9C85-4CE2-9FAA-CD5C5176BF15}"/>
          </ac:spMkLst>
        </pc:spChg>
        <pc:spChg chg="add mod">
          <ac:chgData name="Rautaporras Petteri" userId="81ae4bc9-51ec-4b09-af2d-f08f9486593f" providerId="ADAL" clId="{1CA56A1F-37FD-4595-8274-BFC2AA9DD8AF}" dt="2022-01-31T11:46:42.732" v="191" actId="1076"/>
          <ac:spMkLst>
            <pc:docMk/>
            <pc:sldMk cId="3979927803" sldId="1086"/>
            <ac:spMk id="9" creationId="{EE95AFDC-2444-406B-935A-4A761C4D3AC8}"/>
          </ac:spMkLst>
        </pc:spChg>
        <pc:graphicFrameChg chg="add mod">
          <ac:chgData name="Rautaporras Petteri" userId="81ae4bc9-51ec-4b09-af2d-f08f9486593f" providerId="ADAL" clId="{1CA56A1F-37FD-4595-8274-BFC2AA9DD8AF}" dt="2022-01-31T11:45:32.759" v="180" actId="14100"/>
          <ac:graphicFrameMkLst>
            <pc:docMk/>
            <pc:sldMk cId="3979927803" sldId="1086"/>
            <ac:graphicFrameMk id="8" creationId="{F0DEC44E-7EFD-4A6A-A32B-84B75C384A2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58:50.256" v="552" actId="27918"/>
        <pc:sldMkLst>
          <pc:docMk/>
          <pc:sldMk cId="1730318972" sldId="1087"/>
        </pc:sldMkLst>
        <pc:spChg chg="mod">
          <ac:chgData name="Rautaporras Petteri" userId="81ae4bc9-51ec-4b09-af2d-f08f9486593f" providerId="ADAL" clId="{1CA56A1F-37FD-4595-8274-BFC2AA9DD8AF}" dt="2022-01-31T11:51:27.265" v="322" actId="20577"/>
          <ac:spMkLst>
            <pc:docMk/>
            <pc:sldMk cId="1730318972" sldId="1087"/>
            <ac:spMk id="2" creationId="{6E919D93-7455-41BF-999D-0370B29C7D9E}"/>
          </ac:spMkLst>
        </pc:spChg>
        <pc:spChg chg="del">
          <ac:chgData name="Rautaporras Petteri" userId="81ae4bc9-51ec-4b09-af2d-f08f9486593f" providerId="ADAL" clId="{1CA56A1F-37FD-4595-8274-BFC2AA9DD8AF}" dt="2022-01-31T11:51:37.947" v="323"/>
          <ac:spMkLst>
            <pc:docMk/>
            <pc:sldMk cId="1730318972" sldId="1087"/>
            <ac:spMk id="6" creationId="{F660F14A-9F72-433B-9FC8-831FC0EC98DE}"/>
          </ac:spMkLst>
        </pc:spChg>
        <pc:spChg chg="mod">
          <ac:chgData name="Rautaporras Petteri" userId="81ae4bc9-51ec-4b09-af2d-f08f9486593f" providerId="ADAL" clId="{1CA56A1F-37FD-4595-8274-BFC2AA9DD8AF}" dt="2022-01-31T11:57:51.310" v="545"/>
          <ac:spMkLst>
            <pc:docMk/>
            <pc:sldMk cId="1730318972" sldId="1087"/>
            <ac:spMk id="7" creationId="{E80A9ABE-8AD0-4980-B0B3-0FCB6F277233}"/>
          </ac:spMkLst>
        </pc:spChg>
        <pc:spChg chg="add mod">
          <ac:chgData name="Rautaporras Petteri" userId="81ae4bc9-51ec-4b09-af2d-f08f9486593f" providerId="ADAL" clId="{1CA56A1F-37FD-4595-8274-BFC2AA9DD8AF}" dt="2022-01-31T11:52:48.951" v="346" actId="20577"/>
          <ac:spMkLst>
            <pc:docMk/>
            <pc:sldMk cId="1730318972" sldId="1087"/>
            <ac:spMk id="9" creationId="{C864C96F-F0CB-4842-8171-0BE0A5509C6D}"/>
          </ac:spMkLst>
        </pc:spChg>
        <pc:graphicFrameChg chg="add mod">
          <ac:chgData name="Rautaporras Petteri" userId="81ae4bc9-51ec-4b09-af2d-f08f9486593f" providerId="ADAL" clId="{1CA56A1F-37FD-4595-8274-BFC2AA9DD8AF}" dt="2022-01-31T11:52:05.465" v="324" actId="14100"/>
          <ac:graphicFrameMkLst>
            <pc:docMk/>
            <pc:sldMk cId="1730318972" sldId="1087"/>
            <ac:graphicFrameMk id="8" creationId="{C2F09685-46D7-43BA-B0C3-B64B5587ABE1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2-01T15:58:41.718" v="794"/>
        <pc:sldMkLst>
          <pc:docMk/>
          <pc:sldMk cId="2167043519" sldId="1088"/>
        </pc:sldMkLst>
        <pc:spChg chg="mod">
          <ac:chgData name="Rautaporras Petteri" userId="81ae4bc9-51ec-4b09-af2d-f08f9486593f" providerId="ADAL" clId="{1CA56A1F-37FD-4595-8274-BFC2AA9DD8AF}" dt="2022-01-31T11:59:47.579" v="559" actId="20577"/>
          <ac:spMkLst>
            <pc:docMk/>
            <pc:sldMk cId="2167043519" sldId="1088"/>
            <ac:spMk id="2" creationId="{E4E736B8-129F-455B-8C94-E347B179B0EE}"/>
          </ac:spMkLst>
        </pc:spChg>
        <pc:spChg chg="del">
          <ac:chgData name="Rautaporras Petteri" userId="81ae4bc9-51ec-4b09-af2d-f08f9486593f" providerId="ADAL" clId="{1CA56A1F-37FD-4595-8274-BFC2AA9DD8AF}" dt="2022-01-31T12:00:10.009" v="560"/>
          <ac:spMkLst>
            <pc:docMk/>
            <pc:sldMk cId="2167043519" sldId="1088"/>
            <ac:spMk id="6" creationId="{8BA5B1F7-0E74-4CB6-ACD6-EB1A772638C3}"/>
          </ac:spMkLst>
        </pc:spChg>
        <pc:spChg chg="mod">
          <ac:chgData name="Rautaporras Petteri" userId="81ae4bc9-51ec-4b09-af2d-f08f9486593f" providerId="ADAL" clId="{1CA56A1F-37FD-4595-8274-BFC2AA9DD8AF}" dt="2022-01-31T12:04:17.140" v="631" actId="20577"/>
          <ac:spMkLst>
            <pc:docMk/>
            <pc:sldMk cId="2167043519" sldId="1088"/>
            <ac:spMk id="7" creationId="{4EF88838-5B78-4268-BEB4-9CF39F640F41}"/>
          </ac:spMkLst>
        </pc:spChg>
        <pc:spChg chg="add del">
          <ac:chgData name="Rautaporras Petteri" userId="81ae4bc9-51ec-4b09-af2d-f08f9486593f" providerId="ADAL" clId="{1CA56A1F-37FD-4595-8274-BFC2AA9DD8AF}" dt="2022-01-31T11:59:38.219" v="558" actId="478"/>
          <ac:spMkLst>
            <pc:docMk/>
            <pc:sldMk cId="2167043519" sldId="1088"/>
            <ac:spMk id="9" creationId="{CB8077B5-F112-4815-8DDC-46FAA25CBBA8}"/>
          </ac:spMkLst>
        </pc:spChg>
        <pc:graphicFrameChg chg="add mod">
          <ac:chgData name="Rautaporras Petteri" userId="81ae4bc9-51ec-4b09-af2d-f08f9486593f" providerId="ADAL" clId="{1CA56A1F-37FD-4595-8274-BFC2AA9DD8AF}" dt="2022-02-01T15:58:41.718" v="794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</pc:docChg>
  </pc:docChgLst>
  <pc:docChgLst>
    <pc:chgData name="Rautaporras Petteri" userId="d9004aa4-7491-43fa-b04f-4f6e300df2fa" providerId="ADAL" clId="{2E4C74B5-EF28-47E3-9D46-98837EA4D5D5}"/>
    <pc:docChg chg="custSel addSld delSld modSld sldOrd">
      <pc:chgData name="Rautaporras Petteri" userId="d9004aa4-7491-43fa-b04f-4f6e300df2fa" providerId="ADAL" clId="{2E4C74B5-EF28-47E3-9D46-98837EA4D5D5}" dt="2021-08-03T18:10:47.493" v="263" actId="20577"/>
      <pc:docMkLst>
        <pc:docMk/>
      </pc:docMkLst>
      <pc:sldChg chg="addSp delSp modSp mod ord">
        <pc:chgData name="Rautaporras Petteri" userId="d9004aa4-7491-43fa-b04f-4f6e300df2fa" providerId="ADAL" clId="{2E4C74B5-EF28-47E3-9D46-98837EA4D5D5}" dt="2021-08-02T06:02:46.237" v="121"/>
        <pc:sldMkLst>
          <pc:docMk/>
          <pc:sldMk cId="1365136293" sldId="256"/>
        </pc:sldMkLst>
        <pc:spChg chg="mod">
          <ac:chgData name="Rautaporras Petteri" userId="d9004aa4-7491-43fa-b04f-4f6e300df2fa" providerId="ADAL" clId="{2E4C74B5-EF28-47E3-9D46-98837EA4D5D5}" dt="2021-07-30T12:33:38.947" v="11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3:58.130" v="32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2E4C74B5-EF28-47E3-9D46-98837EA4D5D5}" dt="2021-07-30T12:33:47.130" v="12" actId="478"/>
          <ac:picMkLst>
            <pc:docMk/>
            <pc:sldMk cId="1365136293" sldId="256"/>
            <ac:picMk id="8" creationId="{A66B5ECA-C653-488C-8740-3F6B55EC7F2A}"/>
          </ac:picMkLst>
        </pc:picChg>
        <pc:picChg chg="add mod">
          <ac:chgData name="Rautaporras Petteri" userId="d9004aa4-7491-43fa-b04f-4f6e300df2fa" providerId="ADAL" clId="{2E4C74B5-EF28-47E3-9D46-98837EA4D5D5}" dt="2021-07-30T12:33:48.143" v="13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add mod">
        <pc:chgData name="Rautaporras Petteri" userId="d9004aa4-7491-43fa-b04f-4f6e300df2fa" providerId="ADAL" clId="{2E4C74B5-EF28-47E3-9D46-98837EA4D5D5}" dt="2021-07-30T12:50:18.186" v="73" actId="20577"/>
        <pc:sldMkLst>
          <pc:docMk/>
          <pc:sldMk cId="3270858534" sldId="257"/>
        </pc:sldMkLst>
        <pc:spChg chg="mod">
          <ac:chgData name="Rautaporras Petteri" userId="d9004aa4-7491-43fa-b04f-4f6e300df2fa" providerId="ADAL" clId="{2E4C74B5-EF28-47E3-9D46-98837EA4D5D5}" dt="2021-07-30T12:50:18.186" v="73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7-30T12:50:08.949" v="6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50:43.459" v="78" actId="47"/>
        <pc:sldMkLst>
          <pc:docMk/>
          <pc:sldMk cId="161080645" sldId="258"/>
        </pc:sldMkLst>
      </pc:sldChg>
      <pc:sldChg chg="del">
        <pc:chgData name="Rautaporras Petteri" userId="d9004aa4-7491-43fa-b04f-4f6e300df2fa" providerId="ADAL" clId="{2E4C74B5-EF28-47E3-9D46-98837EA4D5D5}" dt="2021-07-30T12:50:42.481" v="77" actId="47"/>
        <pc:sldMkLst>
          <pc:docMk/>
          <pc:sldMk cId="1280707361" sldId="262"/>
        </pc:sldMkLst>
      </pc:sldChg>
      <pc:sldChg chg="del">
        <pc:chgData name="Rautaporras Petteri" userId="d9004aa4-7491-43fa-b04f-4f6e300df2fa" providerId="ADAL" clId="{2E4C74B5-EF28-47E3-9D46-98837EA4D5D5}" dt="2021-08-02T06:08:15.222" v="176" actId="47"/>
        <pc:sldMkLst>
          <pc:docMk/>
          <pc:sldMk cId="1538556369" sldId="267"/>
        </pc:sldMkLst>
      </pc:sldChg>
      <pc:sldChg chg="add del">
        <pc:chgData name="Rautaporras Petteri" userId="d9004aa4-7491-43fa-b04f-4f6e300df2fa" providerId="ADAL" clId="{2E4C74B5-EF28-47E3-9D46-98837EA4D5D5}" dt="2021-07-30T12:45:44.999" v="59"/>
        <pc:sldMkLst>
          <pc:docMk/>
          <pc:sldMk cId="1946663332" sldId="285"/>
        </pc:sldMkLst>
      </pc:sldChg>
      <pc:sldChg chg="modSp mod ord">
        <pc:chgData name="Rautaporras Petteri" userId="d9004aa4-7491-43fa-b04f-4f6e300df2fa" providerId="ADAL" clId="{2E4C74B5-EF28-47E3-9D46-98837EA4D5D5}" dt="2021-08-03T11:07:35.812" v="210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2E4C74B5-EF28-47E3-9D46-98837EA4D5D5}" dt="2021-08-03T11:07:35.812" v="210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E4C74B5-EF28-47E3-9D46-98837EA4D5D5}" dt="2021-08-03T11:16:07.241" v="227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2E4C74B5-EF28-47E3-9D46-98837EA4D5D5}" dt="2021-07-30T12:51:47.531" v="10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2E4C74B5-EF28-47E3-9D46-98837EA4D5D5}" dt="2021-08-03T11:15:46.487" v="22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6:45.552" v="231"/>
        <pc:sldMkLst>
          <pc:docMk/>
          <pc:sldMk cId="3656174783" sldId="391"/>
        </pc:sldMkLst>
        <pc:spChg chg="mod">
          <ac:chgData name="Rautaporras Petteri" userId="d9004aa4-7491-43fa-b04f-4f6e300df2fa" providerId="ADAL" clId="{2E4C74B5-EF28-47E3-9D46-98837EA4D5D5}" dt="2021-08-02T06:04:40.288" v="142" actId="14100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2E4C74B5-EF28-47E3-9D46-98837EA4D5D5}" dt="2021-08-03T11:16:45.552" v="23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56.229" v="163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0.575" v="26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2E4C74B5-EF28-47E3-9D46-98837EA4D5D5}" dt="2021-08-02T06:03:54.381" v="130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0.575" v="26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9:12.341" v="239" actId="27918"/>
        <pc:sldMkLst>
          <pc:docMk/>
          <pc:sldMk cId="2654687898" sldId="393"/>
        </pc:sldMkLst>
        <pc:spChg chg="mod">
          <ac:chgData name="Rautaporras Petteri" userId="d9004aa4-7491-43fa-b04f-4f6e300df2fa" providerId="ADAL" clId="{2E4C74B5-EF28-47E3-9D46-98837EA4D5D5}" dt="2021-08-02T06:04:47.804" v="144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2E4C74B5-EF28-47E3-9D46-98837EA4D5D5}" dt="2021-08-03T11:17:57.137" v="23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13.435" v="167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7.493" v="263" actId="20577"/>
        <pc:sldMkLst>
          <pc:docMk/>
          <pc:sldMk cId="313182403" sldId="394"/>
        </pc:sldMkLst>
        <pc:spChg chg="mod">
          <ac:chgData name="Rautaporras Petteri" userId="d9004aa4-7491-43fa-b04f-4f6e300df2fa" providerId="ADAL" clId="{2E4C74B5-EF28-47E3-9D46-98837EA4D5D5}" dt="2021-07-30T12:51:58.385" v="104"/>
          <ac:spMkLst>
            <pc:docMk/>
            <pc:sldMk cId="313182403" sldId="394"/>
            <ac:spMk id="10" creationId="{B1D6AD6E-1E76-40F0-A297-8C5A72E17969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7.493" v="263" actId="2057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2:29.034" v="253" actId="27918"/>
        <pc:sldMkLst>
          <pc:docMk/>
          <pc:sldMk cId="2811407423" sldId="395"/>
        </pc:sldMkLst>
        <pc:spChg chg="mod">
          <ac:chgData name="Rautaporras Petteri" userId="d9004aa4-7491-43fa-b04f-4f6e300df2fa" providerId="ADAL" clId="{2E4C74B5-EF28-47E3-9D46-98837EA4D5D5}" dt="2021-08-02T06:04:56.024" v="145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2E4C74B5-EF28-47E3-9D46-98837EA4D5D5}" dt="2021-08-03T11:22:05.778" v="251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30.792" v="1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3:56.324" v="257"/>
        <pc:sldMkLst>
          <pc:docMk/>
          <pc:sldMk cId="1647773486" sldId="396"/>
        </pc:sldMkLst>
        <pc:spChg chg="mod">
          <ac:chgData name="Rautaporras Petteri" userId="d9004aa4-7491-43fa-b04f-4f6e300df2fa" providerId="ADAL" clId="{2E4C74B5-EF28-47E3-9D46-98837EA4D5D5}" dt="2021-07-30T12:52:03.633" v="1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2E4C74B5-EF28-47E3-9D46-98837EA4D5D5}" dt="2021-08-03T11:23:56.324" v="257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4:34.799" v="261"/>
        <pc:sldMkLst>
          <pc:docMk/>
          <pc:sldMk cId="2269594941" sldId="397"/>
        </pc:sldMkLst>
        <pc:spChg chg="mod">
          <ac:chgData name="Rautaporras Petteri" userId="d9004aa4-7491-43fa-b04f-4f6e300df2fa" providerId="ADAL" clId="{2E4C74B5-EF28-47E3-9D46-98837EA4D5D5}" dt="2021-08-02T06:04:59.854" v="146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2E4C74B5-EF28-47E3-9D46-98837EA4D5D5}" dt="2021-08-03T11:24:34.799" v="261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46.518" v="175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4:30.363" v="219" actId="27918"/>
        <pc:sldMkLst>
          <pc:docMk/>
          <pc:sldMk cId="3980412811" sldId="458"/>
        </pc:sldMkLst>
        <pc:spChg chg="mod">
          <ac:chgData name="Rautaporras Petteri" userId="d9004aa4-7491-43fa-b04f-4f6e300df2fa" providerId="ADAL" clId="{2E4C74B5-EF28-47E3-9D46-98837EA4D5D5}" dt="2021-07-30T12:51:34.450" v="1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3:59.599" v="21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5:24.976" v="223"/>
        <pc:sldMkLst>
          <pc:docMk/>
          <pc:sldMk cId="2397859502" sldId="459"/>
        </pc:sldMkLst>
        <pc:spChg chg="mod">
          <ac:chgData name="Rautaporras Petteri" userId="d9004aa4-7491-43fa-b04f-4f6e300df2fa" providerId="ADAL" clId="{2E4C74B5-EF28-47E3-9D46-98837EA4D5D5}" dt="2021-08-02T06:04:27.931" v="14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5:24.976" v="22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37.202" v="15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517" v="190"/>
        <pc:sldMkLst>
          <pc:docMk/>
          <pc:sldMk cId="3943244403" sldId="953"/>
        </pc:sldMkLst>
        <pc:spChg chg="mod">
          <ac:chgData name="Rautaporras Petteri" userId="d9004aa4-7491-43fa-b04f-4f6e300df2fa" providerId="ADAL" clId="{2E4C74B5-EF28-47E3-9D46-98837EA4D5D5}" dt="2021-08-02T06:06:06.910" v="150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517" v="19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880" v="191"/>
        <pc:sldMkLst>
          <pc:docMk/>
          <pc:sldMk cId="3628939355" sldId="954"/>
        </pc:sldMkLst>
        <pc:spChg chg="mod">
          <ac:chgData name="Rautaporras Petteri" userId="d9004aa4-7491-43fa-b04f-4f6e300df2fa" providerId="ADAL" clId="{2E4C74B5-EF28-47E3-9D46-98837EA4D5D5}" dt="2021-08-02T06:06:10.839" v="154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880" v="19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 ord">
        <pc:chgData name="Rautaporras Petteri" userId="d9004aa4-7491-43fa-b04f-4f6e300df2fa" providerId="ADAL" clId="{2E4C74B5-EF28-47E3-9D46-98837EA4D5D5}" dt="2021-08-02T06:02:47.762" v="123"/>
        <pc:sldMkLst>
          <pc:docMk/>
          <pc:sldMk cId="1256159947" sldId="955"/>
        </pc:sldMkLst>
        <pc:spChg chg="mod">
          <ac:chgData name="Rautaporras Petteri" userId="d9004aa4-7491-43fa-b04f-4f6e300df2fa" providerId="ADAL" clId="{2E4C74B5-EF28-47E3-9D46-98837EA4D5D5}" dt="2021-07-30T12:37:16.595" v="33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1:54.691" v="9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2E4C74B5-EF28-47E3-9D46-98837EA4D5D5}" dt="2021-07-30T12:31:38.292" v="0"/>
          <ac:spMkLst>
            <pc:docMk/>
            <pc:sldMk cId="1256159947" sldId="955"/>
            <ac:spMk id="17" creationId="{4DDDA67F-E8CA-486C-87FF-313B31886C6B}"/>
          </ac:spMkLst>
        </pc:spChg>
      </pc:sldChg>
      <pc:sldChg chg="del">
        <pc:chgData name="Rautaporras Petteri" userId="d9004aa4-7491-43fa-b04f-4f6e300df2fa" providerId="ADAL" clId="{2E4C74B5-EF28-47E3-9D46-98837EA4D5D5}" dt="2021-07-30T12:50:34.073" v="75" actId="47"/>
        <pc:sldMkLst>
          <pc:docMk/>
          <pc:sldMk cId="3066166687" sldId="962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1507876297" sldId="967"/>
        </pc:sldMkLst>
      </pc:sldChg>
      <pc:sldChg chg="add mod">
        <pc:chgData name="Rautaporras Petteri" userId="d9004aa4-7491-43fa-b04f-4f6e300df2fa" providerId="ADAL" clId="{2E4C74B5-EF28-47E3-9D46-98837EA4D5D5}" dt="2021-08-03T11:13:22.888" v="215" actId="27918"/>
        <pc:sldMkLst>
          <pc:docMk/>
          <pc:sldMk cId="3544025929" sldId="967"/>
        </pc:sldMkLst>
      </pc:sldChg>
      <pc:sldChg chg="del">
        <pc:chgData name="Rautaporras Petteri" userId="d9004aa4-7491-43fa-b04f-4f6e300df2fa" providerId="ADAL" clId="{2E4C74B5-EF28-47E3-9D46-98837EA4D5D5}" dt="2021-07-30T12:50:34.996" v="76" actId="47"/>
        <pc:sldMkLst>
          <pc:docMk/>
          <pc:sldMk cId="2712060346" sldId="968"/>
        </pc:sldMkLst>
      </pc:sldChg>
      <pc:sldChg chg="addSp delSp modSp mod">
        <pc:chgData name="Rautaporras Petteri" userId="d9004aa4-7491-43fa-b04f-4f6e300df2fa" providerId="ADAL" clId="{2E4C74B5-EF28-47E3-9D46-98837EA4D5D5}" dt="2021-08-03T11:05:49.880" v="202"/>
        <pc:sldMkLst>
          <pc:docMk/>
          <pc:sldMk cId="3567768325" sldId="970"/>
        </pc:sldMkLst>
        <pc:spChg chg="mod">
          <ac:chgData name="Rautaporras Petteri" userId="d9004aa4-7491-43fa-b04f-4f6e300df2fa" providerId="ADAL" clId="{2E4C74B5-EF28-47E3-9D46-98837EA4D5D5}" dt="2021-07-30T12:42:25.708" v="52" actId="20577"/>
          <ac:spMkLst>
            <pc:docMk/>
            <pc:sldMk cId="3567768325" sldId="970"/>
            <ac:spMk id="2" creationId="{0099F952-25FF-44AA-AF2C-D6C7DEBDC134}"/>
          </ac:spMkLst>
        </pc:spChg>
        <pc:spChg chg="add del">
          <ac:chgData name="Rautaporras Petteri" userId="d9004aa4-7491-43fa-b04f-4f6e300df2fa" providerId="ADAL" clId="{2E4C74B5-EF28-47E3-9D46-98837EA4D5D5}" dt="2021-07-30T12:42:20.946" v="49"/>
          <ac:spMkLst>
            <pc:docMk/>
            <pc:sldMk cId="3567768325" sldId="970"/>
            <ac:spMk id="9" creationId="{7CD8CD39-5BE3-49C1-BF8F-88BE542BB40F}"/>
          </ac:spMkLst>
        </pc:spChg>
        <pc:spChg chg="add del">
          <ac:chgData name="Rautaporras Petteri" userId="d9004aa4-7491-43fa-b04f-4f6e300df2fa" providerId="ADAL" clId="{2E4C74B5-EF28-47E3-9D46-98837EA4D5D5}" dt="2021-07-30T12:44:42.834" v="54"/>
          <ac:spMkLst>
            <pc:docMk/>
            <pc:sldMk cId="3567768325" sldId="970"/>
            <ac:spMk id="10" creationId="{CDA929CE-C35C-4D96-A1EC-B340527D6BB4}"/>
          </ac:spMkLst>
        </pc:spChg>
        <pc:graphicFrameChg chg="mod">
          <ac:chgData name="Rautaporras Petteri" userId="d9004aa4-7491-43fa-b04f-4f6e300df2fa" providerId="ADAL" clId="{2E4C74B5-EF28-47E3-9D46-98837EA4D5D5}" dt="2021-08-03T11:05:49.880" v="202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37:35.141" v="35" actId="47"/>
        <pc:sldMkLst>
          <pc:docMk/>
          <pc:sldMk cId="3098896778" sldId="1046"/>
        </pc:sldMkLst>
      </pc:sldChg>
      <pc:sldChg chg="del">
        <pc:chgData name="Rautaporras Petteri" userId="d9004aa4-7491-43fa-b04f-4f6e300df2fa" providerId="ADAL" clId="{2E4C74B5-EF28-47E3-9D46-98837EA4D5D5}" dt="2021-07-30T12:50:33.110" v="74" actId="47"/>
        <pc:sldMkLst>
          <pc:docMk/>
          <pc:sldMk cId="2631198548" sldId="1047"/>
        </pc:sldMkLst>
      </pc:sldChg>
      <pc:sldChg chg="add del">
        <pc:chgData name="Rautaporras Petteri" userId="d9004aa4-7491-43fa-b04f-4f6e300df2fa" providerId="ADAL" clId="{2E4C74B5-EF28-47E3-9D46-98837EA4D5D5}" dt="2021-08-02T17:28:23.386" v="177" actId="47"/>
        <pc:sldMkLst>
          <pc:docMk/>
          <pc:sldMk cId="495566203" sldId="1048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4042387516" sldId="1048"/>
        </pc:sldMkLst>
      </pc:sldChg>
      <pc:sldChg chg="addSp delSp modSp add mod ord">
        <pc:chgData name="Rautaporras Petteri" userId="d9004aa4-7491-43fa-b04f-4f6e300df2fa" providerId="ADAL" clId="{2E4C74B5-EF28-47E3-9D46-98837EA4D5D5}" dt="2021-08-03T11:04:03.929" v="186"/>
        <pc:sldMkLst>
          <pc:docMk/>
          <pc:sldMk cId="3697395907" sldId="1049"/>
        </pc:sldMkLst>
        <pc:spChg chg="mod">
          <ac:chgData name="Rautaporras Petteri" userId="d9004aa4-7491-43fa-b04f-4f6e300df2fa" providerId="ADAL" clId="{2E4C74B5-EF28-47E3-9D46-98837EA4D5D5}" dt="2021-07-30T12:39:09.753" v="41"/>
          <ac:spMkLst>
            <pc:docMk/>
            <pc:sldMk cId="3697395907" sldId="1049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39:15.225" v="42" actId="478"/>
          <ac:spMkLst>
            <pc:docMk/>
            <pc:sldMk cId="3697395907" sldId="1049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1:39.058" v="45"/>
          <ac:spMkLst>
            <pc:docMk/>
            <pc:sldMk cId="3697395907" sldId="1049"/>
            <ac:spMk id="10" creationId="{8A94D2D4-78D5-4E72-8189-39EF6237354E}"/>
          </ac:spMkLst>
        </pc:spChg>
        <pc:spChg chg="add del">
          <ac:chgData name="Rautaporras Petteri" userId="d9004aa4-7491-43fa-b04f-4f6e300df2fa" providerId="ADAL" clId="{2E4C74B5-EF28-47E3-9D46-98837EA4D5D5}" dt="2021-07-30T12:39:06.129" v="38"/>
          <ac:spMkLst>
            <pc:docMk/>
            <pc:sldMk cId="3697395907" sldId="1049"/>
            <ac:spMk id="11" creationId="{3DC33ACA-8199-4D2F-8D3C-1847322B03A0}"/>
          </ac:spMkLst>
        </pc:spChg>
        <pc:graphicFrameChg chg="del">
          <ac:chgData name="Rautaporras Petteri" userId="d9004aa4-7491-43fa-b04f-4f6e300df2fa" providerId="ADAL" clId="{2E4C74B5-EF28-47E3-9D46-98837EA4D5D5}" dt="2021-07-30T12:37:41.380" v="36" actId="478"/>
          <ac:graphicFrameMkLst>
            <pc:docMk/>
            <pc:sldMk cId="3697395907" sldId="1049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1:38.270" v="44" actId="21"/>
          <ac:graphicFrameMkLst>
            <pc:docMk/>
            <pc:sldMk cId="3697395907" sldId="1049"/>
            <ac:graphicFrameMk id="12" creationId="{57C38EFD-6324-4D4E-B704-2C2F8EBBED4C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3.929" v="186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addSp delSp modSp add mod">
        <pc:chgData name="Rautaporras Petteri" userId="d9004aa4-7491-43fa-b04f-4f6e300df2fa" providerId="ADAL" clId="{2E4C74B5-EF28-47E3-9D46-98837EA4D5D5}" dt="2021-08-03T11:04:04.800" v="188"/>
        <pc:sldMkLst>
          <pc:docMk/>
          <pc:sldMk cId="1327146702" sldId="1050"/>
        </pc:sldMkLst>
        <pc:spChg chg="mod">
          <ac:chgData name="Rautaporras Petteri" userId="d9004aa4-7491-43fa-b04f-4f6e300df2fa" providerId="ADAL" clId="{2E4C74B5-EF28-47E3-9D46-98837EA4D5D5}" dt="2021-07-30T12:46:40.386" v="62"/>
          <ac:spMkLst>
            <pc:docMk/>
            <pc:sldMk cId="1327146702" sldId="105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44:54.505" v="57" actId="478"/>
          <ac:spMkLst>
            <pc:docMk/>
            <pc:sldMk cId="1327146702" sldId="1050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7:22.234" v="65"/>
          <ac:spMkLst>
            <pc:docMk/>
            <pc:sldMk cId="1327146702" sldId="1050"/>
            <ac:spMk id="10" creationId="{55F62270-A3F4-43B6-B6F3-39E8AA94AF2D}"/>
          </ac:spMkLst>
        </pc:spChg>
        <pc:graphicFrameChg chg="del">
          <ac:chgData name="Rautaporras Petteri" userId="d9004aa4-7491-43fa-b04f-4f6e300df2fa" providerId="ADAL" clId="{2E4C74B5-EF28-47E3-9D46-98837EA4D5D5}" dt="2021-07-30T12:44:50.973" v="56" actId="478"/>
          <ac:graphicFrameMkLst>
            <pc:docMk/>
            <pc:sldMk cId="1327146702" sldId="1050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7:21.530" v="64" actId="21"/>
          <ac:graphicFrameMkLst>
            <pc:docMk/>
            <pc:sldMk cId="1327146702" sldId="1050"/>
            <ac:graphicFrameMk id="11" creationId="{AA7D82EA-2893-441E-958F-F8321B33DB0E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4.800" v="188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add mod ord">
        <pc:chgData name="Rautaporras Petteri" userId="d9004aa4-7491-43fa-b04f-4f6e300df2fa" providerId="ADAL" clId="{2E4C74B5-EF28-47E3-9D46-98837EA4D5D5}" dt="2021-08-03T11:04:05.078" v="189"/>
        <pc:sldMkLst>
          <pc:docMk/>
          <pc:sldMk cId="3479715750" sldId="1051"/>
        </pc:sldMkLst>
        <pc:spChg chg="mod">
          <ac:chgData name="Rautaporras Petteri" userId="d9004aa4-7491-43fa-b04f-4f6e300df2fa" providerId="ADAL" clId="{2E4C74B5-EF28-47E3-9D46-98837EA4D5D5}" dt="2021-07-30T13:03:49.698" v="119" actId="20577"/>
          <ac:spMkLst>
            <pc:docMk/>
            <pc:sldMk cId="3479715750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078" v="189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EA749CF9-74D7-4FE7-9A68-D357D1B80BBF}"/>
    <pc:docChg chg="undo custSel addSld delSld modSld sldOrd">
      <pc:chgData name="Rautaporras Petteri" userId="81ae4bc9-51ec-4b09-af2d-f08f9486593f" providerId="ADAL" clId="{EA749CF9-74D7-4FE7-9A68-D357D1B80BBF}" dt="2021-11-03T20:12:07.895" v="318"/>
      <pc:docMkLst>
        <pc:docMk/>
      </pc:docMkLst>
      <pc:sldChg chg="addSp delSp modSp mod">
        <pc:chgData name="Rautaporras Petteri" userId="81ae4bc9-51ec-4b09-af2d-f08f9486593f" providerId="ADAL" clId="{EA749CF9-74D7-4FE7-9A68-D357D1B80BBF}" dt="2021-11-03T13:39:52.160" v="13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EA749CF9-74D7-4FE7-9A68-D357D1B80BBF}" dt="2021-11-03T13:39:43.297" v="2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39:52.160" v="1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81ae4bc9-51ec-4b09-af2d-f08f9486593f" providerId="ADAL" clId="{EA749CF9-74D7-4FE7-9A68-D357D1B80BBF}" dt="2021-11-03T13:39:03.655" v="1"/>
          <ac:picMkLst>
            <pc:docMk/>
            <pc:sldMk cId="1365136293" sldId="256"/>
            <ac:picMk id="8" creationId="{7C7532FA-C0A8-477B-B1A2-7B8D8E6A4579}"/>
          </ac:picMkLst>
        </pc:picChg>
        <pc:picChg chg="del">
          <ac:chgData name="Rautaporras Petteri" userId="81ae4bc9-51ec-4b09-af2d-f08f9486593f" providerId="ADAL" clId="{EA749CF9-74D7-4FE7-9A68-D357D1B80BBF}" dt="2021-11-03T13:39:00.401" v="0" actId="478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mod">
        <pc:chgData name="Rautaporras Petteri" userId="81ae4bc9-51ec-4b09-af2d-f08f9486593f" providerId="ADAL" clId="{EA749CF9-74D7-4FE7-9A68-D357D1B80BBF}" dt="2021-11-03T19:55:27.368" v="128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EA749CF9-74D7-4FE7-9A68-D357D1B80BBF}" dt="2021-11-03T19:55:27.368" v="128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19:55:13.145" v="122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9:57:03.452" v="16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EA749CF9-74D7-4FE7-9A68-D357D1B80BBF}" dt="2021-11-03T19:56:54.302" v="150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7:03.452" v="16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A749CF9-74D7-4FE7-9A68-D357D1B80BBF}" dt="2021-11-03T19:56:15.021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5:25.775" v="27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EA749CF9-74D7-4FE7-9A68-D357D1B80BBF}" dt="2021-11-03T20:02:13.383" v="224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EA749CF9-74D7-4FE7-9A68-D357D1B80BBF}" dt="2021-11-03T20:04:34.798" v="2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08.714" v="279"/>
        <pc:sldMkLst>
          <pc:docMk/>
          <pc:sldMk cId="3656174783" sldId="391"/>
        </pc:sldMkLst>
        <pc:spChg chg="mod">
          <ac:chgData name="Rautaporras Petteri" userId="81ae4bc9-51ec-4b09-af2d-f08f9486593f" providerId="ADAL" clId="{EA749CF9-74D7-4FE7-9A68-D357D1B80BBF}" dt="2021-11-03T20:02:53.879" v="24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A749CF9-74D7-4FE7-9A68-D357D1B80BBF}" dt="2021-11-03T20:06:08.714" v="279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6:01.933" v="2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47.535" v="283"/>
        <pc:sldMkLst>
          <pc:docMk/>
          <pc:sldMk cId="3669793224" sldId="392"/>
        </pc:sldMkLst>
        <pc:spChg chg="mod">
          <ac:chgData name="Rautaporras Petteri" userId="81ae4bc9-51ec-4b09-af2d-f08f9486593f" providerId="ADAL" clId="{EA749CF9-74D7-4FE7-9A68-D357D1B80BBF}" dt="2021-11-03T20:02:17.463" v="225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EA749CF9-74D7-4FE7-9A68-D357D1B80BBF}" dt="2021-11-03T20:06:47.535" v="28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EA749CF9-74D7-4FE7-9A68-D357D1B80BBF}" dt="2021-11-03T20:07:28.213" v="291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EA749CF9-74D7-4FE7-9A68-D357D1B80BBF}" dt="2021-11-03T20:02:58.745" v="24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A749CF9-74D7-4FE7-9A68-D357D1B80BBF}" dt="2021-11-03T20:06:57.323" v="28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7:28.213" v="291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  <pc:cxnChg chg="add del mod">
          <ac:chgData name="Rautaporras Petteri" userId="81ae4bc9-51ec-4b09-af2d-f08f9486593f" providerId="ADAL" clId="{EA749CF9-74D7-4FE7-9A68-D357D1B80BBF}" dt="2021-11-03T20:07:25.671" v="290" actId="478"/>
          <ac:cxnSpMkLst>
            <pc:docMk/>
            <pc:sldMk cId="2654687898" sldId="393"/>
            <ac:cxnSpMk id="5" creationId="{08EBFCD1-1809-4AB3-9560-A52234A50C35}"/>
          </ac:cxnSpMkLst>
        </pc:cxnChg>
      </pc:sldChg>
      <pc:sldChg chg="modSp mod">
        <pc:chgData name="Rautaporras Petteri" userId="81ae4bc9-51ec-4b09-af2d-f08f9486593f" providerId="ADAL" clId="{EA749CF9-74D7-4FE7-9A68-D357D1B80BBF}" dt="2021-11-03T20:08:59.193" v="300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EA749CF9-74D7-4FE7-9A68-D357D1B80BBF}" dt="2021-11-03T20:02:23.081" v="226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EA749CF9-74D7-4FE7-9A68-D357D1B80BBF}" dt="2021-11-03T20:08:39.270" v="29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9:57.786" v="307"/>
        <pc:sldMkLst>
          <pc:docMk/>
          <pc:sldMk cId="2811407423" sldId="395"/>
        </pc:sldMkLst>
        <pc:spChg chg="mod">
          <ac:chgData name="Rautaporras Petteri" userId="81ae4bc9-51ec-4b09-af2d-f08f9486593f" providerId="ADAL" clId="{EA749CF9-74D7-4FE7-9A68-D357D1B80BBF}" dt="2021-11-03T20:03:03.593" v="24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A749CF9-74D7-4FE7-9A68-D357D1B80BBF}" dt="2021-11-03T20:09:57.786" v="307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9:45.923" v="306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0:36.149" v="311"/>
        <pc:sldMkLst>
          <pc:docMk/>
          <pc:sldMk cId="1647773486" sldId="396"/>
        </pc:sldMkLst>
        <pc:spChg chg="mod">
          <ac:chgData name="Rautaporras Petteri" userId="81ae4bc9-51ec-4b09-af2d-f08f9486593f" providerId="ADAL" clId="{EA749CF9-74D7-4FE7-9A68-D357D1B80BBF}" dt="2021-11-03T20:02:27.298" v="227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EA749CF9-74D7-4FE7-9A68-D357D1B80BBF}" dt="2021-11-03T20:10:36.149" v="31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1:14.415" v="317"/>
        <pc:sldMkLst>
          <pc:docMk/>
          <pc:sldMk cId="2269594941" sldId="397"/>
        </pc:sldMkLst>
        <pc:spChg chg="mod">
          <ac:chgData name="Rautaporras Petteri" userId="81ae4bc9-51ec-4b09-af2d-f08f9486593f" providerId="ADAL" clId="{EA749CF9-74D7-4FE7-9A68-D357D1B80BBF}" dt="2021-11-03T20:03:07.463" v="25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A749CF9-74D7-4FE7-9A68-D357D1B80BBF}" dt="2021-11-03T20:11:14.415" v="31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11:07.319" v="316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3:37.986" v="255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EA749CF9-74D7-4FE7-9A68-D357D1B80BBF}" dt="2021-11-03T20:00:45.256" v="223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0:15.500" v="193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4:22.258" v="261"/>
        <pc:sldMkLst>
          <pc:docMk/>
          <pc:sldMk cId="2397859502" sldId="459"/>
        </pc:sldMkLst>
        <pc:spChg chg="mod">
          <ac:chgData name="Rautaporras Petteri" userId="81ae4bc9-51ec-4b09-af2d-f08f9486593f" providerId="ADAL" clId="{EA749CF9-74D7-4FE7-9A68-D357D1B80BBF}" dt="2021-11-03T20:02:46.100" v="246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4:22.258" v="261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4:13.154" v="260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 mod">
        <pc:chgData name="Rautaporras Petteri" userId="81ae4bc9-51ec-4b09-af2d-f08f9486593f" providerId="ADAL" clId="{EA749CF9-74D7-4FE7-9A68-D357D1B80BBF}" dt="2021-11-03T19:54:27.532" v="119" actId="27918"/>
        <pc:sldMkLst>
          <pc:docMk/>
          <pc:sldMk cId="3860177801" sldId="650"/>
        </pc:sldMkLst>
        <pc:spChg chg="mod">
          <ac:chgData name="Rautaporras Petteri" userId="81ae4bc9-51ec-4b09-af2d-f08f9486593f" providerId="ADAL" clId="{EA749CF9-74D7-4FE7-9A68-D357D1B80BBF}" dt="2021-11-03T19:52:56.950" v="108" actId="20577"/>
          <ac:spMkLst>
            <pc:docMk/>
            <pc:sldMk cId="3860177801" sldId="650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3:38.264" v="114" actId="20577"/>
          <ac:spMkLst>
            <pc:docMk/>
            <pc:sldMk cId="3860177801" sldId="650"/>
            <ac:spMk id="13" creationId="{329442B5-0369-4444-884A-A13513DA52F6}"/>
          </ac:spMkLst>
        </pc:spChg>
        <pc:spChg chg="mod">
          <ac:chgData name="Rautaporras Petteri" userId="81ae4bc9-51ec-4b09-af2d-f08f9486593f" providerId="ADAL" clId="{EA749CF9-74D7-4FE7-9A68-D357D1B80BBF}" dt="2021-11-03T19:53:42.052" v="116" actId="20577"/>
          <ac:spMkLst>
            <pc:docMk/>
            <pc:sldMk cId="3860177801" sldId="650"/>
            <ac:spMk id="15" creationId="{DD955FFE-CC89-4C84-A220-0746F29A4BF2}"/>
          </ac:spMkLst>
        </pc:spChg>
      </pc:sldChg>
      <pc:sldChg chg="modSp">
        <pc:chgData name="Rautaporras Petteri" userId="81ae4bc9-51ec-4b09-af2d-f08f9486593f" providerId="ADAL" clId="{EA749CF9-74D7-4FE7-9A68-D357D1B80BBF}" dt="2021-11-03T20:08:02.507" v="296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A749CF9-74D7-4FE7-9A68-D357D1B80BBF}" dt="2021-11-03T20:08:02.507" v="296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A749CF9-74D7-4FE7-9A68-D357D1B80BBF}" dt="2021-11-03T13:40:53.254" v="32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A749CF9-74D7-4FE7-9A68-D357D1B80BBF}" dt="2021-11-03T13:40:53.254" v="3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2:07.895" v="318"/>
        <pc:sldMkLst>
          <pc:docMk/>
          <pc:sldMk cId="1256159947" sldId="955"/>
        </pc:sldMkLst>
        <pc:spChg chg="mod">
          <ac:chgData name="Rautaporras Petteri" userId="81ae4bc9-51ec-4b09-af2d-f08f9486593f" providerId="ADAL" clId="{EA749CF9-74D7-4FE7-9A68-D357D1B80BBF}" dt="2021-11-03T20:12:07.895" v="318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40:24.181" v="26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modSp mod">
        <pc:chgData name="Rautaporras Petteri" userId="81ae4bc9-51ec-4b09-af2d-f08f9486593f" providerId="ADAL" clId="{EA749CF9-74D7-4FE7-9A68-D357D1B80BBF}" dt="2021-11-03T19:59:53.852" v="192" actId="20577"/>
        <pc:sldMkLst>
          <pc:docMk/>
          <pc:sldMk cId="3544025929" sldId="967"/>
        </pc:sldMkLst>
        <pc:spChg chg="mod">
          <ac:chgData name="Rautaporras Petteri" userId="81ae4bc9-51ec-4b09-af2d-f08f9486593f" providerId="ADAL" clId="{EA749CF9-74D7-4FE7-9A68-D357D1B80BBF}" dt="2021-11-03T19:59:53.852" v="192" actId="20577"/>
          <ac:spMkLst>
            <pc:docMk/>
            <pc:sldMk cId="3544025929" sldId="967"/>
            <ac:spMk id="2" creationId="{DD90FC4D-C1AB-48F7-A136-1C97BCF78BAA}"/>
          </ac:spMkLst>
        </pc:spChg>
      </pc:sldChg>
      <pc:sldChg chg="addSp delSp modSp mod ord">
        <pc:chgData name="Rautaporras Petteri" userId="81ae4bc9-51ec-4b09-af2d-f08f9486593f" providerId="ADAL" clId="{EA749CF9-74D7-4FE7-9A68-D357D1B80BBF}" dt="2021-11-03T19:50:42.761" v="101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EA749CF9-74D7-4FE7-9A68-D357D1B80BBF}" dt="2021-11-03T13:42:15.404" v="61" actId="20577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EA749CF9-74D7-4FE7-9A68-D357D1B80BBF}" dt="2021-11-03T19:50:42.761" v="101" actId="20577"/>
          <ac:spMkLst>
            <pc:docMk/>
            <pc:sldMk cId="3567768325" sldId="970"/>
            <ac:spMk id="7" creationId="{5D936457-B6A8-4AD2-8F1B-06D93FB1E31A}"/>
          </ac:spMkLst>
        </pc:spChg>
        <pc:spChg chg="add del mod">
          <ac:chgData name="Rautaporras Petteri" userId="81ae4bc9-51ec-4b09-af2d-f08f9486593f" providerId="ADAL" clId="{EA749CF9-74D7-4FE7-9A68-D357D1B80BBF}" dt="2021-11-03T13:43:02.930" v="65"/>
          <ac:spMkLst>
            <pc:docMk/>
            <pc:sldMk cId="3567768325" sldId="970"/>
            <ac:spMk id="10" creationId="{140E08CB-167A-47F5-822E-69F62086958C}"/>
          </ac:spMkLst>
        </pc:spChg>
        <pc:graphicFrameChg chg="del mod">
          <ac:chgData name="Rautaporras Petteri" userId="81ae4bc9-51ec-4b09-af2d-f08f9486593f" providerId="ADAL" clId="{EA749CF9-74D7-4FE7-9A68-D357D1B80BBF}" dt="2021-11-03T13:43:01.724" v="64" actId="478"/>
          <ac:graphicFrameMkLst>
            <pc:docMk/>
            <pc:sldMk cId="3567768325" sldId="970"/>
            <ac:graphicFrameMk id="8" creationId="{EB3C6A7C-8EB7-4C1F-BFB9-C58F546565D3}"/>
          </ac:graphicFrameMkLst>
        </pc:graphicFrameChg>
        <pc:graphicFrameChg chg="add mod">
          <ac:chgData name="Rautaporras Petteri" userId="81ae4bc9-51ec-4b09-af2d-f08f9486593f" providerId="ADAL" clId="{EA749CF9-74D7-4FE7-9A68-D357D1B80BBF}" dt="2021-11-03T13:46:05.504" v="94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3:41:07.681" v="40" actId="20577"/>
        <pc:sldMkLst>
          <pc:docMk/>
          <pc:sldMk cId="3697395907" sldId="1049"/>
        </pc:sldMkLst>
        <pc:spChg chg="mod">
          <ac:chgData name="Rautaporras Petteri" userId="81ae4bc9-51ec-4b09-af2d-f08f9486593f" providerId="ADAL" clId="{EA749CF9-74D7-4FE7-9A68-D357D1B80BBF}" dt="2021-11-03T13:41:07.681" v="40" actId="20577"/>
          <ac:spMkLst>
            <pc:docMk/>
            <pc:sldMk cId="3697395907" sldId="1049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EA749CF9-74D7-4FE7-9A68-D357D1B80BBF}" dt="2021-11-03T13:40:50.351" v="27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EA749CF9-74D7-4FE7-9A68-D357D1B80BBF}" dt="2021-11-03T19:50:58.404" v="102" actId="47"/>
        <pc:sldMkLst>
          <pc:docMk/>
          <pc:sldMk cId="1327146702" sldId="1050"/>
        </pc:sldMkLst>
        <pc:graphicFrameChg chg="mod">
          <ac:chgData name="Rautaporras Petteri" userId="81ae4bc9-51ec-4b09-af2d-f08f9486593f" providerId="ADAL" clId="{EA749CF9-74D7-4FE7-9A68-D357D1B80BBF}" dt="2021-11-03T13:40:51.438" v="29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ord">
        <pc:chgData name="Rautaporras Petteri" userId="81ae4bc9-51ec-4b09-af2d-f08f9486593f" providerId="ADAL" clId="{EA749CF9-74D7-4FE7-9A68-D357D1B80BBF}" dt="2021-11-03T19:54:52.078" v="121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EA749CF9-74D7-4FE7-9A68-D357D1B80BBF}" dt="2021-11-03T13:40:52.148" v="30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BF83E4B9-8AA4-4E95-9F78-35F01753BA8C}"/>
    <pc:docChg chg="undo custSel modSld">
      <pc:chgData name="Rautaporras Petteri" userId="81ae4bc9-51ec-4b09-af2d-f08f9486593f" providerId="ADAL" clId="{BF83E4B9-8AA4-4E95-9F78-35F01753BA8C}" dt="2023-10-31T07:41:03.832" v="302"/>
      <pc:docMkLst>
        <pc:docMk/>
      </pc:docMkLst>
      <pc:sldChg chg="modSp mod">
        <pc:chgData name="Rautaporras Petteri" userId="81ae4bc9-51ec-4b09-af2d-f08f9486593f" providerId="ADAL" clId="{BF83E4B9-8AA4-4E95-9F78-35F01753BA8C}" dt="2023-10-31T07:38:16.832" v="270"/>
        <pc:sldMkLst>
          <pc:docMk/>
          <pc:sldMk cId="2656549666" sldId="262"/>
        </pc:sldMkLst>
        <pc:spChg chg="mod">
          <ac:chgData name="Rautaporras Petteri" userId="81ae4bc9-51ec-4b09-af2d-f08f9486593f" providerId="ADAL" clId="{BF83E4B9-8AA4-4E95-9F78-35F01753BA8C}" dt="2023-10-31T07:20:00.103" v="94"/>
          <ac:spMkLst>
            <pc:docMk/>
            <pc:sldMk cId="2656549666" sldId="262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BF83E4B9-8AA4-4E95-9F78-35F01753BA8C}" dt="2023-10-31T07:38:16.832" v="270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7.300" v="271"/>
        <pc:sldMkLst>
          <pc:docMk/>
          <pc:sldMk cId="675094320" sldId="277"/>
        </pc:sldMkLst>
        <pc:graphicFrameChg chg="mod">
          <ac:chgData name="Rautaporras Petteri" userId="81ae4bc9-51ec-4b09-af2d-f08f9486593f" providerId="ADAL" clId="{BF83E4B9-8AA4-4E95-9F78-35F01753BA8C}" dt="2023-10-31T07:38:17.300" v="271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23:17.264" v="12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BF83E4B9-8AA4-4E95-9F78-35F01753BA8C}" dt="2023-10-31T07:23:17.264" v="127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BF83E4B9-8AA4-4E95-9F78-35F01753BA8C}" dt="2023-10-31T07:23:05.344" v="116" actId="404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1:58.796" v="22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BF83E4B9-8AA4-4E95-9F78-35F01753BA8C}" dt="2023-10-31T07:28:42.111" v="183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BF83E4B9-8AA4-4E95-9F78-35F01753BA8C}" dt="2023-10-31T07:31:33.429" v="22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3:25.174" v="240"/>
        <pc:sldMkLst>
          <pc:docMk/>
          <pc:sldMk cId="3656174783" sldId="391"/>
        </pc:sldMkLst>
        <pc:spChg chg="mod">
          <ac:chgData name="Rautaporras Petteri" userId="81ae4bc9-51ec-4b09-af2d-f08f9486593f" providerId="ADAL" clId="{BF83E4B9-8AA4-4E95-9F78-35F01753BA8C}" dt="2023-10-31T07:29:14.776" v="196"/>
          <ac:spMkLst>
            <pc:docMk/>
            <pc:sldMk cId="3656174783" sldId="391"/>
            <ac:spMk id="13" creationId="{23F05F4A-199D-4EF4-A2F8-573CC571D27B}"/>
          </ac:spMkLst>
        </pc:spChg>
        <pc:graphicFrameChg chg="modGraphic">
          <ac:chgData name="Rautaporras Petteri" userId="81ae4bc9-51ec-4b09-af2d-f08f9486593f" providerId="ADAL" clId="{BF83E4B9-8AA4-4E95-9F78-35F01753BA8C}" dt="2023-10-31T07:32:56.099" v="232" actId="14100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3:25.174" v="240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2:24.352" v="227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8:00.299" v="266"/>
        <pc:sldMkLst>
          <pc:docMk/>
          <pc:sldMk cId="313182403" sldId="394"/>
        </pc:sldMkLst>
        <pc:spChg chg="mod">
          <ac:chgData name="Rautaporras Petteri" userId="81ae4bc9-51ec-4b09-af2d-f08f9486593f" providerId="ADAL" clId="{BF83E4B9-8AA4-4E95-9F78-35F01753BA8C}" dt="2023-10-31T07:28:49.901" v="185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BF83E4B9-8AA4-4E95-9F78-35F01753BA8C}" dt="2023-10-31T07:38:00.299" v="2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9:25.609" v="288"/>
        <pc:sldMkLst>
          <pc:docMk/>
          <pc:sldMk cId="2811407423" sldId="395"/>
        </pc:sldMkLst>
        <pc:spChg chg="mod">
          <ac:chgData name="Rautaporras Petteri" userId="81ae4bc9-51ec-4b09-af2d-f08f9486593f" providerId="ADAL" clId="{BF83E4B9-8AA4-4E95-9F78-35F01753BA8C}" dt="2023-10-31T07:29:23.241" v="198"/>
          <ac:spMkLst>
            <pc:docMk/>
            <pc:sldMk cId="2811407423" sldId="395"/>
            <ac:spMk id="13" creationId="{43D531D8-AF4F-4619-94DF-84C29772EEC2}"/>
          </ac:spMkLst>
        </pc:spChg>
        <pc:graphicFrameChg chg="modGraphic">
          <ac:chgData name="Rautaporras Petteri" userId="81ae4bc9-51ec-4b09-af2d-f08f9486593f" providerId="ADAL" clId="{BF83E4B9-8AA4-4E95-9F78-35F01753BA8C}" dt="2023-10-31T07:39:02.306" v="279" actId="14100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9:16.644" v="28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9:25.609" v="28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40:15.487" v="292"/>
        <pc:sldMkLst>
          <pc:docMk/>
          <pc:sldMk cId="1647773486" sldId="396"/>
        </pc:sldMkLst>
        <pc:spChg chg="mod">
          <ac:chgData name="Rautaporras Petteri" userId="81ae4bc9-51ec-4b09-af2d-f08f9486593f" providerId="ADAL" clId="{BF83E4B9-8AA4-4E95-9F78-35F01753BA8C}" dt="2023-10-31T07:28:53.287" v="186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BF83E4B9-8AA4-4E95-9F78-35F01753BA8C}" dt="2023-10-31T07:40:15.487" v="29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41:03.832" v="302"/>
        <pc:sldMkLst>
          <pc:docMk/>
          <pc:sldMk cId="2269594941" sldId="397"/>
        </pc:sldMkLst>
        <pc:spChg chg="mod">
          <ac:chgData name="Rautaporras Petteri" userId="81ae4bc9-51ec-4b09-af2d-f08f9486593f" providerId="ADAL" clId="{BF83E4B9-8AA4-4E95-9F78-35F01753BA8C}" dt="2023-10-31T07:29:26.448" v="199"/>
          <ac:spMkLst>
            <pc:docMk/>
            <pc:sldMk cId="2269594941" sldId="397"/>
            <ac:spMk id="14" creationId="{9DA53C9E-0701-4946-816F-3145481D39B4}"/>
          </ac:spMkLst>
        </pc:spChg>
        <pc:graphicFrameChg chg="modGraphic">
          <ac:chgData name="Rautaporras Petteri" userId="81ae4bc9-51ec-4b09-af2d-f08f9486593f" providerId="ADAL" clId="{BF83E4B9-8AA4-4E95-9F78-35F01753BA8C}" dt="2023-10-31T07:40:47.693" v="297" actId="14100"/>
          <ac:graphicFrameMkLst>
            <pc:docMk/>
            <pc:sldMk cId="2269594941" sldId="397"/>
            <ac:graphicFrameMk id="4" creationId="{0AEFD5DA-8772-7D21-801B-74A99F6FA55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41:03.832" v="302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40:52.584" v="298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28:14.316" v="18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BF83E4B9-8AA4-4E95-9F78-35F01753BA8C}" dt="2023-10-31T07:28:14.316" v="18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BF83E4B9-8AA4-4E95-9F78-35F01753BA8C}" dt="2023-10-31T07:27:11.425" v="139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1:17.217" v="220"/>
        <pc:sldMkLst>
          <pc:docMk/>
          <pc:sldMk cId="2397859502" sldId="459"/>
        </pc:sldMkLst>
        <pc:spChg chg="mod">
          <ac:chgData name="Rautaporras Petteri" userId="81ae4bc9-51ec-4b09-af2d-f08f9486593f" providerId="ADAL" clId="{BF83E4B9-8AA4-4E95-9F78-35F01753BA8C}" dt="2023-10-31T07:29:06.957" v="1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BF83E4B9-8AA4-4E95-9F78-35F01753BA8C}" dt="2023-10-31T07:30:25.638" v="210" actId="14100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1:17.217" v="22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29:55.019" v="205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7.701" v="27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BF83E4B9-8AA4-4E95-9F78-35F01753BA8C}" dt="2023-10-31T07:38:17.701" v="27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8.002" v="27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BF83E4B9-8AA4-4E95-9F78-35F01753BA8C}" dt="2023-10-31T07:38:18.002" v="27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8:16.531" v="269"/>
        <pc:sldMkLst>
          <pc:docMk/>
          <pc:sldMk cId="3567768325" sldId="970"/>
        </pc:sldMkLst>
        <pc:spChg chg="mod">
          <ac:chgData name="Rautaporras Petteri" userId="81ae4bc9-51ec-4b09-af2d-f08f9486593f" providerId="ADAL" clId="{BF83E4B9-8AA4-4E95-9F78-35F01753BA8C}" dt="2023-10-31T07:16:49.027" v="88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BF83E4B9-8AA4-4E95-9F78-35F01753BA8C}" dt="2023-10-31T07:38:16.531" v="269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delSp modSp mod">
        <pc:chgData name="Rautaporras Petteri" userId="81ae4bc9-51ec-4b09-af2d-f08f9486593f" providerId="ADAL" clId="{BF83E4B9-8AA4-4E95-9F78-35F01753BA8C}" dt="2023-10-31T07:38:16.136" v="268"/>
        <pc:sldMkLst>
          <pc:docMk/>
          <pc:sldMk cId="3342183405" sldId="1085"/>
        </pc:sldMkLst>
        <pc:spChg chg="del mod">
          <ac:chgData name="Rautaporras Petteri" userId="81ae4bc9-51ec-4b09-af2d-f08f9486593f" providerId="ADAL" clId="{BF83E4B9-8AA4-4E95-9F78-35F01753BA8C}" dt="2023-10-31T07:15:11.474" v="9" actId="478"/>
          <ac:spMkLst>
            <pc:docMk/>
            <pc:sldMk cId="3342183405" sldId="1085"/>
            <ac:spMk id="2" creationId="{81FD0014-CD75-481A-A3A6-860DE62B96CA}"/>
          </ac:spMkLst>
        </pc:spChg>
        <pc:spChg chg="add mod">
          <ac:chgData name="Rautaporras Petteri" userId="81ae4bc9-51ec-4b09-af2d-f08f9486593f" providerId="ADAL" clId="{BF83E4B9-8AA4-4E95-9F78-35F01753BA8C}" dt="2023-10-31T07:16:03.593" v="87" actId="20577"/>
          <ac:spMkLst>
            <pc:docMk/>
            <pc:sldMk cId="3342183405" sldId="1085"/>
            <ac:spMk id="8" creationId="{A2B6CF44-E57F-8CC5-C2CF-E447F95F0317}"/>
          </ac:spMkLst>
        </pc:spChg>
        <pc:graphicFrameChg chg="mod">
          <ac:chgData name="Rautaporras Petteri" userId="81ae4bc9-51ec-4b09-af2d-f08f9486593f" providerId="ADAL" clId="{BF83E4B9-8AA4-4E95-9F78-35F01753BA8C}" dt="2023-10-31T07:38:16.136" v="268"/>
          <ac:graphicFrameMkLst>
            <pc:docMk/>
            <pc:sldMk cId="3342183405" sldId="1085"/>
            <ac:graphicFrameMk id="10" creationId="{9FCA79FB-ACFD-72BA-871F-D6C06656B3BA}"/>
          </ac:graphicFrameMkLst>
        </pc:graphicFrameChg>
      </pc:sldChg>
      <pc:sldChg chg="mod">
        <pc:chgData name="Rautaporras Petteri" userId="81ae4bc9-51ec-4b09-af2d-f08f9486593f" providerId="ADAL" clId="{BF83E4B9-8AA4-4E95-9F78-35F01753BA8C}" dt="2023-10-31T07:26:40.643" v="138" actId="27918"/>
        <pc:sldMkLst>
          <pc:docMk/>
          <pc:sldMk cId="1507876297" sldId="1093"/>
        </pc:sldMkLst>
      </pc:sldChg>
      <pc:sldChg chg="modSp mod">
        <pc:chgData name="Rautaporras Petteri" userId="81ae4bc9-51ec-4b09-af2d-f08f9486593f" providerId="ADAL" clId="{BF83E4B9-8AA4-4E95-9F78-35F01753BA8C}" dt="2023-10-31T07:38:15.846" v="267"/>
        <pc:sldMkLst>
          <pc:docMk/>
          <pc:sldMk cId="4013050561" sldId="1095"/>
        </pc:sldMkLst>
        <pc:spChg chg="mod">
          <ac:chgData name="Rautaporras Petteri" userId="81ae4bc9-51ec-4b09-af2d-f08f9486593f" providerId="ADAL" clId="{BF83E4B9-8AA4-4E95-9F78-35F01753BA8C}" dt="2023-10-31T07:12:34.043" v="7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BF83E4B9-8AA4-4E95-9F78-35F01753BA8C}" dt="2023-10-31T07:38:15.846" v="267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18:58.094" v="93" actId="20577"/>
        <pc:sldMkLst>
          <pc:docMk/>
          <pc:sldMk cId="2433131409" sldId="1098"/>
        </pc:sldMkLst>
        <pc:spChg chg="mod">
          <ac:chgData name="Rautaporras Petteri" userId="81ae4bc9-51ec-4b09-af2d-f08f9486593f" providerId="ADAL" clId="{BF83E4B9-8AA4-4E95-9F78-35F01753BA8C}" dt="2023-10-31T07:18:58.094" v="93" actId="20577"/>
          <ac:spMkLst>
            <pc:docMk/>
            <pc:sldMk cId="2433131409" sldId="1098"/>
            <ac:spMk id="2" creationId="{C3261637-D4F6-45D9-A300-FC7FFDF66BC4}"/>
          </ac:spMkLst>
        </pc:spChg>
      </pc:sldChg>
      <pc:sldChg chg="modSp mod">
        <pc:chgData name="Rautaporras Petteri" userId="81ae4bc9-51ec-4b09-af2d-f08f9486593f" providerId="ADAL" clId="{BF83E4B9-8AA4-4E95-9F78-35F01753BA8C}" dt="2023-10-31T07:34:09.183" v="246"/>
        <pc:sldMkLst>
          <pc:docMk/>
          <pc:sldMk cId="3850314889" sldId="1099"/>
        </pc:sldMkLst>
        <pc:spChg chg="mod">
          <ac:chgData name="Rautaporras Petteri" userId="81ae4bc9-51ec-4b09-af2d-f08f9486593f" providerId="ADAL" clId="{BF83E4B9-8AA4-4E95-9F78-35F01753BA8C}" dt="2023-10-31T07:28:45.617" v="184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BF83E4B9-8AA4-4E95-9F78-35F01753BA8C}" dt="2023-10-31T07:34:09.183" v="246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4:57.392" v="253"/>
        <pc:sldMkLst>
          <pc:docMk/>
          <pc:sldMk cId="3789039735" sldId="1100"/>
        </pc:sldMkLst>
        <pc:spChg chg="mod">
          <ac:chgData name="Rautaporras Petteri" userId="81ae4bc9-51ec-4b09-af2d-f08f9486593f" providerId="ADAL" clId="{BF83E4B9-8AA4-4E95-9F78-35F01753BA8C}" dt="2023-10-31T07:29:34.018" v="204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Graphic">
          <ac:chgData name="Rautaporras Petteri" userId="81ae4bc9-51ec-4b09-af2d-f08f9486593f" providerId="ADAL" clId="{BF83E4B9-8AA4-4E95-9F78-35F01753BA8C}" dt="2023-10-31T07:34:50.713" v="252" actId="14100"/>
          <ac:graphicFrameMkLst>
            <pc:docMk/>
            <pc:sldMk cId="3789039735" sldId="1100"/>
            <ac:graphicFrameMk id="4" creationId="{759EB92F-F641-0706-3D64-8FDD3B3C395C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4:57.392" v="253"/>
          <ac:graphicFrameMkLst>
            <pc:docMk/>
            <pc:sldMk cId="3789039735" sldId="1100"/>
            <ac:graphicFrameMk id="11" creationId="{00000000-0000-0000-0000-000000000000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  <pc:docChgLst>
    <pc:chgData name="Rautaporras Petteri" userId="81ae4bc9-51ec-4b09-af2d-f08f9486593f" providerId="ADAL" clId="{E7A35982-DC07-461A-BC2A-B56647C71284}"/>
    <pc:docChg chg="undo custSel addSld delSld modSld sldOrd">
      <pc:chgData name="Rautaporras Petteri" userId="81ae4bc9-51ec-4b09-af2d-f08f9486593f" providerId="ADAL" clId="{E7A35982-DC07-461A-BC2A-B56647C71284}" dt="2022-05-02T10:46:35.292" v="596" actId="47"/>
      <pc:docMkLst>
        <pc:docMk/>
      </pc:docMkLst>
      <pc:sldChg chg="modSp add">
        <pc:chgData name="Rautaporras Petteri" userId="81ae4bc9-51ec-4b09-af2d-f08f9486593f" providerId="ADAL" clId="{E7A35982-DC07-461A-BC2A-B56647C71284}" dt="2022-05-02T10:42:42.408" v="594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E7A35982-DC07-461A-BC2A-B56647C71284}" dt="2022-05-02T10:42:42.408" v="594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E7A35982-DC07-461A-BC2A-B56647C71284}" dt="2022-05-02T10:46:35.292" v="596" actId="47"/>
        <pc:sldMkLst>
          <pc:docMk/>
          <pc:sldMk cId="1280707361" sldId="262"/>
        </pc:sldMkLst>
      </pc:sldChg>
      <pc:sldChg chg="modSp del">
        <pc:chgData name="Rautaporras Petteri" userId="81ae4bc9-51ec-4b09-af2d-f08f9486593f" providerId="ADAL" clId="{E7A35982-DC07-461A-BC2A-B56647C71284}" dt="2022-05-02T08:32:22.319" v="71" actId="47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E7A35982-DC07-461A-BC2A-B56647C71284}" dt="2022-05-02T08:29:31.114" v="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add">
        <pc:chgData name="Rautaporras Petteri" userId="81ae4bc9-51ec-4b09-af2d-f08f9486593f" providerId="ADAL" clId="{E7A35982-DC07-461A-BC2A-B56647C71284}" dt="2022-05-02T10:42:39.551" v="591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E7A35982-DC07-461A-BC2A-B56647C71284}" dt="2022-05-02T10:42:39.551" v="591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19:44.294" v="360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E7A35982-DC07-461A-BC2A-B56647C71284}" dt="2022-05-02T10:19:14.019" v="356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E7A35982-DC07-461A-BC2A-B56647C71284}" dt="2022-05-02T10:27:43.871" v="435"/>
        <pc:sldMkLst>
          <pc:docMk/>
          <pc:sldMk cId="1987471013" sldId="390"/>
        </pc:sldMkLst>
        <pc:spChg chg="mod">
          <ac:chgData name="Rautaporras Petteri" userId="81ae4bc9-51ec-4b09-af2d-f08f9486593f" providerId="ADAL" clId="{E7A35982-DC07-461A-BC2A-B56647C71284}" dt="2022-05-02T10:22:43.446" v="394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Graphic">
          <ac:chgData name="Rautaporras Petteri" userId="81ae4bc9-51ec-4b09-af2d-f08f9486593f" providerId="ADAL" clId="{E7A35982-DC07-461A-BC2A-B56647C71284}" dt="2022-05-02T10:27:34.564" v="434" actId="20577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7:43.871" v="435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7.285" v="516"/>
        <pc:sldMkLst>
          <pc:docMk/>
          <pc:sldMk cId="3656174783" sldId="391"/>
        </pc:sldMkLst>
        <pc:spChg chg="mod">
          <ac:chgData name="Rautaporras Petteri" userId="81ae4bc9-51ec-4b09-af2d-f08f9486593f" providerId="ADAL" clId="{E7A35982-DC07-461A-BC2A-B56647C71284}" dt="2022-05-02T10:33:57.285" v="51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7A35982-DC07-461A-BC2A-B56647C71284}" dt="2022-05-02T10:28:07.535" v="436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28:55.020" v="4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0:05.444" v="463" actId="20577"/>
        <pc:sldMkLst>
          <pc:docMk/>
          <pc:sldMk cId="3669793224" sldId="392"/>
        </pc:sldMkLst>
        <pc:spChg chg="mod">
          <ac:chgData name="Rautaporras Petteri" userId="81ae4bc9-51ec-4b09-af2d-f08f9486593f" providerId="ADAL" clId="{E7A35982-DC07-461A-BC2A-B56647C71284}" dt="2022-05-02T10:22:46.911" v="395"/>
          <ac:spMkLst>
            <pc:docMk/>
            <pc:sldMk cId="3669793224" sldId="392"/>
            <ac:spMk id="14" creationId="{B82B029D-354B-4A5F-9DCF-121ABF342CB8}"/>
          </ac:spMkLst>
        </pc:spChg>
        <pc:graphicFrameChg chg="modGraphic">
          <ac:chgData name="Rautaporras Petteri" userId="81ae4bc9-51ec-4b09-af2d-f08f9486593f" providerId="ADAL" clId="{E7A35982-DC07-461A-BC2A-B56647C71284}" dt="2022-05-02T10:30:05.444" v="463" actId="20577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9:49.451" v="456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3.414" v="515"/>
        <pc:sldMkLst>
          <pc:docMk/>
          <pc:sldMk cId="2654687898" sldId="393"/>
        </pc:sldMkLst>
        <pc:spChg chg="mod">
          <ac:chgData name="Rautaporras Petteri" userId="81ae4bc9-51ec-4b09-af2d-f08f9486593f" providerId="ADAL" clId="{E7A35982-DC07-461A-BC2A-B56647C71284}" dt="2022-05-02T10:33:53.414" v="51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7A35982-DC07-461A-BC2A-B56647C71284}" dt="2022-05-02T10:30:22.301" v="46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1:10.650" v="47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2:34.162" v="492" actId="20577"/>
        <pc:sldMkLst>
          <pc:docMk/>
          <pc:sldMk cId="313182403" sldId="394"/>
        </pc:sldMkLst>
        <pc:spChg chg="mod">
          <ac:chgData name="Rautaporras Petteri" userId="81ae4bc9-51ec-4b09-af2d-f08f9486593f" providerId="ADAL" clId="{E7A35982-DC07-461A-BC2A-B56647C71284}" dt="2022-05-02T10:24:49.018" v="396"/>
          <ac:spMkLst>
            <pc:docMk/>
            <pc:sldMk cId="313182403" sldId="394"/>
            <ac:spMk id="10" creationId="{B1D6AD6E-1E76-40F0-A297-8C5A72E17969}"/>
          </ac:spMkLst>
        </pc:spChg>
        <pc:graphicFrameChg chg="modGraphic">
          <ac:chgData name="Rautaporras Petteri" userId="81ae4bc9-51ec-4b09-af2d-f08f9486593f" providerId="ADAL" clId="{E7A35982-DC07-461A-BC2A-B56647C71284}" dt="2022-05-02T10:32:34.162" v="492" actId="20577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1:50.247" v="479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39.233" v="513" actId="20577"/>
        <pc:sldMkLst>
          <pc:docMk/>
          <pc:sldMk cId="2811407423" sldId="395"/>
        </pc:sldMkLst>
        <pc:spChg chg="mod">
          <ac:chgData name="Rautaporras Petteri" userId="81ae4bc9-51ec-4b09-af2d-f08f9486593f" providerId="ADAL" clId="{E7A35982-DC07-461A-BC2A-B56647C71284}" dt="2022-05-02T10:33:39.233" v="513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7A35982-DC07-461A-BC2A-B56647C71284}" dt="2022-05-02T10:33:30.896" v="508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33:24.441" v="507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5:01.319" v="531"/>
        <pc:sldMkLst>
          <pc:docMk/>
          <pc:sldMk cId="1647773486" sldId="396"/>
        </pc:sldMkLst>
        <pc:spChg chg="mod">
          <ac:chgData name="Rautaporras Petteri" userId="81ae4bc9-51ec-4b09-af2d-f08f9486593f" providerId="ADAL" clId="{E7A35982-DC07-461A-BC2A-B56647C71284}" dt="2022-05-02T10:24:52.540" v="397"/>
          <ac:spMkLst>
            <pc:docMk/>
            <pc:sldMk cId="1647773486" sldId="396"/>
            <ac:spMk id="14" creationId="{BB5F8D72-9B1E-414E-B7CA-2B36A3595602}"/>
          </ac:spMkLst>
        </pc:spChg>
        <pc:graphicFrameChg chg="modGraphic">
          <ac:chgData name="Rautaporras Petteri" userId="81ae4bc9-51ec-4b09-af2d-f08f9486593f" providerId="ADAL" clId="{E7A35982-DC07-461A-BC2A-B56647C71284}" dt="2022-05-02T10:34:54.273" v="530" actId="20577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5:01.319" v="53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6:25.217" v="547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E7A35982-DC07-461A-BC2A-B56647C71284}" dt="2022-05-02T10:33:47.081" v="51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7A35982-DC07-461A-BC2A-B56647C71284}" dt="2022-05-02T10:36:13.797" v="53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6:25.217" v="54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22:37.287" v="39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E7A35982-DC07-461A-BC2A-B56647C71284}" dt="2022-05-02T10:22:37.287" v="39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7A35982-DC07-461A-BC2A-B56647C71284}" dt="2022-05-02T10:21:57.747" v="374" actId="20577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1:30.496" v="364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4:03.873" v="51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E7A35982-DC07-461A-BC2A-B56647C71284}" dt="2022-05-02T10:34:03.873" v="519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7A35982-DC07-461A-BC2A-B56647C71284}" dt="2022-05-02T10:25:12.304" v="39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26:13.324" v="412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39.932" v="59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7A35982-DC07-461A-BC2A-B56647C71284}" dt="2022-05-02T10:42:39.932" v="59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41.404" v="59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7A35982-DC07-461A-BC2A-B56647C71284}" dt="2022-05-02T10:42:41.404" v="59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 ord">
        <pc:chgData name="Rautaporras Petteri" userId="81ae4bc9-51ec-4b09-af2d-f08f9486593f" providerId="ADAL" clId="{E7A35982-DC07-461A-BC2A-B56647C71284}" dt="2022-05-02T10:42:13.675" v="588" actId="47"/>
        <pc:sldMkLst>
          <pc:docMk/>
          <pc:sldMk cId="3544025929" sldId="967"/>
        </pc:sldMkLst>
      </pc:sldChg>
      <pc:sldChg chg="modSp del">
        <pc:chgData name="Rautaporras Petteri" userId="81ae4bc9-51ec-4b09-af2d-f08f9486593f" providerId="ADAL" clId="{E7A35982-DC07-461A-BC2A-B56647C71284}" dt="2022-05-02T08:32:20.427" v="69" actId="4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E7A35982-DC07-461A-BC2A-B56647C71284}" dt="2022-05-02T08:29:29.689" v="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modSp add mod">
        <pc:chgData name="Rautaporras Petteri" userId="81ae4bc9-51ec-4b09-af2d-f08f9486593f" providerId="ADAL" clId="{E7A35982-DC07-461A-BC2A-B56647C71284}" dt="2022-05-02T10:40:28.495" v="581" actId="1076"/>
        <pc:sldMkLst>
          <pc:docMk/>
          <pc:sldMk cId="4042387516" sldId="1048"/>
        </pc:sldMkLst>
        <pc:spChg chg="mod">
          <ac:chgData name="Rautaporras Petteri" userId="81ae4bc9-51ec-4b09-af2d-f08f9486593f" providerId="ADAL" clId="{E7A35982-DC07-461A-BC2A-B56647C71284}" dt="2022-05-02T10:37:48.608" v="550" actId="255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E7A35982-DC07-461A-BC2A-B56647C71284}" dt="2022-05-02T10:39:08.487" v="565" actId="1076"/>
          <ac:spMkLst>
            <pc:docMk/>
            <pc:sldMk cId="4042387516" sldId="1048"/>
            <ac:spMk id="9" creationId="{AC3329D9-AFB9-45A4-9D57-5780BCFCE1DF}"/>
          </ac:spMkLst>
        </pc:spChg>
        <pc:spChg chg="add mod">
          <ac:chgData name="Rautaporras Petteri" userId="81ae4bc9-51ec-4b09-af2d-f08f9486593f" providerId="ADAL" clId="{E7A35982-DC07-461A-BC2A-B56647C71284}" dt="2022-05-02T10:40:28.495" v="581" actId="1076"/>
          <ac:spMkLst>
            <pc:docMk/>
            <pc:sldMk cId="4042387516" sldId="1048"/>
            <ac:spMk id="10" creationId="{990628D4-9299-479C-B632-E1E085187EDD}"/>
          </ac:spMkLst>
        </pc:spChg>
      </pc:sldChg>
      <pc:sldChg chg="modSp del">
        <pc:chgData name="Rautaporras Petteri" userId="81ae4bc9-51ec-4b09-af2d-f08f9486593f" providerId="ADAL" clId="{E7A35982-DC07-461A-BC2A-B56647C71284}" dt="2022-05-02T08:32:21.468" v="70" actId="47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E7A35982-DC07-461A-BC2A-B56647C71284}" dt="2022-05-02T08:29:30.325" v="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8.756" v="589"/>
        <pc:sldMkLst>
          <pc:docMk/>
          <pc:sldMk cId="17476588" sldId="1070"/>
        </pc:sldMkLst>
        <pc:spChg chg="mod">
          <ac:chgData name="Rautaporras Petteri" userId="81ae4bc9-51ec-4b09-af2d-f08f9486593f" providerId="ADAL" clId="{E7A35982-DC07-461A-BC2A-B56647C71284}" dt="2022-05-02T08:30:52.283" v="44" actId="20577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E7A35982-DC07-461A-BC2A-B56647C71284}" dt="2022-05-02T10:42:38.756" v="589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9.085" v="590"/>
        <pc:sldMkLst>
          <pc:docMk/>
          <pc:sldMk cId="3342183405" sldId="1085"/>
        </pc:sldMkLst>
        <pc:spChg chg="mod">
          <ac:chgData name="Rautaporras Petteri" userId="81ae4bc9-51ec-4b09-af2d-f08f9486593f" providerId="ADAL" clId="{E7A35982-DC07-461A-BC2A-B56647C71284}" dt="2022-05-02T08:31:54.402" v="68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E7A35982-DC07-461A-BC2A-B56647C71284}" dt="2022-05-02T10:42:39.085" v="59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del">
        <pc:chgData name="Rautaporras Petteri" userId="81ae4bc9-51ec-4b09-af2d-f08f9486593f" providerId="ADAL" clId="{E7A35982-DC07-461A-BC2A-B56647C71284}" dt="2022-05-02T10:18:57.398" v="340" actId="47"/>
        <pc:sldMkLst>
          <pc:docMk/>
          <pc:sldMk cId="3979927803" sldId="1086"/>
        </pc:sldMkLst>
      </pc:sldChg>
      <pc:sldChg chg="del">
        <pc:chgData name="Rautaporras Petteri" userId="81ae4bc9-51ec-4b09-af2d-f08f9486593f" providerId="ADAL" clId="{E7A35982-DC07-461A-BC2A-B56647C71284}" dt="2022-05-02T10:18:59.857" v="341" actId="47"/>
        <pc:sldMkLst>
          <pc:docMk/>
          <pc:sldMk cId="1730318972" sldId="1087"/>
        </pc:sldMkLst>
      </pc:sldChg>
      <pc:sldChg chg="modSp del">
        <pc:chgData name="Rautaporras Petteri" userId="81ae4bc9-51ec-4b09-af2d-f08f9486593f" providerId="ADAL" clId="{E7A35982-DC07-461A-BC2A-B56647C71284}" dt="2022-05-02T10:19:00.931" v="342" actId="47"/>
        <pc:sldMkLst>
          <pc:docMk/>
          <pc:sldMk cId="2167043519" sldId="1088"/>
        </pc:sldMkLst>
        <pc:graphicFrameChg chg="mod">
          <ac:chgData name="Rautaporras Petteri" userId="81ae4bc9-51ec-4b09-af2d-f08f9486593f" providerId="ADAL" clId="{E7A35982-DC07-461A-BC2A-B56647C71284}" dt="2022-05-02T08:46:25.360" v="337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39:23.577" v="244" actId="27918"/>
        <pc:sldMkLst>
          <pc:docMk/>
          <pc:sldMk cId="2604779333" sldId="1089"/>
        </pc:sldMkLst>
        <pc:spChg chg="mod">
          <ac:chgData name="Rautaporras Petteri" userId="81ae4bc9-51ec-4b09-af2d-f08f9486593f" providerId="ADAL" clId="{E7A35982-DC07-461A-BC2A-B56647C71284}" dt="2022-05-02T08:32:51.868" v="73"/>
          <ac:spMkLst>
            <pc:docMk/>
            <pc:sldMk cId="2604779333" sldId="1089"/>
            <ac:spMk id="2" creationId="{21E1AF2F-07E9-4283-AC27-BB3BD94E73B8}"/>
          </ac:spMkLst>
        </pc:spChg>
        <pc:spChg chg="del">
          <ac:chgData name="Rautaporras Petteri" userId="81ae4bc9-51ec-4b09-af2d-f08f9486593f" providerId="ADAL" clId="{E7A35982-DC07-461A-BC2A-B56647C71284}" dt="2022-05-02T08:32:58.819" v="74"/>
          <ac:spMkLst>
            <pc:docMk/>
            <pc:sldMk cId="2604779333" sldId="1089"/>
            <ac:spMk id="6" creationId="{EF8487DE-9C6A-4DEA-A20D-D415DB4AF67D}"/>
          </ac:spMkLst>
        </pc:spChg>
        <pc:spChg chg="mod">
          <ac:chgData name="Rautaporras Petteri" userId="81ae4bc9-51ec-4b09-af2d-f08f9486593f" providerId="ADAL" clId="{E7A35982-DC07-461A-BC2A-B56647C71284}" dt="2022-05-02T08:37:19.710" v="228" actId="20577"/>
          <ac:spMkLst>
            <pc:docMk/>
            <pc:sldMk cId="2604779333" sldId="1089"/>
            <ac:spMk id="7" creationId="{E6164ACA-41DC-4B2A-BEF5-F694DE4377CC}"/>
          </ac:spMkLst>
        </pc:spChg>
        <pc:spChg chg="add mod">
          <ac:chgData name="Rautaporras Petteri" userId="81ae4bc9-51ec-4b09-af2d-f08f9486593f" providerId="ADAL" clId="{E7A35982-DC07-461A-BC2A-B56647C71284}" dt="2022-05-02T08:33:31.439" v="76"/>
          <ac:spMkLst>
            <pc:docMk/>
            <pc:sldMk cId="2604779333" sldId="1089"/>
            <ac:spMk id="9" creationId="{7C97B751-E075-47A5-8856-6F0132222CED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0" creationId="{A95B29B4-AF33-4592-9426-F656EF881332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1" creationId="{F6C2AF98-DE1C-4FD2-94D5-8E6DA8E9AB98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2" creationId="{3E41CA65-9A8B-4D58-9DDA-986B59ED085B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3" creationId="{875DE54B-9475-4A4E-9593-B13A030BE17E}"/>
          </ac:spMkLst>
        </pc:spChg>
        <pc:graphicFrameChg chg="add mod">
          <ac:chgData name="Rautaporras Petteri" userId="81ae4bc9-51ec-4b09-af2d-f08f9486593f" providerId="ADAL" clId="{E7A35982-DC07-461A-BC2A-B56647C71284}" dt="2022-05-02T08:35:35.818" v="90"/>
          <ac:graphicFrameMkLst>
            <pc:docMk/>
            <pc:sldMk cId="2604779333" sldId="1089"/>
            <ac:graphicFrameMk id="8" creationId="{5BF919A5-3E4C-48ED-8C31-3E33C84713C5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2:57.675" v="311" actId="27918"/>
        <pc:sldMkLst>
          <pc:docMk/>
          <pc:sldMk cId="1774773377" sldId="1090"/>
        </pc:sldMkLst>
        <pc:spChg chg="mod">
          <ac:chgData name="Rautaporras Petteri" userId="81ae4bc9-51ec-4b09-af2d-f08f9486593f" providerId="ADAL" clId="{E7A35982-DC07-461A-BC2A-B56647C71284}" dt="2022-05-02T08:38:23.922" v="235"/>
          <ac:spMkLst>
            <pc:docMk/>
            <pc:sldMk cId="1774773377" sldId="1090"/>
            <ac:spMk id="2" creationId="{DDE98A3D-87CA-4426-A2B7-8585278A6FC2}"/>
          </ac:spMkLst>
        </pc:spChg>
        <pc:spChg chg="del">
          <ac:chgData name="Rautaporras Petteri" userId="81ae4bc9-51ec-4b09-af2d-f08f9486593f" providerId="ADAL" clId="{E7A35982-DC07-461A-BC2A-B56647C71284}" dt="2022-05-02T08:38:36.642" v="238" actId="478"/>
          <ac:spMkLst>
            <pc:docMk/>
            <pc:sldMk cId="1774773377" sldId="1090"/>
            <ac:spMk id="6" creationId="{D8BE569E-14AF-4D2E-AC6F-935E05853DCA}"/>
          </ac:spMkLst>
        </pc:spChg>
        <pc:spChg chg="mod">
          <ac:chgData name="Rautaporras Petteri" userId="81ae4bc9-51ec-4b09-af2d-f08f9486593f" providerId="ADAL" clId="{E7A35982-DC07-461A-BC2A-B56647C71284}" dt="2022-05-02T08:39:07.457" v="242" actId="14100"/>
          <ac:spMkLst>
            <pc:docMk/>
            <pc:sldMk cId="1774773377" sldId="1090"/>
            <ac:spMk id="7" creationId="{B962CFCD-32DA-455B-A1C3-95D2C7FF7974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9" creationId="{741A5BD0-1B91-4DF1-B002-8C935C99FD47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0" creationId="{16E07B2F-F070-45CF-86E2-4A42557B7CFD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1" creationId="{3313F59E-FB8D-4117-9C5D-024A7E59DF34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3" creationId="{89E257CB-6587-4E6C-B002-277233925C50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4" creationId="{24158166-C6CB-48BE-92DD-A8C2DFDAF713}"/>
          </ac:spMkLst>
        </pc:spChg>
        <pc:spChg chg="add mod">
          <ac:chgData name="Rautaporras Petteri" userId="81ae4bc9-51ec-4b09-af2d-f08f9486593f" providerId="ADAL" clId="{E7A35982-DC07-461A-BC2A-B56647C71284}" dt="2022-05-02T08:38:55.845" v="240"/>
          <ac:spMkLst>
            <pc:docMk/>
            <pc:sldMk cId="1774773377" sldId="1090"/>
            <ac:spMk id="15" creationId="{B624FF1D-6842-48C4-A898-DB97B4A87602}"/>
          </ac:spMkLst>
        </pc:spChg>
        <pc:graphicFrameChg chg="add del mod">
          <ac:chgData name="Rautaporras Petteri" userId="81ae4bc9-51ec-4b09-af2d-f08f9486593f" providerId="ADAL" clId="{E7A35982-DC07-461A-BC2A-B56647C71284}" dt="2022-05-02T08:38:35.093" v="237"/>
          <ac:graphicFrameMkLst>
            <pc:docMk/>
            <pc:sldMk cId="1774773377" sldId="1090"/>
            <ac:graphicFrameMk id="8" creationId="{5234CF25-16FC-42B2-906E-B0EEC98D2F8D}"/>
          </ac:graphicFrameMkLst>
        </pc:graphicFrameChg>
        <pc:graphicFrameChg chg="add mod">
          <ac:chgData name="Rautaporras Petteri" userId="81ae4bc9-51ec-4b09-af2d-f08f9486593f" providerId="ADAL" clId="{E7A35982-DC07-461A-BC2A-B56647C71284}" dt="2022-05-02T08:38:37.565" v="239"/>
          <ac:graphicFrameMkLst>
            <pc:docMk/>
            <pc:sldMk cId="1774773377" sldId="1090"/>
            <ac:graphicFrameMk id="12" creationId="{DA69CDB5-4197-4B8F-9F20-53D6261EBADC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5:46.936" v="328" actId="27918"/>
        <pc:sldMkLst>
          <pc:docMk/>
          <pc:sldMk cId="825743128" sldId="1091"/>
        </pc:sldMkLst>
        <pc:spChg chg="mod">
          <ac:chgData name="Rautaporras Petteri" userId="81ae4bc9-51ec-4b09-af2d-f08f9486593f" providerId="ADAL" clId="{E7A35982-DC07-461A-BC2A-B56647C71284}" dt="2022-05-02T08:41:35.999" v="287" actId="20577"/>
          <ac:spMkLst>
            <pc:docMk/>
            <pc:sldMk cId="825743128" sldId="1091"/>
            <ac:spMk id="2" creationId="{94268E2D-6768-4CA4-8E1D-D8D62A909D6B}"/>
          </ac:spMkLst>
        </pc:spChg>
        <pc:spChg chg="del">
          <ac:chgData name="Rautaporras Petteri" userId="81ae4bc9-51ec-4b09-af2d-f08f9486593f" providerId="ADAL" clId="{E7A35982-DC07-461A-BC2A-B56647C71284}" dt="2022-05-02T08:41:48.046" v="288" actId="478"/>
          <ac:spMkLst>
            <pc:docMk/>
            <pc:sldMk cId="825743128" sldId="1091"/>
            <ac:spMk id="6" creationId="{7B65E02D-FAB7-4B29-AE56-4622EAAB080D}"/>
          </ac:spMkLst>
        </pc:spChg>
        <pc:spChg chg="mod">
          <ac:chgData name="Rautaporras Petteri" userId="81ae4bc9-51ec-4b09-af2d-f08f9486593f" providerId="ADAL" clId="{E7A35982-DC07-461A-BC2A-B56647C71284}" dt="2022-05-02T08:42:50.059" v="309" actId="14100"/>
          <ac:spMkLst>
            <pc:docMk/>
            <pc:sldMk cId="825743128" sldId="1091"/>
            <ac:spMk id="7" creationId="{4CC8714E-8F9E-42DC-B314-5F7B94BEBC35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9" creationId="{2162B8DB-F98C-464D-B0CD-74B3ECD7A22F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10" creationId="{DDC0448A-8BAE-4270-BD6D-E921805AF08A}"/>
          </ac:spMkLst>
        </pc:spChg>
        <pc:spChg chg="add mod">
          <ac:chgData name="Rautaporras Petteri" userId="81ae4bc9-51ec-4b09-af2d-f08f9486593f" providerId="ADAL" clId="{E7A35982-DC07-461A-BC2A-B56647C71284}" dt="2022-05-02T08:42:38.199" v="307" actId="14100"/>
          <ac:spMkLst>
            <pc:docMk/>
            <pc:sldMk cId="825743128" sldId="1091"/>
            <ac:spMk id="11" creationId="{DDF6EE92-72B5-45DF-ADA6-273CC9E7D476}"/>
          </ac:spMkLst>
        </pc:spChg>
        <pc:graphicFrameChg chg="add mod">
          <ac:chgData name="Rautaporras Petteri" userId="81ae4bc9-51ec-4b09-af2d-f08f9486593f" providerId="ADAL" clId="{E7A35982-DC07-461A-BC2A-B56647C71284}" dt="2022-05-02T08:41:49.120" v="289"/>
          <ac:graphicFrameMkLst>
            <pc:docMk/>
            <pc:sldMk cId="825743128" sldId="1091"/>
            <ac:graphicFrameMk id="8" creationId="{8BC79BE1-1C0D-41D9-8452-5CE7603DDFCD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6:20.086" v="334" actId="27918"/>
        <pc:sldMkLst>
          <pc:docMk/>
          <pc:sldMk cId="1120175821" sldId="1092"/>
        </pc:sldMkLst>
        <pc:spChg chg="mod">
          <ac:chgData name="Rautaporras Petteri" userId="81ae4bc9-51ec-4b09-af2d-f08f9486593f" providerId="ADAL" clId="{E7A35982-DC07-461A-BC2A-B56647C71284}" dt="2022-05-02T08:44:56.455" v="321"/>
          <ac:spMkLst>
            <pc:docMk/>
            <pc:sldMk cId="1120175821" sldId="1092"/>
            <ac:spMk id="2" creationId="{8541B702-2F6A-4057-B060-4ED76D1C77D3}"/>
          </ac:spMkLst>
        </pc:spChg>
        <pc:spChg chg="del">
          <ac:chgData name="Rautaporras Petteri" userId="81ae4bc9-51ec-4b09-af2d-f08f9486593f" providerId="ADAL" clId="{E7A35982-DC07-461A-BC2A-B56647C71284}" dt="2022-05-02T08:45:08.894" v="322" actId="478"/>
          <ac:spMkLst>
            <pc:docMk/>
            <pc:sldMk cId="1120175821" sldId="1092"/>
            <ac:spMk id="6" creationId="{45382C05-AC7E-4300-99D1-06A18B279551}"/>
          </ac:spMkLst>
        </pc:spChg>
        <pc:spChg chg="mod">
          <ac:chgData name="Rautaporras Petteri" userId="81ae4bc9-51ec-4b09-af2d-f08f9486593f" providerId="ADAL" clId="{E7A35982-DC07-461A-BC2A-B56647C71284}" dt="2022-05-02T08:45:42.817" v="326" actId="14100"/>
          <ac:spMkLst>
            <pc:docMk/>
            <pc:sldMk cId="1120175821" sldId="1092"/>
            <ac:spMk id="7" creationId="{263522A5-B324-48FA-A39F-C0CF1A0C20B7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9" creationId="{0810720B-98E5-44BF-BEA5-090B8BD13802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10" creationId="{9556ABF2-4C89-4CE6-8520-49311F3DA037}"/>
          </ac:spMkLst>
        </pc:spChg>
        <pc:spChg chg="add mod">
          <ac:chgData name="Rautaporras Petteri" userId="81ae4bc9-51ec-4b09-af2d-f08f9486593f" providerId="ADAL" clId="{E7A35982-DC07-461A-BC2A-B56647C71284}" dt="2022-05-02T08:45:25.574" v="324"/>
          <ac:spMkLst>
            <pc:docMk/>
            <pc:sldMk cId="1120175821" sldId="1092"/>
            <ac:spMk id="11" creationId="{A13D17B4-E7F9-4D1B-81D0-74A585ACFB65}"/>
          </ac:spMkLst>
        </pc:spChg>
        <pc:graphicFrameChg chg="add mod">
          <ac:chgData name="Rautaporras Petteri" userId="81ae4bc9-51ec-4b09-af2d-f08f9486593f" providerId="ADAL" clId="{E7A35982-DC07-461A-BC2A-B56647C71284}" dt="2022-05-02T08:45:09.800" v="323"/>
          <ac:graphicFrameMkLst>
            <pc:docMk/>
            <pc:sldMk cId="1120175821" sldId="1092"/>
            <ac:graphicFrameMk id="8" creationId="{329A3506-07A3-4DE6-B934-394E7EB8D84C}"/>
          </ac:graphicFrameMkLst>
        </pc:graphicFrameChg>
      </pc:sldChg>
      <pc:sldChg chg="modSp add mod">
        <pc:chgData name="Rautaporras Petteri" userId="81ae4bc9-51ec-4b09-af2d-f08f9486593f" providerId="ADAL" clId="{E7A35982-DC07-461A-BC2A-B56647C71284}" dt="2022-05-02T10:42:04.882" v="587"/>
        <pc:sldMkLst>
          <pc:docMk/>
          <pc:sldMk cId="1507876297" sldId="1093"/>
        </pc:sldMkLst>
        <pc:spChg chg="mod">
          <ac:chgData name="Rautaporras Petteri" userId="81ae4bc9-51ec-4b09-af2d-f08f9486593f" providerId="ADAL" clId="{E7A35982-DC07-461A-BC2A-B56647C71284}" dt="2022-05-02T10:42:04.882" v="587"/>
          <ac:spMkLst>
            <pc:docMk/>
            <pc:sldMk cId="1507876297" sldId="1093"/>
            <ac:spMk id="2" creationId="{DD90FC4D-C1AB-48F7-A136-1C97BCF78BAA}"/>
          </ac:spMkLst>
        </pc:spChg>
        <pc:graphicFrameChg chg="mod">
          <ac:chgData name="Rautaporras Petteri" userId="81ae4bc9-51ec-4b09-af2d-f08f9486593f" providerId="ADAL" clId="{E7A35982-DC07-461A-BC2A-B56647C71284}" dt="2022-05-02T10:41:27.111" v="586" actId="14100"/>
          <ac:graphicFrameMkLst>
            <pc:docMk/>
            <pc:sldMk cId="1507876297" sldId="1093"/>
            <ac:graphicFrameMk id="8" creationId="{A020B971-AEF1-401C-AF98-4F76428027CF}"/>
          </ac:graphicFrameMkLst>
        </pc:graphicFrameChg>
      </pc:sldChg>
      <pc:sldChg chg="add">
        <pc:chgData name="Rautaporras Petteri" userId="81ae4bc9-51ec-4b09-af2d-f08f9486593f" providerId="ADAL" clId="{E7A35982-DC07-461A-BC2A-B56647C71284}" dt="2022-05-02T10:46:33.177" v="595"/>
        <pc:sldMkLst>
          <pc:docMk/>
          <pc:sldMk cId="3580865679" sldId="1094"/>
        </pc:sldMkLst>
      </pc:sldChg>
    </pc:docChg>
  </pc:docChgLst>
  <pc:docChgLst>
    <pc:chgData name="Rautaporras Petteri" userId="81ae4bc9-51ec-4b09-af2d-f08f9486593f" providerId="ADAL" clId="{13469A9C-321A-49BC-8263-80459B996247}"/>
    <pc:docChg chg="undo redo custSel addSld delSld modSld sldOrd">
      <pc:chgData name="Rautaporras Petteri" userId="81ae4bc9-51ec-4b09-af2d-f08f9486593f" providerId="ADAL" clId="{13469A9C-321A-49BC-8263-80459B996247}" dt="2023-05-03T16:29:46.386" v="1132" actId="27918"/>
      <pc:docMkLst>
        <pc:docMk/>
      </pc:docMkLst>
      <pc:sldChg chg="add">
        <pc:chgData name="Rautaporras Petteri" userId="81ae4bc9-51ec-4b09-af2d-f08f9486593f" providerId="ADAL" clId="{13469A9C-321A-49BC-8263-80459B996247}" dt="2023-05-03T16:14:37.948" v="1003"/>
        <pc:sldMkLst>
          <pc:docMk/>
          <pc:sldMk cId="161080645" sldId="258"/>
        </pc:sldMkLst>
      </pc:sldChg>
      <pc:sldChg chg="addSp modSp add del mod ord">
        <pc:chgData name="Rautaporras Petteri" userId="81ae4bc9-51ec-4b09-af2d-f08f9486593f" providerId="ADAL" clId="{13469A9C-321A-49BC-8263-80459B996247}" dt="2023-05-03T14:29:33.858" v="890"/>
        <pc:sldMkLst>
          <pc:docMk/>
          <pc:sldMk cId="2656549666" sldId="262"/>
        </pc:sldMkLst>
        <pc:spChg chg="mod">
          <ac:chgData name="Rautaporras Petteri" userId="81ae4bc9-51ec-4b09-af2d-f08f9486593f" providerId="ADAL" clId="{13469A9C-321A-49BC-8263-80459B996247}" dt="2023-05-03T14:27:54.239" v="884"/>
          <ac:spMkLst>
            <pc:docMk/>
            <pc:sldMk cId="2656549666" sldId="262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13469A9C-321A-49BC-8263-80459B996247}" dt="2022-10-31T08:38:07.953" v="278" actId="1076"/>
          <ac:spMkLst>
            <pc:docMk/>
            <pc:sldMk cId="2656549666" sldId="262"/>
            <ac:spMk id="6" creationId="{245187BC-EF95-4F37-B2F5-D4B5FE702134}"/>
          </ac:spMkLst>
        </pc:spChg>
        <pc:spChg chg="mod">
          <ac:chgData name="Rautaporras Petteri" userId="81ae4bc9-51ec-4b09-af2d-f08f9486593f" providerId="ADAL" clId="{13469A9C-321A-49BC-8263-80459B996247}" dt="2022-10-31T08:37:31.201" v="249" actId="20577"/>
          <ac:spMkLst>
            <pc:docMk/>
            <pc:sldMk cId="2656549666" sldId="26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5-03T14:29:33.858" v="890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 add del">
        <pc:chgData name="Rautaporras Petteri" userId="81ae4bc9-51ec-4b09-af2d-f08f9486593f" providerId="ADAL" clId="{13469A9C-321A-49BC-8263-80459B996247}" dt="2023-05-03T14:29:34.754" v="892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13469A9C-321A-49BC-8263-80459B996247}" dt="2023-05-03T14:29:34.754" v="892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4:29:34.272" v="891"/>
        <pc:sldMkLst>
          <pc:docMk/>
          <pc:sldMk cId="675094320" sldId="277"/>
        </pc:sldMkLst>
        <pc:spChg chg="mod">
          <ac:chgData name="Rautaporras Petteri" userId="81ae4bc9-51ec-4b09-af2d-f08f9486593f" providerId="ADAL" clId="{13469A9C-321A-49BC-8263-80459B996247}" dt="2023-05-03T14:28:17.710" v="885" actId="20577"/>
          <ac:spMkLst>
            <pc:docMk/>
            <pc:sldMk cId="675094320" sldId="277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5-03T14:29:34.272" v="891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">
        <pc:chgData name="Rautaporras Petteri" userId="81ae4bc9-51ec-4b09-af2d-f08f9486593f" providerId="ADAL" clId="{13469A9C-321A-49BC-8263-80459B996247}" dt="2023-05-03T14:30:46.690" v="91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13469A9C-321A-49BC-8263-80459B996247}" dt="2022-10-31T10:00:39.155" v="33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5-03T14:30:46.690" v="91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3469A9C-321A-49BC-8263-80459B996247}" dt="2023-02-07T18:09:50.727" v="581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7:40.005" v="1041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3469A9C-321A-49BC-8263-80459B996247}" dt="2023-05-03T14:40:46.300" v="992"/>
          <ac:spMkLst>
            <pc:docMk/>
            <pc:sldMk cId="1987471013" sldId="390"/>
            <ac:spMk id="14" creationId="{7470ED60-F841-4D1F-8D69-43DBD200563B}"/>
          </ac:spMkLst>
        </pc:spChg>
        <pc:graphicFrameChg chg="add mod">
          <ac:chgData name="Rautaporras Petteri" userId="81ae4bc9-51ec-4b09-af2d-f08f9486593f" providerId="ADAL" clId="{13469A9C-321A-49BC-8263-80459B996247}" dt="2023-05-03T14:33:50.964" v="946"/>
          <ac:graphicFrameMkLst>
            <pc:docMk/>
            <pc:sldMk cId="1987471013" sldId="390"/>
            <ac:graphicFrameMk id="4" creationId="{C3D62A66-C9D8-C078-BA80-668999019DBD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3:50.016" v="945" actId="478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7:20.698" v="1038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8:51.434" v="1048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13469A9C-321A-49BC-8263-80459B996247}" dt="2023-02-07T18:16:59.808" v="67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5-03T16:16:24.418" v="1027" actId="20577"/>
          <ac:spMkLst>
            <pc:docMk/>
            <pc:sldMk cId="3656174783" sldId="391"/>
            <ac:spMk id="13" creationId="{23F05F4A-199D-4EF4-A2F8-573CC571D27B}"/>
          </ac:spMkLst>
        </pc:spChg>
        <pc:graphicFrameChg chg="add mod">
          <ac:chgData name="Rautaporras Petteri" userId="81ae4bc9-51ec-4b09-af2d-f08f9486593f" providerId="ADAL" clId="{13469A9C-321A-49BC-8263-80459B996247}" dt="2023-05-03T16:16:44.798" v="1031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8:02.154" v="1042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 mod modGraphic">
          <ac:chgData name="Rautaporras Petteri" userId="81ae4bc9-51ec-4b09-af2d-f08f9486593f" providerId="ADAL" clId="{13469A9C-321A-49BC-8263-80459B996247}" dt="2023-05-03T16:16:44.146" v="1030" actId="478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0.195" v="338" actId="47"/>
        <pc:sldMkLst>
          <pc:docMk/>
          <pc:sldMk cId="3669793224" sldId="392"/>
        </pc:sldMkLst>
      </pc:sldChg>
      <pc:sldChg chg="del">
        <pc:chgData name="Rautaporras Petteri" userId="81ae4bc9-51ec-4b09-af2d-f08f9486593f" providerId="ADAL" clId="{13469A9C-321A-49BC-8263-80459B996247}" dt="2022-10-31T10:02:03.071" v="339" actId="47"/>
        <pc:sldMkLst>
          <pc:docMk/>
          <pc:sldMk cId="2654687898" sldId="393"/>
        </pc:sldMkLst>
      </pc:sldChg>
      <pc:sldChg chg="addSp delSp modSp add mod">
        <pc:chgData name="Rautaporras Petteri" userId="81ae4bc9-51ec-4b09-af2d-f08f9486593f" providerId="ADAL" clId="{13469A9C-321A-49BC-8263-80459B996247}" dt="2023-05-03T16:22:18.451" v="1063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3469A9C-321A-49BC-8263-80459B996247}" dt="2023-05-03T14:40:56.602" v="994"/>
          <ac:spMkLst>
            <pc:docMk/>
            <pc:sldMk cId="313182403" sldId="394"/>
            <ac:spMk id="10" creationId="{B1D6AD6E-1E76-40F0-A297-8C5A72E17969}"/>
          </ac:spMkLst>
        </pc:spChg>
        <pc:graphicFrameChg chg="add mod">
          <ac:chgData name="Rautaporras Petteri" userId="81ae4bc9-51ec-4b09-af2d-f08f9486593f" providerId="ADAL" clId="{13469A9C-321A-49BC-8263-80459B996247}" dt="2023-05-03T14:34:04.340" v="950"/>
          <ac:graphicFrameMkLst>
            <pc:docMk/>
            <pc:sldMk cId="313182403" sldId="394"/>
            <ac:graphicFrameMk id="4" creationId="{4EF8C9DE-4919-F9AB-7AB7-BBE7097B5BBE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4:03.605" v="949" actId="478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2:00.683" v="106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3:03.418" v="1070" actId="27918"/>
        <pc:sldMkLst>
          <pc:docMk/>
          <pc:sldMk cId="2811407423" sldId="395"/>
        </pc:sldMkLst>
        <pc:spChg chg="mod">
          <ac:chgData name="Rautaporras Petteri" userId="81ae4bc9-51ec-4b09-af2d-f08f9486593f" providerId="ADAL" clId="{13469A9C-321A-49BC-8263-80459B996247}" dt="2023-05-03T16:16:17.457" v="1023" actId="20577"/>
          <ac:spMkLst>
            <pc:docMk/>
            <pc:sldMk cId="2811407423" sldId="395"/>
            <ac:spMk id="13" creationId="{43D531D8-AF4F-4619-94DF-84C29772EEC2}"/>
          </ac:spMkLst>
        </pc:spChg>
        <pc:graphicFrameChg chg="add mod">
          <ac:chgData name="Rautaporras Petteri" userId="81ae4bc9-51ec-4b09-af2d-f08f9486593f" providerId="ADAL" clId="{13469A9C-321A-49BC-8263-80459B996247}" dt="2023-05-03T16:16:53.593" v="1035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2:34.521" v="10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53.315" v="1034" actId="478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3:50.289" v="1074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13469A9C-321A-49BC-8263-80459B996247}" dt="2023-05-03T14:41:00.357" v="995"/>
          <ac:spMkLst>
            <pc:docMk/>
            <pc:sldMk cId="1647773486" sldId="396"/>
            <ac:spMk id="14" creationId="{BB5F8D72-9B1E-414E-B7CA-2B36A3595602}"/>
          </ac:spMkLst>
        </pc:spChg>
        <pc:graphicFrameChg chg="add mod">
          <ac:chgData name="Rautaporras Petteri" userId="81ae4bc9-51ec-4b09-af2d-f08f9486593f" providerId="ADAL" clId="{13469A9C-321A-49BC-8263-80459B996247}" dt="2023-05-03T14:34:09.718" v="952"/>
          <ac:graphicFrameMkLst>
            <pc:docMk/>
            <pc:sldMk cId="1647773486" sldId="396"/>
            <ac:graphicFrameMk id="4" creationId="{1A17C772-A5C0-74A5-AAE5-54053AF33012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4:08.999" v="951" actId="478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3:32.920" v="107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4:30.347" v="1079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13469A9C-321A-49BC-8263-80459B996247}" dt="2023-05-03T16:16:13.186" v="1021" actId="20577"/>
          <ac:spMkLst>
            <pc:docMk/>
            <pc:sldMk cId="2269594941" sldId="397"/>
            <ac:spMk id="14" creationId="{9DA53C9E-0701-4946-816F-3145481D39B4}"/>
          </ac:spMkLst>
        </pc:spChg>
        <pc:graphicFrameChg chg="add mod">
          <ac:chgData name="Rautaporras Petteri" userId="81ae4bc9-51ec-4b09-af2d-f08f9486593f" providerId="ADAL" clId="{13469A9C-321A-49BC-8263-80459B996247}" dt="2023-05-03T16:16:57.818" v="1037"/>
          <ac:graphicFrameMkLst>
            <pc:docMk/>
            <pc:sldMk cId="2269594941" sldId="397"/>
            <ac:graphicFrameMk id="4" creationId="{0AEFD5DA-8772-7D21-801B-74A99F6FA550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4:05.224" v="107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57.572" v="1036" actId="478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6:15:31.699" v="1010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13469A9C-321A-49BC-8263-80459B996247}" dt="2023-05-03T14:36:22.642" v="99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3469A9C-321A-49BC-8263-80459B996247}" dt="2023-05-03T16:15:11.111" v="1005" actId="14734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81ae4bc9-51ec-4b09-af2d-f08f9486593f" providerId="ADAL" clId="{13469A9C-321A-49BC-8263-80459B996247}" dt="2023-05-03T16:15:31.699" v="1010" actId="1410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6:27.938" v="102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13469A9C-321A-49BC-8263-80459B996247}" dt="2023-05-03T16:16:27.938" v="1029" actId="20577"/>
          <ac:spMkLst>
            <pc:docMk/>
            <pc:sldMk cId="2397859502" sldId="459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13469A9C-321A-49BC-8263-80459B996247}" dt="2023-05-03T14:43:43.341" v="1002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4:42:17.419" v="996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4:43:33.934" v="1001" actId="478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5-03T14:29:35.047" v="893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3469A9C-321A-49BC-8263-80459B996247}" dt="2023-05-03T14:29:35.047" v="893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5-03T14:29:35.458" v="894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3469A9C-321A-49BC-8263-80459B996247}" dt="2023-05-03T14:29:35.458" v="894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4:29:33.402" v="889"/>
        <pc:sldMkLst>
          <pc:docMk/>
          <pc:sldMk cId="3567768325" sldId="970"/>
        </pc:sldMkLst>
        <pc:spChg chg="mod">
          <ac:chgData name="Rautaporras Petteri" userId="81ae4bc9-51ec-4b09-af2d-f08f9486593f" providerId="ADAL" clId="{13469A9C-321A-49BC-8263-80459B996247}" dt="2023-02-07T18:02:44.568" v="508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13469A9C-321A-49BC-8263-80459B996247}" dt="2023-02-07T18:02:54.511" v="513" actId="20577"/>
          <ac:spMkLst>
            <pc:docMk/>
            <pc:sldMk cId="3567768325" sldId="970"/>
            <ac:spMk id="7" creationId="{5D936457-B6A8-4AD2-8F1B-06D93FB1E31A}"/>
          </ac:spMkLst>
        </pc:spChg>
        <pc:graphicFrameChg chg="mod">
          <ac:chgData name="Rautaporras Petteri" userId="81ae4bc9-51ec-4b09-af2d-f08f9486593f" providerId="ADAL" clId="{13469A9C-321A-49BC-8263-80459B996247}" dt="2023-05-03T14:29:33.402" v="889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1:07.357" v="336" actId="47"/>
        <pc:sldMkLst>
          <pc:docMk/>
          <pc:sldMk cId="4042387516" sldId="1048"/>
        </pc:sldMkLst>
      </pc:sldChg>
      <pc:sldChg chg="addSp delSp modSp mod">
        <pc:chgData name="Rautaporras Petteri" userId="81ae4bc9-51ec-4b09-af2d-f08f9486593f" providerId="ADAL" clId="{13469A9C-321A-49BC-8263-80459B996247}" dt="2023-05-03T14:29:33.009" v="888"/>
        <pc:sldMkLst>
          <pc:docMk/>
          <pc:sldMk cId="3342183405" sldId="1085"/>
        </pc:sldMkLst>
        <pc:spChg chg="mod">
          <ac:chgData name="Rautaporras Petteri" userId="81ae4bc9-51ec-4b09-af2d-f08f9486593f" providerId="ADAL" clId="{13469A9C-321A-49BC-8263-80459B996247}" dt="2023-05-03T14:23:01.508" v="815" actId="404"/>
          <ac:spMkLst>
            <pc:docMk/>
            <pc:sldMk cId="3342183405" sldId="1085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13469A9C-321A-49BC-8263-80459B996247}" dt="2023-05-03T14:18:05.759" v="749"/>
          <ac:spMkLst>
            <pc:docMk/>
            <pc:sldMk cId="3342183405" sldId="1085"/>
            <ac:spMk id="8" creationId="{B1D82CC8-9BEC-7FF8-5E13-8C1B81B2A7AB}"/>
          </ac:spMkLst>
        </pc:spChg>
        <pc:graphicFrameChg chg="add del mod">
          <ac:chgData name="Rautaporras Petteri" userId="81ae4bc9-51ec-4b09-af2d-f08f9486593f" providerId="ADAL" clId="{13469A9C-321A-49BC-8263-80459B996247}" dt="2023-05-03T14:18:05.094" v="748" actId="21"/>
          <ac:graphicFrameMkLst>
            <pc:docMk/>
            <pc:sldMk cId="3342183405" sldId="1085"/>
            <ac:graphicFrameMk id="9" creationId="{0648DE58-4BEA-F53B-CD09-B661C19A361F}"/>
          </ac:graphicFrameMkLst>
        </pc:graphicFrameChg>
        <pc:graphicFrameChg chg="add mod">
          <ac:chgData name="Rautaporras Petteri" userId="81ae4bc9-51ec-4b09-af2d-f08f9486593f" providerId="ADAL" clId="{13469A9C-321A-49BC-8263-80459B996247}" dt="2023-05-03T14:29:33.009" v="888"/>
          <ac:graphicFrameMkLst>
            <pc:docMk/>
            <pc:sldMk cId="3342183405" sldId="1085"/>
            <ac:graphicFrameMk id="10" creationId="{9FCA79FB-ACFD-72BA-871F-D6C06656B3BA}"/>
          </ac:graphicFrameMkLst>
        </pc:graphicFrameChg>
        <pc:graphicFrameChg chg="del mod">
          <ac:chgData name="Rautaporras Petteri" userId="81ae4bc9-51ec-4b09-af2d-f08f9486593f" providerId="ADAL" clId="{13469A9C-321A-49BC-8263-80459B996247}" dt="2023-05-03T14:17:56.596" v="746" actId="478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modSp mod ord">
        <pc:chgData name="Rautaporras Petteri" userId="81ae4bc9-51ec-4b09-af2d-f08f9486593f" providerId="ADAL" clId="{13469A9C-321A-49BC-8263-80459B996247}" dt="2023-05-03T16:26:05.907" v="1113" actId="20577"/>
        <pc:sldMkLst>
          <pc:docMk/>
          <pc:sldMk cId="1507876297" sldId="1093"/>
        </pc:sldMkLst>
        <pc:spChg chg="mod">
          <ac:chgData name="Rautaporras Petteri" userId="81ae4bc9-51ec-4b09-af2d-f08f9486593f" providerId="ADAL" clId="{13469A9C-321A-49BC-8263-80459B996247}" dt="2023-05-03T16:26:05.907" v="1113" actId="20577"/>
          <ac:spMkLst>
            <pc:docMk/>
            <pc:sldMk cId="1507876297" sldId="1093"/>
            <ac:spMk id="9" creationId="{A271EEE4-C7A2-4628-9028-B408A93E8572}"/>
          </ac:spMkLst>
        </pc:spChg>
      </pc:sldChg>
      <pc:sldChg chg="modSp mod">
        <pc:chgData name="Rautaporras Petteri" userId="81ae4bc9-51ec-4b09-af2d-f08f9486593f" providerId="ADAL" clId="{13469A9C-321A-49BC-8263-80459B996247}" dt="2023-05-03T14:29:32.690" v="887"/>
        <pc:sldMkLst>
          <pc:docMk/>
          <pc:sldMk cId="4013050561" sldId="1095"/>
        </pc:sldMkLst>
        <pc:spChg chg="mod">
          <ac:chgData name="Rautaporras Petteri" userId="81ae4bc9-51ec-4b09-af2d-f08f9486593f" providerId="ADAL" clId="{13469A9C-321A-49BC-8263-80459B996247}" dt="2023-05-03T14:22:17.013" v="813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13469A9C-321A-49BC-8263-80459B996247}" dt="2023-05-03T14:29:32.690" v="887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del">
        <pc:chgData name="Rautaporras Petteri" userId="81ae4bc9-51ec-4b09-af2d-f08f9486593f" providerId="ADAL" clId="{13469A9C-321A-49BC-8263-80459B996247}" dt="2022-10-31T08:18:14.119" v="6" actId="47"/>
        <pc:sldMkLst>
          <pc:docMk/>
          <pc:sldMk cId="205513415" sldId="1096"/>
        </pc:sldMkLst>
        <pc:graphicFrameChg chg="mod">
          <ac:chgData name="Rautaporras Petteri" userId="81ae4bc9-51ec-4b09-af2d-f08f9486593f" providerId="ADAL" clId="{13469A9C-321A-49BC-8263-80459B996247}" dt="2022-10-31T08:15:43.289" v="2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4.052" v="340" actId="47"/>
        <pc:sldMkLst>
          <pc:docMk/>
          <pc:sldMk cId="3090528238" sldId="1097"/>
        </pc:sldMkLst>
      </pc:sldChg>
      <pc:sldChg chg="addSp delSp modSp new mod">
        <pc:chgData name="Rautaporras Petteri" userId="81ae4bc9-51ec-4b09-af2d-f08f9486593f" providerId="ADAL" clId="{13469A9C-321A-49BC-8263-80459B996247}" dt="2023-05-03T14:26:28.177" v="869" actId="14100"/>
        <pc:sldMkLst>
          <pc:docMk/>
          <pc:sldMk cId="2433131409" sldId="1098"/>
        </pc:sldMkLst>
        <pc:spChg chg="mod">
          <ac:chgData name="Rautaporras Petteri" userId="81ae4bc9-51ec-4b09-af2d-f08f9486593f" providerId="ADAL" clId="{13469A9C-321A-49BC-8263-80459B996247}" dt="2023-05-03T14:26:28.177" v="869" actId="14100"/>
          <ac:spMkLst>
            <pc:docMk/>
            <pc:sldMk cId="2433131409" sldId="1098"/>
            <ac:spMk id="2" creationId="{C3261637-D4F6-45D9-A300-FC7FFDF66BC4}"/>
          </ac:spMkLst>
        </pc:spChg>
        <pc:spChg chg="del">
          <ac:chgData name="Rautaporras Petteri" userId="81ae4bc9-51ec-4b09-af2d-f08f9486593f" providerId="ADAL" clId="{13469A9C-321A-49BC-8263-80459B996247}" dt="2022-10-31T08:22:35.344" v="22" actId="478"/>
          <ac:spMkLst>
            <pc:docMk/>
            <pc:sldMk cId="2433131409" sldId="1098"/>
            <ac:spMk id="6" creationId="{A95F8879-2C3C-4545-B10F-810E572CA7FD}"/>
          </ac:spMkLst>
        </pc:spChg>
        <pc:spChg chg="mod">
          <ac:chgData name="Rautaporras Petteri" userId="81ae4bc9-51ec-4b09-af2d-f08f9486593f" providerId="ADAL" clId="{13469A9C-321A-49BC-8263-80459B996247}" dt="2022-10-31T08:34:19.172" v="234" actId="790"/>
          <ac:spMkLst>
            <pc:docMk/>
            <pc:sldMk cId="2433131409" sldId="1098"/>
            <ac:spMk id="7" creationId="{4CF37E4E-D4FA-4F7E-AAE5-D51EFE2709DC}"/>
          </ac:spMkLst>
        </pc:spChg>
        <pc:spChg chg="add mod">
          <ac:chgData name="Rautaporras Petteri" userId="81ae4bc9-51ec-4b09-af2d-f08f9486593f" providerId="ADAL" clId="{13469A9C-321A-49BC-8263-80459B996247}" dt="2022-10-31T08:32:54.785" v="149" actId="1076"/>
          <ac:spMkLst>
            <pc:docMk/>
            <pc:sldMk cId="2433131409" sldId="1098"/>
            <ac:spMk id="14" creationId="{B06619A7-7EB1-4CFB-8271-F7B15C517D22}"/>
          </ac:spMkLst>
        </pc:spChg>
        <pc:graphicFrameChg chg="add mod">
          <ac:chgData name="Rautaporras Petteri" userId="81ae4bc9-51ec-4b09-af2d-f08f9486593f" providerId="ADAL" clId="{13469A9C-321A-49BC-8263-80459B996247}" dt="2023-05-03T14:24:49.143" v="824"/>
          <ac:graphicFrameMkLst>
            <pc:docMk/>
            <pc:sldMk cId="2433131409" sldId="1098"/>
            <ac:graphicFrameMk id="6" creationId="{3533E754-4571-A289-9CE1-21538344AE2C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0" creationId="{3FF11AEB-3FCE-49D8-A9F5-3408287DF107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1" creationId="{2B9DD1D3-485A-4370-9286-A362BEA4F9E0}"/>
          </ac:graphicFrameMkLst>
        </pc:graphicFrameChg>
        <pc:graphicFrameChg chg="add mod">
          <ac:chgData name="Rautaporras Petteri" userId="81ae4bc9-51ec-4b09-af2d-f08f9486593f" providerId="ADAL" clId="{13469A9C-321A-49BC-8263-80459B996247}" dt="2023-02-07T18:07:51.581" v="567" actId="692"/>
          <ac:graphicFrameMkLst>
            <pc:docMk/>
            <pc:sldMk cId="2433131409" sldId="1098"/>
            <ac:graphicFrameMk id="12" creationId="{F320F44C-E725-45E9-AD65-B862FC6B2200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3-05-03T14:24:41.318" v="823" actId="478"/>
          <ac:graphicFrameMkLst>
            <pc:docMk/>
            <pc:sldMk cId="2433131409" sldId="1098"/>
            <ac:graphicFrameMk id="13" creationId="{D6F78E2B-F502-4639-8111-0E12C876A742}"/>
          </ac:graphicFrameMkLst>
        </pc:graphicFrameChg>
      </pc:sldChg>
      <pc:sldChg chg="addSp delSp modSp add del mod">
        <pc:chgData name="Rautaporras Petteri" userId="81ae4bc9-51ec-4b09-af2d-f08f9486593f" providerId="ADAL" clId="{13469A9C-321A-49BC-8263-80459B996247}" dt="2022-10-31T08:37:35.062" v="250" actId="47"/>
        <pc:sldMkLst>
          <pc:docMk/>
          <pc:sldMk cId="2574685467" sldId="1099"/>
        </pc:sldMkLst>
        <pc:spChg chg="add mod">
          <ac:chgData name="Rautaporras Petteri" userId="81ae4bc9-51ec-4b09-af2d-f08f9486593f" providerId="ADAL" clId="{13469A9C-321A-49BC-8263-80459B996247}" dt="2022-10-31T08:35:42.850" v="246" actId="1076"/>
          <ac:spMkLst>
            <pc:docMk/>
            <pc:sldMk cId="2574685467" sldId="1099"/>
            <ac:spMk id="8" creationId="{3412F6BC-E538-41DF-93EE-175920FE5A46}"/>
          </ac:spMkLst>
        </pc:spChg>
        <pc:spChg chg="mod">
          <ac:chgData name="Rautaporras Petteri" userId="81ae4bc9-51ec-4b09-af2d-f08f9486593f" providerId="ADAL" clId="{13469A9C-321A-49BC-8263-80459B996247}" dt="2022-10-31T08:35:46.644" v="247" actId="1076"/>
          <ac:spMkLst>
            <pc:docMk/>
            <pc:sldMk cId="2574685467" sldId="1099"/>
            <ac:spMk id="14" creationId="{B06619A7-7EB1-4CFB-8271-F7B15C517D22}"/>
          </ac:spMkLst>
        </pc:spChg>
        <pc:graphicFrameChg chg="del">
          <ac:chgData name="Rautaporras Petteri" userId="81ae4bc9-51ec-4b09-af2d-f08f9486593f" providerId="ADAL" clId="{13469A9C-321A-49BC-8263-80459B996247}" dt="2022-10-31T08:35:30.807" v="243" actId="478"/>
          <ac:graphicFrameMkLst>
            <pc:docMk/>
            <pc:sldMk cId="2574685467" sldId="1099"/>
            <ac:graphicFrameMk id="12" creationId="{F320F44C-E725-45E9-AD65-B862FC6B2200}"/>
          </ac:graphicFrameMkLst>
        </pc:graphicFrameChg>
        <pc:graphicFrameChg chg="del">
          <ac:chgData name="Rautaporras Petteri" userId="81ae4bc9-51ec-4b09-af2d-f08f9486593f" providerId="ADAL" clId="{13469A9C-321A-49BC-8263-80459B996247}" dt="2022-10-31T08:35:39.479" v="245" actId="478"/>
          <ac:graphicFrameMkLst>
            <pc:docMk/>
            <pc:sldMk cId="2574685467" sldId="1099"/>
            <ac:graphicFrameMk id="13" creationId="{D6F78E2B-F502-4639-8111-0E12C876A742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9:38.298" v="1054" actId="27918"/>
        <pc:sldMkLst>
          <pc:docMk/>
          <pc:sldMk cId="3850314889" sldId="1099"/>
        </pc:sldMkLst>
        <pc:spChg chg="mod">
          <ac:chgData name="Rautaporras Petteri" userId="81ae4bc9-51ec-4b09-af2d-f08f9486593f" providerId="ADAL" clId="{13469A9C-321A-49BC-8263-80459B996247}" dt="2023-05-03T14:40:51.830" v="993"/>
          <ac:spMkLst>
            <pc:docMk/>
            <pc:sldMk cId="3850314889" sldId="1099"/>
            <ac:spMk id="14" creationId="{B82B029D-354B-4A5F-9DCF-121ABF342CB8}"/>
          </ac:spMkLst>
        </pc:spChg>
        <pc:graphicFrameChg chg="add mod">
          <ac:chgData name="Rautaporras Petteri" userId="81ae4bc9-51ec-4b09-af2d-f08f9486593f" providerId="ADAL" clId="{13469A9C-321A-49BC-8263-80459B996247}" dt="2023-05-03T14:33:57.477" v="948"/>
          <ac:graphicFrameMkLst>
            <pc:docMk/>
            <pc:sldMk cId="3850314889" sldId="1099"/>
            <ac:graphicFrameMk id="4" creationId="{8696F58F-6741-A849-A358-8EE468A4D9BF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3:56.820" v="947" actId="478"/>
          <ac:graphicFrameMkLst>
            <pc:docMk/>
            <pc:sldMk cId="3850314889" sldId="1099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9:10.185" v="1049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1:12.412" v="1059" actId="27918"/>
        <pc:sldMkLst>
          <pc:docMk/>
          <pc:sldMk cId="3789039735" sldId="1100"/>
        </pc:sldMkLst>
        <pc:spChg chg="mod">
          <ac:chgData name="Rautaporras Petteri" userId="81ae4bc9-51ec-4b09-af2d-f08f9486593f" providerId="ADAL" clId="{13469A9C-321A-49BC-8263-80459B996247}" dt="2023-05-03T16:16:20.898" v="1025" actId="20577"/>
          <ac:spMkLst>
            <pc:docMk/>
            <pc:sldMk cId="3789039735" sldId="1100"/>
            <ac:spMk id="13" creationId="{B2A103DC-790C-44DC-A642-6A65DF40D92A}"/>
          </ac:spMkLst>
        </pc:spChg>
        <pc:graphicFrameChg chg="add mod">
          <ac:chgData name="Rautaporras Petteri" userId="81ae4bc9-51ec-4b09-af2d-f08f9486593f" providerId="ADAL" clId="{13469A9C-321A-49BC-8263-80459B996247}" dt="2023-05-03T16:16:49.111" v="1033"/>
          <ac:graphicFrameMkLst>
            <pc:docMk/>
            <pc:sldMk cId="3789039735" sldId="1100"/>
            <ac:graphicFrameMk id="4" creationId="{759EB92F-F641-0706-3D64-8FDD3B3C395C}"/>
          </ac:graphicFrameMkLst>
        </pc:graphicFrameChg>
        <pc:graphicFrameChg chg="mod modGraphic">
          <ac:chgData name="Rautaporras Petteri" userId="81ae4bc9-51ec-4b09-af2d-f08f9486593f" providerId="ADAL" clId="{13469A9C-321A-49BC-8263-80459B996247}" dt="2023-05-03T16:19:59.551" v="1055"/>
          <ac:graphicFrameMkLst>
            <pc:docMk/>
            <pc:sldMk cId="3789039735" sldId="1100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48.771" v="1032" actId="478"/>
          <ac:graphicFrameMkLst>
            <pc:docMk/>
            <pc:sldMk cId="3789039735" sldId="1100"/>
            <ac:graphicFrameMk id="17" creationId="{CC60361F-1F9D-4FCE-A99A-8CDDE40F03CB}"/>
          </ac:graphicFrameMkLst>
        </pc:graphicFrameChg>
      </pc:sldChg>
      <pc:sldChg chg="add">
        <pc:chgData name="Rautaporras Petteri" userId="81ae4bc9-51ec-4b09-af2d-f08f9486593f" providerId="ADAL" clId="{13469A9C-321A-49BC-8263-80459B996247}" dt="2023-05-03T16:14:37.948" v="1003"/>
        <pc:sldMkLst>
          <pc:docMk/>
          <pc:sldMk cId="1280707361" sldId="1101"/>
        </pc:sldMkLst>
      </pc:sldChg>
      <pc:sldChg chg="addSp delSp modSp new mod">
        <pc:chgData name="Rautaporras Petteri" userId="81ae4bc9-51ec-4b09-af2d-f08f9486593f" providerId="ADAL" clId="{13469A9C-321A-49BC-8263-80459B996247}" dt="2023-05-03T16:29:46.386" v="1132" actId="27918"/>
        <pc:sldMkLst>
          <pc:docMk/>
          <pc:sldMk cId="375089785" sldId="1102"/>
        </pc:sldMkLst>
        <pc:spChg chg="add del mod">
          <ac:chgData name="Rautaporras Petteri" userId="81ae4bc9-51ec-4b09-af2d-f08f9486593f" providerId="ADAL" clId="{13469A9C-321A-49BC-8263-80459B996247}" dt="2023-05-03T16:29:28.489" v="1128"/>
          <ac:spMkLst>
            <pc:docMk/>
            <pc:sldMk cId="375089785" sldId="1102"/>
            <ac:spMk id="2" creationId="{31A036CA-E1DA-A802-35F6-D8EC1A703B4D}"/>
          </ac:spMkLst>
        </pc:spChg>
        <pc:spChg chg="del">
          <ac:chgData name="Rautaporras Petteri" userId="81ae4bc9-51ec-4b09-af2d-f08f9486593f" providerId="ADAL" clId="{13469A9C-321A-49BC-8263-80459B996247}" dt="2023-05-03T16:27:01.952" v="1115"/>
          <ac:spMkLst>
            <pc:docMk/>
            <pc:sldMk cId="375089785" sldId="1102"/>
            <ac:spMk id="6" creationId="{C4642370-8C98-7E57-BD6E-C635CF7914FA}"/>
          </ac:spMkLst>
        </pc:spChg>
        <pc:spChg chg="mod">
          <ac:chgData name="Rautaporras Petteri" userId="81ae4bc9-51ec-4b09-af2d-f08f9486593f" providerId="ADAL" clId="{13469A9C-321A-49BC-8263-80459B996247}" dt="2023-05-03T16:27:35.258" v="1117" actId="14100"/>
          <ac:spMkLst>
            <pc:docMk/>
            <pc:sldMk cId="375089785" sldId="1102"/>
            <ac:spMk id="7" creationId="{DBF91719-279E-C5F4-CD85-79A28A3ABA69}"/>
          </ac:spMkLst>
        </pc:spChg>
        <pc:spChg chg="add mod">
          <ac:chgData name="Rautaporras Petteri" userId="81ae4bc9-51ec-4b09-af2d-f08f9486593f" providerId="ADAL" clId="{13469A9C-321A-49BC-8263-80459B996247}" dt="2023-05-03T16:29:34.305" v="1130" actId="14100"/>
          <ac:spMkLst>
            <pc:docMk/>
            <pc:sldMk cId="375089785" sldId="1102"/>
            <ac:spMk id="9" creationId="{8499A788-6416-682B-19CD-72B18620AA90}"/>
          </ac:spMkLst>
        </pc:spChg>
        <pc:spChg chg="add del mod">
          <ac:chgData name="Rautaporras Petteri" userId="81ae4bc9-51ec-4b09-af2d-f08f9486593f" providerId="ADAL" clId="{13469A9C-321A-49BC-8263-80459B996247}" dt="2023-05-03T16:27:58.950" v="1120"/>
          <ac:spMkLst>
            <pc:docMk/>
            <pc:sldMk cId="375089785" sldId="1102"/>
            <ac:spMk id="10" creationId="{74D1064C-E94B-8EF0-2A21-C84D7CB876B5}"/>
          </ac:spMkLst>
        </pc:spChg>
        <pc:spChg chg="add mod">
          <ac:chgData name="Rautaporras Petteri" userId="81ae4bc9-51ec-4b09-af2d-f08f9486593f" providerId="ADAL" clId="{13469A9C-321A-49BC-8263-80459B996247}" dt="2023-05-03T16:28:18.698" v="1123" actId="1076"/>
          <ac:spMkLst>
            <pc:docMk/>
            <pc:sldMk cId="375089785" sldId="1102"/>
            <ac:spMk id="11" creationId="{2E3679BD-BC9C-0851-1F2D-2F50DA05E3F8}"/>
          </ac:spMkLst>
        </pc:spChg>
        <pc:graphicFrameChg chg="add mod">
          <ac:chgData name="Rautaporras Petteri" userId="81ae4bc9-51ec-4b09-af2d-f08f9486593f" providerId="ADAL" clId="{13469A9C-321A-49BC-8263-80459B996247}" dt="2023-05-03T16:27:01.952" v="1115"/>
          <ac:graphicFrameMkLst>
            <pc:docMk/>
            <pc:sldMk cId="375089785" sldId="1102"/>
            <ac:graphicFrameMk id="8" creationId="{A4A7A229-A78A-5C72-4A57-9F34B928B419}"/>
          </ac:graphicFrameMkLst>
        </pc:graphicFrameChg>
      </pc:sldChg>
    </pc:docChg>
  </pc:docChgLst>
  <pc:docChgLst>
    <pc:chgData name="Rautaporras Petteri" userId="d9004aa4-7491-43fa-b04f-4f6e300df2fa" providerId="ADAL" clId="{B4D6939C-B1BC-4ABF-817F-491F93C86CAA}"/>
    <pc:docChg chg="undo custSel addSld delSld modSld sldOrd">
      <pc:chgData name="Rautaporras Petteri" userId="d9004aa4-7491-43fa-b04f-4f6e300df2fa" providerId="ADAL" clId="{B4D6939C-B1BC-4ABF-817F-491F93C86CAA}" dt="2021-04-28T07:19:11.685" v="646" actId="20577"/>
      <pc:docMkLst>
        <pc:docMk/>
      </pc:docMkLst>
      <pc:sldChg chg="addSp delSp modSp mod">
        <pc:chgData name="Rautaporras Petteri" userId="d9004aa4-7491-43fa-b04f-4f6e300df2fa" providerId="ADAL" clId="{B4D6939C-B1BC-4ABF-817F-491F93C86CAA}" dt="2021-04-26T06:12:27.879" v="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B4D6939C-B1BC-4ABF-817F-491F93C86CAA}" dt="2021-04-26T06:11:16.063" v="31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27.879" v="4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d9004aa4-7491-43fa-b04f-4f6e300df2fa" providerId="ADAL" clId="{B4D6939C-B1BC-4ABF-817F-491F93C86CAA}" dt="2021-04-26T06:12:19.981" v="38"/>
          <ac:picMkLst>
            <pc:docMk/>
            <pc:sldMk cId="1365136293" sldId="256"/>
            <ac:picMk id="8" creationId="{A66B5ECA-C653-488C-8740-3F6B55EC7F2A}"/>
          </ac:picMkLst>
        </pc:picChg>
        <pc:picChg chg="del">
          <ac:chgData name="Rautaporras Petteri" userId="d9004aa4-7491-43fa-b04f-4f6e300df2fa" providerId="ADAL" clId="{B4D6939C-B1BC-4ABF-817F-491F93C86CAA}" dt="2021-04-26T06:12:19.690" v="37" actId="478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B4D6939C-B1BC-4ABF-817F-491F93C86CAA}" dt="2021-04-26T07:34:22.139" v="615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B4D6939C-B1BC-4ABF-817F-491F93C86CAA}" dt="2021-04-26T07:34:22.139" v="615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B4D6939C-B1BC-4ABF-817F-491F93C86CAA}" dt="2021-04-26T07:30:35.416" v="596" actId="47"/>
        <pc:sldMkLst>
          <pc:docMk/>
          <pc:sldMk cId="347492013" sldId="258"/>
        </pc:sldMkLst>
        <pc:spChg chg="mod">
          <ac:chgData name="Rautaporras Petteri" userId="d9004aa4-7491-43fa-b04f-4f6e300df2fa" providerId="ADAL" clId="{B4D6939C-B1BC-4ABF-817F-491F93C86CAA}" dt="2021-04-26T07:28:58.970" v="575" actId="1076"/>
          <ac:spMkLst>
            <pc:docMk/>
            <pc:sldMk cId="347492013" sldId="258"/>
            <ac:spMk id="2" creationId="{00000000-0000-0000-0000-000000000000}"/>
          </ac:spMkLst>
        </pc:spChg>
      </pc:sldChg>
      <pc:sldChg chg="add">
        <pc:chgData name="Rautaporras Petteri" userId="d9004aa4-7491-43fa-b04f-4f6e300df2fa" providerId="ADAL" clId="{B4D6939C-B1BC-4ABF-817F-491F93C86CAA}" dt="2021-04-26T07:35:11.481" v="616"/>
        <pc:sldMkLst>
          <pc:docMk/>
          <pc:sldMk cId="1280707361" sldId="262"/>
        </pc:sldMkLst>
      </pc:sldChg>
      <pc:sldChg chg="modSp ord">
        <pc:chgData name="Rautaporras Petteri" userId="d9004aa4-7491-43fa-b04f-4f6e300df2fa" providerId="ADAL" clId="{B4D6939C-B1BC-4ABF-817F-491F93C86CAA}" dt="2021-04-26T07:20:06.691" v="545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B4D6939C-B1BC-4ABF-817F-491F93C86CAA}" dt="2021-04-26T07:20:06.691" v="54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 ord">
        <pc:chgData name="Rautaporras Petteri" userId="d9004aa4-7491-43fa-b04f-4f6e300df2fa" providerId="ADAL" clId="{B4D6939C-B1BC-4ABF-817F-491F93C86CAA}" dt="2021-04-26T07:04:28.351" v="439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B4D6939C-B1BC-4ABF-817F-491F93C86CAA}" dt="2021-04-26T07:04:28.351" v="4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4:57.455" v="308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4:07.876" v="432" actId="14100"/>
        <pc:sldMkLst>
          <pc:docMk/>
          <pc:sldMk cId="1987471013" sldId="390"/>
        </pc:sldMkLst>
        <pc:spChg chg="mod">
          <ac:chgData name="Rautaporras Petteri" userId="d9004aa4-7491-43fa-b04f-4f6e300df2fa" providerId="ADAL" clId="{B4D6939C-B1BC-4ABF-817F-491F93C86CAA}" dt="2021-04-26T07:04:07.876" v="432" actId="14100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B4D6939C-B1BC-4ABF-817F-491F93C86CAA}" dt="2021-04-26T07:03:31.102" v="428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3:14.323" v="424" actId="478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3:19.240" v="425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3:43.337" v="43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6:11.102" v="451"/>
        <pc:sldMkLst>
          <pc:docMk/>
          <pc:sldMk cId="3656174783" sldId="391"/>
        </pc:sldMkLst>
        <pc:spChg chg="mod">
          <ac:chgData name="Rautaporras Petteri" userId="d9004aa4-7491-43fa-b04f-4f6e300df2fa" providerId="ADAL" clId="{B4D6939C-B1BC-4ABF-817F-491F93C86CAA}" dt="2021-04-26T07:02:14.721" v="414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B4D6939C-B1BC-4ABF-817F-491F93C86CAA}" dt="2021-04-26T07:06:11.102" v="45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5:57.893" v="450"/>
          <ac:graphicFrameMkLst>
            <pc:docMk/>
            <pc:sldMk cId="3656174783" sldId="391"/>
            <ac:graphicFrameMk id="14" creationId="{F3CB2BBB-B2B4-4FFE-B84D-CA436834968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5:53.885" v="449" actId="478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7:48.857" v="467"/>
        <pc:sldMkLst>
          <pc:docMk/>
          <pc:sldMk cId="3669793224" sldId="392"/>
        </pc:sldMkLst>
        <pc:spChg chg="mod">
          <ac:chgData name="Rautaporras Petteri" userId="d9004aa4-7491-43fa-b04f-4f6e300df2fa" providerId="ADAL" clId="{B4D6939C-B1BC-4ABF-817F-491F93C86CAA}" dt="2021-04-26T06:59:13.753" v="3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B4D6939C-B1BC-4ABF-817F-491F93C86CAA}" dt="2021-04-26T07:07:48.857" v="46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7:37.012" v="463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7:33.039" v="462" actId="478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7:28.420" v="46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0:35.245" v="490"/>
        <pc:sldMkLst>
          <pc:docMk/>
          <pc:sldMk cId="2654687898" sldId="393"/>
        </pc:sldMkLst>
        <pc:spChg chg="mod">
          <ac:chgData name="Rautaporras Petteri" userId="d9004aa4-7491-43fa-b04f-4f6e300df2fa" providerId="ADAL" clId="{B4D6939C-B1BC-4ABF-817F-491F93C86CAA}" dt="2021-04-26T07:02:11.618" v="412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B4D6939C-B1BC-4ABF-817F-491F93C86CAA}" dt="2021-04-26T07:09:32.892" v="481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6T07:10:35.245" v="490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9:03.815" v="474" actId="478"/>
          <ac:graphicFrameMkLst>
            <pc:docMk/>
            <pc:sldMk cId="2654687898" sldId="393"/>
            <ac:graphicFrameMk id="16" creationId="{408A831B-BFCF-4C3E-B1C8-70FCC54C6ED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9:08.545" v="475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4:29.507" v="638"/>
        <pc:sldMkLst>
          <pc:docMk/>
          <pc:sldMk cId="313182403" sldId="394"/>
        </pc:sldMkLst>
        <pc:spChg chg="mod">
          <ac:chgData name="Rautaporras Petteri" userId="d9004aa4-7491-43fa-b04f-4f6e300df2fa" providerId="ADAL" clId="{B4D6939C-B1BC-4ABF-817F-491F93C86CAA}" dt="2021-04-26T07:04:48.058" v="440" actId="1410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B4D6939C-B1BC-4ABF-817F-491F93C86CAA}" dt="2021-04-26T07:14:40.720" v="515" actId="692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3:18.304" v="511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3:12.975" v="510" actId="478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4:29.507" v="638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5:19.704" v="642"/>
        <pc:sldMkLst>
          <pc:docMk/>
          <pc:sldMk cId="2811407423" sldId="395"/>
        </pc:sldMkLst>
        <pc:spChg chg="mod">
          <ac:chgData name="Rautaporras Petteri" userId="d9004aa4-7491-43fa-b04f-4f6e300df2fa" providerId="ADAL" clId="{B4D6939C-B1BC-4ABF-817F-491F93C86CAA}" dt="2021-04-26T07:04:52.594" v="441" actId="14100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B4D6939C-B1BC-4ABF-817F-491F93C86CAA}" dt="2021-04-26T07:16:32.887" v="52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5:19.704" v="64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6:15.455" v="521" actId="478"/>
          <ac:graphicFrameMkLst>
            <pc:docMk/>
            <pc:sldMk cId="2811407423" sldId="395"/>
            <ac:graphicFrameMk id="16" creationId="{CC39EC0A-7CA7-4991-9F12-3C83EFFC2E56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6:18.941" v="522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9:14.081" v="544" actId="1076"/>
        <pc:sldMkLst>
          <pc:docMk/>
          <pc:sldMk cId="1647773486" sldId="396"/>
        </pc:sldMkLst>
        <pc:spChg chg="mod">
          <ac:chgData name="Rautaporras Petteri" userId="d9004aa4-7491-43fa-b04f-4f6e300df2fa" providerId="ADAL" clId="{B4D6939C-B1BC-4ABF-817F-491F93C86CAA}" dt="2021-04-26T07:19:14.081" v="544" actId="1076"/>
          <ac:spMkLst>
            <pc:docMk/>
            <pc:sldMk cId="1647773486" sldId="396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19:06.773" v="542" actId="790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B4D6939C-B1BC-4ABF-817F-491F93C86CAA}" dt="2021-04-26T07:18:47.703" v="540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8:42.022" v="539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8:37.783" v="538" actId="478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18:53.698" v="54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20:53.934" v="560" actId="1076"/>
        <pc:sldMkLst>
          <pc:docMk/>
          <pc:sldMk cId="2269594941" sldId="397"/>
        </pc:sldMkLst>
        <pc:spChg chg="mod">
          <ac:chgData name="Rautaporras Petteri" userId="d9004aa4-7491-43fa-b04f-4f6e300df2fa" providerId="ADAL" clId="{B4D6939C-B1BC-4ABF-817F-491F93C86CAA}" dt="2021-04-26T07:20:53.934" v="560" actId="1076"/>
          <ac:spMkLst>
            <pc:docMk/>
            <pc:sldMk cId="2269594941" sldId="397"/>
            <ac:spMk id="13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05:00.119" v="443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B4D6939C-B1BC-4ABF-817F-491F93C86CAA}" dt="2021-04-26T07:20:39.184" v="556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20:47.617" v="55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20:25.968" v="551" actId="478"/>
          <ac:graphicFrameMkLst>
            <pc:docMk/>
            <pc:sldMk cId="2269594941" sldId="397"/>
            <ac:graphicFrameMk id="17" creationId="{B07892C3-BF7D-44CD-B55D-43B9021ED22B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20:29.527" v="552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8T07:19:11.685" v="646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B4D6939C-B1BC-4ABF-817F-491F93C86CAA}" dt="2021-04-26T07:04:21.859" v="436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8:15.778" v="34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del modGraphic">
          <ac:chgData name="Rautaporras Petteri" userId="d9004aa4-7491-43fa-b04f-4f6e300df2fa" providerId="ADAL" clId="{B4D6939C-B1BC-4ABF-817F-491F93C86CAA}" dt="2021-04-26T06:57:58.187" v="341" actId="478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6:58:02.892" v="342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8T07:19:11.685" v="646" actId="2057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3:29.591" v="634" actId="27918"/>
        <pc:sldMkLst>
          <pc:docMk/>
          <pc:sldMk cId="2397859502" sldId="459"/>
        </pc:sldMkLst>
        <pc:spChg chg="mod">
          <ac:chgData name="Rautaporras Petteri" userId="d9004aa4-7491-43fa-b04f-4f6e300df2fa" providerId="ADAL" clId="{B4D6939C-B1BC-4ABF-817F-491F93C86CAA}" dt="2021-04-26T07:04:11.664" v="433" actId="14100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7:01:19.775" v="397" actId="1410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7T04:53:08.598" v="631" actId="20577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1:05.352" v="395" actId="478"/>
          <ac:graphicFrameMkLst>
            <pc:docMk/>
            <pc:sldMk cId="2397859502" sldId="459"/>
            <ac:graphicFrameMk id="16" creationId="{95AF3DB4-832C-47A2-B907-1EB7C09B975C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1:09.359" v="396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1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B4D6939C-B1BC-4ABF-817F-491F93C86CAA}" dt="2021-04-26T07:20:58.198" v="561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2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B4D6939C-B1BC-4ABF-817F-491F93C86CAA}" dt="2021-04-26T07:20:58.198" v="56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6:12:59.234" v="51" actId="1076"/>
        <pc:sldMkLst>
          <pc:docMk/>
          <pc:sldMk cId="1256159947" sldId="955"/>
        </pc:sldMkLst>
        <pc:spChg chg="mod">
          <ac:chgData name="Rautaporras Petteri" userId="d9004aa4-7491-43fa-b04f-4f6e300df2fa" providerId="ADAL" clId="{B4D6939C-B1BC-4ABF-817F-491F93C86CAA}" dt="2021-04-26T06:11:32.297" v="36" actId="255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46.483" v="48" actId="20577"/>
          <ac:spMkLst>
            <pc:docMk/>
            <pc:sldMk cId="1256159947" sldId="955"/>
            <ac:spMk id="10" creationId="{87D6A1E3-75A9-4390-8D88-972EFCCDB78C}"/>
          </ac:spMkLst>
        </pc:spChg>
        <pc:spChg chg="del">
          <ac:chgData name="Rautaporras Petteri" userId="d9004aa4-7491-43fa-b04f-4f6e300df2fa" providerId="ADAL" clId="{B4D6939C-B1BC-4ABF-817F-491F93C86CAA}" dt="2021-04-26T06:12:54.855" v="49" actId="478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B4D6939C-B1BC-4ABF-817F-491F93C86CAA}" dt="2021-04-26T06:12:59.234" v="51" actId="1076"/>
          <ac:spMkLst>
            <pc:docMk/>
            <pc:sldMk cId="1256159947" sldId="955"/>
            <ac:spMk id="17" creationId="{4DDDA67F-E8CA-486C-87FF-313B31886C6B}"/>
          </ac:spMkLst>
        </pc:spChg>
      </pc:sldChg>
      <pc:sldChg chg="modSp mod">
        <pc:chgData name="Rautaporras Petteri" userId="d9004aa4-7491-43fa-b04f-4f6e300df2fa" providerId="ADAL" clId="{B4D6939C-B1BC-4ABF-817F-491F93C86CAA}" dt="2021-04-26T06:51:17.486" v="279" actId="255"/>
        <pc:sldMkLst>
          <pc:docMk/>
          <pc:sldMk cId="3066166687" sldId="962"/>
        </pc:sldMkLst>
        <pc:spChg chg="mod">
          <ac:chgData name="Rautaporras Petteri" userId="d9004aa4-7491-43fa-b04f-4f6e300df2fa" providerId="ADAL" clId="{B4D6939C-B1BC-4ABF-817F-491F93C86CAA}" dt="2021-04-26T06:51:17.486" v="279" actId="255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B4D6939C-B1BC-4ABF-817F-491F93C86CAA}" dt="2021-04-26T06:50:15.188" v="238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B4D6939C-B1BC-4ABF-817F-491F93C86CAA}" dt="2021-04-26T06:45:59.066" v="202" actId="47"/>
        <pc:sldMkLst>
          <pc:docMk/>
          <pc:sldMk cId="1978437171" sldId="966"/>
        </pc:sldMkLst>
      </pc:sldChg>
      <pc:sldChg chg="delSp modSp mod ord">
        <pc:chgData name="Rautaporras Petteri" userId="d9004aa4-7491-43fa-b04f-4f6e300df2fa" providerId="ADAL" clId="{B4D6939C-B1BC-4ABF-817F-491F93C86CAA}" dt="2021-04-26T07:32:10.915" v="610" actId="1076"/>
        <pc:sldMkLst>
          <pc:docMk/>
          <pc:sldMk cId="1507876297" sldId="967"/>
        </pc:sldMkLst>
        <pc:spChg chg="mod">
          <ac:chgData name="Rautaporras Petteri" userId="d9004aa4-7491-43fa-b04f-4f6e300df2fa" providerId="ADAL" clId="{B4D6939C-B1BC-4ABF-817F-491F93C86CAA}" dt="2021-04-26T07:32:10.915" v="610" actId="1076"/>
          <ac:spMkLst>
            <pc:docMk/>
            <pc:sldMk cId="1507876297" sldId="967"/>
            <ac:spMk id="2" creationId="{DD90FC4D-C1AB-48F7-A136-1C97BCF78BAA}"/>
          </ac:spMkLst>
        </pc:spChg>
        <pc:spChg chg="del">
          <ac:chgData name="Rautaporras Petteri" userId="d9004aa4-7491-43fa-b04f-4f6e300df2fa" providerId="ADAL" clId="{B4D6939C-B1BC-4ABF-817F-491F93C86CAA}" dt="2021-04-26T07:31:47.173" v="608" actId="478"/>
          <ac:spMkLst>
            <pc:docMk/>
            <pc:sldMk cId="1507876297" sldId="967"/>
            <ac:spMk id="9" creationId="{647E6F27-F694-44D5-8D32-A7E716349373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3:55.860" v="298"/>
        <pc:sldMkLst>
          <pc:docMk/>
          <pc:sldMk cId="2712060346" sldId="968"/>
        </pc:sldMkLst>
        <pc:spChg chg="mod">
          <ac:chgData name="Rautaporras Petteri" userId="d9004aa4-7491-43fa-b04f-4f6e300df2fa" providerId="ADAL" clId="{B4D6939C-B1BC-4ABF-817F-491F93C86CAA}" dt="2021-04-26T06:53:55.860" v="298"/>
          <ac:spMkLst>
            <pc:docMk/>
            <pc:sldMk cId="2712060346" sldId="968"/>
            <ac:spMk id="2" creationId="{D2BA5732-6418-4EB7-B5D2-F84FED65AEDD}"/>
          </ac:spMkLst>
        </pc:spChg>
        <pc:spChg chg="add mod">
          <ac:chgData name="Rautaporras Petteri" userId="d9004aa4-7491-43fa-b04f-4f6e300df2fa" providerId="ADAL" clId="{B4D6939C-B1BC-4ABF-817F-491F93C86CAA}" dt="2021-04-26T06:52:41.998" v="290" actId="1076"/>
          <ac:spMkLst>
            <pc:docMk/>
            <pc:sldMk cId="2712060346" sldId="968"/>
            <ac:spMk id="6" creationId="{48C9350C-70C5-41F4-8859-F5948CAE85E6}"/>
          </ac:spMkLst>
        </pc:spChg>
        <pc:spChg chg="mod">
          <ac:chgData name="Rautaporras Petteri" userId="d9004aa4-7491-43fa-b04f-4f6e300df2fa" providerId="ADAL" clId="{B4D6939C-B1BC-4ABF-817F-491F93C86CAA}" dt="2021-04-26T06:53:20.483" v="297" actId="20577"/>
          <ac:spMkLst>
            <pc:docMk/>
            <pc:sldMk cId="2712060346" sldId="968"/>
            <ac:spMk id="7" creationId="{CA7C9481-37E2-427C-B485-7842B9C5981B}"/>
          </ac:spMkLst>
        </pc:spChg>
        <pc:spChg chg="mod">
          <ac:chgData name="Rautaporras Petteri" userId="d9004aa4-7491-43fa-b04f-4f6e300df2fa" providerId="ADAL" clId="{B4D6939C-B1BC-4ABF-817F-491F93C86CAA}" dt="2021-04-26T06:52:49.029" v="293" actId="403"/>
          <ac:spMkLst>
            <pc:docMk/>
            <pc:sldMk cId="2712060346" sldId="968"/>
            <ac:spMk id="12" creationId="{E9F3C9B3-9EB0-4AF7-AE65-B8B2DE32F280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6:47.761" v="327"/>
        <pc:sldMkLst>
          <pc:docMk/>
          <pc:sldMk cId="3567768325" sldId="970"/>
        </pc:sldMkLst>
        <pc:spChg chg="mod">
          <ac:chgData name="Rautaporras Petteri" userId="d9004aa4-7491-43fa-b04f-4f6e300df2fa" providerId="ADAL" clId="{B4D6939C-B1BC-4ABF-817F-491F93C86CAA}" dt="2021-04-26T06:39:33.699" v="125" actId="20577"/>
          <ac:spMkLst>
            <pc:docMk/>
            <pc:sldMk cId="3567768325" sldId="970"/>
            <ac:spMk id="2" creationId="{0099F952-25FF-44AA-AF2C-D6C7DEBDC134}"/>
          </ac:spMkLst>
        </pc:spChg>
        <pc:spChg chg="add mod">
          <ac:chgData name="Rautaporras Petteri" userId="d9004aa4-7491-43fa-b04f-4f6e300df2fa" providerId="ADAL" clId="{B4D6939C-B1BC-4ABF-817F-491F93C86CAA}" dt="2021-04-26T06:38:47.855" v="115" actId="1076"/>
          <ac:spMkLst>
            <pc:docMk/>
            <pc:sldMk cId="3567768325" sldId="970"/>
            <ac:spMk id="6" creationId="{81DA3832-516B-4585-9037-52F7C8722895}"/>
          </ac:spMkLst>
        </pc:spChg>
        <pc:graphicFrameChg chg="mod">
          <ac:chgData name="Rautaporras Petteri" userId="d9004aa4-7491-43fa-b04f-4f6e300df2fa" providerId="ADAL" clId="{B4D6939C-B1BC-4ABF-817F-491F93C86CAA}" dt="2021-04-26T06:56:47.761" v="327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modSp add mod">
        <pc:chgData name="Rautaporras Petteri" userId="d9004aa4-7491-43fa-b04f-4f6e300df2fa" providerId="ADAL" clId="{B4D6939C-B1BC-4ABF-817F-491F93C86CAA}" dt="2021-04-26T06:08:21.330" v="30" actId="1076"/>
        <pc:sldMkLst>
          <pc:docMk/>
          <pc:sldMk cId="3098896778" sldId="1046"/>
        </pc:sldMkLst>
        <pc:spChg chg="mod">
          <ac:chgData name="Rautaporras Petteri" userId="d9004aa4-7491-43fa-b04f-4f6e300df2fa" providerId="ADAL" clId="{B4D6939C-B1BC-4ABF-817F-491F93C86CAA}" dt="2021-04-26T06:08:16.281" v="29" actId="20577"/>
          <ac:spMkLst>
            <pc:docMk/>
            <pc:sldMk cId="3098896778" sldId="1046"/>
            <ac:spMk id="8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7:47.384" v="25" actId="20577"/>
          <ac:spMkLst>
            <pc:docMk/>
            <pc:sldMk cId="3098896778" sldId="1046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01.024" v="26" actId="1076"/>
          <ac:spMkLst>
            <pc:docMk/>
            <pc:sldMk cId="3098896778" sldId="1046"/>
            <ac:spMk id="225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21.330" v="30" actId="1076"/>
          <ac:spMkLst>
            <pc:docMk/>
            <pc:sldMk cId="3098896778" sldId="1046"/>
            <ac:spMk id="229" creationId="{00000000-0000-0000-0000-000000000000}"/>
          </ac:spMkLst>
        </pc:spChg>
      </pc:sldChg>
      <pc:sldChg chg="addSp delSp modSp add mod">
        <pc:chgData name="Rautaporras Petteri" userId="d9004aa4-7491-43fa-b04f-4f6e300df2fa" providerId="ADAL" clId="{B4D6939C-B1BC-4ABF-817F-491F93C86CAA}" dt="2021-04-26T06:46:42.225" v="219" actId="20577"/>
        <pc:sldMkLst>
          <pc:docMk/>
          <pc:sldMk cId="2631198548" sldId="1047"/>
        </pc:sldMkLst>
        <pc:spChg chg="del mod">
          <ac:chgData name="Rautaporras Petteri" userId="d9004aa4-7491-43fa-b04f-4f6e300df2fa" providerId="ADAL" clId="{B4D6939C-B1BC-4ABF-817F-491F93C86CAA}" dt="2021-04-26T06:46:33.722" v="211" actId="478"/>
          <ac:spMkLst>
            <pc:docMk/>
            <pc:sldMk cId="2631198548" sldId="1047"/>
            <ac:spMk id="2" creationId="{EFCA2451-703A-404C-9695-944A2DB105B5}"/>
          </ac:spMkLst>
        </pc:spChg>
        <pc:spChg chg="add mod">
          <ac:chgData name="Rautaporras Petteri" userId="d9004aa4-7491-43fa-b04f-4f6e300df2fa" providerId="ADAL" clId="{B4D6939C-B1BC-4ABF-817F-491F93C86CAA}" dt="2021-04-26T06:43:52.402" v="171" actId="1076"/>
          <ac:spMkLst>
            <pc:docMk/>
            <pc:sldMk cId="2631198548" sldId="1047"/>
            <ac:spMk id="6" creationId="{829D71FB-6EFF-4F81-A87C-9BABCE63FEE4}"/>
          </ac:spMkLst>
        </pc:spChg>
        <pc:spChg chg="mod">
          <ac:chgData name="Rautaporras Petteri" userId="d9004aa4-7491-43fa-b04f-4f6e300df2fa" providerId="ADAL" clId="{B4D6939C-B1BC-4ABF-817F-491F93C86CAA}" dt="2021-04-26T06:45:53.057" v="201" actId="20577"/>
          <ac:spMkLst>
            <pc:docMk/>
            <pc:sldMk cId="2631198548" sldId="1047"/>
            <ac:spMk id="7" creationId="{AC0BAA4F-D797-4011-AA46-63C0FBA69B47}"/>
          </ac:spMkLst>
        </pc:spChg>
        <pc:spChg chg="mod">
          <ac:chgData name="Rautaporras Petteri" userId="d9004aa4-7491-43fa-b04f-4f6e300df2fa" providerId="ADAL" clId="{B4D6939C-B1BC-4ABF-817F-491F93C86CAA}" dt="2021-04-26T06:42:18.702" v="133" actId="14100"/>
          <ac:spMkLst>
            <pc:docMk/>
            <pc:sldMk cId="2631198548" sldId="1047"/>
            <ac:spMk id="9" creationId="{B951442B-DB0E-44AE-8347-0CE350BA1572}"/>
          </ac:spMkLst>
        </pc:spChg>
        <pc:spChg chg="add mod">
          <ac:chgData name="Rautaporras Petteri" userId="d9004aa4-7491-43fa-b04f-4f6e300df2fa" providerId="ADAL" clId="{B4D6939C-B1BC-4ABF-817F-491F93C86CAA}" dt="2021-04-26T06:46:42.225" v="219" actId="20577"/>
          <ac:spMkLst>
            <pc:docMk/>
            <pc:sldMk cId="2631198548" sldId="1047"/>
            <ac:spMk id="11" creationId="{5FDE2F71-852C-4A4F-B4EB-321EC6CE776C}"/>
          </ac:spMkLst>
        </pc:spChg>
      </pc:sldChg>
      <pc:sldChg chg="addSp delSp modSp new mod ord">
        <pc:chgData name="Rautaporras Petteri" userId="d9004aa4-7491-43fa-b04f-4f6e300df2fa" providerId="ADAL" clId="{B4D6939C-B1BC-4ABF-817F-491F93C86CAA}" dt="2021-04-26T07:30:43.193" v="598"/>
        <pc:sldMkLst>
          <pc:docMk/>
          <pc:sldMk cId="4042387516" sldId="1048"/>
        </pc:sldMkLst>
        <pc:spChg chg="mod">
          <ac:chgData name="Rautaporras Petteri" userId="d9004aa4-7491-43fa-b04f-4f6e300df2fa" providerId="ADAL" clId="{B4D6939C-B1BC-4ABF-817F-491F93C86CAA}" dt="2021-04-26T07:29:21.093" v="581" actId="1076"/>
          <ac:spMkLst>
            <pc:docMk/>
            <pc:sldMk cId="4042387516" sldId="1048"/>
            <ac:spMk id="2" creationId="{4149724C-3E7F-4E44-AF58-D58F82F743C2}"/>
          </ac:spMkLst>
        </pc:spChg>
        <pc:spChg chg="del">
          <ac:chgData name="Rautaporras Petteri" userId="d9004aa4-7491-43fa-b04f-4f6e300df2fa" providerId="ADAL" clId="{B4D6939C-B1BC-4ABF-817F-491F93C86CAA}" dt="2021-04-26T07:28:11.951" v="569"/>
          <ac:spMkLst>
            <pc:docMk/>
            <pc:sldMk cId="4042387516" sldId="1048"/>
            <ac:spMk id="6" creationId="{C81B5B43-F23A-4565-8BB7-E9F57825C272}"/>
          </ac:spMkLst>
        </pc:spChg>
        <pc:spChg chg="mod">
          <ac:chgData name="Rautaporras Petteri" userId="d9004aa4-7491-43fa-b04f-4f6e300df2fa" providerId="ADAL" clId="{B4D6939C-B1BC-4ABF-817F-491F93C86CAA}" dt="2021-04-26T07:29:52.214" v="588" actId="20577"/>
          <ac:spMkLst>
            <pc:docMk/>
            <pc:sldMk cId="4042387516" sldId="1048"/>
            <ac:spMk id="7" creationId="{6C31995A-2BC5-4396-9C10-B6055538A102}"/>
          </ac:spMkLst>
        </pc:spChg>
        <pc:spChg chg="add mod">
          <ac:chgData name="Rautaporras Petteri" userId="d9004aa4-7491-43fa-b04f-4f6e300df2fa" providerId="ADAL" clId="{B4D6939C-B1BC-4ABF-817F-491F93C86CAA}" dt="2021-04-26T07:30:13.746" v="595" actId="20577"/>
          <ac:spMkLst>
            <pc:docMk/>
            <pc:sldMk cId="4042387516" sldId="1048"/>
            <ac:spMk id="9" creationId="{AC3329D9-AFB9-45A4-9D57-5780BCFCE1DF}"/>
          </ac:spMkLst>
        </pc:spChg>
        <pc:graphicFrameChg chg="add mod">
          <ac:chgData name="Rautaporras Petteri" userId="d9004aa4-7491-43fa-b04f-4f6e300df2fa" providerId="ADAL" clId="{B4D6939C-B1BC-4ABF-817F-491F93C86CAA}" dt="2021-04-26T07:29:23.211" v="583" actId="14100"/>
          <ac:graphicFrameMkLst>
            <pc:docMk/>
            <pc:sldMk cId="4042387516" sldId="1048"/>
            <ac:graphicFrameMk id="8" creationId="{CB8C081D-8A99-48EE-A21C-3B54DAEFE6D2}"/>
          </ac:graphicFrameMkLst>
        </pc:graphicFrameChg>
      </pc:sldChg>
    </pc:docChg>
  </pc:docChgLst>
  <pc:docChgLst>
    <pc:chgData name="Rautaporras Petteri" userId="81ae4bc9-51ec-4b09-af2d-f08f9486593f" providerId="ADAL" clId="{CE331652-5307-48D0-80FE-3BCE42F85B3A}"/>
    <pc:docChg chg="undo redo custSel addSld delSld modSld sldOrd">
      <pc:chgData name="Rautaporras Petteri" userId="81ae4bc9-51ec-4b09-af2d-f08f9486593f" providerId="ADAL" clId="{CE331652-5307-48D0-80FE-3BCE42F85B3A}" dt="2024-02-05T08:04:28.672" v="467" actId="27918"/>
      <pc:docMkLst>
        <pc:docMk/>
      </pc:docMkLst>
      <pc:sldChg chg="modSp del">
        <pc:chgData name="Rautaporras Petteri" userId="81ae4bc9-51ec-4b09-af2d-f08f9486593f" providerId="ADAL" clId="{CE331652-5307-48D0-80FE-3BCE42F85B3A}" dt="2024-02-02T10:18:38.888" v="109" actId="47"/>
        <pc:sldMkLst>
          <pc:docMk/>
          <pc:sldMk cId="2656549666" sldId="262"/>
        </pc:sldMkLst>
        <pc:graphicFrameChg chg="mod">
          <ac:chgData name="Rautaporras Petteri" userId="81ae4bc9-51ec-4b09-af2d-f08f9486593f" providerId="ADAL" clId="{CE331652-5307-48D0-80FE-3BCE42F85B3A}" dt="2024-02-02T10:14:30.670" v="67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CE331652-5307-48D0-80FE-3BCE42F85B3A}" dt="2024-02-02T10:27:07.494" v="115"/>
        <pc:sldMkLst>
          <pc:docMk/>
          <pc:sldMk cId="675094320" sldId="277"/>
        </pc:sldMkLst>
        <pc:spChg chg="add del mod">
          <ac:chgData name="Rautaporras Petteri" userId="81ae4bc9-51ec-4b09-af2d-f08f9486593f" providerId="ADAL" clId="{CE331652-5307-48D0-80FE-3BCE42F85B3A}" dt="2024-02-02T10:27:07.494" v="115"/>
          <ac:spMkLst>
            <pc:docMk/>
            <pc:sldMk cId="675094320" sldId="277"/>
            <ac:spMk id="8" creationId="{4D833B94-5122-3ABF-262B-64EEBD5FE501}"/>
          </ac:spMkLst>
        </pc:spChg>
        <pc:graphicFrameChg chg="add del mod">
          <ac:chgData name="Rautaporras Petteri" userId="81ae4bc9-51ec-4b09-af2d-f08f9486593f" providerId="ADAL" clId="{CE331652-5307-48D0-80FE-3BCE42F85B3A}" dt="2024-02-02T10:26:53.968" v="112"/>
          <ac:graphicFrameMkLst>
            <pc:docMk/>
            <pc:sldMk cId="675094320" sldId="277"/>
            <ac:graphicFrameMk id="9" creationId="{316D9B21-649B-20EA-BDF2-24ABA5D08626}"/>
          </ac:graphicFrameMkLst>
        </pc:graphicFrameChg>
        <pc:graphicFrameChg chg="add del mod">
          <ac:chgData name="Rautaporras Petteri" userId="81ae4bc9-51ec-4b09-af2d-f08f9486593f" providerId="ADAL" clId="{CE331652-5307-48D0-80FE-3BCE42F85B3A}" dt="2024-02-02T10:27:06.741" v="114" actId="21"/>
          <ac:graphicFrameMkLst>
            <pc:docMk/>
            <pc:sldMk cId="675094320" sldId="277"/>
            <ac:graphicFrameMk id="10" creationId="{715F2993-5B70-708E-5077-6E7CFA182E97}"/>
          </ac:graphicFrameMkLst>
        </pc:graphicFrameChg>
        <pc:graphicFrameChg chg="add mod">
          <ac:chgData name="Rautaporras Petteri" userId="81ae4bc9-51ec-4b09-af2d-f08f9486593f" providerId="ADAL" clId="{CE331652-5307-48D0-80FE-3BCE42F85B3A}" dt="2024-02-02T10:27:07.494" v="115"/>
          <ac:graphicFrameMkLst>
            <pc:docMk/>
            <pc:sldMk cId="675094320" sldId="277"/>
            <ac:graphicFrameMk id="11" creationId="{E6BDDB23-FEC2-0CC4-0ADF-59D01EF79616}"/>
          </ac:graphicFrameMkLst>
        </pc:graphicFrameChg>
        <pc:graphicFrameChg chg="del mod">
          <ac:chgData name="Rautaporras Petteri" userId="81ae4bc9-51ec-4b09-af2d-f08f9486593f" providerId="ADAL" clId="{CE331652-5307-48D0-80FE-3BCE42F85B3A}" dt="2024-02-02T10:26:50.984" v="110" actId="478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7:48:02.839" v="366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E331652-5307-48D0-80FE-3BCE42F85B3A}" dt="2024-02-02T10:28:46.042" v="125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E331652-5307-48D0-80FE-3BCE42F85B3A}" dt="2024-02-02T10:30:41.654" v="144" actId="404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addSp delSp modSp mod">
        <pc:chgData name="Rautaporras Petteri" userId="81ae4bc9-51ec-4b09-af2d-f08f9486593f" providerId="ADAL" clId="{CE331652-5307-48D0-80FE-3BCE42F85B3A}" dt="2024-02-05T07:53:42.412" v="389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E331652-5307-48D0-80FE-3BCE42F85B3A}" dt="2024-02-02T10:35:40.677" v="282"/>
          <ac:spMkLst>
            <pc:docMk/>
            <pc:sldMk cId="1987471013" sldId="390"/>
            <ac:spMk id="14" creationId="{7470ED60-F841-4D1F-8D69-43DBD200563B}"/>
          </ac:spMkLst>
        </pc:spChg>
        <pc:graphicFrameChg chg="add del mod">
          <ac:chgData name="Rautaporras Petteri" userId="81ae4bc9-51ec-4b09-af2d-f08f9486593f" providerId="ADAL" clId="{CE331652-5307-48D0-80FE-3BCE42F85B3A}" dt="2024-02-05T07:52:59.428" v="385"/>
          <ac:graphicFrameMkLst>
            <pc:docMk/>
            <pc:sldMk cId="1987471013" sldId="390"/>
            <ac:graphicFrameMk id="5" creationId="{F9B5B2B8-3CF0-1AA2-D7B5-1CCBDB194D0E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7:53:25.402" v="38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8:00:35.391" v="430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E331652-5307-48D0-80FE-3BCE42F85B3A}" dt="2024-02-02T10:36:16.391" v="302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Graphic">
          <ac:chgData name="Rautaporras Petteri" userId="81ae4bc9-51ec-4b09-af2d-f08f9486593f" providerId="ADAL" clId="{CE331652-5307-48D0-80FE-3BCE42F85B3A}" dt="2024-02-02T10:38:17.993" v="321" actId="14100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8:00:34.155" v="4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7:54:20.021" v="390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8:02:29.934" v="453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CE331652-5307-48D0-80FE-3BCE42F85B3A}" dt="2024-02-02T10:35:48.688" v="2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E331652-5307-48D0-80FE-3BCE42F85B3A}" dt="2024-02-05T08:02:11.603" v="45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8:03:19.140" v="457" actId="27918"/>
        <pc:sldMkLst>
          <pc:docMk/>
          <pc:sldMk cId="2811407423" sldId="395"/>
        </pc:sldMkLst>
        <pc:spChg chg="mod">
          <ac:chgData name="Rautaporras Petteri" userId="81ae4bc9-51ec-4b09-af2d-f08f9486593f" providerId="ADAL" clId="{CE331652-5307-48D0-80FE-3BCE42F85B3A}" dt="2024-02-02T10:36:25.593" v="306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Graphic">
          <ac:chgData name="Rautaporras Petteri" userId="81ae4bc9-51ec-4b09-af2d-f08f9486593f" providerId="ADAL" clId="{CE331652-5307-48D0-80FE-3BCE42F85B3A}" dt="2024-02-02T10:40:21.897" v="335" actId="14100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8:02:57.732" v="454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8:03:49.696" v="463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CE331652-5307-48D0-80FE-3BCE42F85B3A}" dt="2024-02-02T10:35:52.037" v="2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E331652-5307-48D0-80FE-3BCE42F85B3A}" dt="2024-02-05T08:03:30.337" v="458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8:04:28.672" v="467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E331652-5307-48D0-80FE-3BCE42F85B3A}" dt="2024-02-02T10:36:30.233" v="30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Graphic">
          <ac:chgData name="Rautaporras Petteri" userId="81ae4bc9-51ec-4b09-af2d-f08f9486593f" providerId="ADAL" clId="{CE331652-5307-48D0-80FE-3BCE42F85B3A}" dt="2024-02-02T10:40:37.786" v="339" actId="14100"/>
          <ac:graphicFrameMkLst>
            <pc:docMk/>
            <pc:sldMk cId="2269594941" sldId="397"/>
            <ac:graphicFrameMk id="4" creationId="{0AEFD5DA-8772-7D21-801B-74A99F6FA550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8:04:02.133" v="464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7:51:22.520" v="373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CE331652-5307-48D0-80FE-3BCE42F85B3A}" dt="2024-02-02T10:35:33.258" v="2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E331652-5307-48D0-80FE-3BCE42F85B3A}" dt="2024-02-05T07:51:00.462" v="37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7:52:15.735" v="377" actId="27918"/>
        <pc:sldMkLst>
          <pc:docMk/>
          <pc:sldMk cId="2397859502" sldId="459"/>
        </pc:sldMkLst>
        <pc:spChg chg="mod">
          <ac:chgData name="Rautaporras Petteri" userId="81ae4bc9-51ec-4b09-af2d-f08f9486593f" providerId="ADAL" clId="{CE331652-5307-48D0-80FE-3BCE42F85B3A}" dt="2024-02-02T10:36:07.618" v="30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E331652-5307-48D0-80FE-3BCE42F85B3A}" dt="2024-02-02T10:38:00.117" v="317" actId="14100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7:51:52.843" v="374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CE331652-5307-48D0-80FE-3BCE42F85B3A}" dt="2024-02-02T10:14:32.305" v="6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E331652-5307-48D0-80FE-3BCE42F85B3A}" dt="2024-02-02T10:14:32.305" v="6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CE331652-5307-48D0-80FE-3BCE42F85B3A}" dt="2024-02-02T10:14:32.705" v="70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E331652-5307-48D0-80FE-3BCE42F85B3A}" dt="2024-02-02T10:14:32.705" v="70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2T10:16:12.309" v="94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CE331652-5307-48D0-80FE-3BCE42F85B3A}" dt="2024-02-02T10:16:12.309" v="94" actId="20577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CE331652-5307-48D0-80FE-3BCE42F85B3A}" dt="2024-02-02T10:14:30.137" v="66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2T10:15:48.654" v="73" actId="20577"/>
        <pc:sldMkLst>
          <pc:docMk/>
          <pc:sldMk cId="3342183405" sldId="1085"/>
        </pc:sldMkLst>
        <pc:spChg chg="mod">
          <ac:chgData name="Rautaporras Petteri" userId="81ae4bc9-51ec-4b09-af2d-f08f9486593f" providerId="ADAL" clId="{CE331652-5307-48D0-80FE-3BCE42F85B3A}" dt="2024-02-02T10:15:48.654" v="73" actId="20577"/>
          <ac:spMkLst>
            <pc:docMk/>
            <pc:sldMk cId="3342183405" sldId="1085"/>
            <ac:spMk id="8" creationId="{A2B6CF44-E57F-8CC5-C2CF-E447F95F0317}"/>
          </ac:spMkLst>
        </pc:spChg>
        <pc:graphicFrameChg chg="mod">
          <ac:chgData name="Rautaporras Petteri" userId="81ae4bc9-51ec-4b09-af2d-f08f9486593f" providerId="ADAL" clId="{CE331652-5307-48D0-80FE-3BCE42F85B3A}" dt="2024-02-02T10:14:29.720" v="65"/>
          <ac:graphicFrameMkLst>
            <pc:docMk/>
            <pc:sldMk cId="3342183405" sldId="1085"/>
            <ac:graphicFrameMk id="10" creationId="{9FCA79FB-ACFD-72BA-871F-D6C06656B3BA}"/>
          </ac:graphicFrameMkLst>
        </pc:graphicFrameChg>
      </pc:sldChg>
      <pc:sldChg chg="addSp modSp mod">
        <pc:chgData name="Rautaporras Petteri" userId="81ae4bc9-51ec-4b09-af2d-f08f9486593f" providerId="ADAL" clId="{CE331652-5307-48D0-80FE-3BCE42F85B3A}" dt="2024-02-05T07:49:18.471" v="369" actId="27918"/>
        <pc:sldMkLst>
          <pc:docMk/>
          <pc:sldMk cId="1507876297" sldId="1093"/>
        </pc:sldMkLst>
        <pc:spChg chg="add mod">
          <ac:chgData name="Rautaporras Petteri" userId="81ae4bc9-51ec-4b09-af2d-f08f9486593f" providerId="ADAL" clId="{CE331652-5307-48D0-80FE-3BCE42F85B3A}" dt="2024-02-02T10:34:08.621" v="256" actId="1076"/>
          <ac:spMkLst>
            <pc:docMk/>
            <pc:sldMk cId="1507876297" sldId="1093"/>
            <ac:spMk id="2" creationId="{386381C0-B715-819E-540C-C9C1B64CCC31}"/>
          </ac:spMkLst>
        </pc:spChg>
        <pc:spChg chg="mod">
          <ac:chgData name="Rautaporras Petteri" userId="81ae4bc9-51ec-4b09-af2d-f08f9486593f" providerId="ADAL" clId="{CE331652-5307-48D0-80FE-3BCE42F85B3A}" dt="2024-02-02T10:32:27.466" v="169" actId="20577"/>
          <ac:spMkLst>
            <pc:docMk/>
            <pc:sldMk cId="1507876297" sldId="1093"/>
            <ac:spMk id="9" creationId="{A271EEE4-C7A2-4628-9028-B408A93E8572}"/>
          </ac:spMkLst>
        </pc:spChg>
        <pc:graphicFrameChg chg="mod">
          <ac:chgData name="Rautaporras Petteri" userId="81ae4bc9-51ec-4b09-af2d-f08f9486593f" providerId="ADAL" clId="{CE331652-5307-48D0-80FE-3BCE42F85B3A}" dt="2024-02-02T10:34:21.636" v="257"/>
          <ac:graphicFrameMkLst>
            <pc:docMk/>
            <pc:sldMk cId="1507876297" sldId="1093"/>
            <ac:graphicFrameMk id="8" creationId="{A020B971-AEF1-401C-AF98-4F76428027CF}"/>
          </ac:graphicFrameMkLst>
        </pc:graphicFrameChg>
        <pc:cxnChg chg="add mod">
          <ac:chgData name="Rautaporras Petteri" userId="81ae4bc9-51ec-4b09-af2d-f08f9486593f" providerId="ADAL" clId="{CE331652-5307-48D0-80FE-3BCE42F85B3A}" dt="2024-02-02T10:34:27.351" v="258" actId="1076"/>
          <ac:cxnSpMkLst>
            <pc:docMk/>
            <pc:sldMk cId="1507876297" sldId="1093"/>
            <ac:cxnSpMk id="6" creationId="{9369A16B-0770-C160-7E00-D03A801EA79C}"/>
          </ac:cxnSpMkLst>
        </pc:cxnChg>
      </pc:sldChg>
      <pc:sldChg chg="modSp mod">
        <pc:chgData name="Rautaporras Petteri" userId="81ae4bc9-51ec-4b09-af2d-f08f9486593f" providerId="ADAL" clId="{CE331652-5307-48D0-80FE-3BCE42F85B3A}" dt="2024-02-02T10:15:15.739" v="71"/>
        <pc:sldMkLst>
          <pc:docMk/>
          <pc:sldMk cId="4013050561" sldId="1095"/>
        </pc:sldMkLst>
        <pc:spChg chg="mod">
          <ac:chgData name="Rautaporras Petteri" userId="81ae4bc9-51ec-4b09-af2d-f08f9486593f" providerId="ADAL" clId="{CE331652-5307-48D0-80FE-3BCE42F85B3A}" dt="2024-02-02T10:15:15.739" v="71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CE331652-5307-48D0-80FE-3BCE42F85B3A}" dt="2024-02-02T10:14:29.002" v="64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7:47:23.124" v="363" actId="404"/>
        <pc:sldMkLst>
          <pc:docMk/>
          <pc:sldMk cId="2433131409" sldId="1098"/>
        </pc:sldMkLst>
        <pc:spChg chg="mod">
          <ac:chgData name="Rautaporras Petteri" userId="81ae4bc9-51ec-4b09-af2d-f08f9486593f" providerId="ADAL" clId="{CE331652-5307-48D0-80FE-3BCE42F85B3A}" dt="2024-02-05T07:47:23.124" v="363" actId="404"/>
          <ac:spMkLst>
            <pc:docMk/>
            <pc:sldMk cId="2433131409" sldId="1098"/>
            <ac:spMk id="2" creationId="{C3261637-D4F6-45D9-A300-FC7FFDF66BC4}"/>
          </ac:spMkLst>
        </pc:spChg>
        <pc:graphicFrameChg chg="modGraphic">
          <ac:chgData name="Rautaporras Petteri" userId="81ae4bc9-51ec-4b09-af2d-f08f9486593f" providerId="ADAL" clId="{CE331652-5307-48D0-80FE-3BCE42F85B3A}" dt="2024-02-02T10:18:10.874" v="108" actId="14100"/>
          <ac:graphicFrameMkLst>
            <pc:docMk/>
            <pc:sldMk cId="2433131409" sldId="1098"/>
            <ac:graphicFrameMk id="6" creationId="{3533E754-4571-A289-9CE1-21538344AE2C}"/>
          </ac:graphicFrameMkLst>
        </pc:graphicFrameChg>
      </pc:sldChg>
      <pc:sldChg chg="modSp mod">
        <pc:chgData name="Rautaporras Petteri" userId="81ae4bc9-51ec-4b09-af2d-f08f9486593f" providerId="ADAL" clId="{CE331652-5307-48D0-80FE-3BCE42F85B3A}" dt="2024-02-05T07:55:41.385" v="397" actId="27918"/>
        <pc:sldMkLst>
          <pc:docMk/>
          <pc:sldMk cId="3850314889" sldId="1099"/>
        </pc:sldMkLst>
        <pc:spChg chg="mod">
          <ac:chgData name="Rautaporras Petteri" userId="81ae4bc9-51ec-4b09-af2d-f08f9486593f" providerId="ADAL" clId="{CE331652-5307-48D0-80FE-3BCE42F85B3A}" dt="2024-02-02T10:35:44.823" v="283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E331652-5307-48D0-80FE-3BCE42F85B3A}" dt="2024-02-05T07:55:14.529" v="394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CE331652-5307-48D0-80FE-3BCE42F85B3A}" dt="2024-02-05T08:01:27.010" v="449"/>
        <pc:sldMkLst>
          <pc:docMk/>
          <pc:sldMk cId="3789039735" sldId="1100"/>
        </pc:sldMkLst>
        <pc:spChg chg="mod">
          <ac:chgData name="Rautaporras Petteri" userId="81ae4bc9-51ec-4b09-af2d-f08f9486593f" providerId="ADAL" clId="{CE331652-5307-48D0-80FE-3BCE42F85B3A}" dt="2024-02-02T10:36:20.394" v="304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Graphic">
          <ac:chgData name="Rautaporras Petteri" userId="81ae4bc9-51ec-4b09-af2d-f08f9486593f" providerId="ADAL" clId="{CE331652-5307-48D0-80FE-3BCE42F85B3A}" dt="2024-02-02T10:39:13.483" v="328" actId="14734"/>
          <ac:graphicFrameMkLst>
            <pc:docMk/>
            <pc:sldMk cId="3789039735" sldId="1100"/>
            <ac:graphicFrameMk id="4" creationId="{759EB92F-F641-0706-3D64-8FDD3B3C395C}"/>
          </ac:graphicFrameMkLst>
        </pc:graphicFrameChg>
        <pc:graphicFrameChg chg="add del mod">
          <ac:chgData name="Rautaporras Petteri" userId="81ae4bc9-51ec-4b09-af2d-f08f9486593f" providerId="ADAL" clId="{CE331652-5307-48D0-80FE-3BCE42F85B3A}" dt="2024-02-02T10:39:41.774" v="331" actId="478"/>
          <ac:graphicFrameMkLst>
            <pc:docMk/>
            <pc:sldMk cId="3789039735" sldId="1100"/>
            <ac:graphicFrameMk id="5" creationId="{E0AED997-B559-4C13-CFC8-319381150E3F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8:01:27.010" v="449"/>
          <ac:graphicFrameMkLst>
            <pc:docMk/>
            <pc:sldMk cId="3789039735" sldId="1100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CE331652-5307-48D0-80FE-3BCE42F85B3A}" dt="2024-02-05T07:56:38.088" v="398"/>
          <ac:graphicFrameMkLst>
            <pc:docMk/>
            <pc:sldMk cId="3789039735" sldId="1100"/>
            <ac:graphicFrameMk id="11" creationId="{00000000-0000-0000-0000-000000000000}"/>
          </ac:graphicFrameMkLst>
        </pc:graphicFrameChg>
      </pc:sldChg>
      <pc:sldChg chg="new del">
        <pc:chgData name="Rautaporras Petteri" userId="81ae4bc9-51ec-4b09-af2d-f08f9486593f" providerId="ADAL" clId="{CE331652-5307-48D0-80FE-3BCE42F85B3A}" dt="2024-02-02T10:12:02.608" v="1" actId="47"/>
        <pc:sldMkLst>
          <pc:docMk/>
          <pc:sldMk cId="2017757833" sldId="1101"/>
        </pc:sldMkLst>
      </pc:sldChg>
      <pc:sldChg chg="addSp delSp modSp new mod ord">
        <pc:chgData name="Rautaporras Petteri" userId="81ae4bc9-51ec-4b09-af2d-f08f9486593f" providerId="ADAL" clId="{CE331652-5307-48D0-80FE-3BCE42F85B3A}" dt="2024-02-02T10:14:28.611" v="63"/>
        <pc:sldMkLst>
          <pc:docMk/>
          <pc:sldMk cId="4003216880" sldId="1101"/>
        </pc:sldMkLst>
        <pc:spChg chg="mod">
          <ac:chgData name="Rautaporras Petteri" userId="81ae4bc9-51ec-4b09-af2d-f08f9486593f" providerId="ADAL" clId="{CE331652-5307-48D0-80FE-3BCE42F85B3A}" dt="2024-02-02T10:13:22.642" v="23" actId="20577"/>
          <ac:spMkLst>
            <pc:docMk/>
            <pc:sldMk cId="4003216880" sldId="1101"/>
            <ac:spMk id="2" creationId="{AD3A4A31-2312-BDBD-11C0-14DE51551DBF}"/>
          </ac:spMkLst>
        </pc:spChg>
        <pc:spChg chg="del">
          <ac:chgData name="Rautaporras Petteri" userId="81ae4bc9-51ec-4b09-af2d-f08f9486593f" providerId="ADAL" clId="{CE331652-5307-48D0-80FE-3BCE42F85B3A}" dt="2024-02-02T10:13:03.590" v="6"/>
          <ac:spMkLst>
            <pc:docMk/>
            <pc:sldMk cId="4003216880" sldId="1101"/>
            <ac:spMk id="6" creationId="{CAD64ABE-5679-67C4-C269-D4D82155371E}"/>
          </ac:spMkLst>
        </pc:spChg>
        <pc:spChg chg="mod">
          <ac:chgData name="Rautaporras Petteri" userId="81ae4bc9-51ec-4b09-af2d-f08f9486593f" providerId="ADAL" clId="{CE331652-5307-48D0-80FE-3BCE42F85B3A}" dt="2024-02-02T10:13:42.314" v="60" actId="20577"/>
          <ac:spMkLst>
            <pc:docMk/>
            <pc:sldMk cId="4003216880" sldId="1101"/>
            <ac:spMk id="7" creationId="{CB927C69-C0A8-535B-B9A4-F024B09B90FE}"/>
          </ac:spMkLst>
        </pc:spChg>
        <pc:graphicFrameChg chg="add del mod">
          <ac:chgData name="Rautaporras Petteri" userId="81ae4bc9-51ec-4b09-af2d-f08f9486593f" providerId="ADAL" clId="{CE331652-5307-48D0-80FE-3BCE42F85B3A}" dt="2024-02-02T10:13:02.338" v="5" actId="21"/>
          <ac:graphicFrameMkLst>
            <pc:docMk/>
            <pc:sldMk cId="4003216880" sldId="1101"/>
            <ac:graphicFrameMk id="8" creationId="{E6D34FDC-57F0-A3AB-8F80-8B2BEA0498CC}"/>
          </ac:graphicFrameMkLst>
        </pc:graphicFrameChg>
        <pc:graphicFrameChg chg="add mod">
          <ac:chgData name="Rautaporras Petteri" userId="81ae4bc9-51ec-4b09-af2d-f08f9486593f" providerId="ADAL" clId="{CE331652-5307-48D0-80FE-3BCE42F85B3A}" dt="2024-02-02T10:14:28.611" v="63"/>
          <ac:graphicFrameMkLst>
            <pc:docMk/>
            <pc:sldMk cId="4003216880" sldId="1101"/>
            <ac:graphicFrameMk id="9" creationId="{21F8DBC6-503B-A577-CFF9-E147829104DB}"/>
          </ac:graphicFrameMkLst>
        </pc:graphicFrameChg>
      </pc:sldChg>
    </pc:docChg>
  </pc:docChgLst>
  <pc:docChgLst>
    <pc:chgData name="Rautaporras Petteri" userId="81ae4bc9-51ec-4b09-af2d-f08f9486593f" providerId="ADAL" clId="{0A6F7203-ED6C-483F-943A-1CBD597215EF}"/>
    <pc:docChg chg="delSld modSld sldOrd">
      <pc:chgData name="Rautaporras Petteri" userId="81ae4bc9-51ec-4b09-af2d-f08f9486593f" providerId="ADAL" clId="{0A6F7203-ED6C-483F-943A-1CBD597215EF}" dt="2023-08-08T16:29:23.875" v="243"/>
      <pc:docMkLst>
        <pc:docMk/>
      </pc:docMkLst>
      <pc:sldChg chg="modSp del">
        <pc:chgData name="Rautaporras Petteri" userId="81ae4bc9-51ec-4b09-af2d-f08f9486593f" providerId="ADAL" clId="{0A6F7203-ED6C-483F-943A-1CBD597215EF}" dt="2023-08-07T07:43:44.931" v="8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0A6F7203-ED6C-483F-943A-1CBD597215EF}" dt="2023-08-07T06:53:21.734" v="8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7.212" v="218"/>
        <pc:sldMkLst>
          <pc:docMk/>
          <pc:sldMk cId="2656549666" sldId="262"/>
        </pc:sldMkLst>
        <pc:spChg chg="mod">
          <ac:chgData name="Rautaporras Petteri" userId="81ae4bc9-51ec-4b09-af2d-f08f9486593f" providerId="ADAL" clId="{0A6F7203-ED6C-483F-943A-1CBD597215EF}" dt="2023-08-07T07:39:16.500" v="67" actId="20577"/>
          <ac:spMkLst>
            <pc:docMk/>
            <pc:sldMk cId="2656549666" sldId="262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7.212" v="218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A6F7203-ED6C-483F-943A-1CBD597215EF}" dt="2023-08-07T07:39:36.447" v="70" actId="4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0A6F7203-ED6C-483F-943A-1CBD597215EF}" dt="2023-08-07T06:53:18.793" v="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">
        <pc:chgData name="Rautaporras Petteri" userId="81ae4bc9-51ec-4b09-af2d-f08f9486593f" providerId="ADAL" clId="{0A6F7203-ED6C-483F-943A-1CBD597215EF}" dt="2023-08-08T16:24:18.425" v="219"/>
        <pc:sldMkLst>
          <pc:docMk/>
          <pc:sldMk cId="675094320" sldId="277"/>
        </pc:sldMkLst>
        <pc:graphicFrameChg chg="mod">
          <ac:chgData name="Rautaporras Petteri" userId="81ae4bc9-51ec-4b09-af2d-f08f9486593f" providerId="ADAL" clId="{0A6F7203-ED6C-483F-943A-1CBD597215EF}" dt="2023-08-08T16:24:18.425" v="219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 ord">
        <pc:chgData name="Rautaporras Petteri" userId="81ae4bc9-51ec-4b09-af2d-f08f9486593f" providerId="ADAL" clId="{0A6F7203-ED6C-483F-943A-1CBD597215EF}" dt="2023-08-07T07:42:44.153" v="83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0A6F7203-ED6C-483F-943A-1CBD597215EF}" dt="2023-08-07T07:42:11.442" v="7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A6F7203-ED6C-483F-943A-1CBD597215EF}" dt="2023-08-07T07:59:17.231" v="150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0A6F7203-ED6C-483F-943A-1CBD597215EF}" dt="2023-08-07T07:46:49.124" v="11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0A6F7203-ED6C-483F-943A-1CBD597215EF}" dt="2023-08-07T07:50:00.817" v="147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00:48.036" v="160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0A6F7203-ED6C-483F-943A-1CBD597215EF}" dt="2023-08-07T07:47:37.672" v="127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Graphic">
          <ac:chgData name="Rautaporras Petteri" userId="81ae4bc9-51ec-4b09-af2d-f08f9486593f" providerId="ADAL" clId="{0A6F7203-ED6C-483F-943A-1CBD597215EF}" dt="2023-08-07T08:00:48.036" v="160" actId="14100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 modGraphic">
          <ac:chgData name="Rautaporras Petteri" userId="81ae4bc9-51ec-4b09-af2d-f08f9486593f" providerId="ADAL" clId="{0A6F7203-ED6C-483F-943A-1CBD597215EF}" dt="2023-08-07T07:59:59.967" v="153" actId="121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4:31.979" v="18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0A6F7203-ED6C-483F-943A-1CBD597215EF}" dt="2023-08-07T07:46:58.536" v="11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0A6F7203-ED6C-483F-943A-1CBD597215EF}" dt="2023-08-07T08:23:49.553" v="18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7:02.715" v="202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0A6F7203-ED6C-483F-943A-1CBD597215EF}" dt="2023-08-07T07:47:47.060" v="131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Graphic">
          <ac:chgData name="Rautaporras Petteri" userId="81ae4bc9-51ec-4b09-af2d-f08f9486593f" providerId="ADAL" clId="{0A6F7203-ED6C-483F-943A-1CBD597215EF}" dt="2023-08-07T08:27:02.715" v="202" actId="14100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0A6F7203-ED6C-483F-943A-1CBD597215EF}" dt="2023-08-07T08:26:01.951" v="190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8:14.189" v="206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0A6F7203-ED6C-483F-943A-1CBD597215EF}" dt="2023-08-07T07:47:03.906" v="11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0A6F7203-ED6C-483F-943A-1CBD597215EF}" dt="2023-08-07T08:27:53.615" v="203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9:03.010" v="21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0A6F7203-ED6C-483F-943A-1CBD597215EF}" dt="2023-08-07T07:47:51.009" v="13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0A6F7203-ED6C-483F-943A-1CBD597215EF}" dt="2023-08-07T08:28:33.389" v="20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7:48:31.638" v="140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0A6F7203-ED6C-483F-943A-1CBD597215EF}" dt="2023-08-07T07:46:43.121" v="11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7T07:46:27.670" v="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7:49:28.627" v="146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0A6F7203-ED6C-483F-943A-1CBD597215EF}" dt="2023-08-07T07:47:29.249" v="12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A6F7203-ED6C-483F-943A-1CBD597215EF}" dt="2023-08-07T07:49:28.627" v="146" actId="14100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0A6F7203-ED6C-483F-943A-1CBD597215EF}" dt="2023-08-07T07:48:55.864" v="141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8.990" v="220"/>
        <pc:sldMkLst>
          <pc:docMk/>
          <pc:sldMk cId="3943244403" sldId="953"/>
        </pc:sldMkLst>
        <pc:spChg chg="mod">
          <ac:chgData name="Rautaporras Petteri" userId="81ae4bc9-51ec-4b09-af2d-f08f9486593f" providerId="ADAL" clId="{0A6F7203-ED6C-483F-943A-1CBD597215EF}" dt="2023-08-07T08:21:34.969" v="178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8.990" v="22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9.549" v="221"/>
        <pc:sldMkLst>
          <pc:docMk/>
          <pc:sldMk cId="3628939355" sldId="954"/>
        </pc:sldMkLst>
        <pc:spChg chg="mod">
          <ac:chgData name="Rautaporras Petteri" userId="81ae4bc9-51ec-4b09-af2d-f08f9486593f" providerId="ADAL" clId="{0A6F7203-ED6C-483F-943A-1CBD597215EF}" dt="2023-08-07T08:22:49.703" v="18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9.549" v="22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">
        <pc:chgData name="Rautaporras Petteri" userId="81ae4bc9-51ec-4b09-af2d-f08f9486593f" providerId="ADAL" clId="{0A6F7203-ED6C-483F-943A-1CBD597215EF}" dt="2023-08-08T16:24:16.730" v="21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0A6F7203-ED6C-483F-943A-1CBD597215EF}" dt="2023-08-08T16:24:16.730" v="217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9:23.875" v="243"/>
        <pc:sldMkLst>
          <pc:docMk/>
          <pc:sldMk cId="3342183405" sldId="1085"/>
        </pc:sldMkLst>
        <pc:spChg chg="mod">
          <ac:chgData name="Rautaporras Petteri" userId="81ae4bc9-51ec-4b09-af2d-f08f9486593f" providerId="ADAL" clId="{0A6F7203-ED6C-483F-943A-1CBD597215EF}" dt="2023-08-07T07:37:09.362" v="29" actId="1035"/>
          <ac:spMkLst>
            <pc:docMk/>
            <pc:sldMk cId="3342183405" sldId="1085"/>
            <ac:spMk id="2" creationId="{81FD0014-CD75-481A-A3A6-860DE62B96CA}"/>
          </ac:spMkLst>
        </pc:spChg>
        <pc:spChg chg="mod">
          <ac:chgData name="Rautaporras Petteri" userId="81ae4bc9-51ec-4b09-af2d-f08f9486593f" providerId="ADAL" clId="{0A6F7203-ED6C-483F-943A-1CBD597215EF}" dt="2023-08-08T16:29:23.875" v="243"/>
          <ac:spMkLst>
            <pc:docMk/>
            <pc:sldMk cId="3342183405" sldId="1085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0A6F7203-ED6C-483F-943A-1CBD597215EF}" dt="2023-08-08T16:26:54.397" v="226"/>
          <ac:graphicFrameMkLst>
            <pc:docMk/>
            <pc:sldMk cId="3342183405" sldId="1085"/>
            <ac:graphicFrameMk id="10" creationId="{9FCA79FB-ACFD-72BA-871F-D6C06656B3BA}"/>
          </ac:graphicFrameMkLst>
        </pc:graphicFrameChg>
      </pc:sldChg>
      <pc:sldChg chg="modSp mod ord">
        <pc:chgData name="Rautaporras Petteri" userId="81ae4bc9-51ec-4b09-af2d-f08f9486593f" providerId="ADAL" clId="{0A6F7203-ED6C-483F-943A-1CBD597215EF}" dt="2023-08-07T07:44:19.002" v="89"/>
        <pc:sldMkLst>
          <pc:docMk/>
          <pc:sldMk cId="1507876297" sldId="1093"/>
        </pc:sldMkLst>
        <pc:spChg chg="mod">
          <ac:chgData name="Rautaporras Petteri" userId="81ae4bc9-51ec-4b09-af2d-f08f9486593f" providerId="ADAL" clId="{0A6F7203-ED6C-483F-943A-1CBD597215EF}" dt="2023-08-07T07:44:19.002" v="89"/>
          <ac:spMkLst>
            <pc:docMk/>
            <pc:sldMk cId="1507876297" sldId="1093"/>
            <ac:spMk id="9" creationId="{A271EEE4-C7A2-4628-9028-B408A93E8572}"/>
          </ac:spMkLst>
        </pc:spChg>
      </pc:sldChg>
      <pc:sldChg chg="modSp mod">
        <pc:chgData name="Rautaporras Petteri" userId="81ae4bc9-51ec-4b09-af2d-f08f9486593f" providerId="ADAL" clId="{0A6F7203-ED6C-483F-943A-1CBD597215EF}" dt="2023-08-08T16:29:15.308" v="24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0A6F7203-ED6C-483F-943A-1CBD597215EF}" dt="2023-08-07T07:35:55.125" v="18" actId="20577"/>
          <ac:spMkLst>
            <pc:docMk/>
            <pc:sldMk cId="4013050561" sldId="1095"/>
            <ac:spMk id="2" creationId="{DA48C1AA-3AC3-4704-BEA1-3E7A2D035B12}"/>
          </ac:spMkLst>
        </pc:spChg>
        <pc:spChg chg="mod">
          <ac:chgData name="Rautaporras Petteri" userId="81ae4bc9-51ec-4b09-af2d-f08f9486593f" providerId="ADAL" clId="{0A6F7203-ED6C-483F-943A-1CBD597215EF}" dt="2023-08-08T16:29:15.308" v="242" actId="20577"/>
          <ac:spMkLst>
            <pc:docMk/>
            <pc:sldMk cId="4013050561" sldId="1095"/>
            <ac:spMk id="7" creationId="{075805AD-2FCE-4AC4-9BFE-F79894D3B069}"/>
          </ac:spMkLst>
        </pc:spChg>
        <pc:graphicFrameChg chg="mod">
          <ac:chgData name="Rautaporras Petteri" userId="81ae4bc9-51ec-4b09-af2d-f08f9486593f" providerId="ADAL" clId="{0A6F7203-ED6C-483F-943A-1CBD597215EF}" dt="2023-08-08T16:24:15.881" v="215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9:56.647" v="214" actId="404"/>
        <pc:sldMkLst>
          <pc:docMk/>
          <pc:sldMk cId="2433131409" sldId="1098"/>
        </pc:sldMkLst>
        <pc:spChg chg="mod">
          <ac:chgData name="Rautaporras Petteri" userId="81ae4bc9-51ec-4b09-af2d-f08f9486593f" providerId="ADAL" clId="{0A6F7203-ED6C-483F-943A-1CBD597215EF}" dt="2023-08-07T08:29:56.647" v="214" actId="404"/>
          <ac:spMkLst>
            <pc:docMk/>
            <pc:sldMk cId="2433131409" sldId="1098"/>
            <ac:spMk id="2" creationId="{C3261637-D4F6-45D9-A300-FC7FFDF66BC4}"/>
          </ac:spMkLst>
        </pc:spChg>
      </pc:sldChg>
      <pc:sldChg chg="modSp mod">
        <pc:chgData name="Rautaporras Petteri" userId="81ae4bc9-51ec-4b09-af2d-f08f9486593f" providerId="ADAL" clId="{0A6F7203-ED6C-483F-943A-1CBD597215EF}" dt="2023-08-07T08:02:17.299" v="166" actId="27918"/>
        <pc:sldMkLst>
          <pc:docMk/>
          <pc:sldMk cId="3850314889" sldId="1099"/>
        </pc:sldMkLst>
        <pc:spChg chg="mod">
          <ac:chgData name="Rautaporras Petteri" userId="81ae4bc9-51ec-4b09-af2d-f08f9486593f" providerId="ADAL" clId="{0A6F7203-ED6C-483F-943A-1CBD597215EF}" dt="2023-08-07T07:46:53.387" v="113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0A6F7203-ED6C-483F-943A-1CBD597215EF}" dt="2023-08-07T08:01:47.317" v="161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19:09.515" v="171" actId="27918"/>
        <pc:sldMkLst>
          <pc:docMk/>
          <pc:sldMk cId="3789039735" sldId="1100"/>
        </pc:sldMkLst>
        <pc:spChg chg="mod">
          <ac:chgData name="Rautaporras Petteri" userId="81ae4bc9-51ec-4b09-af2d-f08f9486593f" providerId="ADAL" clId="{0A6F7203-ED6C-483F-943A-1CBD597215EF}" dt="2023-08-07T07:47:42.116" v="129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0A6F7203-ED6C-483F-943A-1CBD597215EF}" dt="2023-08-07T08:04:44.644" v="167"/>
          <ac:graphicFrameMkLst>
            <pc:docMk/>
            <pc:sldMk cId="3789039735" sldId="1100"/>
            <ac:graphicFrameMk id="11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0A6F7203-ED6C-483F-943A-1CBD597215EF}" dt="2023-08-07T07:43:43.901" v="84" actId="47"/>
        <pc:sldMkLst>
          <pc:docMk/>
          <pc:sldMk cId="1280707361" sldId="1101"/>
        </pc:sldMkLst>
      </pc:sldChg>
      <pc:sldChg chg="del">
        <pc:chgData name="Rautaporras Petteri" userId="81ae4bc9-51ec-4b09-af2d-f08f9486593f" providerId="ADAL" clId="{0A6F7203-ED6C-483F-943A-1CBD597215EF}" dt="2023-08-07T07:43:45.888" v="86" actId="47"/>
        <pc:sldMkLst>
          <pc:docMk/>
          <pc:sldMk cId="375089785" sldId="1102"/>
        </pc:sldMkLst>
      </pc:sldChg>
    </pc:docChg>
  </pc:docChgLst>
  <pc:docChgLst>
    <pc:chgData name="Rautaporras Petteri" userId="81ae4bc9-51ec-4b09-af2d-f08f9486593f" providerId="ADAL" clId="{348E033C-68C7-471A-B1BC-5D7920F2ABD3}"/>
    <pc:docChg chg="addSld delSld modSld">
      <pc:chgData name="Rautaporras Petteri" userId="81ae4bc9-51ec-4b09-af2d-f08f9486593f" providerId="ADAL" clId="{348E033C-68C7-471A-B1BC-5D7920F2ABD3}" dt="2022-08-24T10:54:03.099" v="25" actId="680"/>
      <pc:docMkLst>
        <pc:docMk/>
      </pc:docMkLst>
      <pc:sldChg chg="del">
        <pc:chgData name="Rautaporras Petteri" userId="81ae4bc9-51ec-4b09-af2d-f08f9486593f" providerId="ADAL" clId="{348E033C-68C7-471A-B1BC-5D7920F2ABD3}" dt="2022-08-24T10:53:38.903" v="20" actId="47"/>
        <pc:sldMkLst>
          <pc:docMk/>
          <pc:sldMk cId="1987471013" sldId="390"/>
        </pc:sldMkLst>
      </pc:sldChg>
      <pc:sldChg chg="del">
        <pc:chgData name="Rautaporras Petteri" userId="81ae4bc9-51ec-4b09-af2d-f08f9486593f" providerId="ADAL" clId="{348E033C-68C7-471A-B1BC-5D7920F2ABD3}" dt="2022-08-24T10:53:39.748" v="21" actId="47"/>
        <pc:sldMkLst>
          <pc:docMk/>
          <pc:sldMk cId="3656174783" sldId="391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13182403" sldId="394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811407423" sldId="395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1647773486" sldId="396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269594941" sldId="397"/>
        </pc:sldMkLst>
      </pc:sldChg>
      <pc:sldChg chg="del">
        <pc:chgData name="Rautaporras Petteri" userId="81ae4bc9-51ec-4b09-af2d-f08f9486593f" providerId="ADAL" clId="{348E033C-68C7-471A-B1BC-5D7920F2ABD3}" dt="2022-08-24T10:53:54.028" v="23" actId="47"/>
        <pc:sldMkLst>
          <pc:docMk/>
          <pc:sldMk cId="3980412811" sldId="458"/>
        </pc:sldMkLst>
      </pc:sldChg>
      <pc:sldChg chg="del">
        <pc:chgData name="Rautaporras Petteri" userId="81ae4bc9-51ec-4b09-af2d-f08f9486593f" providerId="ADAL" clId="{348E033C-68C7-471A-B1BC-5D7920F2ABD3}" dt="2022-08-24T10:53:55.123" v="24" actId="47"/>
        <pc:sldMkLst>
          <pc:docMk/>
          <pc:sldMk cId="2397859502" sldId="459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943244403" sldId="953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628939355" sldId="954"/>
        </pc:sldMkLst>
      </pc:sldChg>
      <pc:sldChg chg="modSp mod">
        <pc:chgData name="Rautaporras Petteri" userId="81ae4bc9-51ec-4b09-af2d-f08f9486593f" providerId="ADAL" clId="{348E033C-68C7-471A-B1BC-5D7920F2ABD3}" dt="2022-08-24T10:53:10.714" v="18" actId="20577"/>
        <pc:sldMkLst>
          <pc:docMk/>
          <pc:sldMk cId="3342183405" sldId="1085"/>
        </pc:sldMkLst>
        <pc:spChg chg="mod">
          <ac:chgData name="Rautaporras Petteri" userId="81ae4bc9-51ec-4b09-af2d-f08f9486593f" providerId="ADAL" clId="{348E033C-68C7-471A-B1BC-5D7920F2ABD3}" dt="2022-08-24T10:53:10.714" v="18" actId="20577"/>
          <ac:spMkLst>
            <pc:docMk/>
            <pc:sldMk cId="3342183405" sldId="1085"/>
            <ac:spMk id="2" creationId="{81FD0014-CD75-481A-A3A6-860DE62B96CA}"/>
          </ac:spMkLst>
        </pc:spChg>
      </pc:sldChg>
      <pc:sldChg chg="del">
        <pc:chgData name="Rautaporras Petteri" userId="81ae4bc9-51ec-4b09-af2d-f08f9486593f" providerId="ADAL" clId="{348E033C-68C7-471A-B1BC-5D7920F2ABD3}" dt="2022-08-24T10:53:17.094" v="19" actId="47"/>
        <pc:sldMkLst>
          <pc:docMk/>
          <pc:sldMk cId="2131271434" sldId="1097"/>
        </pc:sldMkLst>
      </pc:sldChg>
      <pc:sldChg chg="new">
        <pc:chgData name="Rautaporras Petteri" userId="81ae4bc9-51ec-4b09-af2d-f08f9486593f" providerId="ADAL" clId="{348E033C-68C7-471A-B1BC-5D7920F2ABD3}" dt="2022-08-24T10:54:03.099" v="25" actId="680"/>
        <pc:sldMkLst>
          <pc:docMk/>
          <pc:sldMk cId="3090528238" sldId="1097"/>
        </pc:sldMkLst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81ae4bc9-51ec-4b09-af2d-f08f9486593f" providerId="ADAL" clId="{CF1C18F0-EDCC-4465-BD27-39618C358D3A}"/>
    <pc:docChg chg="undo redo custSel addSld delSld modSld sldOrd">
      <pc:chgData name="Rautaporras Petteri" userId="81ae4bc9-51ec-4b09-af2d-f08f9486593f" providerId="ADAL" clId="{CF1C18F0-EDCC-4465-BD27-39618C358D3A}" dt="2022-08-07T15:08:04.122" v="402" actId="20577"/>
      <pc:docMkLst>
        <pc:docMk/>
      </pc:docMkLst>
      <pc:sldChg chg="modSp del">
        <pc:chgData name="Rautaporras Petteri" userId="81ae4bc9-51ec-4b09-af2d-f08f9486593f" providerId="ADAL" clId="{CF1C18F0-EDCC-4465-BD27-39618C358D3A}" dt="2022-08-07T14:51:09.457" v="30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CF1C18F0-EDCC-4465-BD27-39618C358D3A}" dt="2022-08-07T14:43:02.754" v="216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 ord">
        <pc:chgData name="Rautaporras Petteri" userId="81ae4bc9-51ec-4b09-af2d-f08f9486593f" providerId="ADAL" clId="{CF1C18F0-EDCC-4465-BD27-39618C358D3A}" dt="2022-08-07T14:43:12.510" v="218" actId="20577"/>
        <pc:sldMkLst>
          <pc:docMk/>
          <pc:sldMk cId="1538556369" sldId="267"/>
        </pc:sldMkLst>
        <pc:spChg chg="mod">
          <ac:chgData name="Rautaporras Petteri" userId="81ae4bc9-51ec-4b09-af2d-f08f9486593f" providerId="ADAL" clId="{CF1C18F0-EDCC-4465-BD27-39618C358D3A}" dt="2022-08-07T14:43:12.510" v="218" actId="20577"/>
          <ac:spMkLst>
            <pc:docMk/>
            <pc:sldMk cId="1538556369" sldId="26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202" v="213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45:02.574" v="23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CF1C18F0-EDCC-4465-BD27-39618C358D3A}" dt="2022-08-07T14:45:02.574" v="237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CF1C18F0-EDCC-4465-BD27-39618C358D3A}" dt="2022-08-07T14:53:47.534" v="34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1C18F0-EDCC-4465-BD27-39618C358D3A}" dt="2022-08-07T14:50:52.884" v="301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1C18F0-EDCC-4465-BD27-39618C358D3A}" dt="2022-08-07T14:53:32.113" v="34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24.425" v="34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CF1C18F0-EDCC-4465-BD27-39618C358D3A}" dt="2022-08-07T14:51:30.338" v="32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1C18F0-EDCC-4465-BD27-39618C358D3A}" dt="2022-08-07T14:53:59.976" v="34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4:24.425" v="3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57.399" v="35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1C18F0-EDCC-4465-BD27-39618C358D3A}" dt="2022-08-07T14:50:56.916" v="302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1C18F0-EDCC-4465-BD27-39618C358D3A}" dt="2022-08-07T14:54:38.660" v="35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28.569" v="359"/>
        <pc:sldMkLst>
          <pc:docMk/>
          <pc:sldMk cId="2654687898" sldId="393"/>
        </pc:sldMkLst>
        <pc:spChg chg="mod">
          <ac:chgData name="Rautaporras Petteri" userId="81ae4bc9-51ec-4b09-af2d-f08f9486593f" providerId="ADAL" clId="{CF1C18F0-EDCC-4465-BD27-39618C358D3A}" dt="2022-08-07T14:51:50.453" v="32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1C18F0-EDCC-4465-BD27-39618C358D3A}" dt="2022-08-07T14:55:28.569" v="359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5:21.822" v="35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6:41.340" v="381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CF1C18F0-EDCC-4465-BD27-39618C358D3A}" dt="2022-08-07T14:51:01.647" v="303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1C18F0-EDCC-4465-BD27-39618C358D3A}" dt="2022-08-07T14:56:13.587" v="37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7:50.042" v="389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CF1C18F0-EDCC-4465-BD27-39618C358D3A}" dt="2022-08-07T14:51:54.325" v="32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1C18F0-EDCC-4465-BD27-39618C358D3A}" dt="2022-08-07T14:56:54.194" v="38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7:50.042" v="389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11.976" v="393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CF1C18F0-EDCC-4465-BD27-39618C358D3A}" dt="2022-08-07T14:51:04.599" v="304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1C18F0-EDCC-4465-BD27-39618C358D3A}" dt="2022-08-07T14:57:54.277" v="390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47.964" v="399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CF1C18F0-EDCC-4465-BD27-39618C358D3A}" dt="2022-08-07T14:51:57.766" v="33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1C18F0-EDCC-4465-BD27-39618C358D3A}" dt="2022-08-07T14:58:24.171" v="394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8:47.964" v="399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2:35.318" v="333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CF1C18F0-EDCC-4465-BD27-39618C358D3A}" dt="2022-08-07T14:50:45.854" v="300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8:44.729" v="2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3:14.946" v="339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CF1C18F0-EDCC-4465-BD27-39618C358D3A}" dt="2022-08-07T14:51:22.541" v="321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52:48.259" v="33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3:14.946" v="33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2.728" v="367" actId="20577"/>
        <pc:sldMkLst>
          <pc:docMk/>
          <pc:sldMk cId="3943244403" sldId="953"/>
        </pc:sldMkLst>
        <pc:spChg chg="mod">
          <ac:chgData name="Rautaporras Petteri" userId="81ae4bc9-51ec-4b09-af2d-f08f9486593f" providerId="ADAL" clId="{CF1C18F0-EDCC-4465-BD27-39618C358D3A}" dt="2022-08-07T14:55:42.728" v="367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739" v="21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9.981" v="375" actId="20577"/>
        <pc:sldMkLst>
          <pc:docMk/>
          <pc:sldMk cId="3628939355" sldId="954"/>
        </pc:sldMkLst>
        <pc:spChg chg="mod">
          <ac:chgData name="Rautaporras Petteri" userId="81ae4bc9-51ec-4b09-af2d-f08f9486593f" providerId="ADAL" clId="{CF1C18F0-EDCC-4465-BD27-39618C358D3A}" dt="2022-08-07T14:55:49.981" v="37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1.811" v="21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 ord">
        <pc:chgData name="Rautaporras Petteri" userId="81ae4bc9-51ec-4b09-af2d-f08f9486593f" providerId="ADAL" clId="{CF1C18F0-EDCC-4465-BD27-39618C358D3A}" dt="2022-08-07T14:47:27.427" v="282" actId="1076"/>
        <pc:sldMkLst>
          <pc:docMk/>
          <pc:sldMk cId="4042387516" sldId="1048"/>
        </pc:sldMkLst>
        <pc:spChg chg="del mod">
          <ac:chgData name="Rautaporras Petteri" userId="81ae4bc9-51ec-4b09-af2d-f08f9486593f" providerId="ADAL" clId="{CF1C18F0-EDCC-4465-BD27-39618C358D3A}" dt="2022-08-07T14:47:19.332" v="280" actId="478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CF1C18F0-EDCC-4465-BD27-39618C358D3A}" dt="2022-08-07T14:46:56.829" v="278" actId="14100"/>
          <ac:spMkLst>
            <pc:docMk/>
            <pc:sldMk cId="4042387516" sldId="1048"/>
            <ac:spMk id="9" creationId="{AC3329D9-AFB9-45A4-9D57-5780BCFCE1DF}"/>
          </ac:spMkLst>
        </pc:spChg>
        <pc:spChg chg="mod">
          <ac:chgData name="Rautaporras Petteri" userId="81ae4bc9-51ec-4b09-af2d-f08f9486593f" providerId="ADAL" clId="{CF1C18F0-EDCC-4465-BD27-39618C358D3A}" dt="2022-08-07T14:46:00.468" v="270" actId="20577"/>
          <ac:spMkLst>
            <pc:docMk/>
            <pc:sldMk cId="4042387516" sldId="1048"/>
            <ac:spMk id="10" creationId="{990628D4-9299-479C-B632-E1E085187EDD}"/>
          </ac:spMkLst>
        </pc:spChg>
        <pc:spChg chg="add mod">
          <ac:chgData name="Rautaporras Petteri" userId="81ae4bc9-51ec-4b09-af2d-f08f9486593f" providerId="ADAL" clId="{CF1C18F0-EDCC-4465-BD27-39618C358D3A}" dt="2022-08-07T14:47:27.427" v="282" actId="1076"/>
          <ac:spMkLst>
            <pc:docMk/>
            <pc:sldMk cId="4042387516" sldId="1048"/>
            <ac:spMk id="11" creationId="{C0CCC780-0CA0-4AB3-BD8C-60BD8874CB75}"/>
          </ac:spMkLst>
        </pc:spChg>
      </pc:sldChg>
      <pc:sldChg chg="del">
        <pc:chgData name="Rautaporras Petteri" userId="81ae4bc9-51ec-4b09-af2d-f08f9486593f" providerId="ADAL" clId="{CF1C18F0-EDCC-4465-BD27-39618C358D3A}" dt="2022-08-07T14:30:44.524" v="19" actId="47"/>
        <pc:sldMkLst>
          <pc:docMk/>
          <pc:sldMk cId="17476588" sldId="1070"/>
        </pc:sldMkLst>
      </pc:sldChg>
      <pc:sldChg chg="modSp mod">
        <pc:chgData name="Rautaporras Petteri" userId="81ae4bc9-51ec-4b09-af2d-f08f9486593f" providerId="ADAL" clId="{CF1C18F0-EDCC-4465-BD27-39618C358D3A}" dt="2022-08-07T14:42:58.763" v="210"/>
        <pc:sldMkLst>
          <pc:docMk/>
          <pc:sldMk cId="3342183405" sldId="1085"/>
        </pc:sldMkLst>
        <pc:spChg chg="mod">
          <ac:chgData name="Rautaporras Petteri" userId="81ae4bc9-51ec-4b09-af2d-f08f9486593f" providerId="ADAL" clId="{CF1C18F0-EDCC-4465-BD27-39618C358D3A}" dt="2022-08-07T14:35:00.628" v="49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CF1C18F0-EDCC-4465-BD27-39618C358D3A}" dt="2022-08-07T14:42:58.763" v="21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 del">
        <pc:chgData name="Rautaporras Petteri" userId="81ae4bc9-51ec-4b09-af2d-f08f9486593f" providerId="ADAL" clId="{CF1C18F0-EDCC-4465-BD27-39618C358D3A}" dt="2022-08-07T14:38:21.195" v="142" actId="47"/>
        <pc:sldMkLst>
          <pc:docMk/>
          <pc:sldMk cId="2604779333" sldId="1089"/>
        </pc:sldMkLst>
      </pc:sldChg>
      <pc:sldChg chg="add del">
        <pc:chgData name="Rautaporras Petteri" userId="81ae4bc9-51ec-4b09-af2d-f08f9486593f" providerId="ADAL" clId="{CF1C18F0-EDCC-4465-BD27-39618C358D3A}" dt="2022-08-07T14:38:21.531" v="143" actId="47"/>
        <pc:sldMkLst>
          <pc:docMk/>
          <pc:sldMk cId="1774773377" sldId="1090"/>
        </pc:sldMkLst>
      </pc:sldChg>
      <pc:sldChg chg="add del">
        <pc:chgData name="Rautaporras Petteri" userId="81ae4bc9-51ec-4b09-af2d-f08f9486593f" providerId="ADAL" clId="{CF1C18F0-EDCC-4465-BD27-39618C358D3A}" dt="2022-08-07T14:38:21.897" v="144" actId="47"/>
        <pc:sldMkLst>
          <pc:docMk/>
          <pc:sldMk cId="825743128" sldId="1091"/>
        </pc:sldMkLst>
      </pc:sldChg>
      <pc:sldChg chg="add del">
        <pc:chgData name="Rautaporras Petteri" userId="81ae4bc9-51ec-4b09-af2d-f08f9486593f" providerId="ADAL" clId="{CF1C18F0-EDCC-4465-BD27-39618C358D3A}" dt="2022-08-07T14:38:22.634" v="145" actId="47"/>
        <pc:sldMkLst>
          <pc:docMk/>
          <pc:sldMk cId="1120175821" sldId="1092"/>
        </pc:sldMkLst>
      </pc:sldChg>
      <pc:sldChg chg="addSp delSp modSp mod ord">
        <pc:chgData name="Rautaporras Petteri" userId="81ae4bc9-51ec-4b09-af2d-f08f9486593f" providerId="ADAL" clId="{CF1C18F0-EDCC-4465-BD27-39618C358D3A}" dt="2022-08-07T14:48:26.262" v="289"/>
        <pc:sldMkLst>
          <pc:docMk/>
          <pc:sldMk cId="1507876297" sldId="1093"/>
        </pc:sldMkLst>
        <pc:spChg chg="del mod">
          <ac:chgData name="Rautaporras Petteri" userId="81ae4bc9-51ec-4b09-af2d-f08f9486593f" providerId="ADAL" clId="{CF1C18F0-EDCC-4465-BD27-39618C358D3A}" dt="2022-08-07T14:48:25.184" v="288" actId="478"/>
          <ac:spMkLst>
            <pc:docMk/>
            <pc:sldMk cId="1507876297" sldId="1093"/>
            <ac:spMk id="2" creationId="{DD90FC4D-C1AB-48F7-A136-1C97BCF78BAA}"/>
          </ac:spMkLst>
        </pc:spChg>
        <pc:spChg chg="add mod">
          <ac:chgData name="Rautaporras Petteri" userId="81ae4bc9-51ec-4b09-af2d-f08f9486593f" providerId="ADAL" clId="{CF1C18F0-EDCC-4465-BD27-39618C358D3A}" dt="2022-08-07T14:48:26.262" v="289"/>
          <ac:spMkLst>
            <pc:docMk/>
            <pc:sldMk cId="1507876297" sldId="1093"/>
            <ac:spMk id="9" creationId="{A271EEE4-C7A2-4628-9028-B408A93E8572}"/>
          </ac:spMkLst>
        </pc:spChg>
      </pc:sldChg>
      <pc:sldChg chg="del">
        <pc:chgData name="Rautaporras Petteri" userId="81ae4bc9-51ec-4b09-af2d-f08f9486593f" providerId="ADAL" clId="{CF1C18F0-EDCC-4465-BD27-39618C358D3A}" dt="2022-08-07T14:51:10.865" v="306" actId="47"/>
        <pc:sldMkLst>
          <pc:docMk/>
          <pc:sldMk cId="3580865679" sldId="1094"/>
        </pc:sldMkLst>
      </pc:sldChg>
      <pc:sldChg chg="addSp delSp modSp new mod">
        <pc:chgData name="Rautaporras Petteri" userId="81ae4bc9-51ec-4b09-af2d-f08f9486593f" providerId="ADAL" clId="{CF1C18F0-EDCC-4465-BD27-39618C358D3A}" dt="2022-08-07T15:08:04.122" v="40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CF1C18F0-EDCC-4465-BD27-39618C358D3A}" dt="2022-08-07T15:08:04.122" v="402" actId="20577"/>
          <ac:spMkLst>
            <pc:docMk/>
            <pc:sldMk cId="4013050561" sldId="1095"/>
            <ac:spMk id="2" creationId="{DA48C1AA-3AC3-4704-BEA1-3E7A2D035B12}"/>
          </ac:spMkLst>
        </pc:spChg>
        <pc:spChg chg="del">
          <ac:chgData name="Rautaporras Petteri" userId="81ae4bc9-51ec-4b09-af2d-f08f9486593f" providerId="ADAL" clId="{CF1C18F0-EDCC-4465-BD27-39618C358D3A}" dt="2022-08-04T13:11:45.054" v="15"/>
          <ac:spMkLst>
            <pc:docMk/>
            <pc:sldMk cId="4013050561" sldId="1095"/>
            <ac:spMk id="6" creationId="{02EB6A71-475E-4BEB-AE7D-46280C0B0468}"/>
          </ac:spMkLst>
        </pc:spChg>
        <pc:spChg chg="mod">
          <ac:chgData name="Rautaporras Petteri" userId="81ae4bc9-51ec-4b09-af2d-f08f9486593f" providerId="ADAL" clId="{CF1C18F0-EDCC-4465-BD27-39618C358D3A}" dt="2022-08-07T14:29:44.116" v="17" actId="20577"/>
          <ac:spMkLst>
            <pc:docMk/>
            <pc:sldMk cId="4013050561" sldId="1095"/>
            <ac:spMk id="7" creationId="{075805AD-2FCE-4AC4-9BFE-F79894D3B069}"/>
          </ac:spMkLst>
        </pc:spChg>
        <pc:graphicFrameChg chg="add del mod">
          <ac:chgData name="Rautaporras Petteri" userId="81ae4bc9-51ec-4b09-af2d-f08f9486593f" providerId="ADAL" clId="{CF1C18F0-EDCC-4465-BD27-39618C358D3A}" dt="2022-08-04T13:11:40.394" v="12"/>
          <ac:graphicFrameMkLst>
            <pc:docMk/>
            <pc:sldMk cId="4013050561" sldId="1095"/>
            <ac:graphicFrameMk id="8" creationId="{9332E64F-E914-4EBB-8ADF-0568FB03B6C0}"/>
          </ac:graphicFrameMkLst>
        </pc:graphicFrameChg>
        <pc:graphicFrameChg chg="add del mod">
          <ac:chgData name="Rautaporras Petteri" userId="81ae4bc9-51ec-4b09-af2d-f08f9486593f" providerId="ADAL" clId="{CF1C18F0-EDCC-4465-BD27-39618C358D3A}" dt="2022-08-04T13:11:43.949" v="14" actId="21"/>
          <ac:graphicFrameMkLst>
            <pc:docMk/>
            <pc:sldMk cId="4013050561" sldId="1095"/>
            <ac:graphicFrameMk id="9" creationId="{91455D1A-6210-48A2-B2C5-C5EDF3BF4B6B}"/>
          </ac:graphicFrameMkLst>
        </pc:graphicFrameChg>
        <pc:graphicFrameChg chg="add mod">
          <ac:chgData name="Rautaporras Petteri" userId="81ae4bc9-51ec-4b09-af2d-f08f9486593f" providerId="ADAL" clId="{CF1C18F0-EDCC-4465-BD27-39618C358D3A}" dt="2022-08-07T14:42:58.265" v="209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212" v="211"/>
        <pc:sldMkLst>
          <pc:docMk/>
          <pc:sldMk cId="205513415" sldId="1096"/>
        </pc:sldMkLst>
        <pc:spChg chg="mod">
          <ac:chgData name="Rautaporras Petteri" userId="81ae4bc9-51ec-4b09-af2d-f08f9486593f" providerId="ADAL" clId="{CF1C18F0-EDCC-4465-BD27-39618C358D3A}" dt="2022-08-07T14:38:17.730" v="141"/>
          <ac:spMkLst>
            <pc:docMk/>
            <pc:sldMk cId="205513415" sldId="1096"/>
            <ac:spMk id="2" creationId="{E19F3E40-CC33-44A1-BA0C-2C928B6A22E9}"/>
          </ac:spMkLst>
        </pc:spChg>
        <pc:spChg chg="del">
          <ac:chgData name="Rautaporras Petteri" userId="81ae4bc9-51ec-4b09-af2d-f08f9486593f" providerId="ADAL" clId="{CF1C18F0-EDCC-4465-BD27-39618C358D3A}" dt="2022-08-07T14:35:34.690" v="51"/>
          <ac:spMkLst>
            <pc:docMk/>
            <pc:sldMk cId="205513415" sldId="1096"/>
            <ac:spMk id="6" creationId="{C6FD6F6F-260A-46C8-8D93-3D2E232CE02B}"/>
          </ac:spMkLst>
        </pc:spChg>
        <pc:spChg chg="mod">
          <ac:chgData name="Rautaporras Petteri" userId="81ae4bc9-51ec-4b09-af2d-f08f9486593f" providerId="ADAL" clId="{CF1C18F0-EDCC-4465-BD27-39618C358D3A}" dt="2022-08-07T14:38:02.254" v="140" actId="20577"/>
          <ac:spMkLst>
            <pc:docMk/>
            <pc:sldMk cId="205513415" sldId="1096"/>
            <ac:spMk id="7" creationId="{27C149AF-A176-4E68-8D23-4EA76F18ED84}"/>
          </ac:spMkLst>
        </pc:spChg>
        <pc:graphicFrameChg chg="add mod">
          <ac:chgData name="Rautaporras Petteri" userId="81ae4bc9-51ec-4b09-af2d-f08f9486593f" providerId="ADAL" clId="{CF1C18F0-EDCC-4465-BD27-39618C358D3A}" dt="2022-08-07T14:42:59.212" v="211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657" v="212"/>
        <pc:sldMkLst>
          <pc:docMk/>
          <pc:sldMk cId="2131271434" sldId="1097"/>
        </pc:sldMkLst>
        <pc:spChg chg="mod">
          <ac:chgData name="Rautaporras Petteri" userId="81ae4bc9-51ec-4b09-af2d-f08f9486593f" providerId="ADAL" clId="{CF1C18F0-EDCC-4465-BD27-39618C358D3A}" dt="2022-08-07T14:42:41.345" v="206"/>
          <ac:spMkLst>
            <pc:docMk/>
            <pc:sldMk cId="2131271434" sldId="1097"/>
            <ac:spMk id="2" creationId="{1D6B8F21-0542-48AE-8B29-550EBCCA91E8}"/>
          </ac:spMkLst>
        </pc:spChg>
        <pc:spChg chg="del">
          <ac:chgData name="Rautaporras Petteri" userId="81ae4bc9-51ec-4b09-af2d-f08f9486593f" providerId="ADAL" clId="{CF1C18F0-EDCC-4465-BD27-39618C358D3A}" dt="2022-08-07T14:39:15.700" v="147"/>
          <ac:spMkLst>
            <pc:docMk/>
            <pc:sldMk cId="2131271434" sldId="1097"/>
            <ac:spMk id="6" creationId="{C04F3CEA-18A2-4329-99BD-41E679C666DC}"/>
          </ac:spMkLst>
        </pc:spChg>
        <pc:spChg chg="mod">
          <ac:chgData name="Rautaporras Petteri" userId="81ae4bc9-51ec-4b09-af2d-f08f9486593f" providerId="ADAL" clId="{CF1C18F0-EDCC-4465-BD27-39618C358D3A}" dt="2022-08-07T14:42:26.386" v="205" actId="20577"/>
          <ac:spMkLst>
            <pc:docMk/>
            <pc:sldMk cId="2131271434" sldId="1097"/>
            <ac:spMk id="7" creationId="{496FBA54-8495-412A-BFCB-BA4D2F48D6EB}"/>
          </ac:spMkLst>
        </pc:spChg>
        <pc:graphicFrameChg chg="add mod">
          <ac:chgData name="Rautaporras Petteri" userId="81ae4bc9-51ec-4b09-af2d-f08f9486593f" providerId="ADAL" clId="{CF1C18F0-EDCC-4465-BD27-39618C358D3A}" dt="2022-08-07T14:42:59.657" v="212"/>
          <ac:graphicFrameMkLst>
            <pc:docMk/>
            <pc:sldMk cId="2131271434" sldId="1097"/>
            <ac:graphicFrameMk id="8" creationId="{8E624822-801D-46C2-9301-650238615C02}"/>
          </ac:graphicFrameMkLst>
        </pc:graphicFrameChg>
      </pc:sldChg>
    </pc:docChg>
  </pc:docChgLst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Business situation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Taul1!$A$14:$A$81</c:f>
              <c:strCache>
                <c:ptCount val="65"/>
                <c:pt idx="0">
                  <c:v>2008.1</c:v>
                </c:pt>
                <c:pt idx="1">
                  <c:v>2008.4</c:v>
                </c:pt>
                <c:pt idx="2">
                  <c:v>2008.7</c:v>
                </c:pt>
                <c:pt idx="3">
                  <c:v>2008.10</c:v>
                </c:pt>
                <c:pt idx="4">
                  <c:v>2009.1</c:v>
                </c:pt>
                <c:pt idx="5">
                  <c:v>2009.4</c:v>
                </c:pt>
                <c:pt idx="6">
                  <c:v>2009.7</c:v>
                </c:pt>
                <c:pt idx="7">
                  <c:v>2009.10</c:v>
                </c:pt>
                <c:pt idx="8">
                  <c:v>2010.1</c:v>
                </c:pt>
                <c:pt idx="9">
                  <c:v>2010.4</c:v>
                </c:pt>
                <c:pt idx="10">
                  <c:v>2010.7</c:v>
                </c:pt>
                <c:pt idx="11">
                  <c:v>2010.10</c:v>
                </c:pt>
                <c:pt idx="12">
                  <c:v>2011.1</c:v>
                </c:pt>
                <c:pt idx="13">
                  <c:v>2011.4</c:v>
                </c:pt>
                <c:pt idx="14">
                  <c:v>2011.7</c:v>
                </c:pt>
                <c:pt idx="15">
                  <c:v>2011.10</c:v>
                </c:pt>
                <c:pt idx="16">
                  <c:v>2012.1</c:v>
                </c:pt>
                <c:pt idx="17">
                  <c:v>2012.4</c:v>
                </c:pt>
                <c:pt idx="18">
                  <c:v>2012.7</c:v>
                </c:pt>
                <c:pt idx="19">
                  <c:v>2012.10</c:v>
                </c:pt>
                <c:pt idx="20">
                  <c:v>2013.1</c:v>
                </c:pt>
                <c:pt idx="21">
                  <c:v>2013.4</c:v>
                </c:pt>
                <c:pt idx="22">
                  <c:v>2013.7</c:v>
                </c:pt>
                <c:pt idx="23">
                  <c:v>2013.10</c:v>
                </c:pt>
                <c:pt idx="24">
                  <c:v>2014.1</c:v>
                </c:pt>
                <c:pt idx="25">
                  <c:v>2014.4</c:v>
                </c:pt>
                <c:pt idx="26">
                  <c:v>2014.7</c:v>
                </c:pt>
                <c:pt idx="27">
                  <c:v>2014.10</c:v>
                </c:pt>
                <c:pt idx="28">
                  <c:v>2015.1</c:v>
                </c:pt>
                <c:pt idx="29">
                  <c:v>2015.4</c:v>
                </c:pt>
                <c:pt idx="30">
                  <c:v>2015.7</c:v>
                </c:pt>
                <c:pt idx="31">
                  <c:v>2015.10</c:v>
                </c:pt>
                <c:pt idx="32">
                  <c:v>2016.1</c:v>
                </c:pt>
                <c:pt idx="33">
                  <c:v>2016.4</c:v>
                </c:pt>
                <c:pt idx="34">
                  <c:v>2016.7</c:v>
                </c:pt>
                <c:pt idx="35">
                  <c:v>2016.10</c:v>
                </c:pt>
                <c:pt idx="36">
                  <c:v>2017.1</c:v>
                </c:pt>
                <c:pt idx="37">
                  <c:v>2017.4</c:v>
                </c:pt>
                <c:pt idx="38">
                  <c:v>2017.7</c:v>
                </c:pt>
                <c:pt idx="39">
                  <c:v>2017.10</c:v>
                </c:pt>
                <c:pt idx="40">
                  <c:v>2018.1</c:v>
                </c:pt>
                <c:pt idx="41">
                  <c:v>2018.4</c:v>
                </c:pt>
                <c:pt idx="42">
                  <c:v>2018.7</c:v>
                </c:pt>
                <c:pt idx="43">
                  <c:v>2018.10</c:v>
                </c:pt>
                <c:pt idx="44">
                  <c:v>2019.1</c:v>
                </c:pt>
                <c:pt idx="45">
                  <c:v>2019.4</c:v>
                </c:pt>
                <c:pt idx="46">
                  <c:v>2019.7</c:v>
                </c:pt>
                <c:pt idx="47">
                  <c:v>2019.10</c:v>
                </c:pt>
                <c:pt idx="48">
                  <c:v>2020.1</c:v>
                </c:pt>
                <c:pt idx="49">
                  <c:v>2020.4</c:v>
                </c:pt>
                <c:pt idx="50">
                  <c:v>2020.7</c:v>
                </c:pt>
                <c:pt idx="51">
                  <c:v>2020.10</c:v>
                </c:pt>
                <c:pt idx="52">
                  <c:v>2021.1</c:v>
                </c:pt>
                <c:pt idx="53">
                  <c:v>2021.4</c:v>
                </c:pt>
                <c:pt idx="54">
                  <c:v>2021.7</c:v>
                </c:pt>
                <c:pt idx="55">
                  <c:v>2021.10</c:v>
                </c:pt>
                <c:pt idx="56">
                  <c:v>2022.1</c:v>
                </c:pt>
                <c:pt idx="57">
                  <c:v>2022.4</c:v>
                </c:pt>
                <c:pt idx="58">
                  <c:v>2022.7</c:v>
                </c:pt>
                <c:pt idx="59">
                  <c:v>2022.10</c:v>
                </c:pt>
                <c:pt idx="60">
                  <c:v>2023.1</c:v>
                </c:pt>
                <c:pt idx="61">
                  <c:v>2023.4</c:v>
                </c:pt>
                <c:pt idx="62">
                  <c:v>2023.7</c:v>
                </c:pt>
                <c:pt idx="63">
                  <c:v>2023.10</c:v>
                </c:pt>
                <c:pt idx="64">
                  <c:v>2024.1</c:v>
                </c:pt>
              </c:strCache>
            </c:strRef>
          </c:cat>
          <c:val>
            <c:numRef>
              <c:f>Taul1!$B$14:$B$81</c:f>
              <c:numCache>
                <c:formatCode>General</c:formatCode>
                <c:ptCount val="68"/>
                <c:pt idx="0">
                  <c:v>29.9</c:v>
                </c:pt>
                <c:pt idx="1">
                  <c:v>18.600000000000001</c:v>
                </c:pt>
                <c:pt idx="2">
                  <c:v>10</c:v>
                </c:pt>
                <c:pt idx="3">
                  <c:v>-12.3</c:v>
                </c:pt>
                <c:pt idx="4">
                  <c:v>-50.1</c:v>
                </c:pt>
                <c:pt idx="5">
                  <c:v>-68.7</c:v>
                </c:pt>
                <c:pt idx="6">
                  <c:v>-65.5</c:v>
                </c:pt>
                <c:pt idx="7">
                  <c:v>-66</c:v>
                </c:pt>
                <c:pt idx="8">
                  <c:v>-57.1</c:v>
                </c:pt>
                <c:pt idx="9">
                  <c:v>-32.799999999999898</c:v>
                </c:pt>
                <c:pt idx="10">
                  <c:v>-5.2</c:v>
                </c:pt>
                <c:pt idx="11">
                  <c:v>-8</c:v>
                </c:pt>
                <c:pt idx="12">
                  <c:v>-7.2999999999999901</c:v>
                </c:pt>
                <c:pt idx="13">
                  <c:v>6.2</c:v>
                </c:pt>
                <c:pt idx="14">
                  <c:v>4.2</c:v>
                </c:pt>
                <c:pt idx="15">
                  <c:v>-17.100000000000001</c:v>
                </c:pt>
                <c:pt idx="16">
                  <c:v>-22.5</c:v>
                </c:pt>
                <c:pt idx="17">
                  <c:v>-18.600000000000001</c:v>
                </c:pt>
                <c:pt idx="18">
                  <c:v>-8.8000000000000007</c:v>
                </c:pt>
                <c:pt idx="19">
                  <c:v>-31.6999999999999</c:v>
                </c:pt>
                <c:pt idx="20">
                  <c:v>-35.799999999999898</c:v>
                </c:pt>
                <c:pt idx="21">
                  <c:v>-35.700000000000003</c:v>
                </c:pt>
                <c:pt idx="22">
                  <c:v>-29.5</c:v>
                </c:pt>
                <c:pt idx="23">
                  <c:v>-44.6</c:v>
                </c:pt>
                <c:pt idx="24">
                  <c:v>-31</c:v>
                </c:pt>
                <c:pt idx="25">
                  <c:v>-20.899999999999899</c:v>
                </c:pt>
                <c:pt idx="26">
                  <c:v>-18.6999999999999</c:v>
                </c:pt>
                <c:pt idx="27">
                  <c:v>-29.5</c:v>
                </c:pt>
                <c:pt idx="28">
                  <c:v>-32</c:v>
                </c:pt>
                <c:pt idx="29">
                  <c:v>-26.1999999999999</c:v>
                </c:pt>
                <c:pt idx="30">
                  <c:v>-32.1</c:v>
                </c:pt>
                <c:pt idx="31">
                  <c:v>-31.3</c:v>
                </c:pt>
                <c:pt idx="32">
                  <c:v>-28.8</c:v>
                </c:pt>
                <c:pt idx="33">
                  <c:v>-15.8</c:v>
                </c:pt>
                <c:pt idx="34">
                  <c:v>-21</c:v>
                </c:pt>
                <c:pt idx="35">
                  <c:v>-17.899999999999899</c:v>
                </c:pt>
                <c:pt idx="36">
                  <c:v>-5.9</c:v>
                </c:pt>
                <c:pt idx="37">
                  <c:v>14.2</c:v>
                </c:pt>
                <c:pt idx="38">
                  <c:v>17.2</c:v>
                </c:pt>
                <c:pt idx="39">
                  <c:v>25.2</c:v>
                </c:pt>
                <c:pt idx="40">
                  <c:v>24.7</c:v>
                </c:pt>
                <c:pt idx="41">
                  <c:v>33.9</c:v>
                </c:pt>
                <c:pt idx="42">
                  <c:v>38.299999999999997</c:v>
                </c:pt>
                <c:pt idx="43">
                  <c:v>35.1</c:v>
                </c:pt>
                <c:pt idx="44">
                  <c:v>16.899999999999999</c:v>
                </c:pt>
                <c:pt idx="45">
                  <c:v>12.4</c:v>
                </c:pt>
                <c:pt idx="46">
                  <c:v>6.2</c:v>
                </c:pt>
                <c:pt idx="47">
                  <c:v>-6</c:v>
                </c:pt>
                <c:pt idx="48">
                  <c:v>-18.1999999999999</c:v>
                </c:pt>
                <c:pt idx="49">
                  <c:v>-32.399999999999899</c:v>
                </c:pt>
                <c:pt idx="50">
                  <c:v>-43.799999999999898</c:v>
                </c:pt>
                <c:pt idx="51">
                  <c:v>-41.399999999999899</c:v>
                </c:pt>
                <c:pt idx="52">
                  <c:v>-14.9</c:v>
                </c:pt>
                <c:pt idx="53">
                  <c:v>11.8</c:v>
                </c:pt>
                <c:pt idx="54">
                  <c:v>37.9</c:v>
                </c:pt>
                <c:pt idx="55">
                  <c:v>36.1</c:v>
                </c:pt>
                <c:pt idx="56">
                  <c:v>41.7</c:v>
                </c:pt>
                <c:pt idx="57">
                  <c:v>27.4</c:v>
                </c:pt>
                <c:pt idx="58">
                  <c:v>16.899999999999999</c:v>
                </c:pt>
                <c:pt idx="59">
                  <c:v>-0.9</c:v>
                </c:pt>
                <c:pt idx="60">
                  <c:v>-13.9</c:v>
                </c:pt>
                <c:pt idx="61">
                  <c:v>-16.8</c:v>
                </c:pt>
                <c:pt idx="62">
                  <c:v>-24.2</c:v>
                </c:pt>
                <c:pt idx="63">
                  <c:v>-44.8</c:v>
                </c:pt>
                <c:pt idx="64">
                  <c:v>-49.6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C-4BC8-B6AE-68198173347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Business outlook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Taul1!$A$14:$A$81</c:f>
              <c:strCache>
                <c:ptCount val="65"/>
                <c:pt idx="0">
                  <c:v>2008.1</c:v>
                </c:pt>
                <c:pt idx="1">
                  <c:v>2008.4</c:v>
                </c:pt>
                <c:pt idx="2">
                  <c:v>2008.7</c:v>
                </c:pt>
                <c:pt idx="3">
                  <c:v>2008.10</c:v>
                </c:pt>
                <c:pt idx="4">
                  <c:v>2009.1</c:v>
                </c:pt>
                <c:pt idx="5">
                  <c:v>2009.4</c:v>
                </c:pt>
                <c:pt idx="6">
                  <c:v>2009.7</c:v>
                </c:pt>
                <c:pt idx="7">
                  <c:v>2009.10</c:v>
                </c:pt>
                <c:pt idx="8">
                  <c:v>2010.1</c:v>
                </c:pt>
                <c:pt idx="9">
                  <c:v>2010.4</c:v>
                </c:pt>
                <c:pt idx="10">
                  <c:v>2010.7</c:v>
                </c:pt>
                <c:pt idx="11">
                  <c:v>2010.10</c:v>
                </c:pt>
                <c:pt idx="12">
                  <c:v>2011.1</c:v>
                </c:pt>
                <c:pt idx="13">
                  <c:v>2011.4</c:v>
                </c:pt>
                <c:pt idx="14">
                  <c:v>2011.7</c:v>
                </c:pt>
                <c:pt idx="15">
                  <c:v>2011.10</c:v>
                </c:pt>
                <c:pt idx="16">
                  <c:v>2012.1</c:v>
                </c:pt>
                <c:pt idx="17">
                  <c:v>2012.4</c:v>
                </c:pt>
                <c:pt idx="18">
                  <c:v>2012.7</c:v>
                </c:pt>
                <c:pt idx="19">
                  <c:v>2012.10</c:v>
                </c:pt>
                <c:pt idx="20">
                  <c:v>2013.1</c:v>
                </c:pt>
                <c:pt idx="21">
                  <c:v>2013.4</c:v>
                </c:pt>
                <c:pt idx="22">
                  <c:v>2013.7</c:v>
                </c:pt>
                <c:pt idx="23">
                  <c:v>2013.10</c:v>
                </c:pt>
                <c:pt idx="24">
                  <c:v>2014.1</c:v>
                </c:pt>
                <c:pt idx="25">
                  <c:v>2014.4</c:v>
                </c:pt>
                <c:pt idx="26">
                  <c:v>2014.7</c:v>
                </c:pt>
                <c:pt idx="27">
                  <c:v>2014.10</c:v>
                </c:pt>
                <c:pt idx="28">
                  <c:v>2015.1</c:v>
                </c:pt>
                <c:pt idx="29">
                  <c:v>2015.4</c:v>
                </c:pt>
                <c:pt idx="30">
                  <c:v>2015.7</c:v>
                </c:pt>
                <c:pt idx="31">
                  <c:v>2015.10</c:v>
                </c:pt>
                <c:pt idx="32">
                  <c:v>2016.1</c:v>
                </c:pt>
                <c:pt idx="33">
                  <c:v>2016.4</c:v>
                </c:pt>
                <c:pt idx="34">
                  <c:v>2016.7</c:v>
                </c:pt>
                <c:pt idx="35">
                  <c:v>2016.10</c:v>
                </c:pt>
                <c:pt idx="36">
                  <c:v>2017.1</c:v>
                </c:pt>
                <c:pt idx="37">
                  <c:v>2017.4</c:v>
                </c:pt>
                <c:pt idx="38">
                  <c:v>2017.7</c:v>
                </c:pt>
                <c:pt idx="39">
                  <c:v>2017.10</c:v>
                </c:pt>
                <c:pt idx="40">
                  <c:v>2018.1</c:v>
                </c:pt>
                <c:pt idx="41">
                  <c:v>2018.4</c:v>
                </c:pt>
                <c:pt idx="42">
                  <c:v>2018.7</c:v>
                </c:pt>
                <c:pt idx="43">
                  <c:v>2018.10</c:v>
                </c:pt>
                <c:pt idx="44">
                  <c:v>2019.1</c:v>
                </c:pt>
                <c:pt idx="45">
                  <c:v>2019.4</c:v>
                </c:pt>
                <c:pt idx="46">
                  <c:v>2019.7</c:v>
                </c:pt>
                <c:pt idx="47">
                  <c:v>2019.10</c:v>
                </c:pt>
                <c:pt idx="48">
                  <c:v>2020.1</c:v>
                </c:pt>
                <c:pt idx="49">
                  <c:v>2020.4</c:v>
                </c:pt>
                <c:pt idx="50">
                  <c:v>2020.7</c:v>
                </c:pt>
                <c:pt idx="51">
                  <c:v>2020.10</c:v>
                </c:pt>
                <c:pt idx="52">
                  <c:v>2021.1</c:v>
                </c:pt>
                <c:pt idx="53">
                  <c:v>2021.4</c:v>
                </c:pt>
                <c:pt idx="54">
                  <c:v>2021.7</c:v>
                </c:pt>
                <c:pt idx="55">
                  <c:v>2021.10</c:v>
                </c:pt>
                <c:pt idx="56">
                  <c:v>2022.1</c:v>
                </c:pt>
                <c:pt idx="57">
                  <c:v>2022.4</c:v>
                </c:pt>
                <c:pt idx="58">
                  <c:v>2022.7</c:v>
                </c:pt>
                <c:pt idx="59">
                  <c:v>2022.10</c:v>
                </c:pt>
                <c:pt idx="60">
                  <c:v>2023.1</c:v>
                </c:pt>
                <c:pt idx="61">
                  <c:v>2023.4</c:v>
                </c:pt>
                <c:pt idx="62">
                  <c:v>2023.7</c:v>
                </c:pt>
                <c:pt idx="63">
                  <c:v>2023.10</c:v>
                </c:pt>
                <c:pt idx="64">
                  <c:v>2024.1</c:v>
                </c:pt>
              </c:strCache>
            </c:strRef>
          </c:cat>
          <c:val>
            <c:numRef>
              <c:f>Taul1!$C$14:$C$81</c:f>
              <c:numCache>
                <c:formatCode>General</c:formatCode>
                <c:ptCount val="68"/>
                <c:pt idx="0">
                  <c:v>-3.6</c:v>
                </c:pt>
                <c:pt idx="1">
                  <c:v>-9</c:v>
                </c:pt>
                <c:pt idx="2">
                  <c:v>-25.5</c:v>
                </c:pt>
                <c:pt idx="3">
                  <c:v>-40.799999999999898</c:v>
                </c:pt>
                <c:pt idx="4">
                  <c:v>-42.399999999999899</c:v>
                </c:pt>
                <c:pt idx="5">
                  <c:v>-27.1999999999999</c:v>
                </c:pt>
                <c:pt idx="6">
                  <c:v>-19.3</c:v>
                </c:pt>
                <c:pt idx="7">
                  <c:v>-7</c:v>
                </c:pt>
                <c:pt idx="8">
                  <c:v>13.4</c:v>
                </c:pt>
                <c:pt idx="9">
                  <c:v>31.1</c:v>
                </c:pt>
                <c:pt idx="10">
                  <c:v>13.8</c:v>
                </c:pt>
                <c:pt idx="11">
                  <c:v>10.9</c:v>
                </c:pt>
                <c:pt idx="12">
                  <c:v>20.2</c:v>
                </c:pt>
                <c:pt idx="13">
                  <c:v>26.1</c:v>
                </c:pt>
                <c:pt idx="14">
                  <c:v>10.199999999999999</c:v>
                </c:pt>
                <c:pt idx="15">
                  <c:v>-30.1999999999999</c:v>
                </c:pt>
                <c:pt idx="16">
                  <c:v>-15.4</c:v>
                </c:pt>
                <c:pt idx="17">
                  <c:v>7.9</c:v>
                </c:pt>
                <c:pt idx="18">
                  <c:v>-4.5</c:v>
                </c:pt>
                <c:pt idx="19">
                  <c:v>-33</c:v>
                </c:pt>
                <c:pt idx="20">
                  <c:v>-12</c:v>
                </c:pt>
                <c:pt idx="21">
                  <c:v>1.8</c:v>
                </c:pt>
                <c:pt idx="22">
                  <c:v>-9</c:v>
                </c:pt>
                <c:pt idx="23">
                  <c:v>-8.6999999999999904</c:v>
                </c:pt>
                <c:pt idx="24">
                  <c:v>-7.5999999999999899</c:v>
                </c:pt>
                <c:pt idx="25">
                  <c:v>0.8</c:v>
                </c:pt>
                <c:pt idx="26">
                  <c:v>-1.8999999999999899</c:v>
                </c:pt>
                <c:pt idx="27">
                  <c:v>-12.6999999999999</c:v>
                </c:pt>
                <c:pt idx="28">
                  <c:v>-5.4</c:v>
                </c:pt>
                <c:pt idx="29">
                  <c:v>2.6</c:v>
                </c:pt>
                <c:pt idx="30">
                  <c:v>-3.1</c:v>
                </c:pt>
                <c:pt idx="31">
                  <c:v>-3.3999999999999901</c:v>
                </c:pt>
                <c:pt idx="32">
                  <c:v>2.5</c:v>
                </c:pt>
                <c:pt idx="33">
                  <c:v>4.5</c:v>
                </c:pt>
                <c:pt idx="34">
                  <c:v>-5.5</c:v>
                </c:pt>
                <c:pt idx="35">
                  <c:v>-0.5</c:v>
                </c:pt>
                <c:pt idx="36">
                  <c:v>7.9</c:v>
                </c:pt>
                <c:pt idx="37">
                  <c:v>12.8</c:v>
                </c:pt>
                <c:pt idx="38">
                  <c:v>9.9</c:v>
                </c:pt>
                <c:pt idx="39">
                  <c:v>18.3</c:v>
                </c:pt>
                <c:pt idx="40">
                  <c:v>17.8</c:v>
                </c:pt>
                <c:pt idx="41">
                  <c:v>17.3</c:v>
                </c:pt>
                <c:pt idx="42">
                  <c:v>12</c:v>
                </c:pt>
                <c:pt idx="43">
                  <c:v>-3.5</c:v>
                </c:pt>
                <c:pt idx="44">
                  <c:v>-10.1</c:v>
                </c:pt>
                <c:pt idx="45">
                  <c:v>-7.2</c:v>
                </c:pt>
                <c:pt idx="46">
                  <c:v>-11.1</c:v>
                </c:pt>
                <c:pt idx="47">
                  <c:v>-28.3</c:v>
                </c:pt>
                <c:pt idx="48">
                  <c:v>-15.6</c:v>
                </c:pt>
                <c:pt idx="49">
                  <c:v>-48.399999999999899</c:v>
                </c:pt>
                <c:pt idx="50">
                  <c:v>-18.600000000000001</c:v>
                </c:pt>
                <c:pt idx="51">
                  <c:v>-16.1999999999999</c:v>
                </c:pt>
                <c:pt idx="52">
                  <c:v>8.9</c:v>
                </c:pt>
                <c:pt idx="53">
                  <c:v>20</c:v>
                </c:pt>
                <c:pt idx="54">
                  <c:v>16.5</c:v>
                </c:pt>
                <c:pt idx="55">
                  <c:v>3.3</c:v>
                </c:pt>
                <c:pt idx="56">
                  <c:v>3</c:v>
                </c:pt>
                <c:pt idx="57">
                  <c:v>-16</c:v>
                </c:pt>
                <c:pt idx="58">
                  <c:v>-23.5</c:v>
                </c:pt>
                <c:pt idx="59">
                  <c:v>-37.1</c:v>
                </c:pt>
                <c:pt idx="60">
                  <c:v>-25.4</c:v>
                </c:pt>
                <c:pt idx="61">
                  <c:v>-20.6</c:v>
                </c:pt>
                <c:pt idx="62">
                  <c:v>-29.2</c:v>
                </c:pt>
                <c:pt idx="63">
                  <c:v>-34.700000000000003</c:v>
                </c:pt>
                <c:pt idx="64">
                  <c:v>-14.2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C-4BC8-B6AE-68198173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78.010000000000005</c:v>
                </c:pt>
                <c:pt idx="2">
                  <c:v>80.19</c:v>
                </c:pt>
                <c:pt idx="3">
                  <c:v>82.38</c:v>
                </c:pt>
                <c:pt idx="4">
                  <c:v>113.25</c:v>
                </c:pt>
                <c:pt idx="5">
                  <c:v>133.31</c:v>
                </c:pt>
                <c:pt idx="6">
                  <c:v>112.81</c:v>
                </c:pt>
                <c:pt idx="7">
                  <c:v>116.99</c:v>
                </c:pt>
                <c:pt idx="8">
                  <c:v>147.63</c:v>
                </c:pt>
                <c:pt idx="9">
                  <c:v>151.35</c:v>
                </c:pt>
                <c:pt idx="10">
                  <c:v>177.11</c:v>
                </c:pt>
                <c:pt idx="11">
                  <c:v>110.83</c:v>
                </c:pt>
                <c:pt idx="12">
                  <c:v>124.25</c:v>
                </c:pt>
                <c:pt idx="13">
                  <c:v>141.11000000000001</c:v>
                </c:pt>
                <c:pt idx="14">
                  <c:v>126.14</c:v>
                </c:pt>
                <c:pt idx="15">
                  <c:v>116.97</c:v>
                </c:pt>
                <c:pt idx="16">
                  <c:v>148.07</c:v>
                </c:pt>
                <c:pt idx="17">
                  <c:v>151.08000000000001</c:v>
                </c:pt>
                <c:pt idx="18">
                  <c:v>147.13</c:v>
                </c:pt>
                <c:pt idx="19">
                  <c:v>111.5</c:v>
                </c:pt>
                <c:pt idx="20">
                  <c:v>179.16</c:v>
                </c:pt>
                <c:pt idx="21">
                  <c:v>152.94999999999999</c:v>
                </c:pt>
                <c:pt idx="22">
                  <c:v>173.33</c:v>
                </c:pt>
                <c:pt idx="23">
                  <c:v>123.08</c:v>
                </c:pt>
                <c:pt idx="24">
                  <c:v>154.30000000000001</c:v>
                </c:pt>
                <c:pt idx="25">
                  <c:v>170.96</c:v>
                </c:pt>
                <c:pt idx="26">
                  <c:v>164.64</c:v>
                </c:pt>
                <c:pt idx="27">
                  <c:v>188.54</c:v>
                </c:pt>
                <c:pt idx="28">
                  <c:v>173.4</c:v>
                </c:pt>
                <c:pt idx="29">
                  <c:v>186.99</c:v>
                </c:pt>
                <c:pt idx="30">
                  <c:v>175.03</c:v>
                </c:pt>
                <c:pt idx="31">
                  <c:v>146.13</c:v>
                </c:pt>
                <c:pt idx="32">
                  <c:v>204.5</c:v>
                </c:pt>
                <c:pt idx="33">
                  <c:v>287.83</c:v>
                </c:pt>
                <c:pt idx="34">
                  <c:v>249.24</c:v>
                </c:pt>
                <c:pt idx="35">
                  <c:v>215.4</c:v>
                </c:pt>
                <c:pt idx="36">
                  <c:v>279.58</c:v>
                </c:pt>
                <c:pt idx="37">
                  <c:v>276.5</c:v>
                </c:pt>
                <c:pt idx="38">
                  <c:v>251.14</c:v>
                </c:pt>
                <c:pt idx="39">
                  <c:v>234.87</c:v>
                </c:pt>
                <c:pt idx="40">
                  <c:v>301.63</c:v>
                </c:pt>
                <c:pt idx="41">
                  <c:v>335.24</c:v>
                </c:pt>
                <c:pt idx="42">
                  <c:v>288.57</c:v>
                </c:pt>
                <c:pt idx="43">
                  <c:v>230.03</c:v>
                </c:pt>
                <c:pt idx="44">
                  <c:v>293.52</c:v>
                </c:pt>
                <c:pt idx="45">
                  <c:v>330.48</c:v>
                </c:pt>
                <c:pt idx="46">
                  <c:v>323.52</c:v>
                </c:pt>
                <c:pt idx="47">
                  <c:v>306.5</c:v>
                </c:pt>
                <c:pt idx="48">
                  <c:v>346.57</c:v>
                </c:pt>
                <c:pt idx="49">
                  <c:v>425.46</c:v>
                </c:pt>
                <c:pt idx="50">
                  <c:v>374.18</c:v>
                </c:pt>
                <c:pt idx="51">
                  <c:v>317.43</c:v>
                </c:pt>
                <c:pt idx="52">
                  <c:v>341.49</c:v>
                </c:pt>
                <c:pt idx="53">
                  <c:v>337</c:v>
                </c:pt>
                <c:pt idx="54">
                  <c:v>310.36</c:v>
                </c:pt>
                <c:pt idx="55">
                  <c:v>250.43</c:v>
                </c:pt>
                <c:pt idx="56">
                  <c:v>339.27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20.059999999999999</c:v>
                </c:pt>
                <c:pt idx="2">
                  <c:v>20.95</c:v>
                </c:pt>
                <c:pt idx="3">
                  <c:v>21.85</c:v>
                </c:pt>
                <c:pt idx="4">
                  <c:v>14.28</c:v>
                </c:pt>
                <c:pt idx="5">
                  <c:v>26.06</c:v>
                </c:pt>
                <c:pt idx="6">
                  <c:v>22.48</c:v>
                </c:pt>
                <c:pt idx="7">
                  <c:v>15.7</c:v>
                </c:pt>
                <c:pt idx="8">
                  <c:v>21.21</c:v>
                </c:pt>
                <c:pt idx="9">
                  <c:v>26.54</c:v>
                </c:pt>
                <c:pt idx="10">
                  <c:v>50.46</c:v>
                </c:pt>
                <c:pt idx="11">
                  <c:v>21.04</c:v>
                </c:pt>
                <c:pt idx="12">
                  <c:v>18.88</c:v>
                </c:pt>
                <c:pt idx="13">
                  <c:v>25.3</c:v>
                </c:pt>
                <c:pt idx="14">
                  <c:v>24.5</c:v>
                </c:pt>
                <c:pt idx="15">
                  <c:v>18.989999999999998</c:v>
                </c:pt>
                <c:pt idx="16">
                  <c:v>24.62</c:v>
                </c:pt>
                <c:pt idx="17">
                  <c:v>23.87</c:v>
                </c:pt>
                <c:pt idx="18">
                  <c:v>30.86</c:v>
                </c:pt>
                <c:pt idx="19">
                  <c:v>20.66</c:v>
                </c:pt>
                <c:pt idx="20">
                  <c:v>28.82</c:v>
                </c:pt>
                <c:pt idx="21">
                  <c:v>20.77</c:v>
                </c:pt>
                <c:pt idx="22">
                  <c:v>28.57</c:v>
                </c:pt>
                <c:pt idx="23">
                  <c:v>15.06</c:v>
                </c:pt>
                <c:pt idx="24">
                  <c:v>23.02</c:v>
                </c:pt>
                <c:pt idx="25">
                  <c:v>27.57</c:v>
                </c:pt>
                <c:pt idx="26">
                  <c:v>20.71</c:v>
                </c:pt>
                <c:pt idx="27">
                  <c:v>66.7</c:v>
                </c:pt>
                <c:pt idx="28">
                  <c:v>25.17</c:v>
                </c:pt>
                <c:pt idx="29">
                  <c:v>27.62</c:v>
                </c:pt>
                <c:pt idx="30">
                  <c:v>14.56</c:v>
                </c:pt>
                <c:pt idx="31">
                  <c:v>13.4</c:v>
                </c:pt>
                <c:pt idx="32">
                  <c:v>15.54</c:v>
                </c:pt>
                <c:pt idx="33">
                  <c:v>28.83</c:v>
                </c:pt>
                <c:pt idx="34">
                  <c:v>15.94</c:v>
                </c:pt>
                <c:pt idx="35">
                  <c:v>27.66</c:v>
                </c:pt>
                <c:pt idx="36">
                  <c:v>29.46</c:v>
                </c:pt>
                <c:pt idx="37">
                  <c:v>28.38</c:v>
                </c:pt>
                <c:pt idx="38">
                  <c:v>24.04</c:v>
                </c:pt>
                <c:pt idx="39">
                  <c:v>35.49</c:v>
                </c:pt>
                <c:pt idx="40">
                  <c:v>41.65</c:v>
                </c:pt>
                <c:pt idx="41">
                  <c:v>59.45</c:v>
                </c:pt>
                <c:pt idx="42">
                  <c:v>22.42</c:v>
                </c:pt>
                <c:pt idx="43">
                  <c:v>18.55</c:v>
                </c:pt>
                <c:pt idx="44">
                  <c:v>16.97</c:v>
                </c:pt>
                <c:pt idx="45">
                  <c:v>47.4</c:v>
                </c:pt>
                <c:pt idx="46">
                  <c:v>20.66</c:v>
                </c:pt>
                <c:pt idx="47">
                  <c:v>15.72</c:v>
                </c:pt>
                <c:pt idx="48">
                  <c:v>13.6</c:v>
                </c:pt>
                <c:pt idx="49">
                  <c:v>32.46</c:v>
                </c:pt>
                <c:pt idx="50">
                  <c:v>16.75</c:v>
                </c:pt>
                <c:pt idx="51">
                  <c:v>20.51</c:v>
                </c:pt>
                <c:pt idx="52">
                  <c:v>19.22</c:v>
                </c:pt>
                <c:pt idx="53">
                  <c:v>14.01</c:v>
                </c:pt>
                <c:pt idx="54">
                  <c:v>12.08</c:v>
                </c:pt>
                <c:pt idx="55">
                  <c:v>10.46</c:v>
                </c:pt>
                <c:pt idx="56">
                  <c:v>19.66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57.95</c:v>
                </c:pt>
                <c:pt idx="2">
                  <c:v>59.24</c:v>
                </c:pt>
                <c:pt idx="3">
                  <c:v>60.53</c:v>
                </c:pt>
                <c:pt idx="4">
                  <c:v>98.97</c:v>
                </c:pt>
                <c:pt idx="5">
                  <c:v>107.25</c:v>
                </c:pt>
                <c:pt idx="6">
                  <c:v>90.34</c:v>
                </c:pt>
                <c:pt idx="7">
                  <c:v>101.3</c:v>
                </c:pt>
                <c:pt idx="8">
                  <c:v>126.42</c:v>
                </c:pt>
                <c:pt idx="9">
                  <c:v>124.81</c:v>
                </c:pt>
                <c:pt idx="10">
                  <c:v>126.65</c:v>
                </c:pt>
                <c:pt idx="11">
                  <c:v>89.79</c:v>
                </c:pt>
                <c:pt idx="12">
                  <c:v>105.37</c:v>
                </c:pt>
                <c:pt idx="13">
                  <c:v>115.82</c:v>
                </c:pt>
                <c:pt idx="14">
                  <c:v>101.64</c:v>
                </c:pt>
                <c:pt idx="15">
                  <c:v>97.98</c:v>
                </c:pt>
                <c:pt idx="16">
                  <c:v>123.45</c:v>
                </c:pt>
                <c:pt idx="17">
                  <c:v>127.21</c:v>
                </c:pt>
                <c:pt idx="18">
                  <c:v>116.27</c:v>
                </c:pt>
                <c:pt idx="19">
                  <c:v>90.84</c:v>
                </c:pt>
                <c:pt idx="20">
                  <c:v>150.34</c:v>
                </c:pt>
                <c:pt idx="21">
                  <c:v>132.18</c:v>
                </c:pt>
                <c:pt idx="22">
                  <c:v>144.75</c:v>
                </c:pt>
                <c:pt idx="23">
                  <c:v>108.01</c:v>
                </c:pt>
                <c:pt idx="24">
                  <c:v>131.28</c:v>
                </c:pt>
                <c:pt idx="25">
                  <c:v>143.38999999999999</c:v>
                </c:pt>
                <c:pt idx="26">
                  <c:v>143.93</c:v>
                </c:pt>
                <c:pt idx="27">
                  <c:v>121.84</c:v>
                </c:pt>
                <c:pt idx="28">
                  <c:v>148.22999999999999</c:v>
                </c:pt>
                <c:pt idx="29">
                  <c:v>159.37</c:v>
                </c:pt>
                <c:pt idx="30">
                  <c:v>160.47</c:v>
                </c:pt>
                <c:pt idx="31">
                  <c:v>132.72999999999999</c:v>
                </c:pt>
                <c:pt idx="32">
                  <c:v>188.96</c:v>
                </c:pt>
                <c:pt idx="33">
                  <c:v>258.99</c:v>
                </c:pt>
                <c:pt idx="34">
                  <c:v>233.3</c:v>
                </c:pt>
                <c:pt idx="35">
                  <c:v>187.74</c:v>
                </c:pt>
                <c:pt idx="36">
                  <c:v>250.12</c:v>
                </c:pt>
                <c:pt idx="37">
                  <c:v>248.12</c:v>
                </c:pt>
                <c:pt idx="38">
                  <c:v>227.11</c:v>
                </c:pt>
                <c:pt idx="39">
                  <c:v>199.38</c:v>
                </c:pt>
                <c:pt idx="40">
                  <c:v>259.99</c:v>
                </c:pt>
                <c:pt idx="41">
                  <c:v>275.79000000000002</c:v>
                </c:pt>
                <c:pt idx="42">
                  <c:v>266.14</c:v>
                </c:pt>
                <c:pt idx="43">
                  <c:v>211.48</c:v>
                </c:pt>
                <c:pt idx="44">
                  <c:v>276.55</c:v>
                </c:pt>
                <c:pt idx="45">
                  <c:v>283.07</c:v>
                </c:pt>
                <c:pt idx="46">
                  <c:v>302.86</c:v>
                </c:pt>
                <c:pt idx="47">
                  <c:v>290.77999999999997</c:v>
                </c:pt>
                <c:pt idx="48">
                  <c:v>332.97</c:v>
                </c:pt>
                <c:pt idx="49">
                  <c:v>393</c:v>
                </c:pt>
                <c:pt idx="50">
                  <c:v>357.44</c:v>
                </c:pt>
                <c:pt idx="51">
                  <c:v>296.92</c:v>
                </c:pt>
                <c:pt idx="52">
                  <c:v>322.27999999999997</c:v>
                </c:pt>
                <c:pt idx="53">
                  <c:v>322.99</c:v>
                </c:pt>
                <c:pt idx="54">
                  <c:v>298.27999999999997</c:v>
                </c:pt>
                <c:pt idx="55">
                  <c:v>239.97</c:v>
                </c:pt>
                <c:pt idx="56">
                  <c:v>319.61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4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169.64</c:v>
                </c:pt>
                <c:pt idx="1">
                  <c:v>168.83</c:v>
                </c:pt>
                <c:pt idx="2">
                  <c:v>168.57</c:v>
                </c:pt>
                <c:pt idx="3">
                  <c:v>168.32</c:v>
                </c:pt>
                <c:pt idx="4">
                  <c:v>186.98</c:v>
                </c:pt>
                <c:pt idx="5">
                  <c:v>205.68</c:v>
                </c:pt>
                <c:pt idx="6">
                  <c:v>214.83</c:v>
                </c:pt>
                <c:pt idx="7">
                  <c:v>223.68</c:v>
                </c:pt>
                <c:pt idx="8">
                  <c:v>212.25</c:v>
                </c:pt>
                <c:pt idx="9">
                  <c:v>227.66</c:v>
                </c:pt>
                <c:pt idx="10">
                  <c:v>266.37</c:v>
                </c:pt>
                <c:pt idx="11">
                  <c:v>222.68</c:v>
                </c:pt>
                <c:pt idx="12">
                  <c:v>221.52</c:v>
                </c:pt>
                <c:pt idx="13">
                  <c:v>256.58999999999997</c:v>
                </c:pt>
                <c:pt idx="14">
                  <c:v>278.91000000000003</c:v>
                </c:pt>
                <c:pt idx="15">
                  <c:v>270.94</c:v>
                </c:pt>
                <c:pt idx="16">
                  <c:v>275.79000000000002</c:v>
                </c:pt>
                <c:pt idx="17">
                  <c:v>300.5</c:v>
                </c:pt>
                <c:pt idx="18">
                  <c:v>319.85000000000002</c:v>
                </c:pt>
                <c:pt idx="19">
                  <c:v>307.92</c:v>
                </c:pt>
                <c:pt idx="20">
                  <c:v>332.95</c:v>
                </c:pt>
                <c:pt idx="21">
                  <c:v>345.01</c:v>
                </c:pt>
                <c:pt idx="22">
                  <c:v>378.47</c:v>
                </c:pt>
                <c:pt idx="23">
                  <c:v>387.97</c:v>
                </c:pt>
                <c:pt idx="24">
                  <c:v>404.65</c:v>
                </c:pt>
                <c:pt idx="25">
                  <c:v>428.89</c:v>
                </c:pt>
                <c:pt idx="26">
                  <c:v>421.99</c:v>
                </c:pt>
                <c:pt idx="27">
                  <c:v>417.94</c:v>
                </c:pt>
                <c:pt idx="28">
                  <c:v>421.53</c:v>
                </c:pt>
                <c:pt idx="29">
                  <c:v>431.77</c:v>
                </c:pt>
                <c:pt idx="30">
                  <c:v>438.25</c:v>
                </c:pt>
                <c:pt idx="31">
                  <c:v>443.95</c:v>
                </c:pt>
                <c:pt idx="32">
                  <c:v>500.06</c:v>
                </c:pt>
                <c:pt idx="33">
                  <c:v>604.78</c:v>
                </c:pt>
                <c:pt idx="34">
                  <c:v>584.52</c:v>
                </c:pt>
                <c:pt idx="35">
                  <c:v>670.38</c:v>
                </c:pt>
                <c:pt idx="36">
                  <c:v>649</c:v>
                </c:pt>
                <c:pt idx="37">
                  <c:v>676</c:v>
                </c:pt>
                <c:pt idx="38">
                  <c:v>632.53</c:v>
                </c:pt>
                <c:pt idx="39">
                  <c:v>621.97</c:v>
                </c:pt>
                <c:pt idx="40">
                  <c:v>649.15</c:v>
                </c:pt>
                <c:pt idx="41">
                  <c:v>675.37</c:v>
                </c:pt>
                <c:pt idx="42">
                  <c:v>705.22</c:v>
                </c:pt>
                <c:pt idx="43">
                  <c:v>697.32</c:v>
                </c:pt>
                <c:pt idx="44">
                  <c:v>685.89</c:v>
                </c:pt>
                <c:pt idx="45">
                  <c:v>718.4</c:v>
                </c:pt>
                <c:pt idx="46">
                  <c:v>782.26</c:v>
                </c:pt>
                <c:pt idx="47">
                  <c:v>822.08</c:v>
                </c:pt>
                <c:pt idx="48">
                  <c:v>877.82</c:v>
                </c:pt>
                <c:pt idx="49">
                  <c:v>902.05</c:v>
                </c:pt>
                <c:pt idx="50">
                  <c:v>908.81</c:v>
                </c:pt>
                <c:pt idx="51">
                  <c:v>930.26</c:v>
                </c:pt>
                <c:pt idx="52">
                  <c:v>918.07</c:v>
                </c:pt>
                <c:pt idx="53">
                  <c:v>906.87</c:v>
                </c:pt>
                <c:pt idx="54">
                  <c:v>897.35</c:v>
                </c:pt>
                <c:pt idx="55">
                  <c:v>877.97</c:v>
                </c:pt>
                <c:pt idx="56">
                  <c:v>857.16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25400">
              <a:noFill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</c:formatCode>
                <c:ptCount val="57"/>
                <c:pt idx="0">
                  <c:v>64.709999999999994</c:v>
                </c:pt>
                <c:pt idx="1">
                  <c:v>59.08</c:v>
                </c:pt>
                <c:pt idx="2">
                  <c:v>64.3</c:v>
                </c:pt>
                <c:pt idx="3">
                  <c:v>69.510000000000005</c:v>
                </c:pt>
                <c:pt idx="4">
                  <c:v>60.95</c:v>
                </c:pt>
                <c:pt idx="5">
                  <c:v>64.069999999999993</c:v>
                </c:pt>
                <c:pt idx="6">
                  <c:v>62.79</c:v>
                </c:pt>
                <c:pt idx="7">
                  <c:v>56.79</c:v>
                </c:pt>
                <c:pt idx="8">
                  <c:v>51.97</c:v>
                </c:pt>
                <c:pt idx="9">
                  <c:v>53.52</c:v>
                </c:pt>
                <c:pt idx="10">
                  <c:v>60.58</c:v>
                </c:pt>
                <c:pt idx="11">
                  <c:v>48.93</c:v>
                </c:pt>
                <c:pt idx="12">
                  <c:v>44.55</c:v>
                </c:pt>
                <c:pt idx="13">
                  <c:v>48.45</c:v>
                </c:pt>
                <c:pt idx="14">
                  <c:v>54.2</c:v>
                </c:pt>
                <c:pt idx="15">
                  <c:v>46.81</c:v>
                </c:pt>
                <c:pt idx="16">
                  <c:v>49.57</c:v>
                </c:pt>
                <c:pt idx="17">
                  <c:v>50.12</c:v>
                </c:pt>
                <c:pt idx="18">
                  <c:v>52.33</c:v>
                </c:pt>
                <c:pt idx="19">
                  <c:v>51</c:v>
                </c:pt>
                <c:pt idx="20">
                  <c:v>52.42</c:v>
                </c:pt>
                <c:pt idx="21">
                  <c:v>47.62</c:v>
                </c:pt>
                <c:pt idx="22">
                  <c:v>47.37</c:v>
                </c:pt>
                <c:pt idx="23">
                  <c:v>46.51</c:v>
                </c:pt>
                <c:pt idx="24">
                  <c:v>42.31</c:v>
                </c:pt>
                <c:pt idx="25">
                  <c:v>46.55</c:v>
                </c:pt>
                <c:pt idx="26">
                  <c:v>45.03</c:v>
                </c:pt>
                <c:pt idx="27">
                  <c:v>71.459999999999994</c:v>
                </c:pt>
                <c:pt idx="28">
                  <c:v>70.69</c:v>
                </c:pt>
                <c:pt idx="29">
                  <c:v>78.849999999999994</c:v>
                </c:pt>
                <c:pt idx="30" formatCode="General">
                  <c:v>79.83</c:v>
                </c:pt>
                <c:pt idx="31" formatCode="General">
                  <c:v>75.83</c:v>
                </c:pt>
                <c:pt idx="32" formatCode="General">
                  <c:v>69.459999999999994</c:v>
                </c:pt>
                <c:pt idx="33" formatCode="General">
                  <c:v>68.680000000000007</c:v>
                </c:pt>
                <c:pt idx="34" formatCode="General">
                  <c:v>61.02</c:v>
                </c:pt>
                <c:pt idx="35" formatCode="General">
                  <c:v>67.819999999999993</c:v>
                </c:pt>
                <c:pt idx="36" formatCode="General">
                  <c:v>59.5</c:v>
                </c:pt>
                <c:pt idx="37" formatCode="General">
                  <c:v>54.31</c:v>
                </c:pt>
                <c:pt idx="38" formatCode="General">
                  <c:v>49.27</c:v>
                </c:pt>
                <c:pt idx="39" formatCode="General">
                  <c:v>53.09</c:v>
                </c:pt>
                <c:pt idx="40" formatCode="General">
                  <c:v>53.85</c:v>
                </c:pt>
                <c:pt idx="41" formatCode="General">
                  <c:v>70.88</c:v>
                </c:pt>
                <c:pt idx="42" formatCode="General">
                  <c:v>56.19</c:v>
                </c:pt>
                <c:pt idx="43" formatCode="General">
                  <c:v>52.03</c:v>
                </c:pt>
                <c:pt idx="44" formatCode="General">
                  <c:v>48.31</c:v>
                </c:pt>
                <c:pt idx="45" formatCode="General">
                  <c:v>55.05</c:v>
                </c:pt>
                <c:pt idx="46" formatCode="General">
                  <c:v>48.81</c:v>
                </c:pt>
                <c:pt idx="47" formatCode="General">
                  <c:v>46.06</c:v>
                </c:pt>
                <c:pt idx="48" formatCode="General">
                  <c:v>44.28</c:v>
                </c:pt>
                <c:pt idx="49" formatCode="General">
                  <c:v>57.83</c:v>
                </c:pt>
                <c:pt idx="50" formatCode="General">
                  <c:v>56.63</c:v>
                </c:pt>
                <c:pt idx="51" formatCode="General">
                  <c:v>59.75</c:v>
                </c:pt>
                <c:pt idx="52" formatCode="General">
                  <c:v>56.99</c:v>
                </c:pt>
                <c:pt idx="53" formatCode="General">
                  <c:v>56.9</c:v>
                </c:pt>
                <c:pt idx="54" formatCode="General">
                  <c:v>42.02</c:v>
                </c:pt>
                <c:pt idx="55" formatCode="General">
                  <c:v>39.65</c:v>
                </c:pt>
                <c:pt idx="56" formatCode="General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11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260.14</c:v>
                </c:pt>
                <c:pt idx="2">
                  <c:v>190.43</c:v>
                </c:pt>
                <c:pt idx="3">
                  <c:v>200.21</c:v>
                </c:pt>
                <c:pt idx="4">
                  <c:v>329.23</c:v>
                </c:pt>
                <c:pt idx="5">
                  <c:v>417.27</c:v>
                </c:pt>
                <c:pt idx="6">
                  <c:v>228.97</c:v>
                </c:pt>
                <c:pt idx="7">
                  <c:v>206.28</c:v>
                </c:pt>
                <c:pt idx="8">
                  <c:v>301.79000000000002</c:v>
                </c:pt>
                <c:pt idx="9">
                  <c:v>372.73</c:v>
                </c:pt>
                <c:pt idx="10">
                  <c:v>339.13</c:v>
                </c:pt>
                <c:pt idx="11">
                  <c:v>231.94</c:v>
                </c:pt>
                <c:pt idx="12">
                  <c:v>294.55</c:v>
                </c:pt>
                <c:pt idx="13">
                  <c:v>458.74</c:v>
                </c:pt>
                <c:pt idx="14">
                  <c:v>387.06</c:v>
                </c:pt>
                <c:pt idx="15">
                  <c:v>312.49</c:v>
                </c:pt>
                <c:pt idx="16">
                  <c:v>398.47</c:v>
                </c:pt>
                <c:pt idx="17">
                  <c:v>432.94</c:v>
                </c:pt>
                <c:pt idx="18">
                  <c:v>327.68</c:v>
                </c:pt>
                <c:pt idx="19">
                  <c:v>374.56</c:v>
                </c:pt>
                <c:pt idx="20">
                  <c:v>395.62</c:v>
                </c:pt>
                <c:pt idx="21">
                  <c:v>365.51</c:v>
                </c:pt>
                <c:pt idx="22">
                  <c:v>375.3</c:v>
                </c:pt>
                <c:pt idx="23">
                  <c:v>374.78</c:v>
                </c:pt>
                <c:pt idx="24">
                  <c:v>440.15</c:v>
                </c:pt>
                <c:pt idx="25">
                  <c:v>302.94</c:v>
                </c:pt>
                <c:pt idx="26">
                  <c:v>297.83</c:v>
                </c:pt>
                <c:pt idx="27">
                  <c:v>288.75</c:v>
                </c:pt>
                <c:pt idx="28">
                  <c:v>438.03</c:v>
                </c:pt>
                <c:pt idx="29">
                  <c:v>344.62</c:v>
                </c:pt>
                <c:pt idx="30">
                  <c:v>297.94</c:v>
                </c:pt>
                <c:pt idx="31">
                  <c:v>258.20999999999998</c:v>
                </c:pt>
                <c:pt idx="32">
                  <c:v>365.72</c:v>
                </c:pt>
                <c:pt idx="33">
                  <c:v>610.66</c:v>
                </c:pt>
                <c:pt idx="34">
                  <c:v>451.43</c:v>
                </c:pt>
                <c:pt idx="35">
                  <c:v>356.68</c:v>
                </c:pt>
                <c:pt idx="36">
                  <c:v>467.14</c:v>
                </c:pt>
                <c:pt idx="37">
                  <c:v>537.74</c:v>
                </c:pt>
                <c:pt idx="38">
                  <c:v>555.25</c:v>
                </c:pt>
                <c:pt idx="39">
                  <c:v>335.11</c:v>
                </c:pt>
                <c:pt idx="40">
                  <c:v>450.25</c:v>
                </c:pt>
                <c:pt idx="41">
                  <c:v>503.34</c:v>
                </c:pt>
                <c:pt idx="42">
                  <c:v>394.72</c:v>
                </c:pt>
                <c:pt idx="43">
                  <c:v>360.36</c:v>
                </c:pt>
                <c:pt idx="44">
                  <c:v>510.55</c:v>
                </c:pt>
                <c:pt idx="45">
                  <c:v>504.5</c:v>
                </c:pt>
                <c:pt idx="46">
                  <c:v>373.93</c:v>
                </c:pt>
                <c:pt idx="47">
                  <c:v>327.8</c:v>
                </c:pt>
                <c:pt idx="48">
                  <c:v>751.75</c:v>
                </c:pt>
                <c:pt idx="49">
                  <c:v>458.15</c:v>
                </c:pt>
                <c:pt idx="50">
                  <c:v>426.05</c:v>
                </c:pt>
                <c:pt idx="51">
                  <c:v>372.92</c:v>
                </c:pt>
                <c:pt idx="52">
                  <c:v>484.46</c:v>
                </c:pt>
                <c:pt idx="53">
                  <c:v>533.87</c:v>
                </c:pt>
                <c:pt idx="54">
                  <c:v>458.74</c:v>
                </c:pt>
                <c:pt idx="55">
                  <c:v>340.3</c:v>
                </c:pt>
                <c:pt idx="56">
                  <c:v>653.84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1304.69</c:v>
                </c:pt>
                <c:pt idx="1">
                  <c:v>1300.94</c:v>
                </c:pt>
                <c:pt idx="2">
                  <c:v>1169.6099999999999</c:v>
                </c:pt>
                <c:pt idx="3">
                  <c:v>1156.24</c:v>
                </c:pt>
                <c:pt idx="4">
                  <c:v>1228.0899999999999</c:v>
                </c:pt>
                <c:pt idx="5">
                  <c:v>1492.2</c:v>
                </c:pt>
                <c:pt idx="6">
                  <c:v>1442.23</c:v>
                </c:pt>
                <c:pt idx="7">
                  <c:v>1401.47</c:v>
                </c:pt>
                <c:pt idx="8">
                  <c:v>1435.21</c:v>
                </c:pt>
                <c:pt idx="9">
                  <c:v>1582.63</c:v>
                </c:pt>
                <c:pt idx="10">
                  <c:v>1708.17</c:v>
                </c:pt>
                <c:pt idx="11">
                  <c:v>1650.08</c:v>
                </c:pt>
                <c:pt idx="12">
                  <c:v>1571.02</c:v>
                </c:pt>
                <c:pt idx="13">
                  <c:v>1591.18</c:v>
                </c:pt>
                <c:pt idx="14">
                  <c:v>1637.98</c:v>
                </c:pt>
                <c:pt idx="15">
                  <c:v>1607.32</c:v>
                </c:pt>
                <c:pt idx="16">
                  <c:v>1567.7</c:v>
                </c:pt>
                <c:pt idx="17">
                  <c:v>1677.25</c:v>
                </c:pt>
                <c:pt idx="18">
                  <c:v>1652.48</c:v>
                </c:pt>
                <c:pt idx="19">
                  <c:v>1737.67</c:v>
                </c:pt>
                <c:pt idx="20">
                  <c:v>1783.76</c:v>
                </c:pt>
                <c:pt idx="21">
                  <c:v>1786.14</c:v>
                </c:pt>
                <c:pt idx="22">
                  <c:v>1719.33</c:v>
                </c:pt>
                <c:pt idx="23">
                  <c:v>1854.08</c:v>
                </c:pt>
                <c:pt idx="24">
                  <c:v>1947.44</c:v>
                </c:pt>
                <c:pt idx="25">
                  <c:v>1828.42</c:v>
                </c:pt>
                <c:pt idx="26">
                  <c:v>1746.89</c:v>
                </c:pt>
                <c:pt idx="27">
                  <c:v>1745.08</c:v>
                </c:pt>
                <c:pt idx="28">
                  <c:v>1828.42</c:v>
                </c:pt>
                <c:pt idx="29">
                  <c:v>1815.81</c:v>
                </c:pt>
                <c:pt idx="30">
                  <c:v>1724.65</c:v>
                </c:pt>
                <c:pt idx="31">
                  <c:v>1656.66</c:v>
                </c:pt>
                <c:pt idx="32">
                  <c:v>1615.69</c:v>
                </c:pt>
                <c:pt idx="33">
                  <c:v>1890.46</c:v>
                </c:pt>
                <c:pt idx="34">
                  <c:v>1761.19</c:v>
                </c:pt>
                <c:pt idx="35">
                  <c:v>1664.41</c:v>
                </c:pt>
                <c:pt idx="36">
                  <c:v>1740.48</c:v>
                </c:pt>
                <c:pt idx="37">
                  <c:v>1830.01</c:v>
                </c:pt>
                <c:pt idx="38">
                  <c:v>1891.91</c:v>
                </c:pt>
                <c:pt idx="39">
                  <c:v>1734.79</c:v>
                </c:pt>
                <c:pt idx="40">
                  <c:v>1736.16</c:v>
                </c:pt>
                <c:pt idx="41">
                  <c:v>1763.74</c:v>
                </c:pt>
                <c:pt idx="42">
                  <c:v>1723.57</c:v>
                </c:pt>
                <c:pt idx="43">
                  <c:v>1769.15</c:v>
                </c:pt>
                <c:pt idx="44">
                  <c:v>1837.05</c:v>
                </c:pt>
                <c:pt idx="45">
                  <c:v>1863.97</c:v>
                </c:pt>
                <c:pt idx="46">
                  <c:v>1808.49</c:v>
                </c:pt>
                <c:pt idx="47">
                  <c:v>1784.67</c:v>
                </c:pt>
                <c:pt idx="48">
                  <c:v>2234.33</c:v>
                </c:pt>
                <c:pt idx="49">
                  <c:v>2272.4</c:v>
                </c:pt>
                <c:pt idx="50">
                  <c:v>2193.9499999999998</c:v>
                </c:pt>
                <c:pt idx="51">
                  <c:v>2189.02</c:v>
                </c:pt>
                <c:pt idx="52">
                  <c:v>2240.3200000000002</c:v>
                </c:pt>
                <c:pt idx="53">
                  <c:v>2167.59</c:v>
                </c:pt>
                <c:pt idx="54">
                  <c:v>2186.9899999999998</c:v>
                </c:pt>
                <c:pt idx="55">
                  <c:v>2124.42</c:v>
                </c:pt>
                <c:pt idx="56">
                  <c:v>2241.0100000000002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1274881502468277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Taul1!$A$2:$A$71</c:f>
              <c:strCache>
                <c:ptCount val="70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  <c:pt idx="65">
                  <c:v>24(1)</c:v>
                </c:pt>
                <c:pt idx="66">
                  <c:v>24(4)</c:v>
                </c:pt>
                <c:pt idx="67">
                  <c:v>24(7)</c:v>
                </c:pt>
                <c:pt idx="68">
                  <c:v>24(10)</c:v>
                </c:pt>
                <c:pt idx="69">
                  <c:v>25(1)</c:v>
                </c:pt>
              </c:strCache>
            </c:strRef>
          </c:cat>
          <c:val>
            <c:numRef>
              <c:f>Taul1!$B$2:$B$71</c:f>
              <c:numCache>
                <c:formatCode>General</c:formatCode>
                <c:ptCount val="70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  <c:pt idx="65">
                  <c:v>-23.2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2024Q4</c:v>
                </c:pt>
              </c:strCache>
            </c:strRef>
          </c:cat>
          <c:val>
            <c:numRef>
              <c:f>Taul1!$B$4:$B$39</c:f>
              <c:numCache>
                <c:formatCode>General</c:formatCode>
                <c:ptCount val="36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  <c:pt idx="35">
                  <c:v>-1200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2024Q4</c:v>
                </c:pt>
              </c:strCache>
            </c:strRef>
          </c:cat>
          <c:val>
            <c:numRef>
              <c:f>Taul1!$C$4:$C$39</c:f>
              <c:numCache>
                <c:formatCode>#,##0</c:formatCode>
                <c:ptCount val="36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  <c:pt idx="35" formatCode="General">
                  <c:v>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1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366727281582397E-2"/>
          <c:y val="0.90557673802951788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6789.62</c:v>
                </c:pt>
                <c:pt idx="2">
                  <c:v>7042.39</c:v>
                </c:pt>
                <c:pt idx="3">
                  <c:v>6896.65</c:v>
                </c:pt>
                <c:pt idx="4">
                  <c:v>9016.19</c:v>
                </c:pt>
                <c:pt idx="5">
                  <c:v>8286.84</c:v>
                </c:pt>
                <c:pt idx="6">
                  <c:v>8620.5</c:v>
                </c:pt>
                <c:pt idx="7">
                  <c:v>7560.63</c:v>
                </c:pt>
                <c:pt idx="8">
                  <c:v>9305.08</c:v>
                </c:pt>
                <c:pt idx="9">
                  <c:v>8106.02</c:v>
                </c:pt>
                <c:pt idx="10">
                  <c:v>8438.51</c:v>
                </c:pt>
                <c:pt idx="11">
                  <c:v>7483.87</c:v>
                </c:pt>
                <c:pt idx="12">
                  <c:v>8744.94</c:v>
                </c:pt>
                <c:pt idx="13">
                  <c:v>6914.1</c:v>
                </c:pt>
                <c:pt idx="14">
                  <c:v>7381.82</c:v>
                </c:pt>
                <c:pt idx="15">
                  <c:v>6695.66</c:v>
                </c:pt>
                <c:pt idx="16">
                  <c:v>7478.28</c:v>
                </c:pt>
                <c:pt idx="17">
                  <c:v>7480.38</c:v>
                </c:pt>
                <c:pt idx="18">
                  <c:v>7753.36</c:v>
                </c:pt>
                <c:pt idx="19">
                  <c:v>9109.4500000000007</c:v>
                </c:pt>
                <c:pt idx="20">
                  <c:v>7876.42</c:v>
                </c:pt>
                <c:pt idx="21">
                  <c:v>6805.54</c:v>
                </c:pt>
                <c:pt idx="22">
                  <c:v>8801.2999999999993</c:v>
                </c:pt>
                <c:pt idx="23">
                  <c:v>7121.76</c:v>
                </c:pt>
                <c:pt idx="24">
                  <c:v>8047.36</c:v>
                </c:pt>
                <c:pt idx="25">
                  <c:v>6898.08</c:v>
                </c:pt>
                <c:pt idx="26">
                  <c:v>6569.47</c:v>
                </c:pt>
                <c:pt idx="27">
                  <c:v>6547.54</c:v>
                </c:pt>
                <c:pt idx="28">
                  <c:v>8077.24</c:v>
                </c:pt>
                <c:pt idx="29">
                  <c:v>7707.5</c:v>
                </c:pt>
                <c:pt idx="30">
                  <c:v>9698.92</c:v>
                </c:pt>
                <c:pt idx="31">
                  <c:v>7343.79</c:v>
                </c:pt>
                <c:pt idx="32">
                  <c:v>11335.89</c:v>
                </c:pt>
                <c:pt idx="33">
                  <c:v>9193.2099999999991</c:v>
                </c:pt>
                <c:pt idx="34">
                  <c:v>8921.44</c:v>
                </c:pt>
                <c:pt idx="35">
                  <c:v>8972.7900000000009</c:v>
                </c:pt>
                <c:pt idx="36">
                  <c:v>10217.299999999999</c:v>
                </c:pt>
                <c:pt idx="37">
                  <c:v>10217.67</c:v>
                </c:pt>
                <c:pt idx="38">
                  <c:v>9773.25</c:v>
                </c:pt>
                <c:pt idx="39">
                  <c:v>10087.26</c:v>
                </c:pt>
                <c:pt idx="40">
                  <c:v>11546.88</c:v>
                </c:pt>
                <c:pt idx="41">
                  <c:v>9077.48</c:v>
                </c:pt>
                <c:pt idx="42">
                  <c:v>8383.51</c:v>
                </c:pt>
                <c:pt idx="43">
                  <c:v>8878.07</c:v>
                </c:pt>
                <c:pt idx="44">
                  <c:v>13365.02</c:v>
                </c:pt>
                <c:pt idx="45">
                  <c:v>9527.6299999999992</c:v>
                </c:pt>
                <c:pt idx="46">
                  <c:v>10168.81</c:v>
                </c:pt>
                <c:pt idx="47">
                  <c:v>9978.84</c:v>
                </c:pt>
                <c:pt idx="48">
                  <c:v>13877.78</c:v>
                </c:pt>
                <c:pt idx="49">
                  <c:v>10382.68</c:v>
                </c:pt>
                <c:pt idx="50">
                  <c:v>11226.28</c:v>
                </c:pt>
                <c:pt idx="51">
                  <c:v>11613.32</c:v>
                </c:pt>
                <c:pt idx="52">
                  <c:v>13332.06</c:v>
                </c:pt>
                <c:pt idx="53">
                  <c:v>11639.44</c:v>
                </c:pt>
                <c:pt idx="54">
                  <c:v>10637.68</c:v>
                </c:pt>
                <c:pt idx="55">
                  <c:v>8086.17</c:v>
                </c:pt>
                <c:pt idx="56">
                  <c:v>10786.17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5114.66</c:v>
                </c:pt>
                <c:pt idx="2">
                  <c:v>5508.86</c:v>
                </c:pt>
                <c:pt idx="3">
                  <c:v>5413.53</c:v>
                </c:pt>
                <c:pt idx="4">
                  <c:v>6757.04</c:v>
                </c:pt>
                <c:pt idx="5">
                  <c:v>5852.04</c:v>
                </c:pt>
                <c:pt idx="6">
                  <c:v>6612.18</c:v>
                </c:pt>
                <c:pt idx="7">
                  <c:v>5709.8</c:v>
                </c:pt>
                <c:pt idx="8">
                  <c:v>7079.35</c:v>
                </c:pt>
                <c:pt idx="9">
                  <c:v>6055.51</c:v>
                </c:pt>
                <c:pt idx="10">
                  <c:v>6492.11</c:v>
                </c:pt>
                <c:pt idx="11">
                  <c:v>5962.99</c:v>
                </c:pt>
                <c:pt idx="12">
                  <c:v>6977.72</c:v>
                </c:pt>
                <c:pt idx="13">
                  <c:v>5144.72</c:v>
                </c:pt>
                <c:pt idx="14">
                  <c:v>5490.4</c:v>
                </c:pt>
                <c:pt idx="15">
                  <c:v>5192.07</c:v>
                </c:pt>
                <c:pt idx="16">
                  <c:v>5802.26</c:v>
                </c:pt>
                <c:pt idx="17">
                  <c:v>5405.91</c:v>
                </c:pt>
                <c:pt idx="18">
                  <c:v>5598.47</c:v>
                </c:pt>
                <c:pt idx="19">
                  <c:v>6550.46</c:v>
                </c:pt>
                <c:pt idx="20">
                  <c:v>5866.27</c:v>
                </c:pt>
                <c:pt idx="21">
                  <c:v>4786.12</c:v>
                </c:pt>
                <c:pt idx="22">
                  <c:v>6372.45</c:v>
                </c:pt>
                <c:pt idx="23">
                  <c:v>5447.93</c:v>
                </c:pt>
                <c:pt idx="24">
                  <c:v>5713.92</c:v>
                </c:pt>
                <c:pt idx="25">
                  <c:v>4763.4799999999996</c:v>
                </c:pt>
                <c:pt idx="26">
                  <c:v>4570.9799999999996</c:v>
                </c:pt>
                <c:pt idx="27">
                  <c:v>4658.5600000000004</c:v>
                </c:pt>
                <c:pt idx="28">
                  <c:v>5601.68</c:v>
                </c:pt>
                <c:pt idx="29">
                  <c:v>5636.24</c:v>
                </c:pt>
                <c:pt idx="30">
                  <c:v>7485.06</c:v>
                </c:pt>
                <c:pt idx="31">
                  <c:v>5205.0600000000004</c:v>
                </c:pt>
                <c:pt idx="32">
                  <c:v>8283.27</c:v>
                </c:pt>
                <c:pt idx="33">
                  <c:v>6008.4</c:v>
                </c:pt>
                <c:pt idx="34">
                  <c:v>6365.27</c:v>
                </c:pt>
                <c:pt idx="35">
                  <c:v>6643.39</c:v>
                </c:pt>
                <c:pt idx="36">
                  <c:v>7325.74</c:v>
                </c:pt>
                <c:pt idx="37">
                  <c:v>7212.1</c:v>
                </c:pt>
                <c:pt idx="38">
                  <c:v>6710.9</c:v>
                </c:pt>
                <c:pt idx="39">
                  <c:v>7219.64</c:v>
                </c:pt>
                <c:pt idx="40">
                  <c:v>8804.9599999999991</c:v>
                </c:pt>
                <c:pt idx="41">
                  <c:v>6360.63</c:v>
                </c:pt>
                <c:pt idx="42">
                  <c:v>5809.04</c:v>
                </c:pt>
                <c:pt idx="43">
                  <c:v>6492.48</c:v>
                </c:pt>
                <c:pt idx="44">
                  <c:v>9711.07</c:v>
                </c:pt>
                <c:pt idx="45">
                  <c:v>6784.06</c:v>
                </c:pt>
                <c:pt idx="46">
                  <c:v>7818.78</c:v>
                </c:pt>
                <c:pt idx="47">
                  <c:v>7925.86</c:v>
                </c:pt>
                <c:pt idx="48">
                  <c:v>10941.41</c:v>
                </c:pt>
                <c:pt idx="49">
                  <c:v>7903.81</c:v>
                </c:pt>
                <c:pt idx="50">
                  <c:v>8247.7900000000009</c:v>
                </c:pt>
                <c:pt idx="51">
                  <c:v>9448.36</c:v>
                </c:pt>
                <c:pt idx="52">
                  <c:v>10618.71</c:v>
                </c:pt>
                <c:pt idx="53">
                  <c:v>8988.26</c:v>
                </c:pt>
                <c:pt idx="54">
                  <c:v>8106.81</c:v>
                </c:pt>
                <c:pt idx="55">
                  <c:v>6241.34</c:v>
                </c:pt>
                <c:pt idx="56">
                  <c:v>8204.5300000000007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1674.97</c:v>
                </c:pt>
                <c:pt idx="2">
                  <c:v>1533.53</c:v>
                </c:pt>
                <c:pt idx="3">
                  <c:v>1483.12</c:v>
                </c:pt>
                <c:pt idx="4">
                  <c:v>2259.15</c:v>
                </c:pt>
                <c:pt idx="5">
                  <c:v>2434.81</c:v>
                </c:pt>
                <c:pt idx="6">
                  <c:v>2008.32</c:v>
                </c:pt>
                <c:pt idx="7">
                  <c:v>1850.82</c:v>
                </c:pt>
                <c:pt idx="8">
                  <c:v>2225.7399999999998</c:v>
                </c:pt>
                <c:pt idx="9">
                  <c:v>2050.5100000000002</c:v>
                </c:pt>
                <c:pt idx="10">
                  <c:v>1946.4</c:v>
                </c:pt>
                <c:pt idx="11">
                  <c:v>1520.89</c:v>
                </c:pt>
                <c:pt idx="12">
                  <c:v>1767.22</c:v>
                </c:pt>
                <c:pt idx="13">
                  <c:v>1769.38</c:v>
                </c:pt>
                <c:pt idx="14">
                  <c:v>1891.42</c:v>
                </c:pt>
                <c:pt idx="15">
                  <c:v>1503.59</c:v>
                </c:pt>
                <c:pt idx="16">
                  <c:v>1676.02</c:v>
                </c:pt>
                <c:pt idx="17">
                  <c:v>2074.4699999999998</c:v>
                </c:pt>
                <c:pt idx="18">
                  <c:v>2154.89</c:v>
                </c:pt>
                <c:pt idx="19">
                  <c:v>2558.9899999999998</c:v>
                </c:pt>
                <c:pt idx="20">
                  <c:v>2010.15</c:v>
                </c:pt>
                <c:pt idx="21">
                  <c:v>2019.42</c:v>
                </c:pt>
                <c:pt idx="22">
                  <c:v>2428.85</c:v>
                </c:pt>
                <c:pt idx="23">
                  <c:v>1673.83</c:v>
                </c:pt>
                <c:pt idx="24">
                  <c:v>2333.44</c:v>
                </c:pt>
                <c:pt idx="25">
                  <c:v>2134.6</c:v>
                </c:pt>
                <c:pt idx="26">
                  <c:v>1998.49</c:v>
                </c:pt>
                <c:pt idx="27">
                  <c:v>1888.99</c:v>
                </c:pt>
                <c:pt idx="28">
                  <c:v>2475.56</c:v>
                </c:pt>
                <c:pt idx="29">
                  <c:v>2071.2600000000002</c:v>
                </c:pt>
                <c:pt idx="30">
                  <c:v>2213.86</c:v>
                </c:pt>
                <c:pt idx="31">
                  <c:v>2138.73</c:v>
                </c:pt>
                <c:pt idx="32">
                  <c:v>3052.62</c:v>
                </c:pt>
                <c:pt idx="33">
                  <c:v>3184.81</c:v>
                </c:pt>
                <c:pt idx="34">
                  <c:v>2556.17</c:v>
                </c:pt>
                <c:pt idx="35">
                  <c:v>2329.4</c:v>
                </c:pt>
                <c:pt idx="36">
                  <c:v>2891.57</c:v>
                </c:pt>
                <c:pt idx="37">
                  <c:v>3005.57</c:v>
                </c:pt>
                <c:pt idx="38">
                  <c:v>3062.35</c:v>
                </c:pt>
                <c:pt idx="39">
                  <c:v>2867.62</c:v>
                </c:pt>
                <c:pt idx="40">
                  <c:v>2741.91</c:v>
                </c:pt>
                <c:pt idx="41">
                  <c:v>2716.86</c:v>
                </c:pt>
                <c:pt idx="42">
                  <c:v>2574.46</c:v>
                </c:pt>
                <c:pt idx="43">
                  <c:v>2385.58</c:v>
                </c:pt>
                <c:pt idx="44">
                  <c:v>3653.95</c:v>
                </c:pt>
                <c:pt idx="45">
                  <c:v>2743.56</c:v>
                </c:pt>
                <c:pt idx="46">
                  <c:v>2350.0300000000002</c:v>
                </c:pt>
                <c:pt idx="47">
                  <c:v>2052.9699999999998</c:v>
                </c:pt>
                <c:pt idx="48">
                  <c:v>2936.38</c:v>
                </c:pt>
                <c:pt idx="49">
                  <c:v>2478.87</c:v>
                </c:pt>
                <c:pt idx="50">
                  <c:v>2978.49</c:v>
                </c:pt>
                <c:pt idx="51">
                  <c:v>2164.96</c:v>
                </c:pt>
                <c:pt idx="52">
                  <c:v>2713.35</c:v>
                </c:pt>
                <c:pt idx="53">
                  <c:v>2651.18</c:v>
                </c:pt>
                <c:pt idx="54">
                  <c:v>2530.87</c:v>
                </c:pt>
                <c:pt idx="55">
                  <c:v>1844.84</c:v>
                </c:pt>
                <c:pt idx="56">
                  <c:v>2581.64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3251.49</c:v>
                </c:pt>
                <c:pt idx="1">
                  <c:v>3344.18</c:v>
                </c:pt>
                <c:pt idx="2">
                  <c:v>3116.04</c:v>
                </c:pt>
                <c:pt idx="3">
                  <c:v>3081.92</c:v>
                </c:pt>
                <c:pt idx="4">
                  <c:v>3477.28</c:v>
                </c:pt>
                <c:pt idx="5">
                  <c:v>4158.0600000000004</c:v>
                </c:pt>
                <c:pt idx="6">
                  <c:v>4238.42</c:v>
                </c:pt>
                <c:pt idx="7">
                  <c:v>4255.22</c:v>
                </c:pt>
                <c:pt idx="8">
                  <c:v>4209.0200000000004</c:v>
                </c:pt>
                <c:pt idx="9">
                  <c:v>4180.9399999999996</c:v>
                </c:pt>
                <c:pt idx="10">
                  <c:v>4615.9799999999996</c:v>
                </c:pt>
                <c:pt idx="11">
                  <c:v>4011.07</c:v>
                </c:pt>
                <c:pt idx="12">
                  <c:v>4005.45</c:v>
                </c:pt>
                <c:pt idx="13">
                  <c:v>3833.38</c:v>
                </c:pt>
                <c:pt idx="14">
                  <c:v>3923.68</c:v>
                </c:pt>
                <c:pt idx="15">
                  <c:v>3838.96</c:v>
                </c:pt>
                <c:pt idx="16">
                  <c:v>3603.48</c:v>
                </c:pt>
                <c:pt idx="17">
                  <c:v>4018.78</c:v>
                </c:pt>
                <c:pt idx="18">
                  <c:v>4135.67</c:v>
                </c:pt>
                <c:pt idx="19">
                  <c:v>4708.84</c:v>
                </c:pt>
                <c:pt idx="20">
                  <c:v>4832.6099999999997</c:v>
                </c:pt>
                <c:pt idx="21">
                  <c:v>5117.2299999999996</c:v>
                </c:pt>
                <c:pt idx="22">
                  <c:v>5115.26</c:v>
                </c:pt>
                <c:pt idx="23">
                  <c:v>4975.49</c:v>
                </c:pt>
                <c:pt idx="24">
                  <c:v>5347.86</c:v>
                </c:pt>
                <c:pt idx="25">
                  <c:v>5292.1</c:v>
                </c:pt>
                <c:pt idx="26">
                  <c:v>5105.7</c:v>
                </c:pt>
                <c:pt idx="27">
                  <c:v>4931.32</c:v>
                </c:pt>
                <c:pt idx="28">
                  <c:v>4989.8599999999997</c:v>
                </c:pt>
                <c:pt idx="29">
                  <c:v>4988.09</c:v>
                </c:pt>
                <c:pt idx="30">
                  <c:v>5080.42</c:v>
                </c:pt>
                <c:pt idx="31">
                  <c:v>4890.3900000000003</c:v>
                </c:pt>
                <c:pt idx="32">
                  <c:v>5172.25</c:v>
                </c:pt>
                <c:pt idx="33">
                  <c:v>5802.41</c:v>
                </c:pt>
                <c:pt idx="34">
                  <c:v>5502.8</c:v>
                </c:pt>
                <c:pt idx="35">
                  <c:v>5490.51</c:v>
                </c:pt>
                <c:pt idx="36">
                  <c:v>5660.29</c:v>
                </c:pt>
                <c:pt idx="37">
                  <c:v>5931.07</c:v>
                </c:pt>
                <c:pt idx="38">
                  <c:v>6045.64</c:v>
                </c:pt>
                <c:pt idx="39">
                  <c:v>6301.73</c:v>
                </c:pt>
                <c:pt idx="40">
                  <c:v>6267.74</c:v>
                </c:pt>
                <c:pt idx="41">
                  <c:v>6324.2</c:v>
                </c:pt>
                <c:pt idx="42">
                  <c:v>6232.9</c:v>
                </c:pt>
                <c:pt idx="43">
                  <c:v>6124.29</c:v>
                </c:pt>
                <c:pt idx="44">
                  <c:v>6878.32</c:v>
                </c:pt>
                <c:pt idx="45">
                  <c:v>7691.06</c:v>
                </c:pt>
                <c:pt idx="46">
                  <c:v>7838.11</c:v>
                </c:pt>
                <c:pt idx="47">
                  <c:v>7770.45</c:v>
                </c:pt>
                <c:pt idx="48">
                  <c:v>8164.81</c:v>
                </c:pt>
                <c:pt idx="49">
                  <c:v>8179.52</c:v>
                </c:pt>
                <c:pt idx="50">
                  <c:v>8563.27</c:v>
                </c:pt>
                <c:pt idx="51">
                  <c:v>8449.49</c:v>
                </c:pt>
                <c:pt idx="52">
                  <c:v>8482.7900000000009</c:v>
                </c:pt>
                <c:pt idx="53">
                  <c:v>8327.4500000000007</c:v>
                </c:pt>
                <c:pt idx="54">
                  <c:v>8374.43</c:v>
                </c:pt>
                <c:pt idx="55">
                  <c:v>7983.34</c:v>
                </c:pt>
                <c:pt idx="56">
                  <c:v>8022.11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12808.83</c:v>
                </c:pt>
                <c:pt idx="1">
                  <c:v>11949.9</c:v>
                </c:pt>
                <c:pt idx="2">
                  <c:v>12010.33</c:v>
                </c:pt>
                <c:pt idx="3">
                  <c:v>11876.83</c:v>
                </c:pt>
                <c:pt idx="4">
                  <c:v>11927.02</c:v>
                </c:pt>
                <c:pt idx="5">
                  <c:v>10767.77</c:v>
                </c:pt>
                <c:pt idx="6">
                  <c:v>11405.19</c:v>
                </c:pt>
                <c:pt idx="7">
                  <c:v>11830.45</c:v>
                </c:pt>
                <c:pt idx="8">
                  <c:v>12703.61</c:v>
                </c:pt>
                <c:pt idx="9">
                  <c:v>11945.46</c:v>
                </c:pt>
                <c:pt idx="10">
                  <c:v>12214.62</c:v>
                </c:pt>
                <c:pt idx="11">
                  <c:v>11604.84</c:v>
                </c:pt>
                <c:pt idx="12">
                  <c:v>12212.13</c:v>
                </c:pt>
                <c:pt idx="13">
                  <c:v>11185.64</c:v>
                </c:pt>
                <c:pt idx="14">
                  <c:v>11309.69</c:v>
                </c:pt>
                <c:pt idx="15">
                  <c:v>10990.4</c:v>
                </c:pt>
                <c:pt idx="16">
                  <c:v>10844.95</c:v>
                </c:pt>
                <c:pt idx="17">
                  <c:v>10631.47</c:v>
                </c:pt>
                <c:pt idx="18">
                  <c:v>10713.11</c:v>
                </c:pt>
                <c:pt idx="19">
                  <c:v>11875.9</c:v>
                </c:pt>
                <c:pt idx="20">
                  <c:v>11965.67</c:v>
                </c:pt>
                <c:pt idx="21">
                  <c:v>11533.9</c:v>
                </c:pt>
                <c:pt idx="22">
                  <c:v>12567.18</c:v>
                </c:pt>
                <c:pt idx="23">
                  <c:v>13407.44</c:v>
                </c:pt>
                <c:pt idx="24">
                  <c:v>14331.78</c:v>
                </c:pt>
                <c:pt idx="25">
                  <c:v>14048.62</c:v>
                </c:pt>
                <c:pt idx="26">
                  <c:v>13135.74</c:v>
                </c:pt>
                <c:pt idx="27">
                  <c:v>13619.99</c:v>
                </c:pt>
                <c:pt idx="28">
                  <c:v>13888.04</c:v>
                </c:pt>
                <c:pt idx="29">
                  <c:v>14527.28</c:v>
                </c:pt>
                <c:pt idx="30">
                  <c:v>16466.099999999999</c:v>
                </c:pt>
                <c:pt idx="31">
                  <c:v>16398.25</c:v>
                </c:pt>
                <c:pt idx="32">
                  <c:v>18574.75</c:v>
                </c:pt>
                <c:pt idx="33">
                  <c:v>18884.41</c:v>
                </c:pt>
                <c:pt idx="34">
                  <c:v>18594.86</c:v>
                </c:pt>
                <c:pt idx="35">
                  <c:v>20038.91</c:v>
                </c:pt>
                <c:pt idx="36">
                  <c:v>20846.73</c:v>
                </c:pt>
                <c:pt idx="37">
                  <c:v>21808.77</c:v>
                </c:pt>
                <c:pt idx="38">
                  <c:v>21766.48</c:v>
                </c:pt>
                <c:pt idx="39">
                  <c:v>21804.959999999999</c:v>
                </c:pt>
                <c:pt idx="40">
                  <c:v>22195.58</c:v>
                </c:pt>
                <c:pt idx="41">
                  <c:v>20751.37</c:v>
                </c:pt>
                <c:pt idx="42">
                  <c:v>20822.57</c:v>
                </c:pt>
                <c:pt idx="43">
                  <c:v>20587.419999999998</c:v>
                </c:pt>
                <c:pt idx="44">
                  <c:v>22326.05</c:v>
                </c:pt>
                <c:pt idx="45">
                  <c:v>20491.93</c:v>
                </c:pt>
                <c:pt idx="46">
                  <c:v>21687.360000000001</c:v>
                </c:pt>
                <c:pt idx="47">
                  <c:v>23685.32</c:v>
                </c:pt>
                <c:pt idx="48">
                  <c:v>25795.83</c:v>
                </c:pt>
                <c:pt idx="49">
                  <c:v>23375.86</c:v>
                </c:pt>
                <c:pt idx="50">
                  <c:v>24159.119999999999</c:v>
                </c:pt>
                <c:pt idx="51">
                  <c:v>26102.76</c:v>
                </c:pt>
                <c:pt idx="52">
                  <c:v>26269.47</c:v>
                </c:pt>
                <c:pt idx="53">
                  <c:v>25322.71</c:v>
                </c:pt>
                <c:pt idx="54">
                  <c:v>23123.919999999998</c:v>
                </c:pt>
                <c:pt idx="55">
                  <c:v>22193.14</c:v>
                </c:pt>
                <c:pt idx="56">
                  <c:v>21157.57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4233.95</c:v>
                </c:pt>
                <c:pt idx="2">
                  <c:v>4052.04</c:v>
                </c:pt>
                <c:pt idx="3">
                  <c:v>4147.21</c:v>
                </c:pt>
                <c:pt idx="4">
                  <c:v>5269.22</c:v>
                </c:pt>
                <c:pt idx="5">
                  <c:v>4221.8599999999997</c:v>
                </c:pt>
                <c:pt idx="6">
                  <c:v>3833.27</c:v>
                </c:pt>
                <c:pt idx="7">
                  <c:v>3905.32</c:v>
                </c:pt>
                <c:pt idx="8">
                  <c:v>4991.1099999999997</c:v>
                </c:pt>
                <c:pt idx="9">
                  <c:v>3884.28</c:v>
                </c:pt>
                <c:pt idx="10">
                  <c:v>4380.91</c:v>
                </c:pt>
                <c:pt idx="11">
                  <c:v>3908.86</c:v>
                </c:pt>
                <c:pt idx="12">
                  <c:v>4360.5200000000004</c:v>
                </c:pt>
                <c:pt idx="13">
                  <c:v>3083</c:v>
                </c:pt>
                <c:pt idx="14">
                  <c:v>3348</c:v>
                </c:pt>
                <c:pt idx="15">
                  <c:v>3019.21</c:v>
                </c:pt>
                <c:pt idx="16">
                  <c:v>3680.3</c:v>
                </c:pt>
                <c:pt idx="17">
                  <c:v>2931.32</c:v>
                </c:pt>
                <c:pt idx="18">
                  <c:v>2983.34</c:v>
                </c:pt>
                <c:pt idx="19">
                  <c:v>3622.75</c:v>
                </c:pt>
                <c:pt idx="20">
                  <c:v>3289.22</c:v>
                </c:pt>
                <c:pt idx="21">
                  <c:v>2679.29</c:v>
                </c:pt>
                <c:pt idx="22">
                  <c:v>2626.59</c:v>
                </c:pt>
                <c:pt idx="23">
                  <c:v>2348.87</c:v>
                </c:pt>
                <c:pt idx="24">
                  <c:v>3417.89</c:v>
                </c:pt>
                <c:pt idx="25">
                  <c:v>2748.48</c:v>
                </c:pt>
                <c:pt idx="26">
                  <c:v>2689.61</c:v>
                </c:pt>
                <c:pt idx="27">
                  <c:v>2807.86</c:v>
                </c:pt>
                <c:pt idx="28">
                  <c:v>3141.62</c:v>
                </c:pt>
                <c:pt idx="29">
                  <c:v>2895.31</c:v>
                </c:pt>
                <c:pt idx="30">
                  <c:v>3141.95</c:v>
                </c:pt>
                <c:pt idx="31">
                  <c:v>2982.95</c:v>
                </c:pt>
                <c:pt idx="32">
                  <c:v>3377.4</c:v>
                </c:pt>
                <c:pt idx="33">
                  <c:v>3283.54</c:v>
                </c:pt>
                <c:pt idx="34">
                  <c:v>3245.64</c:v>
                </c:pt>
                <c:pt idx="35">
                  <c:v>3346.77</c:v>
                </c:pt>
                <c:pt idx="36">
                  <c:v>3719.13</c:v>
                </c:pt>
                <c:pt idx="37">
                  <c:v>3748.34</c:v>
                </c:pt>
                <c:pt idx="38">
                  <c:v>3819.03</c:v>
                </c:pt>
                <c:pt idx="39">
                  <c:v>4540.24</c:v>
                </c:pt>
                <c:pt idx="40">
                  <c:v>4954.87</c:v>
                </c:pt>
                <c:pt idx="41">
                  <c:v>3675.44</c:v>
                </c:pt>
                <c:pt idx="42">
                  <c:v>4212.26</c:v>
                </c:pt>
                <c:pt idx="43">
                  <c:v>4333.47</c:v>
                </c:pt>
                <c:pt idx="44">
                  <c:v>6669.68</c:v>
                </c:pt>
                <c:pt idx="45">
                  <c:v>3841.2</c:v>
                </c:pt>
                <c:pt idx="46">
                  <c:v>4259.8100000000004</c:v>
                </c:pt>
                <c:pt idx="47">
                  <c:v>4394.63</c:v>
                </c:pt>
                <c:pt idx="48">
                  <c:v>6496.4</c:v>
                </c:pt>
                <c:pt idx="49">
                  <c:v>4169.05</c:v>
                </c:pt>
                <c:pt idx="50">
                  <c:v>5094.49</c:v>
                </c:pt>
                <c:pt idx="51">
                  <c:v>5630.06</c:v>
                </c:pt>
                <c:pt idx="52">
                  <c:v>6886.17</c:v>
                </c:pt>
                <c:pt idx="53">
                  <c:v>5770.36</c:v>
                </c:pt>
                <c:pt idx="54">
                  <c:v>4658.92</c:v>
                </c:pt>
                <c:pt idx="55">
                  <c:v>4303.63</c:v>
                </c:pt>
                <c:pt idx="56">
                  <c:v>5073.25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3468.17</c:v>
                </c:pt>
                <c:pt idx="2">
                  <c:v>3492.1</c:v>
                </c:pt>
                <c:pt idx="3">
                  <c:v>3442.86</c:v>
                </c:pt>
                <c:pt idx="4">
                  <c:v>4433.37</c:v>
                </c:pt>
                <c:pt idx="5">
                  <c:v>3387.1</c:v>
                </c:pt>
                <c:pt idx="6">
                  <c:v>3280.4</c:v>
                </c:pt>
                <c:pt idx="7">
                  <c:v>3165.92</c:v>
                </c:pt>
                <c:pt idx="8">
                  <c:v>4151.1499999999996</c:v>
                </c:pt>
                <c:pt idx="9">
                  <c:v>3291.86</c:v>
                </c:pt>
                <c:pt idx="10">
                  <c:v>3847.2</c:v>
                </c:pt>
                <c:pt idx="11">
                  <c:v>3548.66</c:v>
                </c:pt>
                <c:pt idx="12">
                  <c:v>3898.56</c:v>
                </c:pt>
                <c:pt idx="13">
                  <c:v>2689.22</c:v>
                </c:pt>
                <c:pt idx="14">
                  <c:v>2982.62</c:v>
                </c:pt>
                <c:pt idx="15">
                  <c:v>2705.24</c:v>
                </c:pt>
                <c:pt idx="16">
                  <c:v>3389.12</c:v>
                </c:pt>
                <c:pt idx="17">
                  <c:v>2554.04</c:v>
                </c:pt>
                <c:pt idx="18">
                  <c:v>2593.12</c:v>
                </c:pt>
                <c:pt idx="19">
                  <c:v>3235.69</c:v>
                </c:pt>
                <c:pt idx="20">
                  <c:v>2914.39</c:v>
                </c:pt>
                <c:pt idx="21">
                  <c:v>2206.48</c:v>
                </c:pt>
                <c:pt idx="22">
                  <c:v>2200.9699999999998</c:v>
                </c:pt>
                <c:pt idx="23">
                  <c:v>1995.18</c:v>
                </c:pt>
                <c:pt idx="24">
                  <c:v>2822.97</c:v>
                </c:pt>
                <c:pt idx="25">
                  <c:v>2290.2800000000002</c:v>
                </c:pt>
                <c:pt idx="26">
                  <c:v>2249.0500000000002</c:v>
                </c:pt>
                <c:pt idx="27">
                  <c:v>2293.81</c:v>
                </c:pt>
                <c:pt idx="28">
                  <c:v>2670.91</c:v>
                </c:pt>
                <c:pt idx="29">
                  <c:v>2406.7600000000002</c:v>
                </c:pt>
                <c:pt idx="30">
                  <c:v>2510.0100000000002</c:v>
                </c:pt>
                <c:pt idx="31">
                  <c:v>2224.62</c:v>
                </c:pt>
                <c:pt idx="32">
                  <c:v>2564.54</c:v>
                </c:pt>
                <c:pt idx="33">
                  <c:v>2614.81</c:v>
                </c:pt>
                <c:pt idx="34">
                  <c:v>2573.4899999999998</c:v>
                </c:pt>
                <c:pt idx="35">
                  <c:v>2641.69</c:v>
                </c:pt>
                <c:pt idx="36">
                  <c:v>2967.94</c:v>
                </c:pt>
                <c:pt idx="37">
                  <c:v>3059.65</c:v>
                </c:pt>
                <c:pt idx="38">
                  <c:v>3084.13</c:v>
                </c:pt>
                <c:pt idx="39">
                  <c:v>3856.7</c:v>
                </c:pt>
                <c:pt idx="40">
                  <c:v>4199.5600000000004</c:v>
                </c:pt>
                <c:pt idx="41">
                  <c:v>2929.19</c:v>
                </c:pt>
                <c:pt idx="42">
                  <c:v>3483.11</c:v>
                </c:pt>
                <c:pt idx="43">
                  <c:v>3676.07</c:v>
                </c:pt>
                <c:pt idx="44">
                  <c:v>5899.72</c:v>
                </c:pt>
                <c:pt idx="45">
                  <c:v>3064.32</c:v>
                </c:pt>
                <c:pt idx="46">
                  <c:v>3448.28</c:v>
                </c:pt>
                <c:pt idx="47">
                  <c:v>3685.52</c:v>
                </c:pt>
                <c:pt idx="48">
                  <c:v>5606.04</c:v>
                </c:pt>
                <c:pt idx="49">
                  <c:v>3448.84</c:v>
                </c:pt>
                <c:pt idx="50">
                  <c:v>4343.8100000000004</c:v>
                </c:pt>
                <c:pt idx="51">
                  <c:v>5028.3900000000003</c:v>
                </c:pt>
                <c:pt idx="52">
                  <c:v>6044.13</c:v>
                </c:pt>
                <c:pt idx="53">
                  <c:v>5017.83</c:v>
                </c:pt>
                <c:pt idx="54">
                  <c:v>3953.05</c:v>
                </c:pt>
                <c:pt idx="55">
                  <c:v>3732.87</c:v>
                </c:pt>
                <c:pt idx="56">
                  <c:v>4411.5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765.78</c:v>
                </c:pt>
                <c:pt idx="2">
                  <c:v>559.94000000000005</c:v>
                </c:pt>
                <c:pt idx="3">
                  <c:v>704.35</c:v>
                </c:pt>
                <c:pt idx="4">
                  <c:v>835.85</c:v>
                </c:pt>
                <c:pt idx="5">
                  <c:v>834.76</c:v>
                </c:pt>
                <c:pt idx="6">
                  <c:v>552.86</c:v>
                </c:pt>
                <c:pt idx="7">
                  <c:v>739.4</c:v>
                </c:pt>
                <c:pt idx="8">
                  <c:v>839.96</c:v>
                </c:pt>
                <c:pt idx="9">
                  <c:v>592.41999999999996</c:v>
                </c:pt>
                <c:pt idx="10">
                  <c:v>533.71</c:v>
                </c:pt>
                <c:pt idx="11">
                  <c:v>360.2</c:v>
                </c:pt>
                <c:pt idx="12">
                  <c:v>461.96</c:v>
                </c:pt>
                <c:pt idx="13">
                  <c:v>393.77</c:v>
                </c:pt>
                <c:pt idx="14">
                  <c:v>365.38</c:v>
                </c:pt>
                <c:pt idx="15">
                  <c:v>313.97000000000003</c:v>
                </c:pt>
                <c:pt idx="16">
                  <c:v>291.18</c:v>
                </c:pt>
                <c:pt idx="17">
                  <c:v>377.28</c:v>
                </c:pt>
                <c:pt idx="18">
                  <c:v>390.22</c:v>
                </c:pt>
                <c:pt idx="19">
                  <c:v>387.06</c:v>
                </c:pt>
                <c:pt idx="20">
                  <c:v>374.83</c:v>
                </c:pt>
                <c:pt idx="21">
                  <c:v>472.81</c:v>
                </c:pt>
                <c:pt idx="22">
                  <c:v>425.62</c:v>
                </c:pt>
                <c:pt idx="23">
                  <c:v>353.69</c:v>
                </c:pt>
                <c:pt idx="24">
                  <c:v>594.91</c:v>
                </c:pt>
                <c:pt idx="25">
                  <c:v>458.2</c:v>
                </c:pt>
                <c:pt idx="26">
                  <c:v>440.56</c:v>
                </c:pt>
                <c:pt idx="27">
                  <c:v>514.04999999999995</c:v>
                </c:pt>
                <c:pt idx="28">
                  <c:v>470.71</c:v>
                </c:pt>
                <c:pt idx="29">
                  <c:v>488.55</c:v>
                </c:pt>
                <c:pt idx="30">
                  <c:v>631.94000000000005</c:v>
                </c:pt>
                <c:pt idx="31">
                  <c:v>758.33</c:v>
                </c:pt>
                <c:pt idx="32">
                  <c:v>812.85</c:v>
                </c:pt>
                <c:pt idx="33">
                  <c:v>668.73</c:v>
                </c:pt>
                <c:pt idx="34">
                  <c:v>672.15</c:v>
                </c:pt>
                <c:pt idx="35">
                  <c:v>705.08</c:v>
                </c:pt>
                <c:pt idx="36">
                  <c:v>751.19</c:v>
                </c:pt>
                <c:pt idx="37">
                  <c:v>688.69</c:v>
                </c:pt>
                <c:pt idx="38">
                  <c:v>734.9</c:v>
                </c:pt>
                <c:pt idx="39">
                  <c:v>683.53</c:v>
                </c:pt>
                <c:pt idx="40">
                  <c:v>755.31</c:v>
                </c:pt>
                <c:pt idx="41">
                  <c:v>746.24</c:v>
                </c:pt>
                <c:pt idx="42">
                  <c:v>729.15</c:v>
                </c:pt>
                <c:pt idx="43">
                  <c:v>657.4</c:v>
                </c:pt>
                <c:pt idx="44">
                  <c:v>769.95</c:v>
                </c:pt>
                <c:pt idx="45">
                  <c:v>776.88</c:v>
                </c:pt>
                <c:pt idx="46">
                  <c:v>811.53</c:v>
                </c:pt>
                <c:pt idx="47">
                  <c:v>709.12</c:v>
                </c:pt>
                <c:pt idx="48">
                  <c:v>890.37</c:v>
                </c:pt>
                <c:pt idx="49">
                  <c:v>720.22</c:v>
                </c:pt>
                <c:pt idx="50">
                  <c:v>750.68</c:v>
                </c:pt>
                <c:pt idx="51">
                  <c:v>601.66999999999996</c:v>
                </c:pt>
                <c:pt idx="52">
                  <c:v>842.04</c:v>
                </c:pt>
                <c:pt idx="53">
                  <c:v>752.53</c:v>
                </c:pt>
                <c:pt idx="54">
                  <c:v>705.87</c:v>
                </c:pt>
                <c:pt idx="55">
                  <c:v>570.77</c:v>
                </c:pt>
                <c:pt idx="56">
                  <c:v>661.75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586.25</c:v>
                </c:pt>
                <c:pt idx="1">
                  <c:v>727.48</c:v>
                </c:pt>
                <c:pt idx="2">
                  <c:v>539.42999999999995</c:v>
                </c:pt>
                <c:pt idx="3">
                  <c:v>681.35</c:v>
                </c:pt>
                <c:pt idx="4">
                  <c:v>679.44</c:v>
                </c:pt>
                <c:pt idx="5">
                  <c:v>731.69</c:v>
                </c:pt>
                <c:pt idx="6">
                  <c:v>669.13</c:v>
                </c:pt>
                <c:pt idx="7">
                  <c:v>773.18</c:v>
                </c:pt>
                <c:pt idx="8">
                  <c:v>827.46</c:v>
                </c:pt>
                <c:pt idx="9">
                  <c:v>573.59</c:v>
                </c:pt>
                <c:pt idx="10">
                  <c:v>595.16</c:v>
                </c:pt>
                <c:pt idx="11">
                  <c:v>489.7</c:v>
                </c:pt>
                <c:pt idx="12">
                  <c:v>550.41999999999996</c:v>
                </c:pt>
                <c:pt idx="13">
                  <c:v>538.59</c:v>
                </c:pt>
                <c:pt idx="14">
                  <c:v>446.87</c:v>
                </c:pt>
                <c:pt idx="15">
                  <c:v>383.99</c:v>
                </c:pt>
                <c:pt idx="16">
                  <c:v>367.1</c:v>
                </c:pt>
                <c:pt idx="17">
                  <c:v>446.72</c:v>
                </c:pt>
                <c:pt idx="18">
                  <c:v>483.71</c:v>
                </c:pt>
                <c:pt idx="19">
                  <c:v>532.37</c:v>
                </c:pt>
                <c:pt idx="20">
                  <c:v>514.37</c:v>
                </c:pt>
                <c:pt idx="21">
                  <c:v>684.99</c:v>
                </c:pt>
                <c:pt idx="22">
                  <c:v>596.35</c:v>
                </c:pt>
                <c:pt idx="23">
                  <c:v>523.48</c:v>
                </c:pt>
                <c:pt idx="24">
                  <c:v>766.22</c:v>
                </c:pt>
                <c:pt idx="25">
                  <c:v>668.91</c:v>
                </c:pt>
                <c:pt idx="26">
                  <c:v>666.23</c:v>
                </c:pt>
                <c:pt idx="27">
                  <c:v>772.83</c:v>
                </c:pt>
                <c:pt idx="28">
                  <c:v>653.66</c:v>
                </c:pt>
                <c:pt idx="29">
                  <c:v>662.55</c:v>
                </c:pt>
                <c:pt idx="30">
                  <c:v>837.13</c:v>
                </c:pt>
                <c:pt idx="31">
                  <c:v>910.13</c:v>
                </c:pt>
                <c:pt idx="32">
                  <c:v>964.28</c:v>
                </c:pt>
                <c:pt idx="33">
                  <c:v>819.06</c:v>
                </c:pt>
                <c:pt idx="34">
                  <c:v>823.32</c:v>
                </c:pt>
                <c:pt idx="35">
                  <c:v>848.76</c:v>
                </c:pt>
                <c:pt idx="36">
                  <c:v>922.35</c:v>
                </c:pt>
                <c:pt idx="37">
                  <c:v>894.77</c:v>
                </c:pt>
                <c:pt idx="38">
                  <c:v>899.6</c:v>
                </c:pt>
                <c:pt idx="39">
                  <c:v>866.58</c:v>
                </c:pt>
                <c:pt idx="40">
                  <c:v>908.79</c:v>
                </c:pt>
                <c:pt idx="41">
                  <c:v>917.15</c:v>
                </c:pt>
                <c:pt idx="42">
                  <c:v>921.55</c:v>
                </c:pt>
                <c:pt idx="43">
                  <c:v>846.81</c:v>
                </c:pt>
                <c:pt idx="44">
                  <c:v>843.6</c:v>
                </c:pt>
                <c:pt idx="45">
                  <c:v>1002.61</c:v>
                </c:pt>
                <c:pt idx="46">
                  <c:v>1089.54</c:v>
                </c:pt>
                <c:pt idx="47">
                  <c:v>1063.06</c:v>
                </c:pt>
                <c:pt idx="48">
                  <c:v>1233.26</c:v>
                </c:pt>
                <c:pt idx="49">
                  <c:v>1153.47</c:v>
                </c:pt>
                <c:pt idx="50">
                  <c:v>1193.95</c:v>
                </c:pt>
                <c:pt idx="51">
                  <c:v>1144.53</c:v>
                </c:pt>
                <c:pt idx="52">
                  <c:v>1292.28</c:v>
                </c:pt>
                <c:pt idx="53">
                  <c:v>1114.08</c:v>
                </c:pt>
                <c:pt idx="54">
                  <c:v>1139.7</c:v>
                </c:pt>
                <c:pt idx="55">
                  <c:v>1041.9100000000001</c:v>
                </c:pt>
                <c:pt idx="56">
                  <c:v>1088.28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4817.22</c:v>
                </c:pt>
                <c:pt idx="1">
                  <c:v>4269.9799999999996</c:v>
                </c:pt>
                <c:pt idx="2">
                  <c:v>4322.5</c:v>
                </c:pt>
                <c:pt idx="3">
                  <c:v>4264.58</c:v>
                </c:pt>
                <c:pt idx="4">
                  <c:v>5276.57</c:v>
                </c:pt>
                <c:pt idx="5">
                  <c:v>4074.57</c:v>
                </c:pt>
                <c:pt idx="6">
                  <c:v>3861.87</c:v>
                </c:pt>
                <c:pt idx="7">
                  <c:v>3902.42</c:v>
                </c:pt>
                <c:pt idx="8">
                  <c:v>4757.83</c:v>
                </c:pt>
                <c:pt idx="9">
                  <c:v>3893.81</c:v>
                </c:pt>
                <c:pt idx="10">
                  <c:v>4549.53</c:v>
                </c:pt>
                <c:pt idx="11">
                  <c:v>4257.45</c:v>
                </c:pt>
                <c:pt idx="12">
                  <c:v>4572.5</c:v>
                </c:pt>
                <c:pt idx="13">
                  <c:v>3271.62</c:v>
                </c:pt>
                <c:pt idx="14">
                  <c:v>3652.77</c:v>
                </c:pt>
                <c:pt idx="15">
                  <c:v>3313.06</c:v>
                </c:pt>
                <c:pt idx="16">
                  <c:v>3890.86</c:v>
                </c:pt>
                <c:pt idx="17">
                  <c:v>3080</c:v>
                </c:pt>
                <c:pt idx="18">
                  <c:v>3113.88</c:v>
                </c:pt>
                <c:pt idx="19">
                  <c:v>3701.79</c:v>
                </c:pt>
                <c:pt idx="20">
                  <c:v>3691.05</c:v>
                </c:pt>
                <c:pt idx="21">
                  <c:v>3040.69</c:v>
                </c:pt>
                <c:pt idx="22">
                  <c:v>3158.36</c:v>
                </c:pt>
                <c:pt idx="23">
                  <c:v>3002.65</c:v>
                </c:pt>
                <c:pt idx="24">
                  <c:v>3798.06</c:v>
                </c:pt>
                <c:pt idx="25">
                  <c:v>3333.56</c:v>
                </c:pt>
                <c:pt idx="26">
                  <c:v>3385.23</c:v>
                </c:pt>
                <c:pt idx="27">
                  <c:v>3426.52</c:v>
                </c:pt>
                <c:pt idx="28">
                  <c:v>3720.86</c:v>
                </c:pt>
                <c:pt idx="29">
                  <c:v>3523.66</c:v>
                </c:pt>
                <c:pt idx="30">
                  <c:v>3666.72</c:v>
                </c:pt>
                <c:pt idx="31">
                  <c:v>3307.01</c:v>
                </c:pt>
                <c:pt idx="32">
                  <c:v>3580.83</c:v>
                </c:pt>
                <c:pt idx="33">
                  <c:v>3582.98</c:v>
                </c:pt>
                <c:pt idx="34">
                  <c:v>3571.88</c:v>
                </c:pt>
                <c:pt idx="35">
                  <c:v>3706.89</c:v>
                </c:pt>
                <c:pt idx="36">
                  <c:v>3916.7</c:v>
                </c:pt>
                <c:pt idx="37">
                  <c:v>4025.59</c:v>
                </c:pt>
                <c:pt idx="38">
                  <c:v>4117.37</c:v>
                </c:pt>
                <c:pt idx="39">
                  <c:v>4972.55</c:v>
                </c:pt>
                <c:pt idx="40">
                  <c:v>5276.87</c:v>
                </c:pt>
                <c:pt idx="41">
                  <c:v>4021.5</c:v>
                </c:pt>
                <c:pt idx="42">
                  <c:v>4639.6099999999997</c:v>
                </c:pt>
                <c:pt idx="43">
                  <c:v>4772.3</c:v>
                </c:pt>
                <c:pt idx="44">
                  <c:v>6925.08</c:v>
                </c:pt>
                <c:pt idx="45">
                  <c:v>4322.6400000000003</c:v>
                </c:pt>
                <c:pt idx="46">
                  <c:v>4614.41</c:v>
                </c:pt>
                <c:pt idx="47">
                  <c:v>4983.1099999999997</c:v>
                </c:pt>
                <c:pt idx="48">
                  <c:v>6811.41</c:v>
                </c:pt>
                <c:pt idx="49">
                  <c:v>4657.6400000000003</c:v>
                </c:pt>
                <c:pt idx="50">
                  <c:v>5638.54</c:v>
                </c:pt>
                <c:pt idx="51">
                  <c:v>6498.42</c:v>
                </c:pt>
                <c:pt idx="52">
                  <c:v>7336.71</c:v>
                </c:pt>
                <c:pt idx="53">
                  <c:v>6384.41</c:v>
                </c:pt>
                <c:pt idx="54">
                  <c:v>5207.12</c:v>
                </c:pt>
                <c:pt idx="55">
                  <c:v>4980.6099999999997</c:v>
                </c:pt>
                <c:pt idx="56">
                  <c:v>5759.58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9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2217.5300000000002</c:v>
                </c:pt>
                <c:pt idx="2">
                  <c:v>2719.73</c:v>
                </c:pt>
                <c:pt idx="3">
                  <c:v>2466.85</c:v>
                </c:pt>
                <c:pt idx="4">
                  <c:v>3304.49</c:v>
                </c:pt>
                <c:pt idx="5">
                  <c:v>3514.41</c:v>
                </c:pt>
                <c:pt idx="6">
                  <c:v>4445.4399999999996</c:v>
                </c:pt>
                <c:pt idx="7">
                  <c:v>3332.04</c:v>
                </c:pt>
                <c:pt idx="8">
                  <c:v>3864.56</c:v>
                </c:pt>
                <c:pt idx="9">
                  <c:v>3697.66</c:v>
                </c:pt>
                <c:pt idx="10">
                  <c:v>3541.36</c:v>
                </c:pt>
                <c:pt idx="11">
                  <c:v>3232.24</c:v>
                </c:pt>
                <c:pt idx="12">
                  <c:v>3965.62</c:v>
                </c:pt>
                <c:pt idx="13">
                  <c:v>3231.26</c:v>
                </c:pt>
                <c:pt idx="14">
                  <c:v>3520.62</c:v>
                </c:pt>
                <c:pt idx="15">
                  <c:v>3246.99</c:v>
                </c:pt>
                <c:pt idx="16">
                  <c:v>3251.45</c:v>
                </c:pt>
                <c:pt idx="17">
                  <c:v>3965.04</c:v>
                </c:pt>
                <c:pt idx="18">
                  <c:v>4295.22</c:v>
                </c:pt>
                <c:pt idx="19">
                  <c:v>5000.6400000000003</c:v>
                </c:pt>
                <c:pt idx="20">
                  <c:v>4012.42</c:v>
                </c:pt>
                <c:pt idx="21">
                  <c:v>3607.79</c:v>
                </c:pt>
                <c:pt idx="22">
                  <c:v>5626.09</c:v>
                </c:pt>
                <c:pt idx="23">
                  <c:v>4275.03</c:v>
                </c:pt>
                <c:pt idx="24">
                  <c:v>4035.02</c:v>
                </c:pt>
                <c:pt idx="25">
                  <c:v>3675.7</c:v>
                </c:pt>
                <c:pt idx="26">
                  <c:v>3417.38</c:v>
                </c:pt>
                <c:pt idx="27">
                  <c:v>3262.4</c:v>
                </c:pt>
                <c:pt idx="28">
                  <c:v>4324.18</c:v>
                </c:pt>
                <c:pt idx="29">
                  <c:v>4280.57</c:v>
                </c:pt>
                <c:pt idx="30">
                  <c:v>6084</c:v>
                </c:pt>
                <c:pt idx="31">
                  <c:v>3956.5</c:v>
                </c:pt>
                <c:pt idx="32">
                  <c:v>7388.27</c:v>
                </c:pt>
                <c:pt idx="33">
                  <c:v>5011.18</c:v>
                </c:pt>
                <c:pt idx="34">
                  <c:v>4975.13</c:v>
                </c:pt>
                <c:pt idx="35">
                  <c:v>5053.93</c:v>
                </c:pt>
                <c:pt idx="36">
                  <c:v>5751.45</c:v>
                </c:pt>
                <c:pt idx="37">
                  <c:v>5655.09</c:v>
                </c:pt>
                <c:pt idx="38">
                  <c:v>5147.83</c:v>
                </c:pt>
                <c:pt idx="39">
                  <c:v>4977.04</c:v>
                </c:pt>
                <c:pt idx="40">
                  <c:v>5840.13</c:v>
                </c:pt>
                <c:pt idx="41">
                  <c:v>4563.46</c:v>
                </c:pt>
                <c:pt idx="42">
                  <c:v>3487.96</c:v>
                </c:pt>
                <c:pt idx="43">
                  <c:v>3954.2</c:v>
                </c:pt>
                <c:pt idx="44">
                  <c:v>5891.28</c:v>
                </c:pt>
                <c:pt idx="45">
                  <c:v>4851.46</c:v>
                </c:pt>
                <c:pt idx="46">
                  <c:v>5211.55</c:v>
                </c:pt>
                <c:pt idx="47">
                  <c:v>4949.91</c:v>
                </c:pt>
                <c:pt idx="48">
                  <c:v>6283.05</c:v>
                </c:pt>
                <c:pt idx="49">
                  <c:v>5330.01</c:v>
                </c:pt>
                <c:pt idx="50">
                  <c:v>5331.55</c:v>
                </c:pt>
                <c:pt idx="51">
                  <c:v>5292.91</c:v>
                </c:pt>
                <c:pt idx="52">
                  <c:v>5619.93</c:v>
                </c:pt>
                <c:pt idx="53">
                  <c:v>4998.21</c:v>
                </c:pt>
                <c:pt idx="54">
                  <c:v>5209.6499999999996</c:v>
                </c:pt>
                <c:pt idx="55">
                  <c:v>3191.81</c:v>
                </c:pt>
                <c:pt idx="56">
                  <c:v>4719.8100000000004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1625.17</c:v>
                </c:pt>
                <c:pt idx="2">
                  <c:v>1994.62</c:v>
                </c:pt>
                <c:pt idx="3">
                  <c:v>1948</c:v>
                </c:pt>
                <c:pt idx="4">
                  <c:v>2308.11</c:v>
                </c:pt>
                <c:pt idx="5">
                  <c:v>2437.79</c:v>
                </c:pt>
                <c:pt idx="6">
                  <c:v>3307.98</c:v>
                </c:pt>
                <c:pt idx="7">
                  <c:v>2527.04</c:v>
                </c:pt>
                <c:pt idx="8">
                  <c:v>2905.13</c:v>
                </c:pt>
                <c:pt idx="9">
                  <c:v>2736.11</c:v>
                </c:pt>
                <c:pt idx="10">
                  <c:v>2592.5500000000002</c:v>
                </c:pt>
                <c:pt idx="11">
                  <c:v>2391.98</c:v>
                </c:pt>
                <c:pt idx="12">
                  <c:v>3058.65</c:v>
                </c:pt>
                <c:pt idx="13">
                  <c:v>2428.96</c:v>
                </c:pt>
                <c:pt idx="14">
                  <c:v>2482.15</c:v>
                </c:pt>
                <c:pt idx="15">
                  <c:v>2466.73</c:v>
                </c:pt>
                <c:pt idx="16">
                  <c:v>2386.86</c:v>
                </c:pt>
                <c:pt idx="17">
                  <c:v>2826.52</c:v>
                </c:pt>
                <c:pt idx="18">
                  <c:v>2973.26</c:v>
                </c:pt>
                <c:pt idx="19">
                  <c:v>3293.03</c:v>
                </c:pt>
                <c:pt idx="20">
                  <c:v>2921.58</c:v>
                </c:pt>
                <c:pt idx="21">
                  <c:v>2557.86</c:v>
                </c:pt>
                <c:pt idx="22">
                  <c:v>4141.51</c:v>
                </c:pt>
                <c:pt idx="23">
                  <c:v>3436.69</c:v>
                </c:pt>
                <c:pt idx="24">
                  <c:v>2866.53</c:v>
                </c:pt>
                <c:pt idx="25">
                  <c:v>2444.59</c:v>
                </c:pt>
                <c:pt idx="26">
                  <c:v>2300.1799999999998</c:v>
                </c:pt>
                <c:pt idx="27">
                  <c:v>2297.2199999999998</c:v>
                </c:pt>
                <c:pt idx="28">
                  <c:v>2904.35</c:v>
                </c:pt>
                <c:pt idx="29">
                  <c:v>3200.9</c:v>
                </c:pt>
                <c:pt idx="30">
                  <c:v>4959.54</c:v>
                </c:pt>
                <c:pt idx="31">
                  <c:v>2966.06</c:v>
                </c:pt>
                <c:pt idx="32">
                  <c:v>5701.81</c:v>
                </c:pt>
                <c:pt idx="33">
                  <c:v>3363.57</c:v>
                </c:pt>
                <c:pt idx="34">
                  <c:v>3774.86</c:v>
                </c:pt>
                <c:pt idx="35">
                  <c:v>3973.03</c:v>
                </c:pt>
                <c:pt idx="36">
                  <c:v>4326.78</c:v>
                </c:pt>
                <c:pt idx="37">
                  <c:v>4122.3999999999996</c:v>
                </c:pt>
                <c:pt idx="38">
                  <c:v>3600.07</c:v>
                </c:pt>
                <c:pt idx="39">
                  <c:v>3323.66</c:v>
                </c:pt>
                <c:pt idx="40">
                  <c:v>4560.67</c:v>
                </c:pt>
                <c:pt idx="41">
                  <c:v>3368.26</c:v>
                </c:pt>
                <c:pt idx="42">
                  <c:v>2300.09</c:v>
                </c:pt>
                <c:pt idx="43">
                  <c:v>2796.2</c:v>
                </c:pt>
                <c:pt idx="44">
                  <c:v>3792</c:v>
                </c:pt>
                <c:pt idx="45">
                  <c:v>3669.56</c:v>
                </c:pt>
                <c:pt idx="46">
                  <c:v>4347.54</c:v>
                </c:pt>
                <c:pt idx="47">
                  <c:v>4223.04</c:v>
                </c:pt>
                <c:pt idx="48">
                  <c:v>5318.8</c:v>
                </c:pt>
                <c:pt idx="49">
                  <c:v>4417.2299999999996</c:v>
                </c:pt>
                <c:pt idx="50">
                  <c:v>3883.57</c:v>
                </c:pt>
                <c:pt idx="51">
                  <c:v>4397.82</c:v>
                </c:pt>
                <c:pt idx="52">
                  <c:v>4551.63</c:v>
                </c:pt>
                <c:pt idx="53">
                  <c:v>3953.99</c:v>
                </c:pt>
                <c:pt idx="54">
                  <c:v>4138.28</c:v>
                </c:pt>
                <c:pt idx="55">
                  <c:v>2490.38</c:v>
                </c:pt>
                <c:pt idx="56">
                  <c:v>3758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592.36</c:v>
                </c:pt>
                <c:pt idx="2">
                  <c:v>725.11</c:v>
                </c:pt>
                <c:pt idx="3">
                  <c:v>518.84</c:v>
                </c:pt>
                <c:pt idx="4">
                  <c:v>996.38</c:v>
                </c:pt>
                <c:pt idx="5">
                  <c:v>1076.6199999999999</c:v>
                </c:pt>
                <c:pt idx="6">
                  <c:v>1137.47</c:v>
                </c:pt>
                <c:pt idx="7">
                  <c:v>804.99</c:v>
                </c:pt>
                <c:pt idx="8">
                  <c:v>959.44</c:v>
                </c:pt>
                <c:pt idx="9">
                  <c:v>961.55</c:v>
                </c:pt>
                <c:pt idx="10">
                  <c:v>948.8</c:v>
                </c:pt>
                <c:pt idx="11">
                  <c:v>840.26</c:v>
                </c:pt>
                <c:pt idx="12">
                  <c:v>906.98</c:v>
                </c:pt>
                <c:pt idx="13">
                  <c:v>802.3</c:v>
                </c:pt>
                <c:pt idx="14">
                  <c:v>1038.46</c:v>
                </c:pt>
                <c:pt idx="15">
                  <c:v>780.26</c:v>
                </c:pt>
                <c:pt idx="16">
                  <c:v>864.58</c:v>
                </c:pt>
                <c:pt idx="17">
                  <c:v>1138.52</c:v>
                </c:pt>
                <c:pt idx="18">
                  <c:v>1321.96</c:v>
                </c:pt>
                <c:pt idx="19">
                  <c:v>1707.61</c:v>
                </c:pt>
                <c:pt idx="20">
                  <c:v>1090.8399999999999</c:v>
                </c:pt>
                <c:pt idx="21">
                  <c:v>1049.93</c:v>
                </c:pt>
                <c:pt idx="22">
                  <c:v>1484.57</c:v>
                </c:pt>
                <c:pt idx="23">
                  <c:v>838.34</c:v>
                </c:pt>
                <c:pt idx="24">
                  <c:v>1168.49</c:v>
                </c:pt>
                <c:pt idx="25">
                  <c:v>1231.1099999999999</c:v>
                </c:pt>
                <c:pt idx="26">
                  <c:v>1117.2</c:v>
                </c:pt>
                <c:pt idx="27">
                  <c:v>965.18</c:v>
                </c:pt>
                <c:pt idx="28">
                  <c:v>1419.83</c:v>
                </c:pt>
                <c:pt idx="29">
                  <c:v>1079.67</c:v>
                </c:pt>
                <c:pt idx="30">
                  <c:v>1124.45</c:v>
                </c:pt>
                <c:pt idx="31">
                  <c:v>990.44</c:v>
                </c:pt>
                <c:pt idx="32">
                  <c:v>1686.47</c:v>
                </c:pt>
                <c:pt idx="33">
                  <c:v>1647.62</c:v>
                </c:pt>
                <c:pt idx="34">
                  <c:v>1200.27</c:v>
                </c:pt>
                <c:pt idx="35">
                  <c:v>1080.9000000000001</c:v>
                </c:pt>
                <c:pt idx="36">
                  <c:v>1424.67</c:v>
                </c:pt>
                <c:pt idx="37">
                  <c:v>1532.68</c:v>
                </c:pt>
                <c:pt idx="38">
                  <c:v>1547.76</c:v>
                </c:pt>
                <c:pt idx="39">
                  <c:v>1653.38</c:v>
                </c:pt>
                <c:pt idx="40">
                  <c:v>1279.46</c:v>
                </c:pt>
                <c:pt idx="41">
                  <c:v>1195.21</c:v>
                </c:pt>
                <c:pt idx="42">
                  <c:v>1187.8699999999999</c:v>
                </c:pt>
                <c:pt idx="43">
                  <c:v>1158</c:v>
                </c:pt>
                <c:pt idx="44">
                  <c:v>2099.2800000000002</c:v>
                </c:pt>
                <c:pt idx="45">
                  <c:v>1181.8900000000001</c:v>
                </c:pt>
                <c:pt idx="46">
                  <c:v>864.02</c:v>
                </c:pt>
                <c:pt idx="47">
                  <c:v>726.87</c:v>
                </c:pt>
                <c:pt idx="48">
                  <c:v>964.26</c:v>
                </c:pt>
                <c:pt idx="49">
                  <c:v>912.78</c:v>
                </c:pt>
                <c:pt idx="50">
                  <c:v>1447.98</c:v>
                </c:pt>
                <c:pt idx="51">
                  <c:v>895.09</c:v>
                </c:pt>
                <c:pt idx="52">
                  <c:v>1068.3</c:v>
                </c:pt>
                <c:pt idx="53">
                  <c:v>1044.22</c:v>
                </c:pt>
                <c:pt idx="54">
                  <c:v>1071.3699999999999</c:v>
                </c:pt>
                <c:pt idx="55">
                  <c:v>701.43</c:v>
                </c:pt>
                <c:pt idx="56">
                  <c:v>961.81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3000"/>
              </a:srgbClr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1194.51</c:v>
                </c:pt>
                <c:pt idx="1">
                  <c:v>1155.8900000000001</c:v>
                </c:pt>
                <c:pt idx="2">
                  <c:v>1246.42</c:v>
                </c:pt>
                <c:pt idx="3">
                  <c:v>1082.25</c:v>
                </c:pt>
                <c:pt idx="4">
                  <c:v>1389.55</c:v>
                </c:pt>
                <c:pt idx="5">
                  <c:v>1736.31</c:v>
                </c:pt>
                <c:pt idx="6">
                  <c:v>1922.04</c:v>
                </c:pt>
                <c:pt idx="7">
                  <c:v>1865.04</c:v>
                </c:pt>
                <c:pt idx="8">
                  <c:v>1749.1</c:v>
                </c:pt>
                <c:pt idx="9">
                  <c:v>1810.21</c:v>
                </c:pt>
                <c:pt idx="10">
                  <c:v>2065.86</c:v>
                </c:pt>
                <c:pt idx="11">
                  <c:v>1666.66</c:v>
                </c:pt>
                <c:pt idx="12">
                  <c:v>1681.45</c:v>
                </c:pt>
                <c:pt idx="13">
                  <c:v>1466.9</c:v>
                </c:pt>
                <c:pt idx="14">
                  <c:v>1577.25</c:v>
                </c:pt>
                <c:pt idx="15">
                  <c:v>1591.1</c:v>
                </c:pt>
                <c:pt idx="16">
                  <c:v>1408.29</c:v>
                </c:pt>
                <c:pt idx="17">
                  <c:v>1605.93</c:v>
                </c:pt>
                <c:pt idx="18">
                  <c:v>1690.63</c:v>
                </c:pt>
                <c:pt idx="19">
                  <c:v>2141.5500000000002</c:v>
                </c:pt>
                <c:pt idx="20">
                  <c:v>2215.8000000000002</c:v>
                </c:pt>
                <c:pt idx="21">
                  <c:v>2316.33</c:v>
                </c:pt>
                <c:pt idx="22">
                  <c:v>2439.13</c:v>
                </c:pt>
                <c:pt idx="23">
                  <c:v>2225.44</c:v>
                </c:pt>
                <c:pt idx="24">
                  <c:v>2246.83</c:v>
                </c:pt>
                <c:pt idx="25">
                  <c:v>2382.46</c:v>
                </c:pt>
                <c:pt idx="26">
                  <c:v>2287.9</c:v>
                </c:pt>
                <c:pt idx="27">
                  <c:v>2009.93</c:v>
                </c:pt>
                <c:pt idx="28">
                  <c:v>2101.67</c:v>
                </c:pt>
                <c:pt idx="29">
                  <c:v>2093.1</c:v>
                </c:pt>
                <c:pt idx="30">
                  <c:v>2093.5</c:v>
                </c:pt>
                <c:pt idx="31">
                  <c:v>1892.55</c:v>
                </c:pt>
                <c:pt idx="32">
                  <c:v>2105.9</c:v>
                </c:pt>
                <c:pt idx="33">
                  <c:v>2503.2600000000002</c:v>
                </c:pt>
                <c:pt idx="34">
                  <c:v>2349.8000000000002</c:v>
                </c:pt>
                <c:pt idx="35">
                  <c:v>2322.0100000000002</c:v>
                </c:pt>
                <c:pt idx="36">
                  <c:v>2372.46</c:v>
                </c:pt>
                <c:pt idx="37">
                  <c:v>2558.6799999999998</c:v>
                </c:pt>
                <c:pt idx="38">
                  <c:v>2657.12</c:v>
                </c:pt>
                <c:pt idx="39">
                  <c:v>3117.36</c:v>
                </c:pt>
                <c:pt idx="40">
                  <c:v>3013.49</c:v>
                </c:pt>
                <c:pt idx="41">
                  <c:v>3006.35</c:v>
                </c:pt>
                <c:pt idx="42">
                  <c:v>2923.76</c:v>
                </c:pt>
                <c:pt idx="43">
                  <c:v>2843.61</c:v>
                </c:pt>
                <c:pt idx="44">
                  <c:v>3547</c:v>
                </c:pt>
                <c:pt idx="45">
                  <c:v>4148.76</c:v>
                </c:pt>
                <c:pt idx="46">
                  <c:v>4204.2</c:v>
                </c:pt>
                <c:pt idx="47">
                  <c:v>4145.76</c:v>
                </c:pt>
                <c:pt idx="48">
                  <c:v>3863.12</c:v>
                </c:pt>
                <c:pt idx="49">
                  <c:v>3904.04</c:v>
                </c:pt>
                <c:pt idx="50">
                  <c:v>4333.1099999999997</c:v>
                </c:pt>
                <c:pt idx="51">
                  <c:v>4247.32</c:v>
                </c:pt>
                <c:pt idx="52">
                  <c:v>4092.07</c:v>
                </c:pt>
                <c:pt idx="53">
                  <c:v>4195.91</c:v>
                </c:pt>
                <c:pt idx="54">
                  <c:v>4202.72</c:v>
                </c:pt>
                <c:pt idx="55">
                  <c:v>4014.18</c:v>
                </c:pt>
                <c:pt idx="56">
                  <c:v>3887.64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3000"/>
              </a:srgbClr>
            </a:solidFill>
            <a:ln w="25400">
              <a:noFill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7923.31</c:v>
                </c:pt>
                <c:pt idx="1">
                  <c:v>7611.89</c:v>
                </c:pt>
                <c:pt idx="2">
                  <c:v>7615.55</c:v>
                </c:pt>
                <c:pt idx="3">
                  <c:v>7536.5</c:v>
                </c:pt>
                <c:pt idx="4">
                  <c:v>6582.72</c:v>
                </c:pt>
                <c:pt idx="5">
                  <c:v>6621.32</c:v>
                </c:pt>
                <c:pt idx="6">
                  <c:v>7470.73</c:v>
                </c:pt>
                <c:pt idx="7">
                  <c:v>7863.09</c:v>
                </c:pt>
                <c:pt idx="8">
                  <c:v>7878.81</c:v>
                </c:pt>
                <c:pt idx="9">
                  <c:v>7984.98</c:v>
                </c:pt>
                <c:pt idx="10">
                  <c:v>7584.94</c:v>
                </c:pt>
                <c:pt idx="11">
                  <c:v>7280.41</c:v>
                </c:pt>
                <c:pt idx="12">
                  <c:v>7576.12</c:v>
                </c:pt>
                <c:pt idx="13">
                  <c:v>7845.69</c:v>
                </c:pt>
                <c:pt idx="14">
                  <c:v>7585.38</c:v>
                </c:pt>
                <c:pt idx="15">
                  <c:v>7616.14</c:v>
                </c:pt>
                <c:pt idx="16">
                  <c:v>6889.14</c:v>
                </c:pt>
                <c:pt idx="17">
                  <c:v>7489.74</c:v>
                </c:pt>
                <c:pt idx="18">
                  <c:v>7535.89</c:v>
                </c:pt>
                <c:pt idx="19">
                  <c:v>8112.44</c:v>
                </c:pt>
                <c:pt idx="20">
                  <c:v>8207.92</c:v>
                </c:pt>
                <c:pt idx="21">
                  <c:v>8430.36</c:v>
                </c:pt>
                <c:pt idx="22">
                  <c:v>9343.42</c:v>
                </c:pt>
                <c:pt idx="23">
                  <c:v>10342.799999999999</c:v>
                </c:pt>
                <c:pt idx="24">
                  <c:v>10474.129999999999</c:v>
                </c:pt>
                <c:pt idx="25">
                  <c:v>10651.93</c:v>
                </c:pt>
                <c:pt idx="26">
                  <c:v>9688.18</c:v>
                </c:pt>
                <c:pt idx="27">
                  <c:v>10107.549999999999</c:v>
                </c:pt>
                <c:pt idx="28">
                  <c:v>10081.07</c:v>
                </c:pt>
                <c:pt idx="29">
                  <c:v>10909.63</c:v>
                </c:pt>
                <c:pt idx="30">
                  <c:v>12706.43</c:v>
                </c:pt>
                <c:pt idx="31">
                  <c:v>13002.51</c:v>
                </c:pt>
                <c:pt idx="32">
                  <c:v>14910.79</c:v>
                </c:pt>
                <c:pt idx="33">
                  <c:v>15217.6</c:v>
                </c:pt>
                <c:pt idx="34">
                  <c:v>14945.94</c:v>
                </c:pt>
                <c:pt idx="35">
                  <c:v>16249.15</c:v>
                </c:pt>
                <c:pt idx="36">
                  <c:v>16846.53</c:v>
                </c:pt>
                <c:pt idx="37">
                  <c:v>17700.48</c:v>
                </c:pt>
                <c:pt idx="38">
                  <c:v>17564.32</c:v>
                </c:pt>
                <c:pt idx="39">
                  <c:v>16740.349999999999</c:v>
                </c:pt>
                <c:pt idx="40">
                  <c:v>16825.03</c:v>
                </c:pt>
                <c:pt idx="41">
                  <c:v>16620.57</c:v>
                </c:pt>
                <c:pt idx="42">
                  <c:v>16085.57</c:v>
                </c:pt>
                <c:pt idx="43">
                  <c:v>15730.48</c:v>
                </c:pt>
                <c:pt idx="44">
                  <c:v>15317.44</c:v>
                </c:pt>
                <c:pt idx="45">
                  <c:v>16071.57</c:v>
                </c:pt>
                <c:pt idx="46">
                  <c:v>16977.75</c:v>
                </c:pt>
                <c:pt idx="47">
                  <c:v>18611.03</c:v>
                </c:pt>
                <c:pt idx="48">
                  <c:v>18896.419999999998</c:v>
                </c:pt>
                <c:pt idx="49">
                  <c:v>18607.95</c:v>
                </c:pt>
                <c:pt idx="50">
                  <c:v>18397.39</c:v>
                </c:pt>
                <c:pt idx="51">
                  <c:v>19482.98</c:v>
                </c:pt>
                <c:pt idx="52">
                  <c:v>18815.810000000001</c:v>
                </c:pt>
                <c:pt idx="53">
                  <c:v>18824.400000000001</c:v>
                </c:pt>
                <c:pt idx="54">
                  <c:v>17822.439999999999</c:v>
                </c:pt>
                <c:pt idx="55">
                  <c:v>17097.73</c:v>
                </c:pt>
                <c:pt idx="56">
                  <c:v>15298.61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27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D3A4A31-2312-BDBD-11C0-14DE51551D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Inflation and key central bank interest rates in the USA and eurozone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AC1D908-15C1-5F3D-A9B4-283585D0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FA01D6-CB6B-0FD7-D35C-601B616D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464473-04F2-C6D6-2251-64436028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B927C69-C0A8-535B-B9A4-F024B09B90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Macrobond</a:t>
            </a:r>
            <a:r>
              <a:rPr lang="fi-FI" dirty="0"/>
              <a:t>, FED, EKP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1F8DBC6-503B-A577-CFF9-E147829104DB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460154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21F8DBC6-503B-A577-CFF9-E147829104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21688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88743700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51695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5288662-BA96-1AB3-8B0C-89E29E716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64438"/>
              </p:ext>
            </p:extLst>
          </p:nvPr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37228337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4045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3D62A66-C9D8-C078-BA80-668999019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39547360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88030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80112" y="13548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17F3D10-28AA-DE93-6F8F-7816A4AC1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087"/>
              </p:ext>
            </p:extLst>
          </p:nvPr>
        </p:nvGraphicFramePr>
        <p:xfrm>
          <a:off x="827586" y="3625592"/>
          <a:ext cx="69127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4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72282039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6336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696F58F-6741-A849-A358-8EE468A4D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1488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0082546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14048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59EB92F-F641-0706-3D64-8FDD3B3C3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722959"/>
              </p:ext>
            </p:extLst>
          </p:nvPr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3973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3021425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7182300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84832286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0356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88 %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EF8C9DE-4919-F9AB-7AB7-BBE7097B5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79045130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73109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F47924BC-7774-E1EE-7778-9DBB5962F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03091"/>
              </p:ext>
            </p:extLst>
          </p:nvPr>
        </p:nvGraphicFramePr>
        <p:xfrm>
          <a:off x="827586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64103396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8008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92 %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  <a:endParaRPr lang="en-US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A17C772-A5C0-74A5-AAE5-54053AF33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A48C1AA-3AC3-4704-BEA1-3E7A2D035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Purchasing Manager's Indices indicate weak development in the Eurozone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9E80275-BAE8-4E33-8D2C-7C84220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13EAB9-4B93-4C9A-9C5E-22483ED3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A2C1A-E9B1-469B-9407-932E28E9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75805AD-2FCE-4AC4-9BFE-F79894D3B0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9EEAA19-87B4-4BF8-8AED-913AFA95C9F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7457783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9EEAA19-87B4-4BF8-8AED-913AFA95C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05056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42525519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54019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AEFD5DA-8772-7D21-801B-74A99F6FA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3243"/>
              </p:ext>
            </p:extLst>
          </p:nvPr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8">
            <a:extLst>
              <a:ext uri="{FF2B5EF4-FFF2-40B4-BE49-F238E27FC236}">
                <a16:creationId xmlns:a16="http://schemas.microsoft.com/office/drawing/2014/main" id="{9FCA79FB-ACFD-72BA-871F-D6C06656B3B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0548759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8">
                        <a:extLst>
                          <a:ext uri="{FF2B5EF4-FFF2-40B4-BE49-F238E27FC236}">
                            <a16:creationId xmlns:a16="http://schemas.microsoft.com/office/drawing/2014/main" id="{9FCA79FB-ACFD-72BA-871F-D6C06656B3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2B6CF44-E57F-8CC5-C2CF-E447F95F03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Industrial production in the Eurozone continues to contract, but at a slower pace than before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Industrial production in Europe continues to decline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1DA3832-516B-4585-9037-52F7C8722895}"/>
              </a:ext>
            </a:extLst>
          </p:cNvPr>
          <p:cNvSpPr txBox="1"/>
          <p:nvPr/>
        </p:nvSpPr>
        <p:spPr>
          <a:xfrm>
            <a:off x="772108" y="940812"/>
            <a:ext cx="338437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Volume of </a:t>
            </a:r>
            <a:r>
              <a:rPr lang="fi-FI" sz="1050" spc="-40" dirty="0" err="1"/>
              <a:t>industrial</a:t>
            </a:r>
            <a:r>
              <a:rPr lang="fi-FI" sz="1050" spc="-40" dirty="0"/>
              <a:t> </a:t>
            </a:r>
            <a:r>
              <a:rPr lang="fi-FI" sz="1050" spc="-40" dirty="0" err="1"/>
              <a:t>production</a:t>
            </a:r>
            <a:r>
              <a:rPr lang="fi-FI" sz="1050" spc="-40" dirty="0"/>
              <a:t> </a:t>
            </a:r>
          </a:p>
        </p:txBody>
      </p:sp>
      <p:graphicFrame>
        <p:nvGraphicFramePr>
          <p:cNvPr id="11" name="Sisällön paikkamerkki 8">
            <a:extLst>
              <a:ext uri="{FF2B5EF4-FFF2-40B4-BE49-F238E27FC236}">
                <a16:creationId xmlns:a16="http://schemas.microsoft.com/office/drawing/2014/main" id="{17252743-229F-4AF0-9390-0F0572B201E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1988382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8">
                        <a:extLst>
                          <a:ext uri="{FF2B5EF4-FFF2-40B4-BE49-F238E27FC236}">
                            <a16:creationId xmlns:a16="http://schemas.microsoft.com/office/drawing/2014/main" id="{17252743-229F-4AF0-9390-0F0572B20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3261637-D4F6-45D9-A300-FC7FFDF66B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20400" cy="648000"/>
          </a:xfrm>
        </p:spPr>
        <p:txBody>
          <a:bodyPr>
            <a:noAutofit/>
          </a:bodyPr>
          <a:lstStyle/>
          <a:p>
            <a:r>
              <a:rPr lang="en-US" sz="1800" dirty="0"/>
              <a:t>Turn for the better in manufacturing business expectations – assessment of the current situation is very weak</a:t>
            </a:r>
            <a:endParaRPr lang="en-GB" sz="18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2BC7EB-B070-4ABE-A221-BE17626F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569A17-FA7A-4F84-9850-1ADF1915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6FB875-0341-48E7-B5C6-3CAFCF16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CF37E4E-D4FA-4F7E-AAE5-D51EFE2709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/>
              <a:t>Source: EK Business Tendency Survey</a:t>
            </a:r>
          </a:p>
        </p:txBody>
      </p:sp>
      <p:graphicFrame>
        <p:nvGraphicFramePr>
          <p:cNvPr id="12" name="Sisällön paikkamerkki 9">
            <a:extLst>
              <a:ext uri="{FF2B5EF4-FFF2-40B4-BE49-F238E27FC236}">
                <a16:creationId xmlns:a16="http://schemas.microsoft.com/office/drawing/2014/main" id="{F320F44C-E725-45E9-AD65-B862FC6B220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30715042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B06619A7-7EB1-4CFB-8271-F7B15C517D22}"/>
              </a:ext>
            </a:extLst>
          </p:cNvPr>
          <p:cNvSpPr txBox="1"/>
          <p:nvPr/>
        </p:nvSpPr>
        <p:spPr>
          <a:xfrm>
            <a:off x="641872" y="1020291"/>
            <a:ext cx="4032448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spc="-40" dirty="0"/>
              <a:t>Manufacturing business situation and outlook, balance figure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533E754-4571-A289-9CE1-21538344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37872"/>
              </p:ext>
            </p:extLst>
          </p:nvPr>
        </p:nvGraphicFramePr>
        <p:xfrm>
          <a:off x="641872" y="2499742"/>
          <a:ext cx="8228094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4662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3065948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13140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Volume of Industrial Production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*) Excl. Information Technology and Consulting Engineering</a:t>
            </a:r>
          </a:p>
          <a:p>
            <a:r>
              <a:rPr lang="en-US"/>
              <a:t>Seasonally adjusted volume index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E6BDDB23-FEC2-0CC4-0ADF-59D01EF7961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7792254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E6BDDB23-FEC2-0CC4-0ADF-59D01EF796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0943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latest questionnaire in </a:t>
            </a:r>
            <a:r>
              <a:rPr lang="en-US" dirty="0" err="1"/>
              <a:t>Janurary</a:t>
            </a:r>
            <a:r>
              <a:rPr lang="en-US" dirty="0"/>
              <a:t> 2024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Negative balance figure indicates that demand has weakened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18085355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17147"/>
              </p:ext>
            </p:extLst>
          </p:nvPr>
        </p:nvGraphicFramePr>
        <p:xfrm>
          <a:off x="783985" y="2417015"/>
          <a:ext cx="76760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2147">
                  <a:extLst>
                    <a:ext uri="{9D8B030D-6E8A-4147-A177-3AD203B41FA5}">
                      <a16:colId xmlns:a16="http://schemas.microsoft.com/office/drawing/2014/main" val="1438535484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4114235682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1207436963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1192170203"/>
                    </a:ext>
                  </a:extLst>
                </a:gridCol>
                <a:gridCol w="450988">
                  <a:extLst>
                    <a:ext uri="{9D8B030D-6E8A-4147-A177-3AD203B41FA5}">
                      <a16:colId xmlns:a16="http://schemas.microsoft.com/office/drawing/2014/main" val="49946826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2/5/2024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97637060"/>
              </p:ext>
            </p:extLst>
          </p:nvPr>
        </p:nvGraphicFramePr>
        <p:xfrm>
          <a:off x="251520" y="1103313"/>
          <a:ext cx="852100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271EEE4-C7A2-4628-9028-B408A93E8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Headcount number fell slightly in the technology industry in Finland</a:t>
            </a:r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386381C0-B715-819E-540C-C9C1B64CCC31}"/>
              </a:ext>
            </a:extLst>
          </p:cNvPr>
          <p:cNvSpPr txBox="1"/>
          <p:nvPr/>
        </p:nvSpPr>
        <p:spPr>
          <a:xfrm>
            <a:off x="6941736" y="4542092"/>
            <a:ext cx="2157788" cy="5574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z="1050" spc="-40" dirty="0" err="1"/>
              <a:t>Number</a:t>
            </a:r>
            <a:r>
              <a:rPr lang="fi-FI" sz="1050" spc="-40" dirty="0"/>
              <a:t> of </a:t>
            </a:r>
            <a:r>
              <a:rPr lang="fi-FI" sz="1050" spc="-40" dirty="0" err="1"/>
              <a:t>temporary</a:t>
            </a:r>
            <a:r>
              <a:rPr lang="fi-FI" sz="1050" spc="-40" dirty="0"/>
              <a:t> </a:t>
            </a:r>
            <a:r>
              <a:rPr lang="fi-FI" sz="1050" spc="-40" dirty="0" err="1"/>
              <a:t>layed</a:t>
            </a:r>
            <a:r>
              <a:rPr lang="fi-FI" sz="1050" spc="-40" dirty="0"/>
              <a:t> of </a:t>
            </a:r>
            <a:r>
              <a:rPr lang="fi-FI" sz="1050" spc="-40" dirty="0" err="1"/>
              <a:t>personnel</a:t>
            </a:r>
            <a:r>
              <a:rPr lang="fi-FI" sz="1050" spc="-40" dirty="0"/>
              <a:t> </a:t>
            </a:r>
            <a:r>
              <a:rPr lang="fi-FI" sz="1050" spc="-40" dirty="0" err="1"/>
              <a:t>grew</a:t>
            </a:r>
            <a:r>
              <a:rPr lang="fi-FI" sz="1050" spc="-40" dirty="0"/>
              <a:t> to 16,000 at </a:t>
            </a:r>
            <a:r>
              <a:rPr lang="fi-FI" sz="1050" spc="-40" dirty="0" err="1"/>
              <a:t>the</a:t>
            </a:r>
            <a:r>
              <a:rPr lang="fi-FI" sz="1050" spc="-40" dirty="0"/>
              <a:t> </a:t>
            </a:r>
            <a:r>
              <a:rPr lang="fi-FI" sz="1050" spc="-40" dirty="0" err="1"/>
              <a:t>end</a:t>
            </a:r>
            <a:r>
              <a:rPr lang="fi-FI" sz="1050" spc="-40" dirty="0"/>
              <a:t> of </a:t>
            </a:r>
            <a:r>
              <a:rPr lang="fi-FI" sz="1050" spc="-40" dirty="0" err="1"/>
              <a:t>the</a:t>
            </a:r>
            <a:r>
              <a:rPr lang="fi-FI" sz="1050" spc="-40" dirty="0"/>
              <a:t> </a:t>
            </a:r>
            <a:r>
              <a:rPr lang="fi-FI" sz="1050" spc="-40" dirty="0" err="1"/>
              <a:t>year</a:t>
            </a:r>
            <a:endParaRPr lang="fi-FI" sz="1050" spc="-40" dirty="0"/>
          </a:p>
        </p:txBody>
      </p:sp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id="{9369A16B-0770-C160-7E00-D03A801EA79C}"/>
              </a:ext>
            </a:extLst>
          </p:cNvPr>
          <p:cNvCxnSpPr/>
          <p:nvPr/>
        </p:nvCxnSpPr>
        <p:spPr>
          <a:xfrm flipV="1">
            <a:off x="8532440" y="4254060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42112268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942850"/>
              </p:ext>
            </p:extLst>
          </p:nvPr>
        </p:nvGraphicFramePr>
        <p:xfrm>
          <a:off x="3438453" y="3953873"/>
          <a:ext cx="3767898" cy="773701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01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1529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4BE71-858F-4A93-AF89-F68ABCC61D36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b057f711-7d93-472c-a8f6-94be00805750"/>
    <ds:schemaRef ds:uri="http://schemas.openxmlformats.org/package/2006/metadata/core-properties"/>
    <ds:schemaRef ds:uri="c296724d-1a81-4a23-b6dd-dca7fd62c6f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8E65AE3-A228-4B4A-B33F-8B5AB318A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2513</TotalTime>
  <Words>1368</Words>
  <Application>Microsoft Office PowerPoint</Application>
  <PresentationFormat>Näytössä katseltava esitys (16:9)</PresentationFormat>
  <Paragraphs>433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55</cp:revision>
  <cp:lastPrinted>2016-06-09T07:47:11Z</cp:lastPrinted>
  <dcterms:created xsi:type="dcterms:W3CDTF">2019-10-17T09:11:35Z</dcterms:created>
  <dcterms:modified xsi:type="dcterms:W3CDTF">2024-02-05T08:05:14Z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MediaServiceImageTags">
    <vt:lpwstr/>
  </property>
</Properties>
</file>