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3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8.xml" ContentType="application/vnd.openxmlformats-officedocument.drawingml.char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961" r:id="rId6"/>
    <p:sldId id="962" r:id="rId7"/>
    <p:sldId id="963" r:id="rId8"/>
    <p:sldId id="964" r:id="rId9"/>
    <p:sldId id="965" r:id="rId10"/>
    <p:sldId id="267" r:id="rId11"/>
    <p:sldId id="458" r:id="rId12"/>
    <p:sldId id="365" r:id="rId13"/>
    <p:sldId id="459" r:id="rId14"/>
    <p:sldId id="390" r:id="rId15"/>
    <p:sldId id="391" r:id="rId16"/>
    <p:sldId id="392" r:id="rId17"/>
    <p:sldId id="393" r:id="rId18"/>
    <p:sldId id="953" r:id="rId19"/>
    <p:sldId id="954" r:id="rId20"/>
    <p:sldId id="394" r:id="rId21"/>
    <p:sldId id="395" r:id="rId22"/>
    <p:sldId id="396" r:id="rId23"/>
    <p:sldId id="397" r:id="rId24"/>
    <p:sldId id="960" r:id="rId25"/>
    <p:sldId id="958" r:id="rId26"/>
    <p:sldId id="258" r:id="rId27"/>
    <p:sldId id="262" r:id="rId28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  <p:cmAuthor id="2" name="Rautaporras Petteri" initials="RP" lastIdx="1" clrIdx="1">
    <p:extLst>
      <p:ext uri="{19B8F6BF-5375-455C-9EA6-DF929625EA0E}">
        <p15:presenceInfo xmlns:p15="http://schemas.microsoft.com/office/powerpoint/2012/main" userId="S::petteri.rautaporras@teknologiateollisuus.fi::81ae4bc9-51ec-4b09-af2d-f08f9486593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909" autoAdjust="0"/>
  </p:normalViewPr>
  <p:slideViewPr>
    <p:cSldViewPr showGuides="1">
      <p:cViewPr varScale="1">
        <p:scale>
          <a:sx n="89" d="100"/>
          <a:sy n="89" d="100"/>
        </p:scale>
        <p:origin x="644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972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utaporras Petteri" userId="81ae4bc9-51ec-4b09-af2d-f08f9486593f" providerId="ADAL" clId="{CF24A251-1B23-4BDB-9676-CF0AB4083930}"/>
    <pc:docChg chg="custSel addSld modSld">
      <pc:chgData name="Rautaporras Petteri" userId="81ae4bc9-51ec-4b09-af2d-f08f9486593f" providerId="ADAL" clId="{CF24A251-1B23-4BDB-9676-CF0AB4083930}" dt="2019-10-22T06:54:55.376" v="1062" actId="1076"/>
      <pc:docMkLst>
        <pc:docMk/>
      </pc:docMkLst>
      <pc:sldChg chg="modSp">
        <pc:chgData name="Rautaporras Petteri" userId="81ae4bc9-51ec-4b09-af2d-f08f9486593f" providerId="ADAL" clId="{CF24A251-1B23-4BDB-9676-CF0AB4083930}" dt="2019-10-20T11:15:18.667" v="591" actId="20577"/>
        <pc:sldMkLst>
          <pc:docMk/>
          <pc:sldMk cId="1365136293" sldId="256"/>
        </pc:sldMkLst>
        <pc:spChg chg="mod">
          <ac:chgData name="Rautaporras Petteri" userId="81ae4bc9-51ec-4b09-af2d-f08f9486593f" providerId="ADAL" clId="{CF24A251-1B23-4BDB-9676-CF0AB4083930}" dt="2019-10-20T11:15:18.667" v="591" actId="20577"/>
          <ac:spMkLst>
            <pc:docMk/>
            <pc:sldMk cId="1365136293" sldId="256"/>
            <ac:spMk id="2" creationId="{F9CA583E-2143-412E-B423-CA2B7C213F9D}"/>
          </ac:spMkLst>
        </pc:spChg>
      </pc:sldChg>
      <pc:sldChg chg="modSp add">
        <pc:chgData name="Rautaporras Petteri" userId="81ae4bc9-51ec-4b09-af2d-f08f9486593f" providerId="ADAL" clId="{CF24A251-1B23-4BDB-9676-CF0AB4083930}" dt="2019-10-20T11:07:50.491" v="364" actId="20577"/>
        <pc:sldMkLst>
          <pc:docMk/>
          <pc:sldMk cId="3270858534" sldId="257"/>
        </pc:sldMkLst>
        <pc:spChg chg="mod">
          <ac:chgData name="Rautaporras Petteri" userId="81ae4bc9-51ec-4b09-af2d-f08f9486593f" providerId="ADAL" clId="{CF24A251-1B23-4BDB-9676-CF0AB4083930}" dt="2019-10-20T11:07:50.491" v="364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CF24A251-1B23-4BDB-9676-CF0AB4083930}" dt="2019-10-20T11:07:15.920" v="357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 add">
        <pc:chgData name="Rautaporras Petteri" userId="81ae4bc9-51ec-4b09-af2d-f08f9486593f" providerId="ADAL" clId="{CF24A251-1B23-4BDB-9676-CF0AB4083930}" dt="2019-10-21T07:52:38.898" v="924"/>
        <pc:sldMkLst>
          <pc:docMk/>
          <pc:sldMk cId="246678502" sldId="266"/>
        </pc:sldMkLst>
        <pc:graphicFrameChg chg="mod">
          <ac:chgData name="Rautaporras Petteri" userId="81ae4bc9-51ec-4b09-af2d-f08f9486593f" providerId="ADAL" clId="{CF24A251-1B23-4BDB-9676-CF0AB4083930}" dt="2019-10-21T07:52:38.898" v="924"/>
          <ac:graphicFrameMkLst>
            <pc:docMk/>
            <pc:sldMk cId="246678502" sldId="266"/>
            <ac:graphicFrameMk id="12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29:45.184" v="937" actId="27918"/>
        <pc:sldMkLst>
          <pc:docMk/>
          <pc:sldMk cId="2587083354" sldId="365"/>
        </pc:sldMkLst>
        <pc:spChg chg="mod">
          <ac:chgData name="Rautaporras Petteri" userId="81ae4bc9-51ec-4b09-af2d-f08f9486593f" providerId="ADAL" clId="{CF24A251-1B23-4BDB-9676-CF0AB4083930}" dt="2019-10-21T07:50:08.107" v="910" actId="20577"/>
          <ac:spMkLst>
            <pc:docMk/>
            <pc:sldMk cId="2587083354" sldId="365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CF24A251-1B23-4BDB-9676-CF0AB4083930}" dt="2019-10-21T07:49:56.164" v="899" actId="207"/>
          <ac:graphicFrameMkLst>
            <pc:docMk/>
            <pc:sldMk cId="2587083354" sldId="365"/>
            <ac:graphicFrameMk id="8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CF24A251-1B23-4BDB-9676-CF0AB4083930}" dt="2019-10-21T07:49:46.873" v="898" actId="20577"/>
          <ac:graphicFrameMkLst>
            <pc:docMk/>
            <pc:sldMk cId="2587083354" sldId="365"/>
            <ac:graphicFrameMk id="9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42:28.822" v="1004" actId="27918"/>
        <pc:sldMkLst>
          <pc:docMk/>
          <pc:sldMk cId="1987471013" sldId="390"/>
        </pc:sldMkLst>
        <pc:spChg chg="mod">
          <ac:chgData name="Rautaporras Petteri" userId="81ae4bc9-51ec-4b09-af2d-f08f9486593f" providerId="ADAL" clId="{CF24A251-1B23-4BDB-9676-CF0AB4083930}" dt="2019-10-22T06:32:00.308" v="978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81ae4bc9-51ec-4b09-af2d-f08f9486593f" providerId="ADAL" clId="{CF24A251-1B23-4BDB-9676-CF0AB4083930}" dt="2019-10-22T06:41:52.664" v="999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43:16.967" v="1009" actId="27918"/>
        <pc:sldMkLst>
          <pc:docMk/>
          <pc:sldMk cId="3656174783" sldId="391"/>
        </pc:sldMkLst>
        <pc:spChg chg="mod">
          <ac:chgData name="Rautaporras Petteri" userId="81ae4bc9-51ec-4b09-af2d-f08f9486593f" providerId="ADAL" clId="{CF24A251-1B23-4BDB-9676-CF0AB4083930}" dt="2019-10-22T06:32:48.656" v="984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81ae4bc9-51ec-4b09-af2d-f08f9486593f" providerId="ADAL" clId="{CF24A251-1B23-4BDB-9676-CF0AB4083930}" dt="2019-10-22T06:42:47.113" v="1005"/>
          <ac:graphicFrameMkLst>
            <pc:docMk/>
            <pc:sldMk cId="3656174783" sldId="391"/>
            <ac:graphicFrameMk id="11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44:45.785" v="1032" actId="27918"/>
        <pc:sldMkLst>
          <pc:docMk/>
          <pc:sldMk cId="3669793224" sldId="392"/>
        </pc:sldMkLst>
        <pc:spChg chg="mod">
          <ac:chgData name="Rautaporras Petteri" userId="81ae4bc9-51ec-4b09-af2d-f08f9486593f" providerId="ADAL" clId="{CF24A251-1B23-4BDB-9676-CF0AB4083930}" dt="2019-10-22T06:32:08.078" v="981" actId="20577"/>
          <ac:spMkLst>
            <pc:docMk/>
            <pc:sldMk cId="3669793224" sldId="392"/>
            <ac:spMk id="14" creationId="{B82B029D-354B-4A5F-9DCF-121ABF342CB8}"/>
          </ac:spMkLst>
        </pc:spChg>
        <pc:graphicFrameChg chg="mod">
          <ac:chgData name="Rautaporras Petteri" userId="81ae4bc9-51ec-4b09-af2d-f08f9486593f" providerId="ADAL" clId="{CF24A251-1B23-4BDB-9676-CF0AB4083930}" dt="2019-10-22T06:43:52.655" v="1013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46:52.479" v="1039" actId="27918"/>
        <pc:sldMkLst>
          <pc:docMk/>
          <pc:sldMk cId="2654687898" sldId="393"/>
        </pc:sldMkLst>
        <pc:spChg chg="mod">
          <ac:chgData name="Rautaporras Petteri" userId="81ae4bc9-51ec-4b09-af2d-f08f9486593f" providerId="ADAL" clId="{CF24A251-1B23-4BDB-9676-CF0AB4083930}" dt="2019-10-22T06:32:54.416" v="985"/>
          <ac:spMkLst>
            <pc:docMk/>
            <pc:sldMk cId="2654687898" sldId="393"/>
            <ac:spMk id="13" creationId="{B2A103DC-790C-44DC-A642-6A65DF40D92A}"/>
          </ac:spMkLst>
        </pc:spChg>
        <pc:graphicFrameChg chg="mod">
          <ac:chgData name="Rautaporras Petteri" userId="81ae4bc9-51ec-4b09-af2d-f08f9486593f" providerId="ADAL" clId="{CF24A251-1B23-4BDB-9676-CF0AB4083930}" dt="2019-10-22T06:45:16.129" v="1033"/>
          <ac:graphicFrameMkLst>
            <pc:docMk/>
            <pc:sldMk cId="2654687898" sldId="393"/>
            <ac:graphicFrameMk id="11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48:48.609" v="1047"/>
        <pc:sldMkLst>
          <pc:docMk/>
          <pc:sldMk cId="313182403" sldId="394"/>
        </pc:sldMkLst>
        <pc:spChg chg="mod">
          <ac:chgData name="Rautaporras Petteri" userId="81ae4bc9-51ec-4b09-af2d-f08f9486593f" providerId="ADAL" clId="{CF24A251-1B23-4BDB-9676-CF0AB4083930}" dt="2019-10-22T06:32:22.723" v="982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81ae4bc9-51ec-4b09-af2d-f08f9486593f" providerId="ADAL" clId="{CF24A251-1B23-4BDB-9676-CF0AB4083930}" dt="2019-10-22T06:48:48.609" v="1047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49:41.050" v="1052"/>
        <pc:sldMkLst>
          <pc:docMk/>
          <pc:sldMk cId="2811407423" sldId="395"/>
        </pc:sldMkLst>
        <pc:spChg chg="mod">
          <ac:chgData name="Rautaporras Petteri" userId="81ae4bc9-51ec-4b09-af2d-f08f9486593f" providerId="ADAL" clId="{CF24A251-1B23-4BDB-9676-CF0AB4083930}" dt="2019-10-22T06:32:59.979" v="986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81ae4bc9-51ec-4b09-af2d-f08f9486593f" providerId="ADAL" clId="{CF24A251-1B23-4BDB-9676-CF0AB4083930}" dt="2019-10-22T06:49:41.050" v="1052"/>
          <ac:graphicFrameMkLst>
            <pc:docMk/>
            <pc:sldMk cId="2811407423" sldId="395"/>
            <ac:graphicFrameMk id="11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50:32.861" v="1056"/>
        <pc:sldMkLst>
          <pc:docMk/>
          <pc:sldMk cId="1647773486" sldId="396"/>
        </pc:sldMkLst>
        <pc:spChg chg="mod">
          <ac:chgData name="Rautaporras Petteri" userId="81ae4bc9-51ec-4b09-af2d-f08f9486593f" providerId="ADAL" clId="{CF24A251-1B23-4BDB-9676-CF0AB4083930}" dt="2019-10-22T06:32:30.801" v="983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81ae4bc9-51ec-4b09-af2d-f08f9486593f" providerId="ADAL" clId="{CF24A251-1B23-4BDB-9676-CF0AB4083930}" dt="2019-10-22T06:50:32.861" v="1056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51:26.891" v="1061" actId="27918"/>
        <pc:sldMkLst>
          <pc:docMk/>
          <pc:sldMk cId="2269594941" sldId="397"/>
        </pc:sldMkLst>
        <pc:spChg chg="mod">
          <ac:chgData name="Rautaporras Petteri" userId="81ae4bc9-51ec-4b09-af2d-f08f9486593f" providerId="ADAL" clId="{CF24A251-1B23-4BDB-9676-CF0AB4083930}" dt="2019-10-22T06:33:04.719" v="987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81ae4bc9-51ec-4b09-af2d-f08f9486593f" providerId="ADAL" clId="{CF24A251-1B23-4BDB-9676-CF0AB4083930}" dt="2019-10-22T06:50:49.520" v="1057"/>
          <ac:graphicFrameMkLst>
            <pc:docMk/>
            <pc:sldMk cId="2269594941" sldId="397"/>
            <ac:graphicFrameMk id="11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31:41.817" v="977" actId="20577"/>
        <pc:sldMkLst>
          <pc:docMk/>
          <pc:sldMk cId="3980412811" sldId="458"/>
        </pc:sldMkLst>
        <pc:spChg chg="mod">
          <ac:chgData name="Rautaporras Petteri" userId="81ae4bc9-51ec-4b09-af2d-f08f9486593f" providerId="ADAL" clId="{CF24A251-1B23-4BDB-9676-CF0AB4083930}" dt="2019-10-22T06:31:41.817" v="977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CF24A251-1B23-4BDB-9676-CF0AB4083930}" dt="2019-10-22T06:25:49.328" v="927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CF24A251-1B23-4BDB-9676-CF0AB4083930}" dt="2019-10-22T06:54:55.376" v="1062" actId="1076"/>
        <pc:sldMkLst>
          <pc:docMk/>
          <pc:sldMk cId="2397859502" sldId="459"/>
        </pc:sldMkLst>
        <pc:spChg chg="mod">
          <ac:chgData name="Rautaporras Petteri" userId="81ae4bc9-51ec-4b09-af2d-f08f9486593f" providerId="ADAL" clId="{CF24A251-1B23-4BDB-9676-CF0AB4083930}" dt="2019-10-22T06:31:19.705" v="951" actId="20577"/>
          <ac:spMkLst>
            <pc:docMk/>
            <pc:sldMk cId="2397859502" sldId="459"/>
            <ac:spMk id="7" creationId="{00000000-0000-0000-0000-000000000000}"/>
          </ac:spMkLst>
        </pc:spChg>
        <pc:spChg chg="mod">
          <ac:chgData name="Rautaporras Petteri" userId="81ae4bc9-51ec-4b09-af2d-f08f9486593f" providerId="ADAL" clId="{CF24A251-1B23-4BDB-9676-CF0AB4083930}" dt="2019-10-22T06:54:55.376" v="1062" actId="1076"/>
          <ac:spMkLst>
            <pc:docMk/>
            <pc:sldMk cId="2397859502" sldId="459"/>
            <ac:spMk id="13" creationId="{00000000-0000-0000-0000-000000000000}"/>
          </ac:spMkLst>
        </pc:spChg>
        <pc:graphicFrameChg chg="mod">
          <ac:chgData name="Rautaporras Petteri" userId="81ae4bc9-51ec-4b09-af2d-f08f9486593f" providerId="ADAL" clId="{CF24A251-1B23-4BDB-9676-CF0AB4083930}" dt="2019-10-22T06:30:54.451" v="938"/>
          <ac:graphicFrameMkLst>
            <pc:docMk/>
            <pc:sldMk cId="2397859502" sldId="459"/>
            <ac:graphicFrameMk id="11" creationId="{00000000-0000-0000-0000-000000000000}"/>
          </ac:graphicFrameMkLst>
        </pc:graphicFrameChg>
      </pc:sldChg>
      <pc:sldChg chg="modSp add">
        <pc:chgData name="Rautaporras Petteri" userId="81ae4bc9-51ec-4b09-af2d-f08f9486593f" providerId="ADAL" clId="{CF24A251-1B23-4BDB-9676-CF0AB4083930}" dt="2019-10-21T07:52:37.184" v="921"/>
        <pc:sldMkLst>
          <pc:docMk/>
          <pc:sldMk cId="2957701112" sldId="944"/>
        </pc:sldMkLst>
        <pc:spChg chg="mod">
          <ac:chgData name="Rautaporras Petteri" userId="81ae4bc9-51ec-4b09-af2d-f08f9486593f" providerId="ADAL" clId="{CF24A251-1B23-4BDB-9676-CF0AB4083930}" dt="2019-10-20T11:15:04.027" v="587" actId="20577"/>
          <ac:spMkLst>
            <pc:docMk/>
            <pc:sldMk cId="2957701112" sldId="944"/>
            <ac:spMk id="2" creationId="{3A3FCA16-8FAB-4DBD-9E34-5369784B8F22}"/>
          </ac:spMkLst>
        </pc:spChg>
        <pc:graphicFrameChg chg="mod">
          <ac:chgData name="Rautaporras Petteri" userId="81ae4bc9-51ec-4b09-af2d-f08f9486593f" providerId="ADAL" clId="{CF24A251-1B23-4BDB-9676-CF0AB4083930}" dt="2019-10-21T07:52:37.184" v="921"/>
          <ac:graphicFrameMkLst>
            <pc:docMk/>
            <pc:sldMk cId="2957701112" sldId="944"/>
            <ac:graphicFrameMk id="8" creationId="{F2C9F83C-EA29-4746-9A43-BB7660239241}"/>
          </ac:graphicFrameMkLst>
        </pc:graphicFrameChg>
      </pc:sldChg>
      <pc:sldChg chg="addSp delSp modSp add">
        <pc:chgData name="Rautaporras Petteri" userId="81ae4bc9-51ec-4b09-af2d-f08f9486593f" providerId="ADAL" clId="{CF24A251-1B23-4BDB-9676-CF0AB4083930}" dt="2019-10-20T11:02:55.747" v="213" actId="1076"/>
        <pc:sldMkLst>
          <pc:docMk/>
          <pc:sldMk cId="3963046339" sldId="945"/>
        </pc:sldMkLst>
        <pc:spChg chg="mod">
          <ac:chgData name="Rautaporras Petteri" userId="81ae4bc9-51ec-4b09-af2d-f08f9486593f" providerId="ADAL" clId="{CF24A251-1B23-4BDB-9676-CF0AB4083930}" dt="2019-10-20T11:02:52.395" v="212" actId="20577"/>
          <ac:spMkLst>
            <pc:docMk/>
            <pc:sldMk cId="3963046339" sldId="945"/>
            <ac:spMk id="2" creationId="{BA85F5BE-1CB4-4B13-A873-042D055D1207}"/>
          </ac:spMkLst>
        </pc:spChg>
        <pc:spChg chg="del">
          <ac:chgData name="Rautaporras Petteri" userId="81ae4bc9-51ec-4b09-af2d-f08f9486593f" providerId="ADAL" clId="{CF24A251-1B23-4BDB-9676-CF0AB4083930}" dt="2019-10-20T11:02:25.053" v="134" actId="478"/>
          <ac:spMkLst>
            <pc:docMk/>
            <pc:sldMk cId="3963046339" sldId="945"/>
            <ac:spMk id="6" creationId="{C8BB769B-77D2-4740-9B87-055CBFF6DE43}"/>
          </ac:spMkLst>
        </pc:spChg>
        <pc:picChg chg="add mod">
          <ac:chgData name="Rautaporras Petteri" userId="81ae4bc9-51ec-4b09-af2d-f08f9486593f" providerId="ADAL" clId="{CF24A251-1B23-4BDB-9676-CF0AB4083930}" dt="2019-10-20T11:02:55.747" v="213" actId="1076"/>
          <ac:picMkLst>
            <pc:docMk/>
            <pc:sldMk cId="3963046339" sldId="945"/>
            <ac:picMk id="8" creationId="{81414948-C03C-47FF-878B-E2F3F9CA4437}"/>
          </ac:picMkLst>
        </pc:picChg>
      </pc:sldChg>
      <pc:sldChg chg="addSp delSp modSp add">
        <pc:chgData name="Rautaporras Petteri" userId="81ae4bc9-51ec-4b09-af2d-f08f9486593f" providerId="ADAL" clId="{CF24A251-1B23-4BDB-9676-CF0AB4083930}" dt="2019-10-21T07:52:37.645" v="922"/>
        <pc:sldMkLst>
          <pc:docMk/>
          <pc:sldMk cId="3202789425" sldId="946"/>
        </pc:sldMkLst>
        <pc:spChg chg="mod">
          <ac:chgData name="Rautaporras Petteri" userId="81ae4bc9-51ec-4b09-af2d-f08f9486593f" providerId="ADAL" clId="{CF24A251-1B23-4BDB-9676-CF0AB4083930}" dt="2019-10-20T11:05:52.638" v="355" actId="20577"/>
          <ac:spMkLst>
            <pc:docMk/>
            <pc:sldMk cId="3202789425" sldId="946"/>
            <ac:spMk id="2" creationId="{9E2E1EA8-9FF7-4B95-B0BE-29B955F02F85}"/>
          </ac:spMkLst>
        </pc:spChg>
        <pc:spChg chg="del">
          <ac:chgData name="Rautaporras Petteri" userId="81ae4bc9-51ec-4b09-af2d-f08f9486593f" providerId="ADAL" clId="{CF24A251-1B23-4BDB-9676-CF0AB4083930}" dt="2019-10-20T11:03:24.052" v="215"/>
          <ac:spMkLst>
            <pc:docMk/>
            <pc:sldMk cId="3202789425" sldId="946"/>
            <ac:spMk id="6" creationId="{485CB0B9-FCA9-4B70-9567-5F3848234668}"/>
          </ac:spMkLst>
        </pc:spChg>
        <pc:spChg chg="mod">
          <ac:chgData name="Rautaporras Petteri" userId="81ae4bc9-51ec-4b09-af2d-f08f9486593f" providerId="ADAL" clId="{CF24A251-1B23-4BDB-9676-CF0AB4083930}" dt="2019-10-20T11:13:02.731" v="503" actId="20577"/>
          <ac:spMkLst>
            <pc:docMk/>
            <pc:sldMk cId="3202789425" sldId="946"/>
            <ac:spMk id="7" creationId="{5CF49AE6-F2D0-4CE9-B308-CFF3814ED2D1}"/>
          </ac:spMkLst>
        </pc:spChg>
        <pc:spChg chg="add mod">
          <ac:chgData name="Rautaporras Petteri" userId="81ae4bc9-51ec-4b09-af2d-f08f9486593f" providerId="ADAL" clId="{CF24A251-1B23-4BDB-9676-CF0AB4083930}" dt="2019-10-20T11:08:17.339" v="379" actId="20577"/>
          <ac:spMkLst>
            <pc:docMk/>
            <pc:sldMk cId="3202789425" sldId="946"/>
            <ac:spMk id="9" creationId="{C7906502-8B94-4CD9-BF32-FC900A298CBB}"/>
          </ac:spMkLst>
        </pc:spChg>
        <pc:spChg chg="add mod">
          <ac:chgData name="Rautaporras Petteri" userId="81ae4bc9-51ec-4b09-af2d-f08f9486593f" providerId="ADAL" clId="{CF24A251-1B23-4BDB-9676-CF0AB4083930}" dt="2019-10-20T11:08:58.914" v="381" actId="1076"/>
          <ac:spMkLst>
            <pc:docMk/>
            <pc:sldMk cId="3202789425" sldId="946"/>
            <ac:spMk id="10" creationId="{2E39E1A3-F958-4E28-A101-F9B46EA0B09F}"/>
          </ac:spMkLst>
        </pc:spChg>
        <pc:spChg chg="add mod">
          <ac:chgData name="Rautaporras Petteri" userId="81ae4bc9-51ec-4b09-af2d-f08f9486593f" providerId="ADAL" clId="{CF24A251-1B23-4BDB-9676-CF0AB4083930}" dt="2019-10-20T11:09:52.075" v="454" actId="20577"/>
          <ac:spMkLst>
            <pc:docMk/>
            <pc:sldMk cId="3202789425" sldId="946"/>
            <ac:spMk id="11" creationId="{2EF8389C-B47A-4B6C-97A9-D692A025DCB6}"/>
          </ac:spMkLst>
        </pc:spChg>
        <pc:graphicFrameChg chg="add mod">
          <ac:chgData name="Rautaporras Petteri" userId="81ae4bc9-51ec-4b09-af2d-f08f9486593f" providerId="ADAL" clId="{CF24A251-1B23-4BDB-9676-CF0AB4083930}" dt="2019-10-21T07:52:37.645" v="922"/>
          <ac:graphicFrameMkLst>
            <pc:docMk/>
            <pc:sldMk cId="3202789425" sldId="946"/>
            <ac:graphicFrameMk id="8" creationId="{FF4B791F-9DB9-427A-9EF8-95F552E5BA07}"/>
          </ac:graphicFrameMkLst>
        </pc:graphicFrameChg>
      </pc:sldChg>
      <pc:sldChg chg="addSp delSp modSp add">
        <pc:chgData name="Rautaporras Petteri" userId="81ae4bc9-51ec-4b09-af2d-f08f9486593f" providerId="ADAL" clId="{CF24A251-1B23-4BDB-9676-CF0AB4083930}" dt="2019-10-21T07:52:37.977" v="923"/>
        <pc:sldMkLst>
          <pc:docMk/>
          <pc:sldMk cId="4155502722" sldId="947"/>
        </pc:sldMkLst>
        <pc:spChg chg="mod">
          <ac:chgData name="Rautaporras Petteri" userId="81ae4bc9-51ec-4b09-af2d-f08f9486593f" providerId="ADAL" clId="{CF24A251-1B23-4BDB-9676-CF0AB4083930}" dt="2019-10-20T11:20:55.035" v="774" actId="20577"/>
          <ac:spMkLst>
            <pc:docMk/>
            <pc:sldMk cId="4155502722" sldId="947"/>
            <ac:spMk id="2" creationId="{6246BF4A-D3CF-4F46-ACCA-E9013CA36D65}"/>
          </ac:spMkLst>
        </pc:spChg>
        <pc:spChg chg="del">
          <ac:chgData name="Rautaporras Petteri" userId="81ae4bc9-51ec-4b09-af2d-f08f9486593f" providerId="ADAL" clId="{CF24A251-1B23-4BDB-9676-CF0AB4083930}" dt="2019-10-20T11:15:50.979" v="593"/>
          <ac:spMkLst>
            <pc:docMk/>
            <pc:sldMk cId="4155502722" sldId="947"/>
            <ac:spMk id="6" creationId="{4A33DA01-49A0-4D58-AAE9-F8915472A72A}"/>
          </ac:spMkLst>
        </pc:spChg>
        <pc:spChg chg="mod">
          <ac:chgData name="Rautaporras Petteri" userId="81ae4bc9-51ec-4b09-af2d-f08f9486593f" providerId="ADAL" clId="{CF24A251-1B23-4BDB-9676-CF0AB4083930}" dt="2019-10-20T11:18:03.451" v="653" actId="20577"/>
          <ac:spMkLst>
            <pc:docMk/>
            <pc:sldMk cId="4155502722" sldId="947"/>
            <ac:spMk id="7" creationId="{B1A9A1D0-76CC-4242-9F3C-6EE5FB75CC4D}"/>
          </ac:spMkLst>
        </pc:spChg>
        <pc:graphicFrameChg chg="add mod">
          <ac:chgData name="Rautaporras Petteri" userId="81ae4bc9-51ec-4b09-af2d-f08f9486593f" providerId="ADAL" clId="{CF24A251-1B23-4BDB-9676-CF0AB4083930}" dt="2019-10-21T07:52:37.977" v="923"/>
          <ac:graphicFrameMkLst>
            <pc:docMk/>
            <pc:sldMk cId="4155502722" sldId="947"/>
            <ac:graphicFrameMk id="8" creationId="{51FC36F9-2D0D-49D6-A781-D3A64482D35E}"/>
          </ac:graphicFrameMkLst>
        </pc:graphicFrameChg>
      </pc:sldChg>
      <pc:sldChg chg="addSp modSp add">
        <pc:chgData name="Rautaporras Petteri" userId="81ae4bc9-51ec-4b09-af2d-f08f9486593f" providerId="ADAL" clId="{CF24A251-1B23-4BDB-9676-CF0AB4083930}" dt="2019-10-20T11:23:08.342" v="863" actId="1076"/>
        <pc:sldMkLst>
          <pc:docMk/>
          <pc:sldMk cId="2562622245" sldId="948"/>
        </pc:sldMkLst>
        <pc:spChg chg="add mod">
          <ac:chgData name="Rautaporras Petteri" userId="81ae4bc9-51ec-4b09-af2d-f08f9486593f" providerId="ADAL" clId="{CF24A251-1B23-4BDB-9676-CF0AB4083930}" dt="2019-10-20T11:23:08.342" v="863" actId="1076"/>
          <ac:spMkLst>
            <pc:docMk/>
            <pc:sldMk cId="2562622245" sldId="948"/>
            <ac:spMk id="5" creationId="{1C7E53C0-2B00-4FCF-9CCA-97730FD2C8DF}"/>
          </ac:spMkLst>
        </pc:spChg>
      </pc:sldChg>
      <pc:sldChg chg="modSp add">
        <pc:chgData name="Rautaporras Petteri" userId="81ae4bc9-51ec-4b09-af2d-f08f9486593f" providerId="ADAL" clId="{CF24A251-1B23-4BDB-9676-CF0AB4083930}" dt="2019-10-21T07:52:39.221" v="925"/>
        <pc:sldMkLst>
          <pc:docMk/>
          <pc:sldMk cId="3943244403" sldId="953"/>
        </pc:sldMkLst>
        <pc:graphicFrameChg chg="mod">
          <ac:chgData name="Rautaporras Petteri" userId="81ae4bc9-51ec-4b09-af2d-f08f9486593f" providerId="ADAL" clId="{CF24A251-1B23-4BDB-9676-CF0AB4083930}" dt="2019-10-21T07:52:39.221" v="925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 add">
        <pc:chgData name="Rautaporras Petteri" userId="81ae4bc9-51ec-4b09-af2d-f08f9486593f" providerId="ADAL" clId="{CF24A251-1B23-4BDB-9676-CF0AB4083930}" dt="2019-10-21T07:52:39.772" v="926"/>
        <pc:sldMkLst>
          <pc:docMk/>
          <pc:sldMk cId="3628939355" sldId="954"/>
        </pc:sldMkLst>
        <pc:graphicFrameChg chg="mod">
          <ac:chgData name="Rautaporras Petteri" userId="81ae4bc9-51ec-4b09-af2d-f08f9486593f" providerId="ADAL" clId="{CF24A251-1B23-4BDB-9676-CF0AB4083930}" dt="2019-10-21T07:52:39.772" v="926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</pc:docChg>
  </pc:docChgLst>
  <pc:docChgLst>
    <pc:chgData name="Rautaporras Petteri" userId="81ae4bc9-51ec-4b09-af2d-f08f9486593f" providerId="ADAL" clId="{78CE50E0-3236-4066-A0A8-AE72A90A97C5}"/>
    <pc:docChg chg="undo redo custSel addSld delSld modSld sldOrd">
      <pc:chgData name="Rautaporras Petteri" userId="81ae4bc9-51ec-4b09-af2d-f08f9486593f" providerId="ADAL" clId="{78CE50E0-3236-4066-A0A8-AE72A90A97C5}" dt="2020-04-27T17:40:46.665" v="1276" actId="20577"/>
      <pc:docMkLst>
        <pc:docMk/>
      </pc:docMkLst>
      <pc:sldChg chg="addSp delSp modSp">
        <pc:chgData name="Rautaporras Petteri" userId="81ae4bc9-51ec-4b09-af2d-f08f9486593f" providerId="ADAL" clId="{78CE50E0-3236-4066-A0A8-AE72A90A97C5}" dt="2020-04-26T18:12:31.778" v="471" actId="1076"/>
        <pc:sldMkLst>
          <pc:docMk/>
          <pc:sldMk cId="1365136293" sldId="256"/>
        </pc:sldMkLst>
        <pc:spChg chg="mod">
          <ac:chgData name="Rautaporras Petteri" userId="81ae4bc9-51ec-4b09-af2d-f08f9486593f" providerId="ADAL" clId="{78CE50E0-3236-4066-A0A8-AE72A90A97C5}" dt="2020-04-26T18:12:16.354" v="468" actId="20577"/>
          <ac:spMkLst>
            <pc:docMk/>
            <pc:sldMk cId="1365136293" sldId="256"/>
            <ac:spMk id="2" creationId="{F9CA583E-2143-412E-B423-CA2B7C213F9D}"/>
          </ac:spMkLst>
        </pc:spChg>
        <pc:picChg chg="add mod">
          <ac:chgData name="Rautaporras Petteri" userId="81ae4bc9-51ec-4b09-af2d-f08f9486593f" providerId="ADAL" clId="{78CE50E0-3236-4066-A0A8-AE72A90A97C5}" dt="2020-04-26T18:12:31.778" v="471" actId="1076"/>
          <ac:picMkLst>
            <pc:docMk/>
            <pc:sldMk cId="1365136293" sldId="256"/>
            <ac:picMk id="8" creationId="{13F00DE1-BB52-494B-A4A7-CDB86FA17751}"/>
          </ac:picMkLst>
        </pc:picChg>
        <pc:picChg chg="del">
          <ac:chgData name="Rautaporras Petteri" userId="81ae4bc9-51ec-4b09-af2d-f08f9486593f" providerId="ADAL" clId="{78CE50E0-3236-4066-A0A8-AE72A90A97C5}" dt="2020-04-26T18:12:20.868" v="469" actId="478"/>
          <ac:picMkLst>
            <pc:docMk/>
            <pc:sldMk cId="1365136293" sldId="256"/>
            <ac:picMk id="9" creationId="{7D83512C-3C57-4B39-A778-8DF4E97E47C5}"/>
          </ac:picMkLst>
        </pc:picChg>
      </pc:sldChg>
      <pc:sldChg chg="del">
        <pc:chgData name="Rautaporras Petteri" userId="81ae4bc9-51ec-4b09-af2d-f08f9486593f" providerId="ADAL" clId="{78CE50E0-3236-4066-A0A8-AE72A90A97C5}" dt="2020-04-26T18:10:30.489" v="379" actId="2696"/>
        <pc:sldMkLst>
          <pc:docMk/>
          <pc:sldMk cId="3270858534" sldId="257"/>
        </pc:sldMkLst>
      </pc:sldChg>
      <pc:sldChg chg="modSp add">
        <pc:chgData name="Rautaporras Petteri" userId="81ae4bc9-51ec-4b09-af2d-f08f9486593f" providerId="ADAL" clId="{78CE50E0-3236-4066-A0A8-AE72A90A97C5}" dt="2020-04-26T18:01:06.513" v="373" actId="20577"/>
        <pc:sldMkLst>
          <pc:docMk/>
          <pc:sldMk cId="161080645" sldId="258"/>
        </pc:sldMkLst>
        <pc:spChg chg="mod">
          <ac:chgData name="Rautaporras Petteri" userId="81ae4bc9-51ec-4b09-af2d-f08f9486593f" providerId="ADAL" clId="{78CE50E0-3236-4066-A0A8-AE72A90A97C5}" dt="2020-04-26T18:01:06.513" v="373" actId="20577"/>
          <ac:spMkLst>
            <pc:docMk/>
            <pc:sldMk cId="161080645" sldId="258"/>
            <ac:spMk id="7" creationId="{00000000-0000-0000-0000-000000000000}"/>
          </ac:spMkLst>
        </pc:spChg>
      </pc:sldChg>
      <pc:sldChg chg="modSp add del">
        <pc:chgData name="Rautaporras Petteri" userId="81ae4bc9-51ec-4b09-af2d-f08f9486593f" providerId="ADAL" clId="{78CE50E0-3236-4066-A0A8-AE72A90A97C5}" dt="2020-04-26T18:00:51.707" v="362" actId="2696"/>
        <pc:sldMkLst>
          <pc:docMk/>
          <pc:sldMk cId="74242067" sldId="259"/>
        </pc:sldMkLst>
        <pc:spChg chg="mod">
          <ac:chgData name="Rautaporras Petteri" userId="81ae4bc9-51ec-4b09-af2d-f08f9486593f" providerId="ADAL" clId="{78CE50E0-3236-4066-A0A8-AE72A90A97C5}" dt="2020-04-26T17:58:30.444" v="359" actId="20577"/>
          <ac:spMkLst>
            <pc:docMk/>
            <pc:sldMk cId="74242067" sldId="259"/>
            <ac:spMk id="2" creationId="{00000000-0000-0000-0000-000000000000}"/>
          </ac:spMkLst>
        </pc:spChg>
      </pc:sldChg>
      <pc:sldChg chg="add">
        <pc:chgData name="Rautaporras Petteri" userId="81ae4bc9-51ec-4b09-af2d-f08f9486593f" providerId="ADAL" clId="{78CE50E0-3236-4066-A0A8-AE72A90A97C5}" dt="2020-04-26T17:58:50.616" v="360"/>
        <pc:sldMkLst>
          <pc:docMk/>
          <pc:sldMk cId="1280707361" sldId="262"/>
        </pc:sldMkLst>
      </pc:sldChg>
      <pc:sldChg chg="modSp">
        <pc:chgData name="Rautaporras Petteri" userId="81ae4bc9-51ec-4b09-af2d-f08f9486593f" providerId="ADAL" clId="{78CE50E0-3236-4066-A0A8-AE72A90A97C5}" dt="2020-04-26T18:25:15.533" v="548"/>
        <pc:sldMkLst>
          <pc:docMk/>
          <pc:sldMk cId="1538556369" sldId="267"/>
        </pc:sldMkLst>
        <pc:graphicFrameChg chg="mod">
          <ac:chgData name="Rautaporras Petteri" userId="81ae4bc9-51ec-4b09-af2d-f08f9486593f" providerId="ADAL" clId="{78CE50E0-3236-4066-A0A8-AE72A90A97C5}" dt="2020-04-26T18:25:15.533" v="548"/>
          <ac:graphicFrameMkLst>
            <pc:docMk/>
            <pc:sldMk cId="1538556369" sldId="267"/>
            <ac:graphicFrameMk id="9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17:06.753" v="134" actId="14100"/>
        <pc:sldMkLst>
          <pc:docMk/>
          <pc:sldMk cId="2587083354" sldId="365"/>
        </pc:sldMkLst>
        <pc:spChg chg="mod">
          <ac:chgData name="Rautaporras Petteri" userId="81ae4bc9-51ec-4b09-af2d-f08f9486593f" providerId="ADAL" clId="{78CE50E0-3236-4066-A0A8-AE72A90A97C5}" dt="2020-04-26T17:14:26.565" v="115" actId="20577"/>
          <ac:spMkLst>
            <pc:docMk/>
            <pc:sldMk cId="2587083354" sldId="365"/>
            <ac:spMk id="7" creationId="{00000000-0000-0000-0000-000000000000}"/>
          </ac:spMkLst>
        </pc:spChg>
        <pc:graphicFrameChg chg="del mod modGraphic">
          <ac:chgData name="Rautaporras Petteri" userId="81ae4bc9-51ec-4b09-af2d-f08f9486593f" providerId="ADAL" clId="{78CE50E0-3236-4066-A0A8-AE72A90A97C5}" dt="2020-04-26T17:16:56.853" v="131" actId="478"/>
          <ac:graphicFrameMkLst>
            <pc:docMk/>
            <pc:sldMk cId="2587083354" sldId="365"/>
            <ac:graphicFrameMk id="9" creationId="{00000000-0000-0000-0000-000000000000}"/>
          </ac:graphicFrameMkLst>
        </pc:graphicFrameChg>
        <pc:graphicFrameChg chg="add mod modGraphic">
          <ac:chgData name="Rautaporras Petteri" userId="81ae4bc9-51ec-4b09-af2d-f08f9486593f" providerId="ADAL" clId="{78CE50E0-3236-4066-A0A8-AE72A90A97C5}" dt="2020-04-26T17:17:06.753" v="134" actId="14100"/>
          <ac:graphicFrameMkLst>
            <pc:docMk/>
            <pc:sldMk cId="2587083354" sldId="365"/>
            <ac:graphicFrameMk id="12" creationId="{7C360115-0B3B-4B65-ACF2-C2CD464679F5}"/>
          </ac:graphicFrameMkLst>
        </pc:graphicFrameChg>
      </pc:sldChg>
      <pc:sldChg chg="modSp mod">
        <pc:chgData name="Rautaporras Petteri" userId="81ae4bc9-51ec-4b09-af2d-f08f9486593f" providerId="ADAL" clId="{78CE50E0-3236-4066-A0A8-AE72A90A97C5}" dt="2020-04-26T17:30:33.623" v="169" actId="14100"/>
        <pc:sldMkLst>
          <pc:docMk/>
          <pc:sldMk cId="1987471013" sldId="390"/>
        </pc:sldMkLst>
        <pc:spChg chg="mod">
          <ac:chgData name="Rautaporras Petteri" userId="81ae4bc9-51ec-4b09-af2d-f08f9486593f" providerId="ADAL" clId="{78CE50E0-3236-4066-A0A8-AE72A90A97C5}" dt="2020-04-26T17:06:54.813" v="56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81ae4bc9-51ec-4b09-af2d-f08f9486593f" providerId="ADAL" clId="{78CE50E0-3236-4066-A0A8-AE72A90A97C5}" dt="2020-04-26T17:30:09.383" v="155" actId="14100"/>
          <ac:graphicFrameMkLst>
            <pc:docMk/>
            <pc:sldMk cId="1987471013" sldId="390"/>
            <ac:graphicFrameMk id="12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78CE50E0-3236-4066-A0A8-AE72A90A97C5}" dt="2020-04-26T17:30:33.623" v="169" actId="14100"/>
          <ac:graphicFrameMkLst>
            <pc:docMk/>
            <pc:sldMk cId="1987471013" sldId="390"/>
            <ac:graphicFrameMk id="13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18:05.921" v="136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35:03.969" v="186" actId="14100"/>
        <pc:sldMkLst>
          <pc:docMk/>
          <pc:sldMk cId="3656174783" sldId="391"/>
        </pc:sldMkLst>
        <pc:spChg chg="mod">
          <ac:chgData name="Rautaporras Petteri" userId="81ae4bc9-51ec-4b09-af2d-f08f9486593f" providerId="ADAL" clId="{78CE50E0-3236-4066-A0A8-AE72A90A97C5}" dt="2020-04-26T17:07:48.359" v="71" actId="20577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81ae4bc9-51ec-4b09-af2d-f08f9486593f" providerId="ADAL" clId="{78CE50E0-3236-4066-A0A8-AE72A90A97C5}" dt="2020-04-26T17:34:58.264" v="185"/>
          <ac:graphicFrameMkLst>
            <pc:docMk/>
            <pc:sldMk cId="3656174783" sldId="391"/>
            <ac:graphicFrameMk id="8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31:43.278" v="170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34:46.569" v="180" actId="478"/>
          <ac:graphicFrameMkLst>
            <pc:docMk/>
            <pc:sldMk cId="3656174783" sldId="391"/>
            <ac:graphicFrameMk id="14" creationId="{00000000-0000-0000-0000-000000000000}"/>
          </ac:graphicFrameMkLst>
        </pc:graphicFrameChg>
        <pc:graphicFrameChg chg="add mod modGraphic">
          <ac:chgData name="Rautaporras Petteri" userId="81ae4bc9-51ec-4b09-af2d-f08f9486593f" providerId="ADAL" clId="{78CE50E0-3236-4066-A0A8-AE72A90A97C5}" dt="2020-04-26T17:35:03.969" v="186" actId="14100"/>
          <ac:graphicFrameMkLst>
            <pc:docMk/>
            <pc:sldMk cId="3656174783" sldId="391"/>
            <ac:graphicFrameMk id="17" creationId="{F981C491-E56D-413E-8873-319BFD83691E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38:30.868" v="207"/>
        <pc:sldMkLst>
          <pc:docMk/>
          <pc:sldMk cId="3669793224" sldId="392"/>
        </pc:sldMkLst>
        <pc:spChg chg="mod">
          <ac:chgData name="Rautaporras Petteri" userId="81ae4bc9-51ec-4b09-af2d-f08f9486593f" providerId="ADAL" clId="{78CE50E0-3236-4066-A0A8-AE72A90A97C5}" dt="2020-04-26T17:06:58.294" v="57"/>
          <ac:spMkLst>
            <pc:docMk/>
            <pc:sldMk cId="3669793224" sldId="392"/>
            <ac:spMk id="14" creationId="{B82B029D-354B-4A5F-9DCF-121ABF342CB8}"/>
          </ac:spMkLst>
        </pc:spChg>
        <pc:graphicFrameChg chg="mod">
          <ac:chgData name="Rautaporras Petteri" userId="81ae4bc9-51ec-4b09-af2d-f08f9486593f" providerId="ADAL" clId="{78CE50E0-3236-4066-A0A8-AE72A90A97C5}" dt="2020-04-26T17:38:30.868" v="207"/>
          <ac:graphicFrameMkLst>
            <pc:docMk/>
            <pc:sldMk cId="3669793224" sldId="392"/>
            <ac:graphicFrameMk id="12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38:02.648" v="198" actId="478"/>
          <ac:graphicFrameMkLst>
            <pc:docMk/>
            <pc:sldMk cId="3669793224" sldId="392"/>
            <ac:graphicFrameMk id="13" creationId="{00000000-0000-0000-0000-000000000000}"/>
          </ac:graphicFrameMkLst>
        </pc:graphicFrameChg>
        <pc:graphicFrameChg chg="add">
          <ac:chgData name="Rautaporras Petteri" userId="81ae4bc9-51ec-4b09-af2d-f08f9486593f" providerId="ADAL" clId="{78CE50E0-3236-4066-A0A8-AE72A90A97C5}" dt="2020-04-26T17:38:09.188" v="199"/>
          <ac:graphicFrameMkLst>
            <pc:docMk/>
            <pc:sldMk cId="3669793224" sldId="392"/>
            <ac:graphicFrameMk id="16" creationId="{011FBC66-1887-4B56-A43E-453988A8BEFC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37:13.304" v="191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40:30.430" v="226" actId="14100"/>
        <pc:sldMkLst>
          <pc:docMk/>
          <pc:sldMk cId="2654687898" sldId="393"/>
        </pc:sldMkLst>
        <pc:spChg chg="mod">
          <ac:chgData name="Rautaporras Petteri" userId="81ae4bc9-51ec-4b09-af2d-f08f9486593f" providerId="ADAL" clId="{78CE50E0-3236-4066-A0A8-AE72A90A97C5}" dt="2020-04-26T17:07:58.975" v="72"/>
          <ac:spMkLst>
            <pc:docMk/>
            <pc:sldMk cId="2654687898" sldId="393"/>
            <ac:spMk id="13" creationId="{B2A103DC-790C-44DC-A642-6A65DF40D92A}"/>
          </ac:spMkLst>
        </pc:spChg>
        <pc:graphicFrameChg chg="del modGraphic">
          <ac:chgData name="Rautaporras Petteri" userId="81ae4bc9-51ec-4b09-af2d-f08f9486593f" providerId="ADAL" clId="{78CE50E0-3236-4066-A0A8-AE72A90A97C5}" dt="2020-04-26T17:40:04.650" v="218" actId="478"/>
          <ac:graphicFrameMkLst>
            <pc:docMk/>
            <pc:sldMk cId="2654687898" sldId="393"/>
            <ac:graphicFrameMk id="6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40:26.060" v="225"/>
          <ac:graphicFrameMkLst>
            <pc:docMk/>
            <pc:sldMk cId="2654687898" sldId="393"/>
            <ac:graphicFrameMk id="8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39:06.538" v="208"/>
          <ac:graphicFrameMkLst>
            <pc:docMk/>
            <pc:sldMk cId="2654687898" sldId="393"/>
            <ac:graphicFrameMk id="11" creationId="{00000000-0000-0000-0000-000000000000}"/>
          </ac:graphicFrameMkLst>
        </pc:graphicFrameChg>
        <pc:graphicFrameChg chg="add mod modGraphic">
          <ac:chgData name="Rautaporras Petteri" userId="81ae4bc9-51ec-4b09-af2d-f08f9486593f" providerId="ADAL" clId="{78CE50E0-3236-4066-A0A8-AE72A90A97C5}" dt="2020-04-26T17:40:30.430" v="226" actId="14100"/>
          <ac:graphicFrameMkLst>
            <pc:docMk/>
            <pc:sldMk cId="2654687898" sldId="393"/>
            <ac:graphicFrameMk id="16" creationId="{408A831B-BFCF-4C3E-B1C8-70FCC54C6ED0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46:31.312" v="261" actId="14100"/>
        <pc:sldMkLst>
          <pc:docMk/>
          <pc:sldMk cId="313182403" sldId="394"/>
        </pc:sldMkLst>
        <pc:spChg chg="mod">
          <ac:chgData name="Rautaporras Petteri" userId="81ae4bc9-51ec-4b09-af2d-f08f9486593f" providerId="ADAL" clId="{78CE50E0-3236-4066-A0A8-AE72A90A97C5}" dt="2020-04-26T17:07:03.753" v="58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81ae4bc9-51ec-4b09-af2d-f08f9486593f" providerId="ADAL" clId="{78CE50E0-3236-4066-A0A8-AE72A90A97C5}" dt="2020-04-26T17:46:28.634" v="260"/>
          <ac:graphicFrameMkLst>
            <pc:docMk/>
            <pc:sldMk cId="313182403" sldId="394"/>
            <ac:graphicFrameMk id="12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46:13.484" v="255" actId="478"/>
          <ac:graphicFrameMkLst>
            <pc:docMk/>
            <pc:sldMk cId="313182403" sldId="394"/>
            <ac:graphicFrameMk id="13" creationId="{00000000-0000-0000-0000-000000000000}"/>
          </ac:graphicFrameMkLst>
        </pc:graphicFrameChg>
        <pc:graphicFrameChg chg="add modGraphic">
          <ac:chgData name="Rautaporras Petteri" userId="81ae4bc9-51ec-4b09-af2d-f08f9486593f" providerId="ADAL" clId="{78CE50E0-3236-4066-A0A8-AE72A90A97C5}" dt="2020-04-26T17:46:31.312" v="261" actId="14100"/>
          <ac:graphicFrameMkLst>
            <pc:docMk/>
            <pc:sldMk cId="313182403" sldId="394"/>
            <ac:graphicFrameMk id="15" creationId="{63DEC34D-4409-4600-A55A-648A21D68F08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44:32.129" v="242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48:10.967" v="281"/>
        <pc:sldMkLst>
          <pc:docMk/>
          <pc:sldMk cId="2811407423" sldId="395"/>
        </pc:sldMkLst>
        <pc:spChg chg="mod">
          <ac:chgData name="Rautaporras Petteri" userId="81ae4bc9-51ec-4b09-af2d-f08f9486593f" providerId="ADAL" clId="{78CE50E0-3236-4066-A0A8-AE72A90A97C5}" dt="2020-04-26T17:08:03.515" v="73"/>
          <ac:spMkLst>
            <pc:docMk/>
            <pc:sldMk cId="2811407423" sldId="395"/>
            <ac:spMk id="13" creationId="{43D531D8-AF4F-4619-94DF-84C29772EEC2}"/>
          </ac:spMkLst>
        </pc:spChg>
        <pc:graphicFrameChg chg="mod">
          <ac:chgData name="Rautaporras Petteri" userId="81ae4bc9-51ec-4b09-af2d-f08f9486593f" providerId="ADAL" clId="{78CE50E0-3236-4066-A0A8-AE72A90A97C5}" dt="2020-04-26T17:48:10.967" v="281"/>
          <ac:graphicFrameMkLst>
            <pc:docMk/>
            <pc:sldMk cId="2811407423" sldId="395"/>
            <ac:graphicFrameMk id="8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47:38.046" v="271" actId="478"/>
          <ac:graphicFrameMkLst>
            <pc:docMk/>
            <pc:sldMk cId="2811407423" sldId="395"/>
            <ac:graphicFrameMk id="9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46:58.714" v="264"/>
          <ac:graphicFrameMkLst>
            <pc:docMk/>
            <pc:sldMk cId="2811407423" sldId="395"/>
            <ac:graphicFrameMk id="11" creationId="{00000000-0000-0000-0000-000000000000}"/>
          </ac:graphicFrameMkLst>
        </pc:graphicFrameChg>
        <pc:graphicFrameChg chg="add">
          <ac:chgData name="Rautaporras Petteri" userId="81ae4bc9-51ec-4b09-af2d-f08f9486593f" providerId="ADAL" clId="{78CE50E0-3236-4066-A0A8-AE72A90A97C5}" dt="2020-04-26T17:47:43.087" v="272"/>
          <ac:graphicFrameMkLst>
            <pc:docMk/>
            <pc:sldMk cId="2811407423" sldId="395"/>
            <ac:graphicFrameMk id="16" creationId="{CC39EC0A-7CA7-4991-9F12-3C83EFFC2E56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49:21.313" v="294"/>
        <pc:sldMkLst>
          <pc:docMk/>
          <pc:sldMk cId="1647773486" sldId="396"/>
        </pc:sldMkLst>
        <pc:spChg chg="mod">
          <ac:chgData name="Rautaporras Petteri" userId="81ae4bc9-51ec-4b09-af2d-f08f9486593f" providerId="ADAL" clId="{78CE50E0-3236-4066-A0A8-AE72A90A97C5}" dt="2020-04-26T17:07:07.253" v="59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81ae4bc9-51ec-4b09-af2d-f08f9486593f" providerId="ADAL" clId="{78CE50E0-3236-4066-A0A8-AE72A90A97C5}" dt="2020-04-26T17:49:21.313" v="294"/>
          <ac:graphicFrameMkLst>
            <pc:docMk/>
            <pc:sldMk cId="1647773486" sldId="396"/>
            <ac:graphicFrameMk id="12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49:04.367" v="290" actId="478"/>
          <ac:graphicFrameMkLst>
            <pc:docMk/>
            <pc:sldMk cId="1647773486" sldId="396"/>
            <ac:graphicFrameMk id="13" creationId="{00000000-0000-0000-0000-000000000000}"/>
          </ac:graphicFrameMkLst>
        </pc:graphicFrameChg>
        <pc:graphicFrameChg chg="add">
          <ac:chgData name="Rautaporras Petteri" userId="81ae4bc9-51ec-4b09-af2d-f08f9486593f" providerId="ADAL" clId="{78CE50E0-3236-4066-A0A8-AE72A90A97C5}" dt="2020-04-26T17:49:11.117" v="291"/>
          <ac:graphicFrameMkLst>
            <pc:docMk/>
            <pc:sldMk cId="1647773486" sldId="396"/>
            <ac:graphicFrameMk id="17" creationId="{D3672D33-764E-4A83-AB4E-21113D8B8402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48:26.282" v="282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78CE50E0-3236-4066-A0A8-AE72A90A97C5}" dt="2020-04-26T17:51:29.964" v="307"/>
        <pc:sldMkLst>
          <pc:docMk/>
          <pc:sldMk cId="2269594941" sldId="397"/>
        </pc:sldMkLst>
        <pc:spChg chg="mod">
          <ac:chgData name="Rautaporras Petteri" userId="81ae4bc9-51ec-4b09-af2d-f08f9486593f" providerId="ADAL" clId="{78CE50E0-3236-4066-A0A8-AE72A90A97C5}" dt="2020-04-26T17:08:11.806" v="75" actId="14100"/>
          <ac:spMkLst>
            <pc:docMk/>
            <pc:sldMk cId="2269594941" sldId="397"/>
            <ac:spMk id="14" creationId="{9DA53C9E-0701-4946-816F-3145481D39B4}"/>
          </ac:spMkLst>
        </pc:spChg>
        <pc:graphicFrameChg chg="mod">
          <ac:chgData name="Rautaporras Petteri" userId="81ae4bc9-51ec-4b09-af2d-f08f9486593f" providerId="ADAL" clId="{78CE50E0-3236-4066-A0A8-AE72A90A97C5}" dt="2020-04-26T17:51:29.964" v="307"/>
          <ac:graphicFrameMkLst>
            <pc:docMk/>
            <pc:sldMk cId="2269594941" sldId="397"/>
            <ac:graphicFrameMk id="8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50:45.709" v="303" actId="478"/>
          <ac:graphicFrameMkLst>
            <pc:docMk/>
            <pc:sldMk cId="2269594941" sldId="397"/>
            <ac:graphicFrameMk id="9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49:42.082" v="295"/>
          <ac:graphicFrameMkLst>
            <pc:docMk/>
            <pc:sldMk cId="2269594941" sldId="397"/>
            <ac:graphicFrameMk id="11" creationId="{00000000-0000-0000-0000-000000000000}"/>
          </ac:graphicFrameMkLst>
        </pc:graphicFrameChg>
        <pc:graphicFrameChg chg="add">
          <ac:chgData name="Rautaporras Petteri" userId="81ae4bc9-51ec-4b09-af2d-f08f9486593f" providerId="ADAL" clId="{78CE50E0-3236-4066-A0A8-AE72A90A97C5}" dt="2020-04-26T17:50:51.089" v="304"/>
          <ac:graphicFrameMkLst>
            <pc:docMk/>
            <pc:sldMk cId="2269594941" sldId="397"/>
            <ac:graphicFrameMk id="17" creationId="{B07892C3-BF7D-44CD-B55D-43B9021ED22B}"/>
          </ac:graphicFrameMkLst>
        </pc:graphicFrameChg>
      </pc:sldChg>
      <pc:sldChg chg="modSp mod">
        <pc:chgData name="Rautaporras Petteri" userId="81ae4bc9-51ec-4b09-af2d-f08f9486593f" providerId="ADAL" clId="{78CE50E0-3236-4066-A0A8-AE72A90A97C5}" dt="2020-04-26T17:06:46.683" v="55" actId="14100"/>
        <pc:sldMkLst>
          <pc:docMk/>
          <pc:sldMk cId="3980412811" sldId="458"/>
        </pc:sldMkLst>
        <pc:spChg chg="mod">
          <ac:chgData name="Rautaporras Petteri" userId="81ae4bc9-51ec-4b09-af2d-f08f9486593f" providerId="ADAL" clId="{78CE50E0-3236-4066-A0A8-AE72A90A97C5}" dt="2020-04-26T17:06:46.683" v="55" actId="14100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78CE50E0-3236-4066-A0A8-AE72A90A97C5}" dt="2020-04-26T17:00:35.851" v="14"/>
          <ac:graphicFrameMkLst>
            <pc:docMk/>
            <pc:sldMk cId="3980412811" sldId="458"/>
            <ac:graphicFrameMk id="12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78CE50E0-3236-4066-A0A8-AE72A90A97C5}" dt="2020-04-26T17:00:38.133" v="15" actId="14100"/>
          <ac:graphicFrameMkLst>
            <pc:docMk/>
            <pc:sldMk cId="3980412811" sldId="458"/>
            <ac:graphicFrameMk id="13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05:53.645" v="21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addSp delSp modSp add mod">
        <pc:chgData name="Rautaporras Petteri" userId="81ae4bc9-51ec-4b09-af2d-f08f9486593f" providerId="ADAL" clId="{78CE50E0-3236-4066-A0A8-AE72A90A97C5}" dt="2020-04-26T17:17:53.436" v="135" actId="1076"/>
        <pc:sldMkLst>
          <pc:docMk/>
          <pc:sldMk cId="2397859502" sldId="459"/>
        </pc:sldMkLst>
        <pc:spChg chg="mod">
          <ac:chgData name="Rautaporras Petteri" userId="81ae4bc9-51ec-4b09-af2d-f08f9486593f" providerId="ADAL" clId="{78CE50E0-3236-4066-A0A8-AE72A90A97C5}" dt="2020-04-26T17:09:10.574" v="83" actId="20577"/>
          <ac:spMkLst>
            <pc:docMk/>
            <pc:sldMk cId="2397859502" sldId="459"/>
            <ac:spMk id="7" creationId="{00000000-0000-0000-0000-000000000000}"/>
          </ac:spMkLst>
        </pc:spChg>
        <pc:spChg chg="mod">
          <ac:chgData name="Rautaporras Petteri" userId="81ae4bc9-51ec-4b09-af2d-f08f9486593f" providerId="ADAL" clId="{78CE50E0-3236-4066-A0A8-AE72A90A97C5}" dt="2020-04-26T17:17:53.436" v="135" actId="1076"/>
          <ac:spMkLst>
            <pc:docMk/>
            <pc:sldMk cId="2397859502" sldId="459"/>
            <ac:spMk id="13" creationId="{00000000-0000-0000-0000-000000000000}"/>
          </ac:spMkLst>
        </pc:spChg>
        <pc:graphicFrameChg chg="mod">
          <ac:chgData name="Rautaporras Petteri" userId="81ae4bc9-51ec-4b09-af2d-f08f9486593f" providerId="ADAL" clId="{78CE50E0-3236-4066-A0A8-AE72A90A97C5}" dt="2020-04-26T17:13:14.810" v="99"/>
          <ac:graphicFrameMkLst>
            <pc:docMk/>
            <pc:sldMk cId="2397859502" sldId="459"/>
            <ac:graphicFrameMk id="8" creationId="{00000000-0000-0000-0000-000000000000}"/>
          </ac:graphicFrameMkLst>
        </pc:graphicFrameChg>
        <pc:graphicFrameChg chg="del">
          <ac:chgData name="Rautaporras Petteri" userId="81ae4bc9-51ec-4b09-af2d-f08f9486593f" providerId="ADAL" clId="{78CE50E0-3236-4066-A0A8-AE72A90A97C5}" dt="2020-04-26T17:11:15.128" v="85" actId="478"/>
          <ac:graphicFrameMkLst>
            <pc:docMk/>
            <pc:sldMk cId="2397859502" sldId="459"/>
            <ac:graphicFrameMk id="9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8CE50E0-3236-4066-A0A8-AE72A90A97C5}" dt="2020-04-26T17:10:55.458" v="84"/>
          <ac:graphicFrameMkLst>
            <pc:docMk/>
            <pc:sldMk cId="2397859502" sldId="459"/>
            <ac:graphicFrameMk id="11" creationId="{00000000-0000-0000-0000-000000000000}"/>
          </ac:graphicFrameMkLst>
        </pc:graphicFrameChg>
        <pc:graphicFrameChg chg="add mod modGraphic">
          <ac:chgData name="Rautaporras Petteri" userId="81ae4bc9-51ec-4b09-af2d-f08f9486593f" providerId="ADAL" clId="{78CE50E0-3236-4066-A0A8-AE72A90A97C5}" dt="2020-04-26T17:13:23.600" v="102" actId="14100"/>
          <ac:graphicFrameMkLst>
            <pc:docMk/>
            <pc:sldMk cId="2397859502" sldId="459"/>
            <ac:graphicFrameMk id="16" creationId="{95AF3DB4-832C-47A2-B907-1EB7C09B975C}"/>
          </ac:graphicFrameMkLst>
        </pc:graphicFrameChg>
      </pc:sldChg>
      <pc:sldChg chg="modSp del">
        <pc:chgData name="Rautaporras Petteri" userId="81ae4bc9-51ec-4b09-af2d-f08f9486593f" providerId="ADAL" clId="{78CE50E0-3236-4066-A0A8-AE72A90A97C5}" dt="2020-04-26T18:10:52.543" v="382" actId="2696"/>
        <pc:sldMkLst>
          <pc:docMk/>
          <pc:sldMk cId="2957701112" sldId="944"/>
        </pc:sldMkLst>
        <pc:graphicFrameChg chg="mod">
          <ac:chgData name="Rautaporras Petteri" userId="81ae4bc9-51ec-4b09-af2d-f08f9486593f" providerId="ADAL" clId="{78CE50E0-3236-4066-A0A8-AE72A90A97C5}" dt="2020-04-26T17:46:44.351" v="263"/>
          <ac:graphicFrameMkLst>
            <pc:docMk/>
            <pc:sldMk cId="2957701112" sldId="944"/>
            <ac:graphicFrameMk id="8" creationId="{F2C9F83C-EA29-4746-9A43-BB7660239241}"/>
          </ac:graphicFrameMkLst>
        </pc:graphicFrameChg>
      </pc:sldChg>
      <pc:sldChg chg="del">
        <pc:chgData name="Rautaporras Petteri" userId="81ae4bc9-51ec-4b09-af2d-f08f9486593f" providerId="ADAL" clId="{78CE50E0-3236-4066-A0A8-AE72A90A97C5}" dt="2020-04-26T18:10:30.520" v="381" actId="2696"/>
        <pc:sldMkLst>
          <pc:docMk/>
          <pc:sldMk cId="2562622245" sldId="948"/>
        </pc:sldMkLst>
      </pc:sldChg>
      <pc:sldChg chg="modSp">
        <pc:chgData name="Rautaporras Petteri" userId="81ae4bc9-51ec-4b09-af2d-f08f9486593f" providerId="ADAL" clId="{78CE50E0-3236-4066-A0A8-AE72A90A97C5}" dt="2020-04-26T17:52:59.104" v="349"/>
        <pc:sldMkLst>
          <pc:docMk/>
          <pc:sldMk cId="3943244403" sldId="953"/>
        </pc:sldMkLst>
        <pc:graphicFrameChg chg="mod">
          <ac:chgData name="Rautaporras Petteri" userId="81ae4bc9-51ec-4b09-af2d-f08f9486593f" providerId="ADAL" clId="{78CE50E0-3236-4066-A0A8-AE72A90A97C5}" dt="2020-04-26T17:52:59.104" v="349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81ae4bc9-51ec-4b09-af2d-f08f9486593f" providerId="ADAL" clId="{78CE50E0-3236-4066-A0A8-AE72A90A97C5}" dt="2020-04-26T17:43:10.622" v="241"/>
        <pc:sldMkLst>
          <pc:docMk/>
          <pc:sldMk cId="3628939355" sldId="954"/>
        </pc:sldMkLst>
        <pc:graphicFrameChg chg="mod">
          <ac:chgData name="Rautaporras Petteri" userId="81ae4bc9-51ec-4b09-af2d-f08f9486593f" providerId="ADAL" clId="{78CE50E0-3236-4066-A0A8-AE72A90A97C5}" dt="2020-04-26T17:43:10.622" v="241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addSp delSp modSp">
        <pc:chgData name="Rautaporras Petteri" userId="81ae4bc9-51ec-4b09-af2d-f08f9486593f" providerId="ADAL" clId="{78CE50E0-3236-4066-A0A8-AE72A90A97C5}" dt="2020-04-26T18:58:53.253" v="1268" actId="1076"/>
        <pc:sldMkLst>
          <pc:docMk/>
          <pc:sldMk cId="1256159947" sldId="955"/>
        </pc:sldMkLst>
        <pc:spChg chg="mod">
          <ac:chgData name="Rautaporras Petteri" userId="81ae4bc9-51ec-4b09-af2d-f08f9486593f" providerId="ADAL" clId="{78CE50E0-3236-4066-A0A8-AE72A90A97C5}" dt="2020-04-26T18:16:23.342" v="506"/>
          <ac:spMkLst>
            <pc:docMk/>
            <pc:sldMk cId="1256159947" sldId="955"/>
            <ac:spMk id="2" creationId="{F9CA583E-2143-412E-B423-CA2B7C213F9D}"/>
          </ac:spMkLst>
        </pc:spChg>
        <pc:spChg chg="mod">
          <ac:chgData name="Rautaporras Petteri" userId="81ae4bc9-51ec-4b09-af2d-f08f9486593f" providerId="ADAL" clId="{78CE50E0-3236-4066-A0A8-AE72A90A97C5}" dt="2020-04-26T18:16:01.883" v="505" actId="20577"/>
          <ac:spMkLst>
            <pc:docMk/>
            <pc:sldMk cId="1256159947" sldId="955"/>
            <ac:spMk id="10" creationId="{87D6A1E3-75A9-4390-8D88-972EFCCDB78C}"/>
          </ac:spMkLst>
        </pc:spChg>
        <pc:spChg chg="mod">
          <ac:chgData name="Rautaporras Petteri" userId="81ae4bc9-51ec-4b09-af2d-f08f9486593f" providerId="ADAL" clId="{78CE50E0-3236-4066-A0A8-AE72A90A97C5}" dt="2020-04-26T18:15:06.362" v="487" actId="1076"/>
          <ac:spMkLst>
            <pc:docMk/>
            <pc:sldMk cId="1256159947" sldId="955"/>
            <ac:spMk id="11" creationId="{751707D6-59BC-42D9-B701-44737EBEE807}"/>
          </ac:spMkLst>
        </pc:spChg>
        <pc:spChg chg="add mod">
          <ac:chgData name="Rautaporras Petteri" userId="81ae4bc9-51ec-4b09-af2d-f08f9486593f" providerId="ADAL" clId="{78CE50E0-3236-4066-A0A8-AE72A90A97C5}" dt="2020-04-26T18:58:53.253" v="1268" actId="1076"/>
          <ac:spMkLst>
            <pc:docMk/>
            <pc:sldMk cId="1256159947" sldId="955"/>
            <ac:spMk id="13" creationId="{EC915C5D-83F0-4CB0-A2DA-EF34B8909014}"/>
          </ac:spMkLst>
        </pc:spChg>
        <pc:picChg chg="del">
          <ac:chgData name="Rautaporras Petteri" userId="81ae4bc9-51ec-4b09-af2d-f08f9486593f" providerId="ADAL" clId="{78CE50E0-3236-4066-A0A8-AE72A90A97C5}" dt="2020-04-26T18:14:47.981" v="475" actId="478"/>
          <ac:picMkLst>
            <pc:docMk/>
            <pc:sldMk cId="1256159947" sldId="955"/>
            <ac:picMk id="9" creationId="{7D83512C-3C57-4B39-A778-8DF4E97E47C5}"/>
          </ac:picMkLst>
        </pc:picChg>
        <pc:picChg chg="add mod">
          <ac:chgData name="Rautaporras Petteri" userId="81ae4bc9-51ec-4b09-af2d-f08f9486593f" providerId="ADAL" clId="{78CE50E0-3236-4066-A0A8-AE72A90A97C5}" dt="2020-04-26T18:14:54.991" v="479" actId="1076"/>
          <ac:picMkLst>
            <pc:docMk/>
            <pc:sldMk cId="1256159947" sldId="955"/>
            <ac:picMk id="12" creationId="{9CC8F432-5448-402B-9C1D-4E7F818B196C}"/>
          </ac:picMkLst>
        </pc:picChg>
        <pc:cxnChg chg="add mod">
          <ac:chgData name="Rautaporras Petteri" userId="81ae4bc9-51ec-4b09-af2d-f08f9486593f" providerId="ADAL" clId="{78CE50E0-3236-4066-A0A8-AE72A90A97C5}" dt="2020-04-26T18:15:22.132" v="491" actId="14100"/>
          <ac:cxnSpMkLst>
            <pc:docMk/>
            <pc:sldMk cId="1256159947" sldId="955"/>
            <ac:cxnSpMk id="14" creationId="{7A396141-002C-4778-9843-F709AE8E883A}"/>
          </ac:cxnSpMkLst>
        </pc:cxnChg>
        <pc:cxnChg chg="add mod">
          <ac:chgData name="Rautaporras Petteri" userId="81ae4bc9-51ec-4b09-af2d-f08f9486593f" providerId="ADAL" clId="{78CE50E0-3236-4066-A0A8-AE72A90A97C5}" dt="2020-04-26T18:15:44.022" v="493" actId="1076"/>
          <ac:cxnSpMkLst>
            <pc:docMk/>
            <pc:sldMk cId="1256159947" sldId="955"/>
            <ac:cxnSpMk id="15" creationId="{99ABB5AA-2A3A-42EB-BA6C-48C874562384}"/>
          </ac:cxnSpMkLst>
        </pc:cxnChg>
      </pc:sldChg>
      <pc:sldChg chg="del">
        <pc:chgData name="Rautaporras Petteri" userId="81ae4bc9-51ec-4b09-af2d-f08f9486593f" providerId="ADAL" clId="{78CE50E0-3236-4066-A0A8-AE72A90A97C5}" dt="2020-04-26T18:10:30.371" v="377" actId="2696"/>
        <pc:sldMkLst>
          <pc:docMk/>
          <pc:sldMk cId="1009542843" sldId="956"/>
        </pc:sldMkLst>
      </pc:sldChg>
      <pc:sldChg chg="del">
        <pc:chgData name="Rautaporras Petteri" userId="81ae4bc9-51ec-4b09-af2d-f08f9486593f" providerId="ADAL" clId="{78CE50E0-3236-4066-A0A8-AE72A90A97C5}" dt="2020-04-26T18:10:30.459" v="378" actId="2696"/>
        <pc:sldMkLst>
          <pc:docMk/>
          <pc:sldMk cId="3905555725" sldId="957"/>
        </pc:sldMkLst>
      </pc:sldChg>
      <pc:sldChg chg="modSp mod ord">
        <pc:chgData name="Rautaporras Petteri" userId="81ae4bc9-51ec-4b09-af2d-f08f9486593f" providerId="ADAL" clId="{78CE50E0-3236-4066-A0A8-AE72A90A97C5}" dt="2020-04-26T17:52:50.944" v="348" actId="20577"/>
        <pc:sldMkLst>
          <pc:docMk/>
          <pc:sldMk cId="100192168" sldId="958"/>
        </pc:sldMkLst>
        <pc:spChg chg="mod">
          <ac:chgData name="Rautaporras Petteri" userId="81ae4bc9-51ec-4b09-af2d-f08f9486593f" providerId="ADAL" clId="{78CE50E0-3236-4066-A0A8-AE72A90A97C5}" dt="2020-04-26T17:52:50.944" v="348" actId="20577"/>
          <ac:spMkLst>
            <pc:docMk/>
            <pc:sldMk cId="100192168" sldId="958"/>
            <ac:spMk id="2" creationId="{DD90FC4D-C1AB-48F7-A136-1C97BCF78BAA}"/>
          </ac:spMkLst>
        </pc:spChg>
      </pc:sldChg>
      <pc:sldChg chg="del">
        <pc:chgData name="Rautaporras Petteri" userId="81ae4bc9-51ec-4b09-af2d-f08f9486593f" providerId="ADAL" clId="{78CE50E0-3236-4066-A0A8-AE72A90A97C5}" dt="2020-04-26T18:10:30.510" v="380" actId="2696"/>
        <pc:sldMkLst>
          <pc:docMk/>
          <pc:sldMk cId="495871679" sldId="959"/>
        </pc:sldMkLst>
      </pc:sldChg>
      <pc:sldChg chg="add">
        <pc:chgData name="Rautaporras Petteri" userId="81ae4bc9-51ec-4b09-af2d-f08f9486593f" providerId="ADAL" clId="{78CE50E0-3236-4066-A0A8-AE72A90A97C5}" dt="2020-04-26T17:57:33.194" v="350"/>
        <pc:sldMkLst>
          <pc:docMk/>
          <pc:sldMk cId="592452422" sldId="960"/>
        </pc:sldMkLst>
      </pc:sldChg>
      <pc:sldChg chg="addSp delSp modSp add mod">
        <pc:chgData name="Rautaporras Petteri" userId="81ae4bc9-51ec-4b09-af2d-f08f9486593f" providerId="ADAL" clId="{78CE50E0-3236-4066-A0A8-AE72A90A97C5}" dt="2020-04-27T17:40:46.665" v="1276" actId="20577"/>
        <pc:sldMkLst>
          <pc:docMk/>
          <pc:sldMk cId="461441882" sldId="961"/>
        </pc:sldMkLst>
        <pc:spChg chg="mod">
          <ac:chgData name="Rautaporras Petteri" userId="81ae4bc9-51ec-4b09-af2d-f08f9486593f" providerId="ADAL" clId="{78CE50E0-3236-4066-A0A8-AE72A90A97C5}" dt="2020-04-27T17:40:46.665" v="1276" actId="20577"/>
          <ac:spMkLst>
            <pc:docMk/>
            <pc:sldMk cId="461441882" sldId="961"/>
            <ac:spMk id="2" creationId="{E33DCEB0-802E-429F-9329-DE986316F479}"/>
          </ac:spMkLst>
        </pc:spChg>
        <pc:spChg chg="del">
          <ac:chgData name="Rautaporras Petteri" userId="81ae4bc9-51ec-4b09-af2d-f08f9486593f" providerId="ADAL" clId="{78CE50E0-3236-4066-A0A8-AE72A90A97C5}" dt="2020-04-26T18:16:48.787" v="509" actId="1957"/>
          <ac:spMkLst>
            <pc:docMk/>
            <pc:sldMk cId="461441882" sldId="961"/>
            <ac:spMk id="6" creationId="{5ADAA046-B15F-4872-803D-A97228827127}"/>
          </ac:spMkLst>
        </pc:spChg>
        <pc:spChg chg="mod">
          <ac:chgData name="Rautaporras Petteri" userId="81ae4bc9-51ec-4b09-af2d-f08f9486593f" providerId="ADAL" clId="{78CE50E0-3236-4066-A0A8-AE72A90A97C5}" dt="2020-04-26T18:55:05.602" v="1253" actId="20577"/>
          <ac:spMkLst>
            <pc:docMk/>
            <pc:sldMk cId="461441882" sldId="961"/>
            <ac:spMk id="7" creationId="{DAAC237C-1BA4-440F-815B-400119AB37BD}"/>
          </ac:spMkLst>
        </pc:spChg>
        <pc:spChg chg="add mod">
          <ac:chgData name="Rautaporras Petteri" userId="81ae4bc9-51ec-4b09-af2d-f08f9486593f" providerId="ADAL" clId="{78CE50E0-3236-4066-A0A8-AE72A90A97C5}" dt="2020-04-26T18:26:05.324" v="576" actId="1076"/>
          <ac:spMkLst>
            <pc:docMk/>
            <pc:sldMk cId="461441882" sldId="961"/>
            <ac:spMk id="17" creationId="{A41D1E39-B994-4FBE-8E71-2C5B09DAEA9A}"/>
          </ac:spMkLst>
        </pc:spChg>
        <pc:graphicFrameChg chg="add mod">
          <ac:chgData name="Rautaporras Petteri" userId="81ae4bc9-51ec-4b09-af2d-f08f9486593f" providerId="ADAL" clId="{78CE50E0-3236-4066-A0A8-AE72A90A97C5}" dt="2020-04-26T18:22:15.370" v="544" actId="108"/>
          <ac:graphicFrameMkLst>
            <pc:docMk/>
            <pc:sldMk cId="461441882" sldId="961"/>
            <ac:graphicFrameMk id="10" creationId="{8F661385-9556-4623-A0AB-0FA0ADE6319F}"/>
          </ac:graphicFrameMkLst>
        </pc:graphicFrameChg>
        <pc:cxnChg chg="add mod">
          <ac:chgData name="Rautaporras Petteri" userId="81ae4bc9-51ec-4b09-af2d-f08f9486593f" providerId="ADAL" clId="{78CE50E0-3236-4066-A0A8-AE72A90A97C5}" dt="2020-04-26T18:22:41.311" v="547" actId="1076"/>
          <ac:cxnSpMkLst>
            <pc:docMk/>
            <pc:sldMk cId="461441882" sldId="961"/>
            <ac:cxnSpMk id="11" creationId="{0727AF06-29BF-44D8-BC84-4BA6435E7784}"/>
          </ac:cxnSpMkLst>
        </pc:cxnChg>
        <pc:cxnChg chg="add">
          <ac:chgData name="Rautaporras Petteri" userId="81ae4bc9-51ec-4b09-af2d-f08f9486593f" providerId="ADAL" clId="{78CE50E0-3236-4066-A0A8-AE72A90A97C5}" dt="2020-04-26T18:22:29.450" v="545"/>
          <ac:cxnSpMkLst>
            <pc:docMk/>
            <pc:sldMk cId="461441882" sldId="961"/>
            <ac:cxnSpMk id="12" creationId="{2D0BE009-FB90-465D-A0C3-FFE3AD8CD5E2}"/>
          </ac:cxnSpMkLst>
        </pc:cxnChg>
        <pc:cxnChg chg="add">
          <ac:chgData name="Rautaporras Petteri" userId="81ae4bc9-51ec-4b09-af2d-f08f9486593f" providerId="ADAL" clId="{78CE50E0-3236-4066-A0A8-AE72A90A97C5}" dt="2020-04-26T18:22:29.450" v="545"/>
          <ac:cxnSpMkLst>
            <pc:docMk/>
            <pc:sldMk cId="461441882" sldId="961"/>
            <ac:cxnSpMk id="13" creationId="{BB914C72-EABE-480F-9225-9A4CB66699EA}"/>
          </ac:cxnSpMkLst>
        </pc:cxnChg>
        <pc:cxnChg chg="add">
          <ac:chgData name="Rautaporras Petteri" userId="81ae4bc9-51ec-4b09-af2d-f08f9486593f" providerId="ADAL" clId="{78CE50E0-3236-4066-A0A8-AE72A90A97C5}" dt="2020-04-26T18:22:29.450" v="545"/>
          <ac:cxnSpMkLst>
            <pc:docMk/>
            <pc:sldMk cId="461441882" sldId="961"/>
            <ac:cxnSpMk id="14" creationId="{7F607362-0E2C-4A11-82B5-0E1F7749715F}"/>
          </ac:cxnSpMkLst>
        </pc:cxnChg>
        <pc:cxnChg chg="add">
          <ac:chgData name="Rautaporras Petteri" userId="81ae4bc9-51ec-4b09-af2d-f08f9486593f" providerId="ADAL" clId="{78CE50E0-3236-4066-A0A8-AE72A90A97C5}" dt="2020-04-26T18:22:29.450" v="545"/>
          <ac:cxnSpMkLst>
            <pc:docMk/>
            <pc:sldMk cId="461441882" sldId="961"/>
            <ac:cxnSpMk id="15" creationId="{62DE7062-5788-40BC-A89C-232770B4D8C4}"/>
          </ac:cxnSpMkLst>
        </pc:cxnChg>
      </pc:sldChg>
      <pc:sldChg chg="addSp delSp modSp add mod addCm delCm">
        <pc:chgData name="Rautaporras Petteri" userId="81ae4bc9-51ec-4b09-af2d-f08f9486593f" providerId="ADAL" clId="{78CE50E0-3236-4066-A0A8-AE72A90A97C5}" dt="2020-04-26T18:59:44.067" v="1275" actId="20577"/>
        <pc:sldMkLst>
          <pc:docMk/>
          <pc:sldMk cId="3066166687" sldId="962"/>
        </pc:sldMkLst>
        <pc:spChg chg="mod">
          <ac:chgData name="Rautaporras Petteri" userId="81ae4bc9-51ec-4b09-af2d-f08f9486593f" providerId="ADAL" clId="{78CE50E0-3236-4066-A0A8-AE72A90A97C5}" dt="2020-04-26T18:41:01.295" v="981" actId="255"/>
          <ac:spMkLst>
            <pc:docMk/>
            <pc:sldMk cId="3066166687" sldId="962"/>
            <ac:spMk id="2" creationId="{B348BFD4-E7A0-4CAD-9B96-19E99E58F696}"/>
          </ac:spMkLst>
        </pc:spChg>
        <pc:spChg chg="del">
          <ac:chgData name="Rautaporras Petteri" userId="81ae4bc9-51ec-4b09-af2d-f08f9486593f" providerId="ADAL" clId="{78CE50E0-3236-4066-A0A8-AE72A90A97C5}" dt="2020-04-26T18:30:40.999" v="736" actId="478"/>
          <ac:spMkLst>
            <pc:docMk/>
            <pc:sldMk cId="3066166687" sldId="962"/>
            <ac:spMk id="6" creationId="{335210FD-AF86-49F1-92C6-17F55F611C47}"/>
          </ac:spMkLst>
        </pc:spChg>
        <pc:spChg chg="mod">
          <ac:chgData name="Rautaporras Petteri" userId="81ae4bc9-51ec-4b09-af2d-f08f9486593f" providerId="ADAL" clId="{78CE50E0-3236-4066-A0A8-AE72A90A97C5}" dt="2020-04-26T18:55:02.999" v="1252" actId="20577"/>
          <ac:spMkLst>
            <pc:docMk/>
            <pc:sldMk cId="3066166687" sldId="962"/>
            <ac:spMk id="7" creationId="{E09F21E7-234E-4234-A714-BFF177793278}"/>
          </ac:spMkLst>
        </pc:spChg>
        <pc:spChg chg="add mod">
          <ac:chgData name="Rautaporras Petteri" userId="81ae4bc9-51ec-4b09-af2d-f08f9486593f" providerId="ADAL" clId="{78CE50E0-3236-4066-A0A8-AE72A90A97C5}" dt="2020-04-26T18:59:44.067" v="1275" actId="20577"/>
          <ac:spMkLst>
            <pc:docMk/>
            <pc:sldMk cId="3066166687" sldId="962"/>
            <ac:spMk id="9" creationId="{5B5DA444-0D6F-43FA-8028-E71E6F8C0D63}"/>
          </ac:spMkLst>
        </pc:spChg>
        <pc:spChg chg="add del">
          <ac:chgData name="Rautaporras Petteri" userId="81ae4bc9-51ec-4b09-af2d-f08f9486593f" providerId="ADAL" clId="{78CE50E0-3236-4066-A0A8-AE72A90A97C5}" dt="2020-04-26T18:37:54.548" v="813"/>
          <ac:spMkLst>
            <pc:docMk/>
            <pc:sldMk cId="3066166687" sldId="962"/>
            <ac:spMk id="10" creationId="{EDBFFFA4-2B4B-403C-A976-6874AD864D5B}"/>
          </ac:spMkLst>
        </pc:spChg>
        <pc:spChg chg="add del">
          <ac:chgData name="Rautaporras Petteri" userId="81ae4bc9-51ec-4b09-af2d-f08f9486593f" providerId="ADAL" clId="{78CE50E0-3236-4066-A0A8-AE72A90A97C5}" dt="2020-04-26T18:37:57.338" v="815"/>
          <ac:spMkLst>
            <pc:docMk/>
            <pc:sldMk cId="3066166687" sldId="962"/>
            <ac:spMk id="11" creationId="{6953C878-9EE2-4CC4-A43C-BB98A357C3B7}"/>
          </ac:spMkLst>
        </pc:spChg>
        <pc:spChg chg="add del">
          <ac:chgData name="Rautaporras Petteri" userId="81ae4bc9-51ec-4b09-af2d-f08f9486593f" providerId="ADAL" clId="{78CE50E0-3236-4066-A0A8-AE72A90A97C5}" dt="2020-04-26T18:38:01.008" v="817"/>
          <ac:spMkLst>
            <pc:docMk/>
            <pc:sldMk cId="3066166687" sldId="962"/>
            <ac:spMk id="12" creationId="{06DB7242-DE97-4BD5-85E9-077447C2EF93}"/>
          </ac:spMkLst>
        </pc:spChg>
        <pc:spChg chg="add del">
          <ac:chgData name="Rautaporras Petteri" userId="81ae4bc9-51ec-4b09-af2d-f08f9486593f" providerId="ADAL" clId="{78CE50E0-3236-4066-A0A8-AE72A90A97C5}" dt="2020-04-26T18:38:10.248" v="819"/>
          <ac:spMkLst>
            <pc:docMk/>
            <pc:sldMk cId="3066166687" sldId="962"/>
            <ac:spMk id="13" creationId="{E42BBDC4-F21B-476D-8CB2-BC358DCF7657}"/>
          </ac:spMkLst>
        </pc:spChg>
        <pc:graphicFrameChg chg="add">
          <ac:chgData name="Rautaporras Petteri" userId="81ae4bc9-51ec-4b09-af2d-f08f9486593f" providerId="ADAL" clId="{78CE50E0-3236-4066-A0A8-AE72A90A97C5}" dt="2020-04-26T18:30:45.119" v="737"/>
          <ac:graphicFrameMkLst>
            <pc:docMk/>
            <pc:sldMk cId="3066166687" sldId="962"/>
            <ac:graphicFrameMk id="8" creationId="{3612B481-A707-4C67-A80A-A003D3458468}"/>
          </ac:graphicFrameMkLst>
        </pc:graphicFrameChg>
      </pc:sldChg>
      <pc:sldChg chg="addSp delSp modSp add">
        <pc:chgData name="Rautaporras Petteri" userId="81ae4bc9-51ec-4b09-af2d-f08f9486593f" providerId="ADAL" clId="{78CE50E0-3236-4066-A0A8-AE72A90A97C5}" dt="2020-04-26T18:54:58.048" v="1250" actId="20577"/>
        <pc:sldMkLst>
          <pc:docMk/>
          <pc:sldMk cId="2996439684" sldId="963"/>
        </pc:sldMkLst>
        <pc:spChg chg="mod">
          <ac:chgData name="Rautaporras Petteri" userId="81ae4bc9-51ec-4b09-af2d-f08f9486593f" providerId="ADAL" clId="{78CE50E0-3236-4066-A0A8-AE72A90A97C5}" dt="2020-04-26T18:47:16.338" v="1117" actId="20577"/>
          <ac:spMkLst>
            <pc:docMk/>
            <pc:sldMk cId="2996439684" sldId="963"/>
            <ac:spMk id="2" creationId="{11567D3F-89C1-41E2-B72D-465DD7651CF4}"/>
          </ac:spMkLst>
        </pc:spChg>
        <pc:spChg chg="del">
          <ac:chgData name="Rautaporras Petteri" userId="81ae4bc9-51ec-4b09-af2d-f08f9486593f" providerId="ADAL" clId="{78CE50E0-3236-4066-A0A8-AE72A90A97C5}" dt="2020-04-26T18:44:44.877" v="983" actId="478"/>
          <ac:spMkLst>
            <pc:docMk/>
            <pc:sldMk cId="2996439684" sldId="963"/>
            <ac:spMk id="6" creationId="{5E5B815A-5C7C-491C-928E-C2666EB10180}"/>
          </ac:spMkLst>
        </pc:spChg>
        <pc:spChg chg="mod">
          <ac:chgData name="Rautaporras Petteri" userId="81ae4bc9-51ec-4b09-af2d-f08f9486593f" providerId="ADAL" clId="{78CE50E0-3236-4066-A0A8-AE72A90A97C5}" dt="2020-04-26T18:54:58.048" v="1250" actId="20577"/>
          <ac:spMkLst>
            <pc:docMk/>
            <pc:sldMk cId="2996439684" sldId="963"/>
            <ac:spMk id="7" creationId="{91443E6B-8C32-46B4-870A-91B6FB55060D}"/>
          </ac:spMkLst>
        </pc:spChg>
        <pc:spChg chg="add mod">
          <ac:chgData name="Rautaporras Petteri" userId="81ae4bc9-51ec-4b09-af2d-f08f9486593f" providerId="ADAL" clId="{78CE50E0-3236-4066-A0A8-AE72A90A97C5}" dt="2020-04-26T18:46:19.028" v="1025" actId="20577"/>
          <ac:spMkLst>
            <pc:docMk/>
            <pc:sldMk cId="2996439684" sldId="963"/>
            <ac:spMk id="11" creationId="{9E97EC2D-D152-444C-B778-EBDB2605A335}"/>
          </ac:spMkLst>
        </pc:spChg>
        <pc:spChg chg="add mod">
          <ac:chgData name="Rautaporras Petteri" userId="81ae4bc9-51ec-4b09-af2d-f08f9486593f" providerId="ADAL" clId="{78CE50E0-3236-4066-A0A8-AE72A90A97C5}" dt="2020-04-26T18:45:34.528" v="986" actId="1076"/>
          <ac:spMkLst>
            <pc:docMk/>
            <pc:sldMk cId="2996439684" sldId="963"/>
            <ac:spMk id="12" creationId="{62B48493-32FE-4003-8163-AE22F142AC6D}"/>
          </ac:spMkLst>
        </pc:spChg>
        <pc:graphicFrameChg chg="add">
          <ac:chgData name="Rautaporras Petteri" userId="81ae4bc9-51ec-4b09-af2d-f08f9486593f" providerId="ADAL" clId="{78CE50E0-3236-4066-A0A8-AE72A90A97C5}" dt="2020-04-26T18:44:45.381" v="984"/>
          <ac:graphicFrameMkLst>
            <pc:docMk/>
            <pc:sldMk cId="2996439684" sldId="963"/>
            <ac:graphicFrameMk id="8" creationId="{A848F623-6C55-4B38-8D62-D277560E7F51}"/>
          </ac:graphicFrameMkLst>
        </pc:graphicFrameChg>
        <pc:cxnChg chg="add">
          <ac:chgData name="Rautaporras Petteri" userId="81ae4bc9-51ec-4b09-af2d-f08f9486593f" providerId="ADAL" clId="{78CE50E0-3236-4066-A0A8-AE72A90A97C5}" dt="2020-04-26T18:44:45.381" v="984"/>
          <ac:cxnSpMkLst>
            <pc:docMk/>
            <pc:sldMk cId="2996439684" sldId="963"/>
            <ac:cxnSpMk id="9" creationId="{DCC5B5E6-2CC8-4A6B-B16D-FAC7EB700C2C}"/>
          </ac:cxnSpMkLst>
        </pc:cxnChg>
        <pc:cxnChg chg="add">
          <ac:chgData name="Rautaporras Petteri" userId="81ae4bc9-51ec-4b09-af2d-f08f9486593f" providerId="ADAL" clId="{78CE50E0-3236-4066-A0A8-AE72A90A97C5}" dt="2020-04-26T18:44:45.381" v="984"/>
          <ac:cxnSpMkLst>
            <pc:docMk/>
            <pc:sldMk cId="2996439684" sldId="963"/>
            <ac:cxnSpMk id="10" creationId="{2A3AC8FA-0C2F-4CA0-81A5-60FA97CD3194}"/>
          </ac:cxnSpMkLst>
        </pc:cxnChg>
      </pc:sldChg>
      <pc:sldChg chg="addSp delSp modSp add mod">
        <pc:chgData name="Rautaporras Petteri" userId="81ae4bc9-51ec-4b09-af2d-f08f9486593f" providerId="ADAL" clId="{78CE50E0-3236-4066-A0A8-AE72A90A97C5}" dt="2020-04-26T18:55:00.549" v="1251" actId="20577"/>
        <pc:sldMkLst>
          <pc:docMk/>
          <pc:sldMk cId="3809836425" sldId="964"/>
        </pc:sldMkLst>
        <pc:spChg chg="mod">
          <ac:chgData name="Rautaporras Petteri" userId="81ae4bc9-51ec-4b09-af2d-f08f9486593f" providerId="ADAL" clId="{78CE50E0-3236-4066-A0A8-AE72A90A97C5}" dt="2020-04-26T18:54:08.607" v="1245" actId="20577"/>
          <ac:spMkLst>
            <pc:docMk/>
            <pc:sldMk cId="3809836425" sldId="964"/>
            <ac:spMk id="2" creationId="{EFCA2451-703A-404C-9695-944A2DB105B5}"/>
          </ac:spMkLst>
        </pc:spChg>
        <pc:spChg chg="del">
          <ac:chgData name="Rautaporras Petteri" userId="81ae4bc9-51ec-4b09-af2d-f08f9486593f" providerId="ADAL" clId="{78CE50E0-3236-4066-A0A8-AE72A90A97C5}" dt="2020-04-26T18:49:00.550" v="1119" actId="478"/>
          <ac:spMkLst>
            <pc:docMk/>
            <pc:sldMk cId="3809836425" sldId="964"/>
            <ac:spMk id="6" creationId="{A861617C-FFEC-4016-BA25-A702E5212D8C}"/>
          </ac:spMkLst>
        </pc:spChg>
        <pc:spChg chg="mod">
          <ac:chgData name="Rautaporras Petteri" userId="81ae4bc9-51ec-4b09-af2d-f08f9486593f" providerId="ADAL" clId="{78CE50E0-3236-4066-A0A8-AE72A90A97C5}" dt="2020-04-26T18:55:00.549" v="1251" actId="20577"/>
          <ac:spMkLst>
            <pc:docMk/>
            <pc:sldMk cId="3809836425" sldId="964"/>
            <ac:spMk id="7" creationId="{AC0BAA4F-D797-4011-AA46-63C0FBA69B47}"/>
          </ac:spMkLst>
        </pc:spChg>
        <pc:spChg chg="add">
          <ac:chgData name="Rautaporras Petteri" userId="81ae4bc9-51ec-4b09-af2d-f08f9486593f" providerId="ADAL" clId="{78CE50E0-3236-4066-A0A8-AE72A90A97C5}" dt="2020-04-26T18:49:11.171" v="1121"/>
          <ac:spMkLst>
            <pc:docMk/>
            <pc:sldMk cId="3809836425" sldId="964"/>
            <ac:spMk id="9" creationId="{B951442B-DB0E-44AE-8347-0CE350BA1572}"/>
          </ac:spMkLst>
        </pc:spChg>
        <pc:spChg chg="add del">
          <ac:chgData name="Rautaporras Petteri" userId="81ae4bc9-51ec-4b09-af2d-f08f9486593f" providerId="ADAL" clId="{78CE50E0-3236-4066-A0A8-AE72A90A97C5}" dt="2020-04-26T18:53:32.373" v="1182"/>
          <ac:spMkLst>
            <pc:docMk/>
            <pc:sldMk cId="3809836425" sldId="964"/>
            <ac:spMk id="10" creationId="{A393A784-EF7F-4703-89C9-5125BA560594}"/>
          </ac:spMkLst>
        </pc:spChg>
        <pc:graphicFrameChg chg="add">
          <ac:chgData name="Rautaporras Petteri" userId="81ae4bc9-51ec-4b09-af2d-f08f9486593f" providerId="ADAL" clId="{78CE50E0-3236-4066-A0A8-AE72A90A97C5}" dt="2020-04-26T18:49:05.279" v="1120"/>
          <ac:graphicFrameMkLst>
            <pc:docMk/>
            <pc:sldMk cId="3809836425" sldId="964"/>
            <ac:graphicFrameMk id="8" creationId="{3436162D-A2D4-43DF-ACAA-E1B3C60ED8FF}"/>
          </ac:graphicFrameMkLst>
        </pc:graphicFrameChg>
      </pc:sldChg>
      <pc:sldChg chg="addSp delSp modSp add mod">
        <pc:chgData name="Rautaporras Petteri" userId="81ae4bc9-51ec-4b09-af2d-f08f9486593f" providerId="ADAL" clId="{78CE50E0-3236-4066-A0A8-AE72A90A97C5}" dt="2020-04-26T18:57:37.816" v="1265" actId="27918"/>
        <pc:sldMkLst>
          <pc:docMk/>
          <pc:sldMk cId="1993325228" sldId="965"/>
        </pc:sldMkLst>
        <pc:spChg chg="mod">
          <ac:chgData name="Rautaporras Petteri" userId="81ae4bc9-51ec-4b09-af2d-f08f9486593f" providerId="ADAL" clId="{78CE50E0-3236-4066-A0A8-AE72A90A97C5}" dt="2020-04-26T18:55:53.854" v="1258" actId="20577"/>
          <ac:spMkLst>
            <pc:docMk/>
            <pc:sldMk cId="1993325228" sldId="965"/>
            <ac:spMk id="2" creationId="{4CB399CC-F39D-4FC2-880C-CBFCAD203420}"/>
          </ac:spMkLst>
        </pc:spChg>
        <pc:spChg chg="del">
          <ac:chgData name="Rautaporras Petteri" userId="81ae4bc9-51ec-4b09-af2d-f08f9486593f" providerId="ADAL" clId="{78CE50E0-3236-4066-A0A8-AE72A90A97C5}" dt="2020-04-26T18:55:13.712" v="1254" actId="478"/>
          <ac:spMkLst>
            <pc:docMk/>
            <pc:sldMk cId="1993325228" sldId="965"/>
            <ac:spMk id="6" creationId="{46A2A4F7-DD5B-418C-8520-AA5D037F8BBF}"/>
          </ac:spMkLst>
        </pc:spChg>
        <pc:spChg chg="mod">
          <ac:chgData name="Rautaporras Petteri" userId="81ae4bc9-51ec-4b09-af2d-f08f9486593f" providerId="ADAL" clId="{78CE50E0-3236-4066-A0A8-AE72A90A97C5}" dt="2020-04-26T18:54:55.808" v="1249" actId="20577"/>
          <ac:spMkLst>
            <pc:docMk/>
            <pc:sldMk cId="1993325228" sldId="965"/>
            <ac:spMk id="7" creationId="{3D9D5707-A9F8-4045-AE53-726A6F9120A0}"/>
          </ac:spMkLst>
        </pc:spChg>
        <pc:spChg chg="add">
          <ac:chgData name="Rautaporras Petteri" userId="81ae4bc9-51ec-4b09-af2d-f08f9486593f" providerId="ADAL" clId="{78CE50E0-3236-4066-A0A8-AE72A90A97C5}" dt="2020-04-26T18:55:18.706" v="1256"/>
          <ac:spMkLst>
            <pc:docMk/>
            <pc:sldMk cId="1993325228" sldId="965"/>
            <ac:spMk id="9" creationId="{B96AF8DE-84D9-48C3-9390-22AC725E22C6}"/>
          </ac:spMkLst>
        </pc:spChg>
        <pc:graphicFrameChg chg="add">
          <ac:chgData name="Rautaporras Petteri" userId="81ae4bc9-51ec-4b09-af2d-f08f9486593f" providerId="ADAL" clId="{78CE50E0-3236-4066-A0A8-AE72A90A97C5}" dt="2020-04-26T18:55:14.106" v="1255"/>
          <ac:graphicFrameMkLst>
            <pc:docMk/>
            <pc:sldMk cId="1993325228" sldId="965"/>
            <ac:graphicFrameMk id="8" creationId="{D8944AD3-3B65-4511-9C14-4A96AF7392A9}"/>
          </ac:graphicFrameMkLst>
        </pc:graphicFrameChg>
      </pc:sldChg>
    </pc:docChg>
  </pc:docChgLst>
  <pc:docChgLst>
    <pc:chgData name="Rautaporras Petteri" userId="81ae4bc9-51ec-4b09-af2d-f08f9486593f" providerId="ADAL" clId="{7EE4352E-F1A8-4C1E-AAC0-67682BE92120}"/>
    <pc:docChg chg="undo custSel addSld delSld modSld">
      <pc:chgData name="Rautaporras Petteri" userId="81ae4bc9-51ec-4b09-af2d-f08f9486593f" providerId="ADAL" clId="{7EE4352E-F1A8-4C1E-AAC0-67682BE92120}" dt="2020-01-27T07:59:09.946" v="908" actId="14100"/>
      <pc:docMkLst>
        <pc:docMk/>
      </pc:docMkLst>
      <pc:sldChg chg="addSp delSp modSp">
        <pc:chgData name="Rautaporras Petteri" userId="81ae4bc9-51ec-4b09-af2d-f08f9486593f" providerId="ADAL" clId="{7EE4352E-F1A8-4C1E-AAC0-67682BE92120}" dt="2020-01-27T06:37:00.752" v="455" actId="1076"/>
        <pc:sldMkLst>
          <pc:docMk/>
          <pc:sldMk cId="1365136293" sldId="256"/>
        </pc:sldMkLst>
        <pc:spChg chg="mod">
          <ac:chgData name="Rautaporras Petteri" userId="81ae4bc9-51ec-4b09-af2d-f08f9486593f" providerId="ADAL" clId="{7EE4352E-F1A8-4C1E-AAC0-67682BE92120}" dt="2020-01-27T06:37:00.752" v="455" actId="1076"/>
          <ac:spMkLst>
            <pc:docMk/>
            <pc:sldMk cId="1365136293" sldId="256"/>
            <ac:spMk id="2" creationId="{F9CA583E-2143-412E-B423-CA2B7C213F9D}"/>
          </ac:spMkLst>
        </pc:spChg>
        <pc:spChg chg="add del mod">
          <ac:chgData name="Rautaporras Petteri" userId="81ae4bc9-51ec-4b09-af2d-f08f9486593f" providerId="ADAL" clId="{7EE4352E-F1A8-4C1E-AAC0-67682BE92120}" dt="2020-01-22T11:21:57.175" v="121" actId="478"/>
          <ac:spMkLst>
            <pc:docMk/>
            <pc:sldMk cId="1365136293" sldId="256"/>
            <ac:spMk id="10" creationId="{87D6A1E3-75A9-4390-8D88-972EFCCDB78C}"/>
          </ac:spMkLst>
        </pc:spChg>
        <pc:picChg chg="del">
          <ac:chgData name="Rautaporras Petteri" userId="81ae4bc9-51ec-4b09-af2d-f08f9486593f" providerId="ADAL" clId="{7EE4352E-F1A8-4C1E-AAC0-67682BE92120}" dt="2020-01-22T11:21:21.658" v="115" actId="478"/>
          <ac:picMkLst>
            <pc:docMk/>
            <pc:sldMk cId="1365136293" sldId="256"/>
            <ac:picMk id="8" creationId="{35F9714B-2C85-45E2-9CAA-84F58B034474}"/>
          </ac:picMkLst>
        </pc:picChg>
        <pc:picChg chg="add mod">
          <ac:chgData name="Rautaporras Petteri" userId="81ae4bc9-51ec-4b09-af2d-f08f9486593f" providerId="ADAL" clId="{7EE4352E-F1A8-4C1E-AAC0-67682BE92120}" dt="2020-01-22T11:21:30.941" v="117" actId="1076"/>
          <ac:picMkLst>
            <pc:docMk/>
            <pc:sldMk cId="1365136293" sldId="256"/>
            <ac:picMk id="9" creationId="{7D83512C-3C57-4B39-A778-8DF4E97E47C5}"/>
          </ac:picMkLst>
        </pc:picChg>
      </pc:sldChg>
      <pc:sldChg chg="modSp">
        <pc:chgData name="Rautaporras Petteri" userId="81ae4bc9-51ec-4b09-af2d-f08f9486593f" providerId="ADAL" clId="{7EE4352E-F1A8-4C1E-AAC0-67682BE92120}" dt="2020-01-22T11:26:11.761" v="364" actId="20577"/>
        <pc:sldMkLst>
          <pc:docMk/>
          <pc:sldMk cId="3270858534" sldId="257"/>
        </pc:sldMkLst>
        <pc:spChg chg="mod">
          <ac:chgData name="Rautaporras Petteri" userId="81ae4bc9-51ec-4b09-af2d-f08f9486593f" providerId="ADAL" clId="{7EE4352E-F1A8-4C1E-AAC0-67682BE92120}" dt="2020-01-22T11:26:11.761" v="364" actId="20577"/>
          <ac:spMkLst>
            <pc:docMk/>
            <pc:sldMk cId="3270858534" sldId="257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7EE4352E-F1A8-4C1E-AAC0-67682BE92120}" dt="2020-01-22T11:26:03.128" v="355"/>
          <ac:graphicFrameMkLst>
            <pc:docMk/>
            <pc:sldMk cId="3270858534" sldId="257"/>
            <ac:graphicFrameMk id="9" creationId="{00000000-0000-0000-0000-000000000000}"/>
          </ac:graphicFrameMkLst>
        </pc:graphicFrameChg>
      </pc:sldChg>
      <pc:sldChg chg="modSp del">
        <pc:chgData name="Rautaporras Petteri" userId="81ae4bc9-51ec-4b09-af2d-f08f9486593f" providerId="ADAL" clId="{7EE4352E-F1A8-4C1E-AAC0-67682BE92120}" dt="2020-01-27T06:43:39.054" v="460" actId="2696"/>
        <pc:sldMkLst>
          <pc:docMk/>
          <pc:sldMk cId="246678502" sldId="266"/>
        </pc:sldMkLst>
        <pc:graphicFrameChg chg="mod">
          <ac:chgData name="Rautaporras Petteri" userId="81ae4bc9-51ec-4b09-af2d-f08f9486593f" providerId="ADAL" clId="{7EE4352E-F1A8-4C1E-AAC0-67682BE92120}" dt="2020-01-22T11:08:02.932" v="3"/>
          <ac:graphicFrameMkLst>
            <pc:docMk/>
            <pc:sldMk cId="246678502" sldId="266"/>
            <ac:graphicFrameMk id="12" creationId="{00000000-0000-0000-0000-000000000000}"/>
          </ac:graphicFrameMkLst>
        </pc:graphicFrameChg>
      </pc:sldChg>
      <pc:sldChg chg="modSp add">
        <pc:chgData name="Rautaporras Petteri" userId="81ae4bc9-51ec-4b09-af2d-f08f9486593f" providerId="ADAL" clId="{7EE4352E-F1A8-4C1E-AAC0-67682BE92120}" dt="2020-01-27T06:44:50.217" v="467"/>
        <pc:sldMkLst>
          <pc:docMk/>
          <pc:sldMk cId="1538556369" sldId="267"/>
        </pc:sldMkLst>
        <pc:graphicFrameChg chg="mod">
          <ac:chgData name="Rautaporras Petteri" userId="81ae4bc9-51ec-4b09-af2d-f08f9486593f" providerId="ADAL" clId="{7EE4352E-F1A8-4C1E-AAC0-67682BE92120}" dt="2020-01-27T06:44:50.217" v="467"/>
          <ac:graphicFrameMkLst>
            <pc:docMk/>
            <pc:sldMk cId="1538556369" sldId="267"/>
            <ac:graphicFrameMk id="9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6:50:51.197" v="558" actId="27918"/>
        <pc:sldMkLst>
          <pc:docMk/>
          <pc:sldMk cId="2587083354" sldId="365"/>
        </pc:sldMkLst>
        <pc:spChg chg="mod">
          <ac:chgData name="Rautaporras Petteri" userId="81ae4bc9-51ec-4b09-af2d-f08f9486593f" providerId="ADAL" clId="{7EE4352E-F1A8-4C1E-AAC0-67682BE92120}" dt="2020-01-27T06:49:17.077" v="549" actId="20577"/>
          <ac:spMkLst>
            <pc:docMk/>
            <pc:sldMk cId="2587083354" sldId="365"/>
            <ac:spMk id="7" creationId="{00000000-0000-0000-0000-000000000000}"/>
          </ac:spMkLst>
        </pc:spChg>
      </pc:sldChg>
      <pc:sldChg chg="modSp mod">
        <pc:chgData name="Rautaporras Petteri" userId="81ae4bc9-51ec-4b09-af2d-f08f9486593f" providerId="ADAL" clId="{7EE4352E-F1A8-4C1E-AAC0-67682BE92120}" dt="2020-01-27T07:40:58.109" v="676" actId="27918"/>
        <pc:sldMkLst>
          <pc:docMk/>
          <pc:sldMk cId="1987471013" sldId="390"/>
        </pc:sldMkLst>
        <pc:spChg chg="mod">
          <ac:chgData name="Rautaporras Petteri" userId="81ae4bc9-51ec-4b09-af2d-f08f9486593f" providerId="ADAL" clId="{7EE4352E-F1A8-4C1E-AAC0-67682BE92120}" dt="2020-01-27T06:47:25.660" v="507" actId="20577"/>
          <ac:spMkLst>
            <pc:docMk/>
            <pc:sldMk cId="1987471013" sldId="390"/>
            <ac:spMk id="14" creationId="{7470ED60-F841-4D1F-8D69-43DBD200563B}"/>
          </ac:spMkLst>
        </pc:spChg>
        <pc:graphicFrameChg chg="mod">
          <ac:chgData name="Rautaporras Petteri" userId="81ae4bc9-51ec-4b09-af2d-f08f9486593f" providerId="ADAL" clId="{7EE4352E-F1A8-4C1E-AAC0-67682BE92120}" dt="2020-01-27T07:40:26.663" v="673"/>
          <ac:graphicFrameMkLst>
            <pc:docMk/>
            <pc:sldMk cId="1987471013" sldId="390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42:19.943" v="689" actId="14100"/>
        <pc:sldMkLst>
          <pc:docMk/>
          <pc:sldMk cId="3656174783" sldId="391"/>
        </pc:sldMkLst>
        <pc:spChg chg="mod">
          <ac:chgData name="Rautaporras Petteri" userId="81ae4bc9-51ec-4b09-af2d-f08f9486593f" providerId="ADAL" clId="{7EE4352E-F1A8-4C1E-AAC0-67682BE92120}" dt="2020-01-27T07:42:06.269" v="684" actId="1076"/>
          <ac:spMkLst>
            <pc:docMk/>
            <pc:sldMk cId="3656174783" sldId="391"/>
            <ac:spMk id="12" creationId="{00000000-0000-0000-0000-000000000000}"/>
          </ac:spMkLst>
        </pc:spChg>
        <pc:spChg chg="mod">
          <ac:chgData name="Rautaporras Petteri" userId="81ae4bc9-51ec-4b09-af2d-f08f9486593f" providerId="ADAL" clId="{7EE4352E-F1A8-4C1E-AAC0-67682BE92120}" dt="2020-01-27T06:48:07.098" v="532"/>
          <ac:spMkLst>
            <pc:docMk/>
            <pc:sldMk cId="3656174783" sldId="391"/>
            <ac:spMk id="13" creationId="{23F05F4A-199D-4EF4-A2F8-573CC571D27B}"/>
          </ac:spMkLst>
        </pc:spChg>
        <pc:graphicFrameChg chg="mod">
          <ac:chgData name="Rautaporras Petteri" userId="81ae4bc9-51ec-4b09-af2d-f08f9486593f" providerId="ADAL" clId="{7EE4352E-F1A8-4C1E-AAC0-67682BE92120}" dt="2020-01-27T07:41:19.083" v="677"/>
          <ac:graphicFrameMkLst>
            <pc:docMk/>
            <pc:sldMk cId="3656174783" sldId="391"/>
            <ac:graphicFrameMk id="11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7EE4352E-F1A8-4C1E-AAC0-67682BE92120}" dt="2020-01-27T07:42:19.943" v="689" actId="14100"/>
          <ac:graphicFrameMkLst>
            <pc:docMk/>
            <pc:sldMk cId="3656174783" sldId="391"/>
            <ac:graphicFrameMk id="14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43:24.665" v="693" actId="27918"/>
        <pc:sldMkLst>
          <pc:docMk/>
          <pc:sldMk cId="3669793224" sldId="392"/>
        </pc:sldMkLst>
        <pc:spChg chg="mod">
          <ac:chgData name="Rautaporras Petteri" userId="81ae4bc9-51ec-4b09-af2d-f08f9486593f" providerId="ADAL" clId="{7EE4352E-F1A8-4C1E-AAC0-67682BE92120}" dt="2020-01-27T06:47:22.524" v="506" actId="20577"/>
          <ac:spMkLst>
            <pc:docMk/>
            <pc:sldMk cId="3669793224" sldId="392"/>
            <ac:spMk id="14" creationId="{B82B029D-354B-4A5F-9DCF-121ABF342CB8}"/>
          </ac:spMkLst>
        </pc:spChg>
        <pc:graphicFrameChg chg="mod">
          <ac:chgData name="Rautaporras Petteri" userId="81ae4bc9-51ec-4b09-af2d-f08f9486593f" providerId="ADAL" clId="{7EE4352E-F1A8-4C1E-AAC0-67682BE92120}" dt="2020-01-27T07:42:52.920" v="690"/>
          <ac:graphicFrameMkLst>
            <pc:docMk/>
            <pc:sldMk cId="3669793224" sldId="392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45:34.110" v="706"/>
        <pc:sldMkLst>
          <pc:docMk/>
          <pc:sldMk cId="2654687898" sldId="393"/>
        </pc:sldMkLst>
        <pc:spChg chg="mod">
          <ac:chgData name="Rautaporras Petteri" userId="81ae4bc9-51ec-4b09-af2d-f08f9486593f" providerId="ADAL" clId="{7EE4352E-F1A8-4C1E-AAC0-67682BE92120}" dt="2020-01-27T06:48:14.245" v="534" actId="20577"/>
          <ac:spMkLst>
            <pc:docMk/>
            <pc:sldMk cId="2654687898" sldId="393"/>
            <ac:spMk id="13" creationId="{B2A103DC-790C-44DC-A642-6A65DF40D92A}"/>
          </ac:spMkLst>
        </pc:spChg>
        <pc:graphicFrameChg chg="mod modGraphic">
          <ac:chgData name="Rautaporras Petteri" userId="81ae4bc9-51ec-4b09-af2d-f08f9486593f" providerId="ADAL" clId="{7EE4352E-F1A8-4C1E-AAC0-67682BE92120}" dt="2020-01-27T07:45:05.933" v="705" actId="14100"/>
          <ac:graphicFrameMkLst>
            <pc:docMk/>
            <pc:sldMk cId="2654687898" sldId="393"/>
            <ac:graphicFrameMk id="6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EE4352E-F1A8-4C1E-AAC0-67682BE92120}" dt="2020-01-27T07:45:34.110" v="706"/>
          <ac:graphicFrameMkLst>
            <pc:docMk/>
            <pc:sldMk cId="2654687898" sldId="393"/>
            <ac:graphicFrameMk id="11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49:37.461" v="710"/>
        <pc:sldMkLst>
          <pc:docMk/>
          <pc:sldMk cId="313182403" sldId="394"/>
        </pc:sldMkLst>
        <pc:spChg chg="mod">
          <ac:chgData name="Rautaporras Petteri" userId="81ae4bc9-51ec-4b09-af2d-f08f9486593f" providerId="ADAL" clId="{7EE4352E-F1A8-4C1E-AAC0-67682BE92120}" dt="2020-01-27T06:47:08.634" v="504"/>
          <ac:spMkLst>
            <pc:docMk/>
            <pc:sldMk cId="313182403" sldId="394"/>
            <ac:spMk id="10" creationId="{B1D6AD6E-1E76-40F0-A297-8C5A72E17969}"/>
          </ac:spMkLst>
        </pc:spChg>
        <pc:graphicFrameChg chg="mod">
          <ac:chgData name="Rautaporras Petteri" userId="81ae4bc9-51ec-4b09-af2d-f08f9486593f" providerId="ADAL" clId="{7EE4352E-F1A8-4C1E-AAC0-67682BE92120}" dt="2020-01-27T07:49:37.461" v="710"/>
          <ac:graphicFrameMkLst>
            <pc:docMk/>
            <pc:sldMk cId="313182403" sldId="394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50:32.172" v="718"/>
        <pc:sldMkLst>
          <pc:docMk/>
          <pc:sldMk cId="2811407423" sldId="395"/>
        </pc:sldMkLst>
        <pc:spChg chg="mod">
          <ac:chgData name="Rautaporras Petteri" userId="81ae4bc9-51ec-4b09-af2d-f08f9486593f" providerId="ADAL" clId="{7EE4352E-F1A8-4C1E-AAC0-67682BE92120}" dt="2020-01-27T06:48:26.825" v="535"/>
          <ac:spMkLst>
            <pc:docMk/>
            <pc:sldMk cId="2811407423" sldId="395"/>
            <ac:spMk id="13" creationId="{43D531D8-AF4F-4619-94DF-84C29772EEC2}"/>
          </ac:spMkLst>
        </pc:spChg>
        <pc:graphicFrameChg chg="mod modGraphic">
          <ac:chgData name="Rautaporras Petteri" userId="81ae4bc9-51ec-4b09-af2d-f08f9486593f" providerId="ADAL" clId="{7EE4352E-F1A8-4C1E-AAC0-67682BE92120}" dt="2020-01-27T07:50:22.293" v="717" actId="14100"/>
          <ac:graphicFrameMkLst>
            <pc:docMk/>
            <pc:sldMk cId="2811407423" sldId="395"/>
            <ac:graphicFrameMk id="9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EE4352E-F1A8-4C1E-AAC0-67682BE92120}" dt="2020-01-27T07:50:32.172" v="718"/>
          <ac:graphicFrameMkLst>
            <pc:docMk/>
            <pc:sldMk cId="2811407423" sldId="395"/>
            <ac:graphicFrameMk id="11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51:12.352" v="722"/>
        <pc:sldMkLst>
          <pc:docMk/>
          <pc:sldMk cId="1647773486" sldId="396"/>
        </pc:sldMkLst>
        <pc:spChg chg="mod">
          <ac:chgData name="Rautaporras Petteri" userId="81ae4bc9-51ec-4b09-af2d-f08f9486593f" providerId="ADAL" clId="{7EE4352E-F1A8-4C1E-AAC0-67682BE92120}" dt="2020-01-27T06:47:16.359" v="505"/>
          <ac:spMkLst>
            <pc:docMk/>
            <pc:sldMk cId="1647773486" sldId="396"/>
            <ac:spMk id="14" creationId="{BB5F8D72-9B1E-414E-B7CA-2B36A3595602}"/>
          </ac:spMkLst>
        </pc:spChg>
        <pc:graphicFrameChg chg="mod">
          <ac:chgData name="Rautaporras Petteri" userId="81ae4bc9-51ec-4b09-af2d-f08f9486593f" providerId="ADAL" clId="{7EE4352E-F1A8-4C1E-AAC0-67682BE92120}" dt="2020-01-27T07:51:12.352" v="722"/>
          <ac:graphicFrameMkLst>
            <pc:docMk/>
            <pc:sldMk cId="1647773486" sldId="396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7:52:05.271" v="729"/>
        <pc:sldMkLst>
          <pc:docMk/>
          <pc:sldMk cId="2269594941" sldId="397"/>
        </pc:sldMkLst>
        <pc:spChg chg="mod">
          <ac:chgData name="Rautaporras Petteri" userId="81ae4bc9-51ec-4b09-af2d-f08f9486593f" providerId="ADAL" clId="{7EE4352E-F1A8-4C1E-AAC0-67682BE92120}" dt="2020-01-27T06:48:50.927" v="538"/>
          <ac:spMkLst>
            <pc:docMk/>
            <pc:sldMk cId="2269594941" sldId="397"/>
            <ac:spMk id="14" creationId="{9DA53C9E-0701-4946-816F-3145481D39B4}"/>
          </ac:spMkLst>
        </pc:spChg>
        <pc:graphicFrameChg chg="mod modGraphic">
          <ac:chgData name="Rautaporras Petteri" userId="81ae4bc9-51ec-4b09-af2d-f08f9486593f" providerId="ADAL" clId="{7EE4352E-F1A8-4C1E-AAC0-67682BE92120}" dt="2020-01-27T07:51:57.910" v="728" actId="14100"/>
          <ac:graphicFrameMkLst>
            <pc:docMk/>
            <pc:sldMk cId="2269594941" sldId="397"/>
            <ac:graphicFrameMk id="9" creationId="{00000000-0000-0000-0000-000000000000}"/>
          </ac:graphicFrameMkLst>
        </pc:graphicFrameChg>
        <pc:graphicFrameChg chg="mod">
          <ac:chgData name="Rautaporras Petteri" userId="81ae4bc9-51ec-4b09-af2d-f08f9486593f" providerId="ADAL" clId="{7EE4352E-F1A8-4C1E-AAC0-67682BE92120}" dt="2020-01-27T07:52:05.271" v="729"/>
          <ac:graphicFrameMkLst>
            <pc:docMk/>
            <pc:sldMk cId="2269594941" sldId="397"/>
            <ac:graphicFrameMk id="11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7EE4352E-F1A8-4C1E-AAC0-67682BE92120}" dt="2020-01-27T06:47:29.877" v="508" actId="20577"/>
        <pc:sldMkLst>
          <pc:docMk/>
          <pc:sldMk cId="3980412811" sldId="458"/>
        </pc:sldMkLst>
        <pc:spChg chg="mod">
          <ac:chgData name="Rautaporras Petteri" userId="81ae4bc9-51ec-4b09-af2d-f08f9486593f" providerId="ADAL" clId="{7EE4352E-F1A8-4C1E-AAC0-67682BE92120}" dt="2020-01-27T06:47:29.877" v="508" actId="20577"/>
          <ac:spMkLst>
            <pc:docMk/>
            <pc:sldMk cId="3980412811" sldId="458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7EE4352E-F1A8-4C1E-AAC0-67682BE92120}" dt="2020-01-27T06:46:16.207" v="471"/>
          <ac:graphicFrameMkLst>
            <pc:docMk/>
            <pc:sldMk cId="3980412811" sldId="458"/>
            <ac:graphicFrameMk id="25" creationId="{00000000-0000-0000-0000-000000000000}"/>
          </ac:graphicFrameMkLst>
        </pc:graphicFrameChg>
      </pc:sldChg>
      <pc:sldChg chg="modSp del">
        <pc:chgData name="Rautaporras Petteri" userId="81ae4bc9-51ec-4b09-af2d-f08f9486593f" providerId="ADAL" clId="{7EE4352E-F1A8-4C1E-AAC0-67682BE92120}" dt="2020-01-27T06:54:03.559" v="559" actId="2696"/>
        <pc:sldMkLst>
          <pc:docMk/>
          <pc:sldMk cId="2397859502" sldId="459"/>
        </pc:sldMkLst>
        <pc:spChg chg="mod">
          <ac:chgData name="Rautaporras Petteri" userId="81ae4bc9-51ec-4b09-af2d-f08f9486593f" providerId="ADAL" clId="{7EE4352E-F1A8-4C1E-AAC0-67682BE92120}" dt="2020-01-27T06:47:59.294" v="531" actId="20577"/>
          <ac:spMkLst>
            <pc:docMk/>
            <pc:sldMk cId="2397859502" sldId="459"/>
            <ac:spMk id="7" creationId="{00000000-0000-0000-0000-000000000000}"/>
          </ac:spMkLst>
        </pc:spChg>
      </pc:sldChg>
      <pc:sldChg chg="modSp">
        <pc:chgData name="Rautaporras Petteri" userId="81ae4bc9-51ec-4b09-af2d-f08f9486593f" providerId="ADAL" clId="{7EE4352E-F1A8-4C1E-AAC0-67682BE92120}" dt="2020-01-27T06:36:48.366" v="453" actId="790"/>
        <pc:sldMkLst>
          <pc:docMk/>
          <pc:sldMk cId="2957701112" sldId="944"/>
        </pc:sldMkLst>
        <pc:spChg chg="mod">
          <ac:chgData name="Rautaporras Petteri" userId="81ae4bc9-51ec-4b09-af2d-f08f9486593f" providerId="ADAL" clId="{7EE4352E-F1A8-4C1E-AAC0-67682BE92120}" dt="2020-01-27T06:36:48.366" v="453" actId="790"/>
          <ac:spMkLst>
            <pc:docMk/>
            <pc:sldMk cId="2957701112" sldId="944"/>
            <ac:spMk id="2" creationId="{3A3FCA16-8FAB-4DBD-9E34-5369784B8F22}"/>
          </ac:spMkLst>
        </pc:spChg>
        <pc:graphicFrameChg chg="mod">
          <ac:chgData name="Rautaporras Petteri" userId="81ae4bc9-51ec-4b09-af2d-f08f9486593f" providerId="ADAL" clId="{7EE4352E-F1A8-4C1E-AAC0-67682BE92120}" dt="2020-01-22T11:08:01.646" v="0"/>
          <ac:graphicFrameMkLst>
            <pc:docMk/>
            <pc:sldMk cId="2957701112" sldId="944"/>
            <ac:graphicFrameMk id="8" creationId="{F2C9F83C-EA29-4746-9A43-BB7660239241}"/>
          </ac:graphicFrameMkLst>
        </pc:graphicFrameChg>
      </pc:sldChg>
      <pc:sldChg chg="del">
        <pc:chgData name="Rautaporras Petteri" userId="81ae4bc9-51ec-4b09-af2d-f08f9486593f" providerId="ADAL" clId="{7EE4352E-F1A8-4C1E-AAC0-67682BE92120}" dt="2020-01-22T11:23:38.293" v="242" actId="2696"/>
        <pc:sldMkLst>
          <pc:docMk/>
          <pc:sldMk cId="3963046339" sldId="945"/>
        </pc:sldMkLst>
      </pc:sldChg>
      <pc:sldChg chg="modSp del">
        <pc:chgData name="Rautaporras Petteri" userId="81ae4bc9-51ec-4b09-af2d-f08f9486593f" providerId="ADAL" clId="{7EE4352E-F1A8-4C1E-AAC0-67682BE92120}" dt="2020-01-22T11:25:50.615" v="354" actId="2696"/>
        <pc:sldMkLst>
          <pc:docMk/>
          <pc:sldMk cId="3202789425" sldId="946"/>
        </pc:sldMkLst>
        <pc:graphicFrameChg chg="mod">
          <ac:chgData name="Rautaporras Petteri" userId="81ae4bc9-51ec-4b09-af2d-f08f9486593f" providerId="ADAL" clId="{7EE4352E-F1A8-4C1E-AAC0-67682BE92120}" dt="2020-01-22T11:08:02.200" v="1"/>
          <ac:graphicFrameMkLst>
            <pc:docMk/>
            <pc:sldMk cId="3202789425" sldId="946"/>
            <ac:graphicFrameMk id="8" creationId="{FF4B791F-9DB9-427A-9EF8-95F552E5BA07}"/>
          </ac:graphicFrameMkLst>
        </pc:graphicFrameChg>
      </pc:sldChg>
      <pc:sldChg chg="modSp del">
        <pc:chgData name="Rautaporras Petteri" userId="81ae4bc9-51ec-4b09-af2d-f08f9486593f" providerId="ADAL" clId="{7EE4352E-F1A8-4C1E-AAC0-67682BE92120}" dt="2020-01-22T11:26:16.028" v="365" actId="2696"/>
        <pc:sldMkLst>
          <pc:docMk/>
          <pc:sldMk cId="4155502722" sldId="947"/>
        </pc:sldMkLst>
        <pc:graphicFrameChg chg="mod">
          <ac:chgData name="Rautaporras Petteri" userId="81ae4bc9-51ec-4b09-af2d-f08f9486593f" providerId="ADAL" clId="{7EE4352E-F1A8-4C1E-AAC0-67682BE92120}" dt="2020-01-22T11:08:02.494" v="2"/>
          <ac:graphicFrameMkLst>
            <pc:docMk/>
            <pc:sldMk cId="4155502722" sldId="947"/>
            <ac:graphicFrameMk id="8" creationId="{51FC36F9-2D0D-49D6-A781-D3A64482D35E}"/>
          </ac:graphicFrameMkLst>
        </pc:graphicFrameChg>
      </pc:sldChg>
      <pc:sldChg chg="modSp">
        <pc:chgData name="Rautaporras Petteri" userId="81ae4bc9-51ec-4b09-af2d-f08f9486593f" providerId="ADAL" clId="{7EE4352E-F1A8-4C1E-AAC0-67682BE92120}" dt="2020-01-22T11:08:03.285" v="4"/>
        <pc:sldMkLst>
          <pc:docMk/>
          <pc:sldMk cId="3943244403" sldId="953"/>
        </pc:sldMkLst>
        <pc:graphicFrameChg chg="mod">
          <ac:chgData name="Rautaporras Petteri" userId="81ae4bc9-51ec-4b09-af2d-f08f9486593f" providerId="ADAL" clId="{7EE4352E-F1A8-4C1E-AAC0-67682BE92120}" dt="2020-01-22T11:08:03.285" v="4"/>
          <ac:graphicFrameMkLst>
            <pc:docMk/>
            <pc:sldMk cId="3943244403" sldId="953"/>
            <ac:graphicFrameMk id="13" creationId="{7A864BE1-DE3F-45F4-BB78-C1EAB6A2F771}"/>
          </ac:graphicFrameMkLst>
        </pc:graphicFrameChg>
      </pc:sldChg>
      <pc:sldChg chg="modSp">
        <pc:chgData name="Rautaporras Petteri" userId="81ae4bc9-51ec-4b09-af2d-f08f9486593f" providerId="ADAL" clId="{7EE4352E-F1A8-4C1E-AAC0-67682BE92120}" dt="2020-01-22T11:08:03.701" v="5"/>
        <pc:sldMkLst>
          <pc:docMk/>
          <pc:sldMk cId="3628939355" sldId="954"/>
        </pc:sldMkLst>
        <pc:graphicFrameChg chg="mod">
          <ac:chgData name="Rautaporras Petteri" userId="81ae4bc9-51ec-4b09-af2d-f08f9486593f" providerId="ADAL" clId="{7EE4352E-F1A8-4C1E-AAC0-67682BE92120}" dt="2020-01-22T11:08:03.701" v="5"/>
          <ac:graphicFrameMkLst>
            <pc:docMk/>
            <pc:sldMk cId="3628939355" sldId="954"/>
            <ac:graphicFrameMk id="13" creationId="{C0294D50-25F0-4810-B95E-FC41331307D0}"/>
          </ac:graphicFrameMkLst>
        </pc:graphicFrameChg>
      </pc:sldChg>
      <pc:sldChg chg="addSp modSp add">
        <pc:chgData name="Rautaporras Petteri" userId="81ae4bc9-51ec-4b09-af2d-f08f9486593f" providerId="ADAL" clId="{7EE4352E-F1A8-4C1E-AAC0-67682BE92120}" dt="2020-01-27T06:37:06.343" v="456"/>
        <pc:sldMkLst>
          <pc:docMk/>
          <pc:sldMk cId="1256159947" sldId="955"/>
        </pc:sldMkLst>
        <pc:spChg chg="mod">
          <ac:chgData name="Rautaporras Petteri" userId="81ae4bc9-51ec-4b09-af2d-f08f9486593f" providerId="ADAL" clId="{7EE4352E-F1A8-4C1E-AAC0-67682BE92120}" dt="2020-01-27T06:37:06.343" v="456"/>
          <ac:spMkLst>
            <pc:docMk/>
            <pc:sldMk cId="1256159947" sldId="955"/>
            <ac:spMk id="2" creationId="{F9CA583E-2143-412E-B423-CA2B7C213F9D}"/>
          </ac:spMkLst>
        </pc:spChg>
        <pc:spChg chg="mod">
          <ac:chgData name="Rautaporras Petteri" userId="81ae4bc9-51ec-4b09-af2d-f08f9486593f" providerId="ADAL" clId="{7EE4352E-F1A8-4C1E-AAC0-67682BE92120}" dt="2020-01-22T11:43:22.609" v="423" actId="14100"/>
          <ac:spMkLst>
            <pc:docMk/>
            <pc:sldMk cId="1256159947" sldId="955"/>
            <ac:spMk id="10" creationId="{87D6A1E3-75A9-4390-8D88-972EFCCDB78C}"/>
          </ac:spMkLst>
        </pc:spChg>
        <pc:spChg chg="add">
          <ac:chgData name="Rautaporras Petteri" userId="81ae4bc9-51ec-4b09-af2d-f08f9486593f" providerId="ADAL" clId="{7EE4352E-F1A8-4C1E-AAC0-67682BE92120}" dt="2020-01-22T11:23:45.010" v="243"/>
          <ac:spMkLst>
            <pc:docMk/>
            <pc:sldMk cId="1256159947" sldId="955"/>
            <ac:spMk id="11" creationId="{751707D6-59BC-42D9-B701-44737EBEE807}"/>
          </ac:spMkLst>
        </pc:spChg>
        <pc:picChg chg="mod">
          <ac:chgData name="Rautaporras Petteri" userId="81ae4bc9-51ec-4b09-af2d-f08f9486593f" providerId="ADAL" clId="{7EE4352E-F1A8-4C1E-AAC0-67682BE92120}" dt="2020-01-22T11:22:01.559" v="122" actId="14100"/>
          <ac:picMkLst>
            <pc:docMk/>
            <pc:sldMk cId="1256159947" sldId="955"/>
            <ac:picMk id="9" creationId="{7D83512C-3C57-4B39-A778-8DF4E97E47C5}"/>
          </ac:picMkLst>
        </pc:picChg>
      </pc:sldChg>
      <pc:sldChg chg="addSp delSp modSp add">
        <pc:chgData name="Rautaporras Petteri" userId="81ae4bc9-51ec-4b09-af2d-f08f9486593f" providerId="ADAL" clId="{7EE4352E-F1A8-4C1E-AAC0-67682BE92120}" dt="2020-01-27T06:37:23.329" v="457" actId="255"/>
        <pc:sldMkLst>
          <pc:docMk/>
          <pc:sldMk cId="1009542843" sldId="956"/>
        </pc:sldMkLst>
        <pc:spChg chg="mod">
          <ac:chgData name="Rautaporras Petteri" userId="81ae4bc9-51ec-4b09-af2d-f08f9486593f" providerId="ADAL" clId="{7EE4352E-F1A8-4C1E-AAC0-67682BE92120}" dt="2020-01-27T06:37:23.329" v="457" actId="255"/>
          <ac:spMkLst>
            <pc:docMk/>
            <pc:sldMk cId="1009542843" sldId="956"/>
            <ac:spMk id="2" creationId="{A752F4D4-C55B-4649-B017-111763B403F9}"/>
          </ac:spMkLst>
        </pc:spChg>
        <pc:spChg chg="del">
          <ac:chgData name="Rautaporras Petteri" userId="81ae4bc9-51ec-4b09-af2d-f08f9486593f" providerId="ADAL" clId="{7EE4352E-F1A8-4C1E-AAC0-67682BE92120}" dt="2020-01-22T11:25:35.444" v="334" actId="478"/>
          <ac:spMkLst>
            <pc:docMk/>
            <pc:sldMk cId="1009542843" sldId="956"/>
            <ac:spMk id="6" creationId="{484FAD81-C5B4-4432-900B-E765A7624925}"/>
          </ac:spMkLst>
        </pc:spChg>
        <pc:spChg chg="mod">
          <ac:chgData name="Rautaporras Petteri" userId="81ae4bc9-51ec-4b09-af2d-f08f9486593f" providerId="ADAL" clId="{7EE4352E-F1A8-4C1E-AAC0-67682BE92120}" dt="2020-01-22T11:25:46.277" v="353" actId="20577"/>
          <ac:spMkLst>
            <pc:docMk/>
            <pc:sldMk cId="1009542843" sldId="956"/>
            <ac:spMk id="7" creationId="{8BC743AF-F671-45FB-A7A3-D49F02ED4BB3}"/>
          </ac:spMkLst>
        </pc:spChg>
        <pc:spChg chg="add del">
          <ac:chgData name="Rautaporras Petteri" userId="81ae4bc9-51ec-4b09-af2d-f08f9486593f" providerId="ADAL" clId="{7EE4352E-F1A8-4C1E-AAC0-67682BE92120}" dt="2020-01-22T11:24:15.560" v="269"/>
          <ac:spMkLst>
            <pc:docMk/>
            <pc:sldMk cId="1009542843" sldId="956"/>
            <ac:spMk id="8" creationId="{918CA39B-5670-48BA-A162-06AAD8B38B48}"/>
          </ac:spMkLst>
        </pc:spChg>
        <pc:picChg chg="add">
          <ac:chgData name="Rautaporras Petteri" userId="81ae4bc9-51ec-4b09-af2d-f08f9486593f" providerId="ADAL" clId="{7EE4352E-F1A8-4C1E-AAC0-67682BE92120}" dt="2020-01-22T11:25:35.919" v="335"/>
          <ac:picMkLst>
            <pc:docMk/>
            <pc:sldMk cId="1009542843" sldId="956"/>
            <ac:picMk id="9" creationId="{65C1AF0E-8DB9-4586-9516-818CDC73653C}"/>
          </ac:picMkLst>
        </pc:picChg>
      </pc:sldChg>
      <pc:sldChg chg="addSp modSp add">
        <pc:chgData name="Rautaporras Petteri" userId="81ae4bc9-51ec-4b09-af2d-f08f9486593f" providerId="ADAL" clId="{7EE4352E-F1A8-4C1E-AAC0-67682BE92120}" dt="2020-01-27T06:37:38.244" v="458" actId="20577"/>
        <pc:sldMkLst>
          <pc:docMk/>
          <pc:sldMk cId="3905555725" sldId="957"/>
        </pc:sldMkLst>
        <pc:spChg chg="add">
          <ac:chgData name="Rautaporras Petteri" userId="81ae4bc9-51ec-4b09-af2d-f08f9486593f" providerId="ADAL" clId="{7EE4352E-F1A8-4C1E-AAC0-67682BE92120}" dt="2020-01-22T11:42:25.600" v="368"/>
          <ac:spMkLst>
            <pc:docMk/>
            <pc:sldMk cId="3905555725" sldId="957"/>
            <ac:spMk id="8" creationId="{96421978-B2FA-472D-B100-81FA4F318166}"/>
          </ac:spMkLst>
        </pc:spChg>
        <pc:spChg chg="add mod">
          <ac:chgData name="Rautaporras Petteri" userId="81ae4bc9-51ec-4b09-af2d-f08f9486593f" providerId="ADAL" clId="{7EE4352E-F1A8-4C1E-AAC0-67682BE92120}" dt="2020-01-27T06:37:38.244" v="458" actId="20577"/>
          <ac:spMkLst>
            <pc:docMk/>
            <pc:sldMk cId="3905555725" sldId="957"/>
            <ac:spMk id="10" creationId="{69BA7689-3274-466D-AD99-56DCBDF05F4D}"/>
          </ac:spMkLst>
        </pc:spChg>
        <pc:picChg chg="mod">
          <ac:chgData name="Rautaporras Petteri" userId="81ae4bc9-51ec-4b09-af2d-f08f9486593f" providerId="ADAL" clId="{7EE4352E-F1A8-4C1E-AAC0-67682BE92120}" dt="2020-01-22T11:42:20.329" v="367" actId="14100"/>
          <ac:picMkLst>
            <pc:docMk/>
            <pc:sldMk cId="3905555725" sldId="957"/>
            <ac:picMk id="9" creationId="{65C1AF0E-8DB9-4586-9516-818CDC73653C}"/>
          </ac:picMkLst>
        </pc:picChg>
      </pc:sldChg>
      <pc:sldChg chg="addSp delSp modSp add mod">
        <pc:chgData name="Rautaporras Petteri" userId="81ae4bc9-51ec-4b09-af2d-f08f9486593f" providerId="ADAL" clId="{7EE4352E-F1A8-4C1E-AAC0-67682BE92120}" dt="2020-01-27T07:59:09.946" v="908" actId="14100"/>
        <pc:sldMkLst>
          <pc:docMk/>
          <pc:sldMk cId="100192168" sldId="958"/>
        </pc:sldMkLst>
        <pc:spChg chg="mod">
          <ac:chgData name="Rautaporras Petteri" userId="81ae4bc9-51ec-4b09-af2d-f08f9486593f" providerId="ADAL" clId="{7EE4352E-F1A8-4C1E-AAC0-67682BE92120}" dt="2020-01-27T06:57:23.377" v="665" actId="20577"/>
          <ac:spMkLst>
            <pc:docMk/>
            <pc:sldMk cId="100192168" sldId="958"/>
            <ac:spMk id="2" creationId="{DD90FC4D-C1AB-48F7-A136-1C97BCF78BAA}"/>
          </ac:spMkLst>
        </pc:spChg>
        <pc:spChg chg="del">
          <ac:chgData name="Rautaporras Petteri" userId="81ae4bc9-51ec-4b09-af2d-f08f9486593f" providerId="ADAL" clId="{7EE4352E-F1A8-4C1E-AAC0-67682BE92120}" dt="2020-01-27T06:57:38.465" v="666"/>
          <ac:spMkLst>
            <pc:docMk/>
            <pc:sldMk cId="100192168" sldId="958"/>
            <ac:spMk id="6" creationId="{531342C9-7D12-403C-B106-C597193F112F}"/>
          </ac:spMkLst>
        </pc:spChg>
        <pc:spChg chg="mod">
          <ac:chgData name="Rautaporras Petteri" userId="81ae4bc9-51ec-4b09-af2d-f08f9486593f" providerId="ADAL" clId="{7EE4352E-F1A8-4C1E-AAC0-67682BE92120}" dt="2020-01-27T07:59:09.946" v="908" actId="14100"/>
          <ac:spMkLst>
            <pc:docMk/>
            <pc:sldMk cId="100192168" sldId="958"/>
            <ac:spMk id="7" creationId="{9BC1CBC1-26A9-489E-ABF3-F26DF3E6A881}"/>
          </ac:spMkLst>
        </pc:spChg>
        <pc:graphicFrameChg chg="add">
          <ac:chgData name="Rautaporras Petteri" userId="81ae4bc9-51ec-4b09-af2d-f08f9486593f" providerId="ADAL" clId="{7EE4352E-F1A8-4C1E-AAC0-67682BE92120}" dt="2020-01-27T06:57:38.465" v="666"/>
          <ac:graphicFrameMkLst>
            <pc:docMk/>
            <pc:sldMk cId="100192168" sldId="958"/>
            <ac:graphicFrameMk id="8" creationId="{A020B971-AEF1-401C-AF98-4F76428027CF}"/>
          </ac:graphicFrameMkLst>
        </pc:graphicFrameChg>
      </pc:sldChg>
      <pc:sldChg chg="addSp delSp modSp add mod">
        <pc:chgData name="Rautaporras Petteri" userId="81ae4bc9-51ec-4b09-af2d-f08f9486593f" providerId="ADAL" clId="{7EE4352E-F1A8-4C1E-AAC0-67682BE92120}" dt="2020-01-27T07:56:21.113" v="858" actId="27918"/>
        <pc:sldMkLst>
          <pc:docMk/>
          <pc:sldMk cId="495871679" sldId="959"/>
        </pc:sldMkLst>
        <pc:spChg chg="mod">
          <ac:chgData name="Rautaporras Petteri" userId="81ae4bc9-51ec-4b09-af2d-f08f9486593f" providerId="ADAL" clId="{7EE4352E-F1A8-4C1E-AAC0-67682BE92120}" dt="2020-01-27T07:53:30.561" v="778" actId="790"/>
          <ac:spMkLst>
            <pc:docMk/>
            <pc:sldMk cId="495871679" sldId="959"/>
            <ac:spMk id="2" creationId="{B950BE1A-D188-4BA5-AA79-D83D2779A398}"/>
          </ac:spMkLst>
        </pc:spChg>
        <pc:spChg chg="del">
          <ac:chgData name="Rautaporras Petteri" userId="81ae4bc9-51ec-4b09-af2d-f08f9486593f" providerId="ADAL" clId="{7EE4352E-F1A8-4C1E-AAC0-67682BE92120}" dt="2020-01-27T07:53:39.654" v="779"/>
          <ac:spMkLst>
            <pc:docMk/>
            <pc:sldMk cId="495871679" sldId="959"/>
            <ac:spMk id="6" creationId="{3625B8C8-A0AF-4273-9DD4-207A7E8B2259}"/>
          </ac:spMkLst>
        </pc:spChg>
        <pc:spChg chg="mod">
          <ac:chgData name="Rautaporras Petteri" userId="81ae4bc9-51ec-4b09-af2d-f08f9486593f" providerId="ADAL" clId="{7EE4352E-F1A8-4C1E-AAC0-67682BE92120}" dt="2020-01-27T07:54:08.592" v="813" actId="20577"/>
          <ac:spMkLst>
            <pc:docMk/>
            <pc:sldMk cId="495871679" sldId="959"/>
            <ac:spMk id="7" creationId="{18EC845E-4B94-44F1-8CD1-62B8C88D78D9}"/>
          </ac:spMkLst>
        </pc:spChg>
        <pc:spChg chg="add mod">
          <ac:chgData name="Rautaporras Petteri" userId="81ae4bc9-51ec-4b09-af2d-f08f9486593f" providerId="ADAL" clId="{7EE4352E-F1A8-4C1E-AAC0-67682BE92120}" dt="2020-01-27T07:55:43.439" v="854" actId="20577"/>
          <ac:spMkLst>
            <pc:docMk/>
            <pc:sldMk cId="495871679" sldId="959"/>
            <ac:spMk id="10" creationId="{3936C531-482B-4C1C-98CD-BF25A6882A92}"/>
          </ac:spMkLst>
        </pc:spChg>
        <pc:spChg chg="add mod">
          <ac:chgData name="Rautaporras Petteri" userId="81ae4bc9-51ec-4b09-af2d-f08f9486593f" providerId="ADAL" clId="{7EE4352E-F1A8-4C1E-AAC0-67682BE92120}" dt="2020-01-27T07:55:16.646" v="853" actId="313"/>
          <ac:spMkLst>
            <pc:docMk/>
            <pc:sldMk cId="495871679" sldId="959"/>
            <ac:spMk id="11" creationId="{D900EBA1-68A9-41B9-AD3E-9E544D6D81F9}"/>
          </ac:spMkLst>
        </pc:spChg>
        <pc:graphicFrameChg chg="add">
          <ac:chgData name="Rautaporras Petteri" userId="81ae4bc9-51ec-4b09-af2d-f08f9486593f" providerId="ADAL" clId="{7EE4352E-F1A8-4C1E-AAC0-67682BE92120}" dt="2020-01-27T07:53:39.654" v="779"/>
          <ac:graphicFrameMkLst>
            <pc:docMk/>
            <pc:sldMk cId="495871679" sldId="959"/>
            <ac:graphicFrameMk id="8" creationId="{EEFB124C-5116-489F-8A0A-4B147D83B881}"/>
          </ac:graphicFrameMkLst>
        </pc:graphicFrameChg>
        <pc:graphicFrameChg chg="add mod">
          <ac:chgData name="Rautaporras Petteri" userId="81ae4bc9-51ec-4b09-af2d-f08f9486593f" providerId="ADAL" clId="{7EE4352E-F1A8-4C1E-AAC0-67682BE92120}" dt="2020-01-27T07:53:53.546" v="781" actId="1076"/>
          <ac:graphicFrameMkLst>
            <pc:docMk/>
            <pc:sldMk cId="495871679" sldId="959"/>
            <ac:graphicFrameMk id="9" creationId="{A19A9EC9-8B23-46B5-B173-F7A7A053D821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Situation now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Very difficult</c:v>
                </c:pt>
                <c:pt idx="1">
                  <c:v>Difficult</c:v>
                </c:pt>
                <c:pt idx="2">
                  <c:v>Normal</c:v>
                </c:pt>
                <c:pt idx="3">
                  <c:v>Good</c:v>
                </c:pt>
                <c:pt idx="4">
                  <c:v>Very Good</c:v>
                </c:pt>
              </c:strCache>
            </c:strRef>
          </c:cat>
          <c:val>
            <c:numRef>
              <c:f>Taul1!$B$2:$B$6</c:f>
              <c:numCache>
                <c:formatCode>0.00%</c:formatCode>
                <c:ptCount val="5"/>
                <c:pt idx="0">
                  <c:v>2.1999999999999999E-2</c:v>
                </c:pt>
                <c:pt idx="1">
                  <c:v>0.28799999999999998</c:v>
                </c:pt>
                <c:pt idx="2">
                  <c:v>0.53800000000000003</c:v>
                </c:pt>
                <c:pt idx="3">
                  <c:v>0.13</c:v>
                </c:pt>
                <c:pt idx="4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44-411D-8CFA-904F32D34901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Situation after a month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Very difficult</c:v>
                </c:pt>
                <c:pt idx="1">
                  <c:v>Difficult</c:v>
                </c:pt>
                <c:pt idx="2">
                  <c:v>Normal</c:v>
                </c:pt>
                <c:pt idx="3">
                  <c:v>Good</c:v>
                </c:pt>
                <c:pt idx="4">
                  <c:v>Very Good</c:v>
                </c:pt>
              </c:strCache>
            </c:strRef>
          </c:cat>
          <c:val>
            <c:numRef>
              <c:f>Taul1!$C$2:$C$6</c:f>
              <c:numCache>
                <c:formatCode>0.00%</c:formatCode>
                <c:ptCount val="5"/>
                <c:pt idx="0">
                  <c:v>5.8000000000000003E-2</c:v>
                </c:pt>
                <c:pt idx="1">
                  <c:v>0.41699999999999998</c:v>
                </c:pt>
                <c:pt idx="2">
                  <c:v>0.42799999999999999</c:v>
                </c:pt>
                <c:pt idx="3">
                  <c:v>8.1000000000000003E-2</c:v>
                </c:pt>
                <c:pt idx="4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44-411D-8CFA-904F32D34901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Situation after three months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Very difficult</c:v>
                </c:pt>
                <c:pt idx="1">
                  <c:v>Difficult</c:v>
                </c:pt>
                <c:pt idx="2">
                  <c:v>Normal</c:v>
                </c:pt>
                <c:pt idx="3">
                  <c:v>Good</c:v>
                </c:pt>
                <c:pt idx="4">
                  <c:v>Very Good</c:v>
                </c:pt>
              </c:strCache>
            </c:strRef>
          </c:cat>
          <c:val>
            <c:numRef>
              <c:f>Taul1!$D$2:$D$6</c:f>
              <c:numCache>
                <c:formatCode>0.00%</c:formatCode>
                <c:ptCount val="5"/>
                <c:pt idx="0">
                  <c:v>0.1</c:v>
                </c:pt>
                <c:pt idx="1">
                  <c:v>0.5</c:v>
                </c:pt>
                <c:pt idx="2">
                  <c:v>0.34399999999999997</c:v>
                </c:pt>
                <c:pt idx="3">
                  <c:v>0.05</c:v>
                </c:pt>
                <c:pt idx="4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44-411D-8CFA-904F32D349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8959728"/>
        <c:axId val="688962680"/>
      </c:barChart>
      <c:catAx>
        <c:axId val="68895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88962680"/>
        <c:crosses val="autoZero"/>
        <c:auto val="1"/>
        <c:lblAlgn val="ctr"/>
        <c:lblOffset val="100"/>
        <c:noMultiLvlLbl val="0"/>
      </c:catAx>
      <c:valAx>
        <c:axId val="688962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889597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765834303109983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Sheet1!$A$2:$A$51</c:f>
              <c:strCache>
                <c:ptCount val="50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Sheet1!$B$2:$B$51</c:f>
              <c:numCache>
                <c:formatCode>General</c:formatCode>
                <c:ptCount val="50"/>
                <c:pt idx="0">
                  <c:v>553.20000000000005</c:v>
                </c:pt>
                <c:pt idx="1">
                  <c:v>615.70000000000005</c:v>
                </c:pt>
                <c:pt idx="2">
                  <c:v>852.2</c:v>
                </c:pt>
                <c:pt idx="3">
                  <c:v>825.6</c:v>
                </c:pt>
                <c:pt idx="4">
                  <c:v>841.1</c:v>
                </c:pt>
                <c:pt idx="5">
                  <c:v>522.6</c:v>
                </c:pt>
                <c:pt idx="6">
                  <c:v>535.29999999999995</c:v>
                </c:pt>
                <c:pt idx="7">
                  <c:v>561</c:v>
                </c:pt>
                <c:pt idx="8">
                  <c:v>582.1</c:v>
                </c:pt>
                <c:pt idx="9">
                  <c:v>722.4</c:v>
                </c:pt>
                <c:pt idx="10">
                  <c:v>535.6</c:v>
                </c:pt>
                <c:pt idx="11">
                  <c:v>676.6</c:v>
                </c:pt>
                <c:pt idx="12">
                  <c:v>674.7</c:v>
                </c:pt>
                <c:pt idx="13">
                  <c:v>726.5</c:v>
                </c:pt>
                <c:pt idx="14">
                  <c:v>664.4</c:v>
                </c:pt>
                <c:pt idx="15">
                  <c:v>767.7</c:v>
                </c:pt>
                <c:pt idx="16">
                  <c:v>821.6</c:v>
                </c:pt>
                <c:pt idx="17">
                  <c:v>569.6</c:v>
                </c:pt>
                <c:pt idx="18">
                  <c:v>591</c:v>
                </c:pt>
                <c:pt idx="19">
                  <c:v>486.3</c:v>
                </c:pt>
                <c:pt idx="20">
                  <c:v>546.6</c:v>
                </c:pt>
                <c:pt idx="21">
                  <c:v>534.79999999999995</c:v>
                </c:pt>
                <c:pt idx="22">
                  <c:v>443.7</c:v>
                </c:pt>
                <c:pt idx="23">
                  <c:v>381.3</c:v>
                </c:pt>
                <c:pt idx="24">
                  <c:v>364.5</c:v>
                </c:pt>
                <c:pt idx="25">
                  <c:v>443.6</c:v>
                </c:pt>
                <c:pt idx="26">
                  <c:v>480.3</c:v>
                </c:pt>
                <c:pt idx="27">
                  <c:v>528.6</c:v>
                </c:pt>
                <c:pt idx="28">
                  <c:v>510.8</c:v>
                </c:pt>
                <c:pt idx="29">
                  <c:v>680.2</c:v>
                </c:pt>
                <c:pt idx="30">
                  <c:v>592.20000000000005</c:v>
                </c:pt>
                <c:pt idx="31">
                  <c:v>519.79999999999995</c:v>
                </c:pt>
                <c:pt idx="32">
                  <c:v>760.8</c:v>
                </c:pt>
                <c:pt idx="33">
                  <c:v>664.2</c:v>
                </c:pt>
                <c:pt idx="34">
                  <c:v>661.5</c:v>
                </c:pt>
                <c:pt idx="35">
                  <c:v>767.4</c:v>
                </c:pt>
                <c:pt idx="36">
                  <c:v>649.1</c:v>
                </c:pt>
                <c:pt idx="37">
                  <c:v>657.9</c:v>
                </c:pt>
                <c:pt idx="38">
                  <c:v>831.2</c:v>
                </c:pt>
                <c:pt idx="39">
                  <c:v>903.7</c:v>
                </c:pt>
                <c:pt idx="40">
                  <c:v>957.5</c:v>
                </c:pt>
                <c:pt idx="41">
                  <c:v>813.3</c:v>
                </c:pt>
                <c:pt idx="42">
                  <c:v>817.5</c:v>
                </c:pt>
                <c:pt idx="43">
                  <c:v>842.8</c:v>
                </c:pt>
                <c:pt idx="44">
                  <c:v>915.9</c:v>
                </c:pt>
                <c:pt idx="45">
                  <c:v>888.5</c:v>
                </c:pt>
                <c:pt idx="46">
                  <c:v>893.3</c:v>
                </c:pt>
                <c:pt idx="47">
                  <c:v>860.5</c:v>
                </c:pt>
                <c:pt idx="48">
                  <c:v>902.4</c:v>
                </c:pt>
                <c:pt idx="49">
                  <c:v>910.7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65-437E-B142-4D869A314F0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Sheet1!$A$2:$A$51</c:f>
              <c:strCache>
                <c:ptCount val="50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Sheet1!$C$2:$C$51</c:f>
              <c:numCache>
                <c:formatCode>General</c:formatCode>
                <c:ptCount val="50"/>
                <c:pt idx="0">
                  <c:v>7148.1</c:v>
                </c:pt>
                <c:pt idx="1">
                  <c:v>6350.4</c:v>
                </c:pt>
                <c:pt idx="2">
                  <c:v>6110.4</c:v>
                </c:pt>
                <c:pt idx="3">
                  <c:v>6485.5</c:v>
                </c:pt>
                <c:pt idx="4">
                  <c:v>6813.7</c:v>
                </c:pt>
                <c:pt idx="5">
                  <c:v>4164.5</c:v>
                </c:pt>
                <c:pt idx="6">
                  <c:v>4257.3999999999996</c:v>
                </c:pt>
                <c:pt idx="7">
                  <c:v>4172.7</c:v>
                </c:pt>
                <c:pt idx="8">
                  <c:v>4615.3999999999996</c:v>
                </c:pt>
                <c:pt idx="9">
                  <c:v>4091.1</c:v>
                </c:pt>
                <c:pt idx="10">
                  <c:v>4141.3999999999996</c:v>
                </c:pt>
                <c:pt idx="11">
                  <c:v>4085.9</c:v>
                </c:pt>
                <c:pt idx="12">
                  <c:v>5055.5</c:v>
                </c:pt>
                <c:pt idx="13">
                  <c:v>3903.9</c:v>
                </c:pt>
                <c:pt idx="14">
                  <c:v>3700.1</c:v>
                </c:pt>
                <c:pt idx="15">
                  <c:v>3738.9</c:v>
                </c:pt>
                <c:pt idx="16">
                  <c:v>4558.5</c:v>
                </c:pt>
                <c:pt idx="17">
                  <c:v>3730.7</c:v>
                </c:pt>
                <c:pt idx="18">
                  <c:v>4358.8999999999996</c:v>
                </c:pt>
                <c:pt idx="19">
                  <c:v>4079.1</c:v>
                </c:pt>
                <c:pt idx="20">
                  <c:v>4380.8999999999996</c:v>
                </c:pt>
                <c:pt idx="21">
                  <c:v>3134.6</c:v>
                </c:pt>
                <c:pt idx="22">
                  <c:v>3499.7</c:v>
                </c:pt>
                <c:pt idx="23">
                  <c:v>3174.3</c:v>
                </c:pt>
                <c:pt idx="24">
                  <c:v>3727.9</c:v>
                </c:pt>
                <c:pt idx="25">
                  <c:v>2951</c:v>
                </c:pt>
                <c:pt idx="26">
                  <c:v>2983.4</c:v>
                </c:pt>
                <c:pt idx="27">
                  <c:v>3546.7</c:v>
                </c:pt>
                <c:pt idx="28">
                  <c:v>3536.4</c:v>
                </c:pt>
                <c:pt idx="29">
                  <c:v>2913.3</c:v>
                </c:pt>
                <c:pt idx="30">
                  <c:v>3026</c:v>
                </c:pt>
                <c:pt idx="31">
                  <c:v>2876.9</c:v>
                </c:pt>
                <c:pt idx="32">
                  <c:v>3638.9</c:v>
                </c:pt>
                <c:pt idx="33">
                  <c:v>3193.9</c:v>
                </c:pt>
                <c:pt idx="34">
                  <c:v>3243.4</c:v>
                </c:pt>
                <c:pt idx="35">
                  <c:v>3283</c:v>
                </c:pt>
                <c:pt idx="36">
                  <c:v>3565</c:v>
                </c:pt>
                <c:pt idx="37">
                  <c:v>3376</c:v>
                </c:pt>
                <c:pt idx="38">
                  <c:v>3513.1</c:v>
                </c:pt>
                <c:pt idx="39">
                  <c:v>3168.5</c:v>
                </c:pt>
                <c:pt idx="40">
                  <c:v>3430.8</c:v>
                </c:pt>
                <c:pt idx="41">
                  <c:v>3432.9</c:v>
                </c:pt>
                <c:pt idx="42">
                  <c:v>3422.2</c:v>
                </c:pt>
                <c:pt idx="43">
                  <c:v>3551.6</c:v>
                </c:pt>
                <c:pt idx="44">
                  <c:v>3752.6</c:v>
                </c:pt>
                <c:pt idx="45">
                  <c:v>3856.9</c:v>
                </c:pt>
                <c:pt idx="46">
                  <c:v>3944.9</c:v>
                </c:pt>
                <c:pt idx="47">
                  <c:v>4764.2</c:v>
                </c:pt>
                <c:pt idx="48">
                  <c:v>5055.8</c:v>
                </c:pt>
                <c:pt idx="49">
                  <c:v>3851.8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65-437E-B142-4D869A314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505984"/>
        <c:axId val="372506376"/>
      </c:areaChart>
      <c:catAx>
        <c:axId val="37250598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506376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506376"/>
        <c:scaling>
          <c:orientation val="minMax"/>
          <c:max val="8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505984"/>
        <c:crosses val="autoZero"/>
        <c:crossBetween val="midCat"/>
        <c:maj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952064269281732"/>
          <c:y val="0.24955328352311532"/>
          <c:w val="9.7810157498308681E-2"/>
          <c:h val="0.54192280265557202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981650069164777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4098.53</c:v>
                </c:pt>
                <c:pt idx="2">
                  <c:v>3407.94</c:v>
                </c:pt>
                <c:pt idx="3">
                  <c:v>3962.77</c:v>
                </c:pt>
                <c:pt idx="4">
                  <c:v>1952.88</c:v>
                </c:pt>
                <c:pt idx="5">
                  <c:v>1642.02</c:v>
                </c:pt>
                <c:pt idx="6">
                  <c:v>1525.41</c:v>
                </c:pt>
                <c:pt idx="7">
                  <c:v>1781.8</c:v>
                </c:pt>
                <c:pt idx="8">
                  <c:v>2210.27</c:v>
                </c:pt>
                <c:pt idx="9">
                  <c:v>1924.59</c:v>
                </c:pt>
                <c:pt idx="10">
                  <c:v>2358.65</c:v>
                </c:pt>
                <c:pt idx="11">
                  <c:v>2184.3000000000002</c:v>
                </c:pt>
                <c:pt idx="12">
                  <c:v>2917.33</c:v>
                </c:pt>
                <c:pt idx="13">
                  <c:v>3010.36</c:v>
                </c:pt>
                <c:pt idx="14">
                  <c:v>3874.58</c:v>
                </c:pt>
                <c:pt idx="15">
                  <c:v>2916.62</c:v>
                </c:pt>
                <c:pt idx="16">
                  <c:v>3429.44</c:v>
                </c:pt>
                <c:pt idx="17">
                  <c:v>3231.22</c:v>
                </c:pt>
                <c:pt idx="18">
                  <c:v>3074.17</c:v>
                </c:pt>
                <c:pt idx="19">
                  <c:v>2813.05</c:v>
                </c:pt>
                <c:pt idx="20">
                  <c:v>3517.08</c:v>
                </c:pt>
                <c:pt idx="21">
                  <c:v>2823.47</c:v>
                </c:pt>
                <c:pt idx="22">
                  <c:v>3020.08</c:v>
                </c:pt>
                <c:pt idx="23">
                  <c:v>2850.29</c:v>
                </c:pt>
                <c:pt idx="24">
                  <c:v>2820.62</c:v>
                </c:pt>
                <c:pt idx="25">
                  <c:v>3457.14</c:v>
                </c:pt>
                <c:pt idx="26">
                  <c:v>3683.93</c:v>
                </c:pt>
                <c:pt idx="27">
                  <c:v>4252.55</c:v>
                </c:pt>
                <c:pt idx="28">
                  <c:v>3479</c:v>
                </c:pt>
                <c:pt idx="29">
                  <c:v>3134.86</c:v>
                </c:pt>
                <c:pt idx="30">
                  <c:v>4969.18</c:v>
                </c:pt>
                <c:pt idx="31">
                  <c:v>3854.39</c:v>
                </c:pt>
                <c:pt idx="32">
                  <c:v>3506.7</c:v>
                </c:pt>
                <c:pt idx="33">
                  <c:v>3125.89</c:v>
                </c:pt>
                <c:pt idx="34">
                  <c:v>2893.38</c:v>
                </c:pt>
                <c:pt idx="35">
                  <c:v>2796.67</c:v>
                </c:pt>
                <c:pt idx="36">
                  <c:v>3704.98</c:v>
                </c:pt>
                <c:pt idx="37">
                  <c:v>3729.63</c:v>
                </c:pt>
                <c:pt idx="38">
                  <c:v>5522.55</c:v>
                </c:pt>
                <c:pt idx="39">
                  <c:v>3450.18</c:v>
                </c:pt>
                <c:pt idx="40">
                  <c:v>6666.79</c:v>
                </c:pt>
                <c:pt idx="41">
                  <c:v>4238.6400000000003</c:v>
                </c:pt>
                <c:pt idx="42">
                  <c:v>4354.6499999999996</c:v>
                </c:pt>
                <c:pt idx="43">
                  <c:v>4496.3599999999997</c:v>
                </c:pt>
                <c:pt idx="44">
                  <c:v>5074.5</c:v>
                </c:pt>
                <c:pt idx="45">
                  <c:v>4951.96</c:v>
                </c:pt>
                <c:pt idx="46">
                  <c:v>4438.93</c:v>
                </c:pt>
                <c:pt idx="47">
                  <c:v>4450.04</c:v>
                </c:pt>
                <c:pt idx="48">
                  <c:v>5230.7</c:v>
                </c:pt>
                <c:pt idx="49">
                  <c:v>3855.14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57-4983-A729-143E09D5A6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Sheet1!$C$2:$C$54</c:f>
              <c:numCache>
                <c:formatCode>General</c:formatCode>
                <c:ptCount val="53"/>
                <c:pt idx="1">
                  <c:v>3471.1</c:v>
                </c:pt>
                <c:pt idx="2">
                  <c:v>2765.06</c:v>
                </c:pt>
                <c:pt idx="3">
                  <c:v>3413.78</c:v>
                </c:pt>
                <c:pt idx="4">
                  <c:v>1494.1</c:v>
                </c:pt>
                <c:pt idx="5">
                  <c:v>1277.05</c:v>
                </c:pt>
                <c:pt idx="6">
                  <c:v>1150.53</c:v>
                </c:pt>
                <c:pt idx="7">
                  <c:v>1482.71</c:v>
                </c:pt>
                <c:pt idx="8">
                  <c:v>1785.13</c:v>
                </c:pt>
                <c:pt idx="9">
                  <c:v>1553.35</c:v>
                </c:pt>
                <c:pt idx="10">
                  <c:v>1907.41</c:v>
                </c:pt>
                <c:pt idx="11">
                  <c:v>1861.33</c:v>
                </c:pt>
                <c:pt idx="12">
                  <c:v>2206.12</c:v>
                </c:pt>
                <c:pt idx="13">
                  <c:v>2330.9899999999998</c:v>
                </c:pt>
                <c:pt idx="14">
                  <c:v>3161.77</c:v>
                </c:pt>
                <c:pt idx="15">
                  <c:v>2415.63</c:v>
                </c:pt>
                <c:pt idx="16">
                  <c:v>2794.65</c:v>
                </c:pt>
                <c:pt idx="17">
                  <c:v>2621.76</c:v>
                </c:pt>
                <c:pt idx="18">
                  <c:v>2477.17</c:v>
                </c:pt>
                <c:pt idx="19">
                  <c:v>2287.69</c:v>
                </c:pt>
                <c:pt idx="20">
                  <c:v>2945.25</c:v>
                </c:pt>
                <c:pt idx="21">
                  <c:v>2324.2399999999998</c:v>
                </c:pt>
                <c:pt idx="22">
                  <c:v>2373.73</c:v>
                </c:pt>
                <c:pt idx="23">
                  <c:v>2363.21</c:v>
                </c:pt>
                <c:pt idx="24">
                  <c:v>2281.65</c:v>
                </c:pt>
                <c:pt idx="25">
                  <c:v>2701.41</c:v>
                </c:pt>
                <c:pt idx="26">
                  <c:v>2859.56</c:v>
                </c:pt>
                <c:pt idx="27">
                  <c:v>3189.86</c:v>
                </c:pt>
                <c:pt idx="28">
                  <c:v>2794.53</c:v>
                </c:pt>
                <c:pt idx="29">
                  <c:v>2454.52</c:v>
                </c:pt>
                <c:pt idx="30">
                  <c:v>4040.92</c:v>
                </c:pt>
                <c:pt idx="31">
                  <c:v>3331.48</c:v>
                </c:pt>
                <c:pt idx="32">
                  <c:v>2741.7</c:v>
                </c:pt>
                <c:pt idx="33">
                  <c:v>2342.94</c:v>
                </c:pt>
                <c:pt idx="34">
                  <c:v>2198.5700000000002</c:v>
                </c:pt>
                <c:pt idx="35">
                  <c:v>2194.75</c:v>
                </c:pt>
                <c:pt idx="36">
                  <c:v>2774.82</c:v>
                </c:pt>
                <c:pt idx="37">
                  <c:v>3058.34</c:v>
                </c:pt>
                <c:pt idx="38">
                  <c:v>4823.34</c:v>
                </c:pt>
                <c:pt idx="39">
                  <c:v>2834.22</c:v>
                </c:pt>
                <c:pt idx="40">
                  <c:v>5564.06</c:v>
                </c:pt>
                <c:pt idx="41">
                  <c:v>3213.52</c:v>
                </c:pt>
                <c:pt idx="42">
                  <c:v>3606.68</c:v>
                </c:pt>
                <c:pt idx="43">
                  <c:v>3822.53</c:v>
                </c:pt>
                <c:pt idx="44">
                  <c:v>4133.84</c:v>
                </c:pt>
                <c:pt idx="45">
                  <c:v>3949.41</c:v>
                </c:pt>
                <c:pt idx="46">
                  <c:v>3439.6</c:v>
                </c:pt>
                <c:pt idx="47">
                  <c:v>3176.39</c:v>
                </c:pt>
                <c:pt idx="48">
                  <c:v>4425.6000000000004</c:v>
                </c:pt>
                <c:pt idx="49">
                  <c:v>3136.7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57-4983-A729-143E09D5A6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Sheet1!$D$2:$D$54</c:f>
              <c:numCache>
                <c:formatCode>General</c:formatCode>
                <c:ptCount val="53"/>
                <c:pt idx="1">
                  <c:v>627.42999999999995</c:v>
                </c:pt>
                <c:pt idx="2">
                  <c:v>642.88</c:v>
                </c:pt>
                <c:pt idx="3">
                  <c:v>548.99</c:v>
                </c:pt>
                <c:pt idx="4">
                  <c:v>458.78</c:v>
                </c:pt>
                <c:pt idx="5">
                  <c:v>364.97</c:v>
                </c:pt>
                <c:pt idx="6">
                  <c:v>374.88</c:v>
                </c:pt>
                <c:pt idx="7">
                  <c:v>299.10000000000002</c:v>
                </c:pt>
                <c:pt idx="8">
                  <c:v>425.14</c:v>
                </c:pt>
                <c:pt idx="9">
                  <c:v>371.25</c:v>
                </c:pt>
                <c:pt idx="10">
                  <c:v>451.24</c:v>
                </c:pt>
                <c:pt idx="11">
                  <c:v>322.97000000000003</c:v>
                </c:pt>
                <c:pt idx="12">
                  <c:v>711.21</c:v>
                </c:pt>
                <c:pt idx="13">
                  <c:v>679.37</c:v>
                </c:pt>
                <c:pt idx="14">
                  <c:v>712.82</c:v>
                </c:pt>
                <c:pt idx="15">
                  <c:v>500.99</c:v>
                </c:pt>
                <c:pt idx="16">
                  <c:v>634.79</c:v>
                </c:pt>
                <c:pt idx="17">
                  <c:v>609.47</c:v>
                </c:pt>
                <c:pt idx="18">
                  <c:v>597</c:v>
                </c:pt>
                <c:pt idx="19">
                  <c:v>525.36</c:v>
                </c:pt>
                <c:pt idx="20">
                  <c:v>571.83000000000004</c:v>
                </c:pt>
                <c:pt idx="21">
                  <c:v>499.23</c:v>
                </c:pt>
                <c:pt idx="22">
                  <c:v>646.35</c:v>
                </c:pt>
                <c:pt idx="23">
                  <c:v>487.08</c:v>
                </c:pt>
                <c:pt idx="24">
                  <c:v>538.97</c:v>
                </c:pt>
                <c:pt idx="25">
                  <c:v>755.73</c:v>
                </c:pt>
                <c:pt idx="26">
                  <c:v>824.37</c:v>
                </c:pt>
                <c:pt idx="27">
                  <c:v>1062.69</c:v>
                </c:pt>
                <c:pt idx="28">
                  <c:v>684.47</c:v>
                </c:pt>
                <c:pt idx="29">
                  <c:v>680.34</c:v>
                </c:pt>
                <c:pt idx="30">
                  <c:v>928.27</c:v>
                </c:pt>
                <c:pt idx="31">
                  <c:v>522.91</c:v>
                </c:pt>
                <c:pt idx="32">
                  <c:v>765</c:v>
                </c:pt>
                <c:pt idx="33">
                  <c:v>782.95</c:v>
                </c:pt>
                <c:pt idx="34">
                  <c:v>694.8</c:v>
                </c:pt>
                <c:pt idx="35">
                  <c:v>601.91999999999996</c:v>
                </c:pt>
                <c:pt idx="36">
                  <c:v>930.16</c:v>
                </c:pt>
                <c:pt idx="37">
                  <c:v>671.29</c:v>
                </c:pt>
                <c:pt idx="38">
                  <c:v>699.2</c:v>
                </c:pt>
                <c:pt idx="39">
                  <c:v>615.97</c:v>
                </c:pt>
                <c:pt idx="40">
                  <c:v>1102.73</c:v>
                </c:pt>
                <c:pt idx="41">
                  <c:v>1025.1199999999999</c:v>
                </c:pt>
                <c:pt idx="42">
                  <c:v>747.97</c:v>
                </c:pt>
                <c:pt idx="43">
                  <c:v>673.83</c:v>
                </c:pt>
                <c:pt idx="44">
                  <c:v>940.66</c:v>
                </c:pt>
                <c:pt idx="45">
                  <c:v>1002.55</c:v>
                </c:pt>
                <c:pt idx="46">
                  <c:v>999.33</c:v>
                </c:pt>
                <c:pt idx="47">
                  <c:v>1273.6500000000001</c:v>
                </c:pt>
                <c:pt idx="48">
                  <c:v>805.1</c:v>
                </c:pt>
                <c:pt idx="49">
                  <c:v>718.44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57-4983-A729-143E09D5A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611200"/>
        <c:axId val="372611592"/>
      </c:lineChart>
      <c:catAx>
        <c:axId val="37261120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611592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2611592"/>
        <c:scaling>
          <c:orientation val="minMax"/>
          <c:max val="7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611200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518653890152698"/>
          <c:y val="0.19757124334097242"/>
          <c:w val="0.12481346109847298"/>
          <c:h val="0.5434551710498188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80151081650673106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Sheet1!$A$2:$A$51</c:f>
              <c:strCache>
                <c:ptCount val="50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Sheet1!$B$2:$B$51</c:f>
              <c:numCache>
                <c:formatCode>General</c:formatCode>
                <c:ptCount val="50"/>
                <c:pt idx="0">
                  <c:v>2024.6</c:v>
                </c:pt>
                <c:pt idx="1">
                  <c:v>1887.8</c:v>
                </c:pt>
                <c:pt idx="2">
                  <c:v>1776</c:v>
                </c:pt>
                <c:pt idx="3">
                  <c:v>1755.8</c:v>
                </c:pt>
                <c:pt idx="4">
                  <c:v>1531.5</c:v>
                </c:pt>
                <c:pt idx="5">
                  <c:v>1450.9</c:v>
                </c:pt>
                <c:pt idx="6">
                  <c:v>1264.8</c:v>
                </c:pt>
                <c:pt idx="7">
                  <c:v>1217.3</c:v>
                </c:pt>
                <c:pt idx="8">
                  <c:v>1197.0999999999999</c:v>
                </c:pt>
                <c:pt idx="9">
                  <c:v>1158.4000000000001</c:v>
                </c:pt>
                <c:pt idx="10">
                  <c:v>1249.2</c:v>
                </c:pt>
                <c:pt idx="11">
                  <c:v>1084.7</c:v>
                </c:pt>
                <c:pt idx="12">
                  <c:v>1392.1</c:v>
                </c:pt>
                <c:pt idx="13">
                  <c:v>1739.6</c:v>
                </c:pt>
                <c:pt idx="14">
                  <c:v>1925.7</c:v>
                </c:pt>
                <c:pt idx="15">
                  <c:v>1868.6</c:v>
                </c:pt>
                <c:pt idx="16">
                  <c:v>1752.2</c:v>
                </c:pt>
                <c:pt idx="17">
                  <c:v>1813.4</c:v>
                </c:pt>
                <c:pt idx="18">
                  <c:v>2069.6999999999998</c:v>
                </c:pt>
                <c:pt idx="19">
                  <c:v>1669.5</c:v>
                </c:pt>
                <c:pt idx="20">
                  <c:v>1684.3</c:v>
                </c:pt>
                <c:pt idx="21">
                  <c:v>1469.9</c:v>
                </c:pt>
                <c:pt idx="22">
                  <c:v>1580.5</c:v>
                </c:pt>
                <c:pt idx="23">
                  <c:v>1594.3</c:v>
                </c:pt>
                <c:pt idx="24">
                  <c:v>1411.1</c:v>
                </c:pt>
                <c:pt idx="25">
                  <c:v>1609</c:v>
                </c:pt>
                <c:pt idx="26">
                  <c:v>1694.2</c:v>
                </c:pt>
                <c:pt idx="27">
                  <c:v>2146.1</c:v>
                </c:pt>
                <c:pt idx="28">
                  <c:v>2220.5</c:v>
                </c:pt>
                <c:pt idx="29">
                  <c:v>2321.1</c:v>
                </c:pt>
                <c:pt idx="30">
                  <c:v>2444.1999999999998</c:v>
                </c:pt>
                <c:pt idx="31">
                  <c:v>2230</c:v>
                </c:pt>
                <c:pt idx="32">
                  <c:v>2251.1999999999998</c:v>
                </c:pt>
                <c:pt idx="33">
                  <c:v>2387.1</c:v>
                </c:pt>
                <c:pt idx="34">
                  <c:v>2292.4</c:v>
                </c:pt>
                <c:pt idx="35">
                  <c:v>2014.1</c:v>
                </c:pt>
                <c:pt idx="36">
                  <c:v>2105.9</c:v>
                </c:pt>
                <c:pt idx="37">
                  <c:v>2097.3000000000002</c:v>
                </c:pt>
                <c:pt idx="38">
                  <c:v>2097.6</c:v>
                </c:pt>
                <c:pt idx="39">
                  <c:v>1896.3</c:v>
                </c:pt>
                <c:pt idx="40">
                  <c:v>2109.9</c:v>
                </c:pt>
                <c:pt idx="41">
                  <c:v>2508</c:v>
                </c:pt>
                <c:pt idx="42">
                  <c:v>2354.6</c:v>
                </c:pt>
                <c:pt idx="43">
                  <c:v>2326.8000000000002</c:v>
                </c:pt>
                <c:pt idx="44">
                  <c:v>2377.1</c:v>
                </c:pt>
                <c:pt idx="45">
                  <c:v>2563.5</c:v>
                </c:pt>
                <c:pt idx="46">
                  <c:v>2661.9</c:v>
                </c:pt>
                <c:pt idx="47">
                  <c:v>3121.8</c:v>
                </c:pt>
                <c:pt idx="48">
                  <c:v>3017.7</c:v>
                </c:pt>
                <c:pt idx="49">
                  <c:v>2962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C2-404C-A77D-B489C3DDA620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Sheet1!$A$2:$A$51</c:f>
              <c:strCache>
                <c:ptCount val="50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Sheet1!$C$2:$C$51</c:f>
              <c:numCache>
                <c:formatCode>General</c:formatCode>
                <c:ptCount val="50"/>
                <c:pt idx="0">
                  <c:v>11084.9</c:v>
                </c:pt>
                <c:pt idx="1">
                  <c:v>11879.2</c:v>
                </c:pt>
                <c:pt idx="2">
                  <c:v>11688.9</c:v>
                </c:pt>
                <c:pt idx="3">
                  <c:v>12667.5</c:v>
                </c:pt>
                <c:pt idx="4">
                  <c:v>11170.3</c:v>
                </c:pt>
                <c:pt idx="5">
                  <c:v>9977.6</c:v>
                </c:pt>
                <c:pt idx="6">
                  <c:v>8696.5</c:v>
                </c:pt>
                <c:pt idx="7">
                  <c:v>8433.1</c:v>
                </c:pt>
                <c:pt idx="8">
                  <c:v>7201.3</c:v>
                </c:pt>
                <c:pt idx="9">
                  <c:v>6923.1</c:v>
                </c:pt>
                <c:pt idx="10">
                  <c:v>6928.9</c:v>
                </c:pt>
                <c:pt idx="11">
                  <c:v>6859.9</c:v>
                </c:pt>
                <c:pt idx="12">
                  <c:v>5899.3</c:v>
                </c:pt>
                <c:pt idx="13">
                  <c:v>5916</c:v>
                </c:pt>
                <c:pt idx="14">
                  <c:v>6668.8</c:v>
                </c:pt>
                <c:pt idx="15">
                  <c:v>7017.6</c:v>
                </c:pt>
                <c:pt idx="16">
                  <c:v>7074.3</c:v>
                </c:pt>
                <c:pt idx="17">
                  <c:v>7163.5</c:v>
                </c:pt>
                <c:pt idx="18">
                  <c:v>6808.6</c:v>
                </c:pt>
                <c:pt idx="19">
                  <c:v>6519.6</c:v>
                </c:pt>
                <c:pt idx="20">
                  <c:v>6838.7</c:v>
                </c:pt>
                <c:pt idx="21">
                  <c:v>7093.7</c:v>
                </c:pt>
                <c:pt idx="22">
                  <c:v>6842.7</c:v>
                </c:pt>
                <c:pt idx="23">
                  <c:v>6881.9</c:v>
                </c:pt>
                <c:pt idx="24">
                  <c:v>6236.6</c:v>
                </c:pt>
                <c:pt idx="25">
                  <c:v>6766.6</c:v>
                </c:pt>
                <c:pt idx="26">
                  <c:v>6788.2</c:v>
                </c:pt>
                <c:pt idx="27">
                  <c:v>7405.5</c:v>
                </c:pt>
                <c:pt idx="28">
                  <c:v>7494</c:v>
                </c:pt>
                <c:pt idx="29">
                  <c:v>7716.6</c:v>
                </c:pt>
                <c:pt idx="30">
                  <c:v>8681</c:v>
                </c:pt>
                <c:pt idx="31">
                  <c:v>9688.2000000000007</c:v>
                </c:pt>
                <c:pt idx="32">
                  <c:v>9807.5</c:v>
                </c:pt>
                <c:pt idx="33">
                  <c:v>9985.2999999999993</c:v>
                </c:pt>
                <c:pt idx="34">
                  <c:v>9064.1</c:v>
                </c:pt>
                <c:pt idx="35">
                  <c:v>9447.4</c:v>
                </c:pt>
                <c:pt idx="36">
                  <c:v>9424.2000000000007</c:v>
                </c:pt>
                <c:pt idx="37">
                  <c:v>10122.700000000001</c:v>
                </c:pt>
                <c:pt idx="38">
                  <c:v>11860</c:v>
                </c:pt>
                <c:pt idx="39">
                  <c:v>12124.1</c:v>
                </c:pt>
                <c:pt idx="40">
                  <c:v>14099.8</c:v>
                </c:pt>
                <c:pt idx="41">
                  <c:v>14356.4</c:v>
                </c:pt>
                <c:pt idx="42">
                  <c:v>14054.5</c:v>
                </c:pt>
                <c:pt idx="43">
                  <c:v>15278.7</c:v>
                </c:pt>
                <c:pt idx="44">
                  <c:v>15809.4</c:v>
                </c:pt>
                <c:pt idx="45">
                  <c:v>16597.099999999999</c:v>
                </c:pt>
                <c:pt idx="46">
                  <c:v>16476.7</c:v>
                </c:pt>
                <c:pt idx="47">
                  <c:v>15667.7</c:v>
                </c:pt>
                <c:pt idx="48">
                  <c:v>15813.6</c:v>
                </c:pt>
                <c:pt idx="49">
                  <c:v>15629.3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C2-404C-A77D-B489C3DDA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3307088"/>
        <c:axId val="373307480"/>
      </c:areaChart>
      <c:catAx>
        <c:axId val="37330708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3307480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3307480"/>
        <c:scaling>
          <c:orientation val="minMax"/>
          <c:max val="22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3307088"/>
        <c:crosses val="autoZero"/>
        <c:crossBetween val="midCat"/>
        <c:majorUnit val="2000"/>
        <c:min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737286093904488"/>
          <c:y val="0.27234219397274589"/>
          <c:w val="0.11097382038132511"/>
          <c:h val="0.42372444008364785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245732259257165E-2"/>
          <c:y val="4.0749431293150853E-2"/>
          <c:w val="0.78767204372556054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72.37</c:v>
                </c:pt>
                <c:pt idx="2">
                  <c:v>66.900000000000006</c:v>
                </c:pt>
                <c:pt idx="3">
                  <c:v>61.43</c:v>
                </c:pt>
                <c:pt idx="4">
                  <c:v>58.4</c:v>
                </c:pt>
                <c:pt idx="5">
                  <c:v>55.37</c:v>
                </c:pt>
                <c:pt idx="6">
                  <c:v>51.35</c:v>
                </c:pt>
                <c:pt idx="7">
                  <c:v>47.33</c:v>
                </c:pt>
                <c:pt idx="8">
                  <c:v>49.02</c:v>
                </c:pt>
                <c:pt idx="9">
                  <c:v>50.72</c:v>
                </c:pt>
                <c:pt idx="10">
                  <c:v>52.15</c:v>
                </c:pt>
                <c:pt idx="11">
                  <c:v>53.58</c:v>
                </c:pt>
                <c:pt idx="12">
                  <c:v>73.290000000000006</c:v>
                </c:pt>
                <c:pt idx="13">
                  <c:v>86.49</c:v>
                </c:pt>
                <c:pt idx="14">
                  <c:v>73.209999999999994</c:v>
                </c:pt>
                <c:pt idx="15">
                  <c:v>75.739999999999995</c:v>
                </c:pt>
                <c:pt idx="16">
                  <c:v>95.6</c:v>
                </c:pt>
                <c:pt idx="17">
                  <c:v>98.13</c:v>
                </c:pt>
                <c:pt idx="18">
                  <c:v>115.28</c:v>
                </c:pt>
                <c:pt idx="19">
                  <c:v>71.89</c:v>
                </c:pt>
                <c:pt idx="20">
                  <c:v>80.489999999999995</c:v>
                </c:pt>
                <c:pt idx="21">
                  <c:v>91.5</c:v>
                </c:pt>
                <c:pt idx="22">
                  <c:v>81.84</c:v>
                </c:pt>
                <c:pt idx="23">
                  <c:v>75.8</c:v>
                </c:pt>
                <c:pt idx="24">
                  <c:v>95.97</c:v>
                </c:pt>
                <c:pt idx="25">
                  <c:v>97.89</c:v>
                </c:pt>
                <c:pt idx="26">
                  <c:v>95.51</c:v>
                </c:pt>
                <c:pt idx="27">
                  <c:v>72.319999999999993</c:v>
                </c:pt>
                <c:pt idx="28">
                  <c:v>116.1</c:v>
                </c:pt>
                <c:pt idx="29">
                  <c:v>99.02</c:v>
                </c:pt>
                <c:pt idx="30">
                  <c:v>112.33</c:v>
                </c:pt>
                <c:pt idx="31">
                  <c:v>79.64</c:v>
                </c:pt>
                <c:pt idx="32">
                  <c:v>99.95</c:v>
                </c:pt>
                <c:pt idx="33">
                  <c:v>110.78</c:v>
                </c:pt>
                <c:pt idx="34">
                  <c:v>106.55</c:v>
                </c:pt>
                <c:pt idx="35">
                  <c:v>123.02</c:v>
                </c:pt>
                <c:pt idx="36">
                  <c:v>112.3</c:v>
                </c:pt>
                <c:pt idx="37">
                  <c:v>121.12</c:v>
                </c:pt>
                <c:pt idx="38">
                  <c:v>113.1</c:v>
                </c:pt>
                <c:pt idx="39">
                  <c:v>94.46</c:v>
                </c:pt>
                <c:pt idx="40">
                  <c:v>132.12</c:v>
                </c:pt>
                <c:pt idx="41">
                  <c:v>186.11</c:v>
                </c:pt>
                <c:pt idx="42">
                  <c:v>160.94999999999999</c:v>
                </c:pt>
                <c:pt idx="43">
                  <c:v>139.41999999999999</c:v>
                </c:pt>
                <c:pt idx="44">
                  <c:v>180.81</c:v>
                </c:pt>
                <c:pt idx="45">
                  <c:v>178.8</c:v>
                </c:pt>
                <c:pt idx="46">
                  <c:v>162.36000000000001</c:v>
                </c:pt>
                <c:pt idx="47">
                  <c:v>152.13999999999999</c:v>
                </c:pt>
                <c:pt idx="48">
                  <c:v>195.3</c:v>
                </c:pt>
                <c:pt idx="49">
                  <c:v>217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F9-4D91-9354-3C5C33728D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Sheet1!$C$2:$C$54</c:f>
              <c:numCache>
                <c:formatCode>General</c:formatCode>
                <c:ptCount val="53"/>
                <c:pt idx="1">
                  <c:v>25.16</c:v>
                </c:pt>
                <c:pt idx="2">
                  <c:v>21.21</c:v>
                </c:pt>
                <c:pt idx="3">
                  <c:v>17.27</c:v>
                </c:pt>
                <c:pt idx="4">
                  <c:v>16.649999999999999</c:v>
                </c:pt>
                <c:pt idx="5">
                  <c:v>16.04</c:v>
                </c:pt>
                <c:pt idx="6">
                  <c:v>14.87</c:v>
                </c:pt>
                <c:pt idx="7">
                  <c:v>13.7</c:v>
                </c:pt>
                <c:pt idx="8">
                  <c:v>13.54</c:v>
                </c:pt>
                <c:pt idx="9">
                  <c:v>13.39</c:v>
                </c:pt>
                <c:pt idx="10">
                  <c:v>13.99</c:v>
                </c:pt>
                <c:pt idx="11">
                  <c:v>14.58</c:v>
                </c:pt>
                <c:pt idx="12">
                  <c:v>9.5299999999999994</c:v>
                </c:pt>
                <c:pt idx="13">
                  <c:v>17.39</c:v>
                </c:pt>
                <c:pt idx="14">
                  <c:v>15</c:v>
                </c:pt>
                <c:pt idx="15">
                  <c:v>10.48</c:v>
                </c:pt>
                <c:pt idx="16">
                  <c:v>14.16</c:v>
                </c:pt>
                <c:pt idx="17">
                  <c:v>17.71</c:v>
                </c:pt>
                <c:pt idx="18">
                  <c:v>33.69</c:v>
                </c:pt>
                <c:pt idx="19">
                  <c:v>14.04</c:v>
                </c:pt>
                <c:pt idx="20">
                  <c:v>12.6</c:v>
                </c:pt>
                <c:pt idx="21">
                  <c:v>16.89</c:v>
                </c:pt>
                <c:pt idx="22">
                  <c:v>16.36</c:v>
                </c:pt>
                <c:pt idx="23">
                  <c:v>12.68</c:v>
                </c:pt>
                <c:pt idx="24">
                  <c:v>16.440000000000001</c:v>
                </c:pt>
                <c:pt idx="25">
                  <c:v>15.93</c:v>
                </c:pt>
                <c:pt idx="26">
                  <c:v>20.6</c:v>
                </c:pt>
                <c:pt idx="27">
                  <c:v>13.79</c:v>
                </c:pt>
                <c:pt idx="28">
                  <c:v>19.239999999999998</c:v>
                </c:pt>
                <c:pt idx="29">
                  <c:v>13.86</c:v>
                </c:pt>
                <c:pt idx="30">
                  <c:v>19.07</c:v>
                </c:pt>
                <c:pt idx="31">
                  <c:v>10.050000000000001</c:v>
                </c:pt>
                <c:pt idx="32">
                  <c:v>15.37</c:v>
                </c:pt>
                <c:pt idx="33">
                  <c:v>18.41</c:v>
                </c:pt>
                <c:pt idx="34">
                  <c:v>13.83</c:v>
                </c:pt>
                <c:pt idx="35">
                  <c:v>44.53</c:v>
                </c:pt>
                <c:pt idx="36">
                  <c:v>16.8</c:v>
                </c:pt>
                <c:pt idx="37">
                  <c:v>18.440000000000001</c:v>
                </c:pt>
                <c:pt idx="38">
                  <c:v>9.7200000000000006</c:v>
                </c:pt>
                <c:pt idx="39">
                  <c:v>8.9499999999999993</c:v>
                </c:pt>
                <c:pt idx="40">
                  <c:v>10.37</c:v>
                </c:pt>
                <c:pt idx="41">
                  <c:v>19.25</c:v>
                </c:pt>
                <c:pt idx="42">
                  <c:v>10.64</c:v>
                </c:pt>
                <c:pt idx="43">
                  <c:v>18.47</c:v>
                </c:pt>
                <c:pt idx="44">
                  <c:v>19.670000000000002</c:v>
                </c:pt>
                <c:pt idx="45">
                  <c:v>18.940000000000001</c:v>
                </c:pt>
                <c:pt idx="46">
                  <c:v>16.05</c:v>
                </c:pt>
                <c:pt idx="47">
                  <c:v>23.69</c:v>
                </c:pt>
                <c:pt idx="48">
                  <c:v>27.8</c:v>
                </c:pt>
                <c:pt idx="49">
                  <c:v>39.9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F9-4D91-9354-3C5C33728D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Sheet1!$D$2:$D$54</c:f>
              <c:numCache>
                <c:formatCode>General</c:formatCode>
                <c:ptCount val="53"/>
                <c:pt idx="1">
                  <c:v>47.21</c:v>
                </c:pt>
                <c:pt idx="2">
                  <c:v>45.69</c:v>
                </c:pt>
                <c:pt idx="3">
                  <c:v>44.17</c:v>
                </c:pt>
                <c:pt idx="4">
                  <c:v>41.75</c:v>
                </c:pt>
                <c:pt idx="5">
                  <c:v>39.33</c:v>
                </c:pt>
                <c:pt idx="6">
                  <c:v>36.479999999999997</c:v>
                </c:pt>
                <c:pt idx="7">
                  <c:v>33.630000000000003</c:v>
                </c:pt>
                <c:pt idx="8">
                  <c:v>35.479999999999997</c:v>
                </c:pt>
                <c:pt idx="9">
                  <c:v>37.33</c:v>
                </c:pt>
                <c:pt idx="10">
                  <c:v>38.17</c:v>
                </c:pt>
                <c:pt idx="11">
                  <c:v>39</c:v>
                </c:pt>
                <c:pt idx="12">
                  <c:v>63.76</c:v>
                </c:pt>
                <c:pt idx="13">
                  <c:v>69.099999999999994</c:v>
                </c:pt>
                <c:pt idx="14">
                  <c:v>58.2</c:v>
                </c:pt>
                <c:pt idx="15">
                  <c:v>65.260000000000005</c:v>
                </c:pt>
                <c:pt idx="16">
                  <c:v>81.45</c:v>
                </c:pt>
                <c:pt idx="17">
                  <c:v>80.41</c:v>
                </c:pt>
                <c:pt idx="18">
                  <c:v>81.59</c:v>
                </c:pt>
                <c:pt idx="19">
                  <c:v>57.85</c:v>
                </c:pt>
                <c:pt idx="20">
                  <c:v>67.89</c:v>
                </c:pt>
                <c:pt idx="21">
                  <c:v>74.62</c:v>
                </c:pt>
                <c:pt idx="22">
                  <c:v>65.48</c:v>
                </c:pt>
                <c:pt idx="23">
                  <c:v>63.13</c:v>
                </c:pt>
                <c:pt idx="24">
                  <c:v>79.53</c:v>
                </c:pt>
                <c:pt idx="25">
                  <c:v>81.96</c:v>
                </c:pt>
                <c:pt idx="26">
                  <c:v>74.91</c:v>
                </c:pt>
                <c:pt idx="27">
                  <c:v>58.53</c:v>
                </c:pt>
                <c:pt idx="28">
                  <c:v>96.86</c:v>
                </c:pt>
                <c:pt idx="29">
                  <c:v>85.16</c:v>
                </c:pt>
                <c:pt idx="30">
                  <c:v>93.26</c:v>
                </c:pt>
                <c:pt idx="31">
                  <c:v>69.59</c:v>
                </c:pt>
                <c:pt idx="32">
                  <c:v>84.58</c:v>
                </c:pt>
                <c:pt idx="33">
                  <c:v>92.38</c:v>
                </c:pt>
                <c:pt idx="34">
                  <c:v>92.73</c:v>
                </c:pt>
                <c:pt idx="35">
                  <c:v>78.489999999999995</c:v>
                </c:pt>
                <c:pt idx="36">
                  <c:v>95.5</c:v>
                </c:pt>
                <c:pt idx="37">
                  <c:v>102.68</c:v>
                </c:pt>
                <c:pt idx="38">
                  <c:v>103.39</c:v>
                </c:pt>
                <c:pt idx="39">
                  <c:v>85.51</c:v>
                </c:pt>
                <c:pt idx="40">
                  <c:v>121.74</c:v>
                </c:pt>
                <c:pt idx="41">
                  <c:v>166.86</c:v>
                </c:pt>
                <c:pt idx="42">
                  <c:v>150.31</c:v>
                </c:pt>
                <c:pt idx="43">
                  <c:v>120.95</c:v>
                </c:pt>
                <c:pt idx="44">
                  <c:v>161.15</c:v>
                </c:pt>
                <c:pt idx="45">
                  <c:v>159.86000000000001</c:v>
                </c:pt>
                <c:pt idx="46">
                  <c:v>146.32</c:v>
                </c:pt>
                <c:pt idx="47">
                  <c:v>128.44999999999999</c:v>
                </c:pt>
                <c:pt idx="48">
                  <c:v>167.5</c:v>
                </c:pt>
                <c:pt idx="49">
                  <c:v>177.1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F9-4D91-9354-3C5C33728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855008"/>
        <c:axId val="374855400"/>
      </c:lineChart>
      <c:catAx>
        <c:axId val="37485500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855400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4855400"/>
        <c:scaling>
          <c:orientation val="minMax"/>
          <c:max val="24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855008"/>
        <c:crosses val="autoZero"/>
        <c:crossBetween val="midCat"/>
        <c:majorUnit val="2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498982143426851"/>
          <c:y val="0.19757124334097242"/>
          <c:w val="0.12501017856573154"/>
          <c:h val="0.5456256092711991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18268133622911E-2"/>
          <c:y val="2.9418823439059976E-2"/>
          <c:w val="0.81415359489558625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Sheet1!$A$2:$A$51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Sheet1!$B$2:$B$51</c:f>
              <c:numCache>
                <c:formatCode>General</c:formatCode>
                <c:ptCount val="50"/>
                <c:pt idx="0">
                  <c:v>143.69999999999999</c:v>
                </c:pt>
                <c:pt idx="1">
                  <c:v>149.6</c:v>
                </c:pt>
                <c:pt idx="2">
                  <c:v>152.1</c:v>
                </c:pt>
                <c:pt idx="3">
                  <c:v>154.69999999999999</c:v>
                </c:pt>
                <c:pt idx="4">
                  <c:v>145.30000000000001</c:v>
                </c:pt>
                <c:pt idx="5">
                  <c:v>135.9</c:v>
                </c:pt>
                <c:pt idx="6">
                  <c:v>135.5</c:v>
                </c:pt>
                <c:pt idx="7">
                  <c:v>135.1</c:v>
                </c:pt>
                <c:pt idx="8">
                  <c:v>134.5</c:v>
                </c:pt>
                <c:pt idx="9">
                  <c:v>133.80000000000001</c:v>
                </c:pt>
                <c:pt idx="10">
                  <c:v>133.6</c:v>
                </c:pt>
                <c:pt idx="11">
                  <c:v>133.4</c:v>
                </c:pt>
                <c:pt idx="12">
                  <c:v>148.19999999999999</c:v>
                </c:pt>
                <c:pt idx="13">
                  <c:v>163</c:v>
                </c:pt>
                <c:pt idx="14">
                  <c:v>170.3</c:v>
                </c:pt>
                <c:pt idx="15">
                  <c:v>177.3</c:v>
                </c:pt>
                <c:pt idx="16">
                  <c:v>168.3</c:v>
                </c:pt>
                <c:pt idx="17">
                  <c:v>180.5</c:v>
                </c:pt>
                <c:pt idx="18">
                  <c:v>211.2</c:v>
                </c:pt>
                <c:pt idx="19">
                  <c:v>176.5</c:v>
                </c:pt>
                <c:pt idx="20">
                  <c:v>175.6</c:v>
                </c:pt>
                <c:pt idx="21">
                  <c:v>203.4</c:v>
                </c:pt>
                <c:pt idx="22">
                  <c:v>221.1</c:v>
                </c:pt>
                <c:pt idx="23">
                  <c:v>214.8</c:v>
                </c:pt>
                <c:pt idx="24">
                  <c:v>218.6</c:v>
                </c:pt>
                <c:pt idx="25">
                  <c:v>238.2</c:v>
                </c:pt>
                <c:pt idx="26">
                  <c:v>253.6</c:v>
                </c:pt>
                <c:pt idx="27">
                  <c:v>244.1</c:v>
                </c:pt>
                <c:pt idx="28">
                  <c:v>263.89999999999998</c:v>
                </c:pt>
                <c:pt idx="29">
                  <c:v>273.5</c:v>
                </c:pt>
                <c:pt idx="30">
                  <c:v>300</c:v>
                </c:pt>
                <c:pt idx="31">
                  <c:v>307.60000000000002</c:v>
                </c:pt>
                <c:pt idx="32">
                  <c:v>320.8</c:v>
                </c:pt>
                <c:pt idx="33">
                  <c:v>340</c:v>
                </c:pt>
                <c:pt idx="34">
                  <c:v>334.5</c:v>
                </c:pt>
                <c:pt idx="35">
                  <c:v>331.3</c:v>
                </c:pt>
                <c:pt idx="36">
                  <c:v>334.2</c:v>
                </c:pt>
                <c:pt idx="37">
                  <c:v>342.3</c:v>
                </c:pt>
                <c:pt idx="38">
                  <c:v>347.4</c:v>
                </c:pt>
                <c:pt idx="39">
                  <c:v>351.9</c:v>
                </c:pt>
                <c:pt idx="40">
                  <c:v>396.4</c:v>
                </c:pt>
                <c:pt idx="41">
                  <c:v>479.4</c:v>
                </c:pt>
                <c:pt idx="42">
                  <c:v>463.4</c:v>
                </c:pt>
                <c:pt idx="43">
                  <c:v>531.4</c:v>
                </c:pt>
                <c:pt idx="44">
                  <c:v>514.5</c:v>
                </c:pt>
                <c:pt idx="45">
                  <c:v>535.9</c:v>
                </c:pt>
                <c:pt idx="46">
                  <c:v>501.4</c:v>
                </c:pt>
                <c:pt idx="47">
                  <c:v>493.1</c:v>
                </c:pt>
                <c:pt idx="48">
                  <c:v>514.6</c:v>
                </c:pt>
                <c:pt idx="49">
                  <c:v>535.6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2-468F-9483-51375BDE5FDB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Sheet1!$A$2:$A$51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Sheet1!$C$2:$C$51</c:f>
              <c:numCache>
                <c:formatCode>0.0</c:formatCode>
                <c:ptCount val="50"/>
                <c:pt idx="0">
                  <c:v>147.1</c:v>
                </c:pt>
                <c:pt idx="1">
                  <c:v>148.9</c:v>
                </c:pt>
                <c:pt idx="2">
                  <c:v>138.5</c:v>
                </c:pt>
                <c:pt idx="3">
                  <c:v>128.1</c:v>
                </c:pt>
                <c:pt idx="4">
                  <c:v>105.1</c:v>
                </c:pt>
                <c:pt idx="5">
                  <c:v>82.2</c:v>
                </c:pt>
                <c:pt idx="6">
                  <c:v>76.099999999999994</c:v>
                </c:pt>
                <c:pt idx="7">
                  <c:v>70</c:v>
                </c:pt>
                <c:pt idx="8">
                  <c:v>64.400000000000006</c:v>
                </c:pt>
                <c:pt idx="9">
                  <c:v>58.8</c:v>
                </c:pt>
                <c:pt idx="10">
                  <c:v>64</c:v>
                </c:pt>
                <c:pt idx="11">
                  <c:v>69.2</c:v>
                </c:pt>
                <c:pt idx="12">
                  <c:v>60.7</c:v>
                </c:pt>
                <c:pt idx="13">
                  <c:v>63.8</c:v>
                </c:pt>
                <c:pt idx="14">
                  <c:v>62.5</c:v>
                </c:pt>
                <c:pt idx="15">
                  <c:v>56.5</c:v>
                </c:pt>
                <c:pt idx="16">
                  <c:v>51.7</c:v>
                </c:pt>
                <c:pt idx="17">
                  <c:v>53.3</c:v>
                </c:pt>
                <c:pt idx="18">
                  <c:v>60.3</c:v>
                </c:pt>
                <c:pt idx="19">
                  <c:v>48.7</c:v>
                </c:pt>
                <c:pt idx="20">
                  <c:v>44.3</c:v>
                </c:pt>
                <c:pt idx="21">
                  <c:v>48.2</c:v>
                </c:pt>
                <c:pt idx="22">
                  <c:v>53.9</c:v>
                </c:pt>
                <c:pt idx="23">
                  <c:v>46.6</c:v>
                </c:pt>
                <c:pt idx="24">
                  <c:v>49.3</c:v>
                </c:pt>
                <c:pt idx="25">
                  <c:v>49.9</c:v>
                </c:pt>
                <c:pt idx="26">
                  <c:v>52.1</c:v>
                </c:pt>
                <c:pt idx="27">
                  <c:v>50.8</c:v>
                </c:pt>
                <c:pt idx="28">
                  <c:v>52.2</c:v>
                </c:pt>
                <c:pt idx="29">
                  <c:v>47.4</c:v>
                </c:pt>
                <c:pt idx="30">
                  <c:v>47.2</c:v>
                </c:pt>
                <c:pt idx="31">
                  <c:v>46.3</c:v>
                </c:pt>
                <c:pt idx="32">
                  <c:v>42.1</c:v>
                </c:pt>
                <c:pt idx="33">
                  <c:v>46.3</c:v>
                </c:pt>
                <c:pt idx="34">
                  <c:v>44.8</c:v>
                </c:pt>
                <c:pt idx="35">
                  <c:v>71.099999999999994</c:v>
                </c:pt>
                <c:pt idx="36">
                  <c:v>70.400000000000006</c:v>
                </c:pt>
                <c:pt idx="37">
                  <c:v>78.5</c:v>
                </c:pt>
                <c:pt idx="38" formatCode="General">
                  <c:v>79.5</c:v>
                </c:pt>
                <c:pt idx="39" formatCode="General">
                  <c:v>75.5</c:v>
                </c:pt>
                <c:pt idx="40" formatCode="General">
                  <c:v>69.099999999999994</c:v>
                </c:pt>
                <c:pt idx="41" formatCode="General">
                  <c:v>68.400000000000006</c:v>
                </c:pt>
                <c:pt idx="42" formatCode="General">
                  <c:v>60.7</c:v>
                </c:pt>
                <c:pt idx="43" formatCode="General">
                  <c:v>67.5</c:v>
                </c:pt>
                <c:pt idx="44" formatCode="General">
                  <c:v>59.2</c:v>
                </c:pt>
                <c:pt idx="45" formatCode="General">
                  <c:v>54.1</c:v>
                </c:pt>
                <c:pt idx="46" formatCode="General">
                  <c:v>49</c:v>
                </c:pt>
                <c:pt idx="47" formatCode="General">
                  <c:v>52.8</c:v>
                </c:pt>
                <c:pt idx="48" formatCode="General">
                  <c:v>53.6</c:v>
                </c:pt>
                <c:pt idx="49" formatCode="General">
                  <c:v>70.7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42-468F-9483-51375BDE5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4518216"/>
        <c:axId val="374518608"/>
      </c:areaChart>
      <c:catAx>
        <c:axId val="3745182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518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4518608"/>
        <c:scaling>
          <c:orientation val="minMax"/>
          <c:max val="7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518216"/>
        <c:crosses val="autoZero"/>
        <c:crossBetween val="midCat"/>
        <c:majorUnit val="1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608990940829424"/>
          <c:y val="0.2495533379956586"/>
          <c:w val="0.10190497854450371"/>
          <c:h val="0.41119420154851705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rgbClr val="000000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98789552554515E-2"/>
          <c:y val="4.0749431293150853E-2"/>
          <c:w val="0.81983858714595981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2004,IV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305.62</c:v>
                </c:pt>
                <c:pt idx="2">
                  <c:v>354.78</c:v>
                </c:pt>
                <c:pt idx="3">
                  <c:v>183.89</c:v>
                </c:pt>
                <c:pt idx="4">
                  <c:v>296.02999999999997</c:v>
                </c:pt>
                <c:pt idx="5">
                  <c:v>257.33999999999997</c:v>
                </c:pt>
                <c:pt idx="6">
                  <c:v>300.18</c:v>
                </c:pt>
                <c:pt idx="7">
                  <c:v>270.37</c:v>
                </c:pt>
                <c:pt idx="8">
                  <c:v>358.45</c:v>
                </c:pt>
                <c:pt idx="9">
                  <c:v>282.19</c:v>
                </c:pt>
                <c:pt idx="10">
                  <c:v>208.99</c:v>
                </c:pt>
                <c:pt idx="11">
                  <c:v>215.79</c:v>
                </c:pt>
                <c:pt idx="12">
                  <c:v>354.33</c:v>
                </c:pt>
                <c:pt idx="13">
                  <c:v>444.37</c:v>
                </c:pt>
                <c:pt idx="14">
                  <c:v>250.31</c:v>
                </c:pt>
                <c:pt idx="15">
                  <c:v>225.09</c:v>
                </c:pt>
                <c:pt idx="16">
                  <c:v>330.9</c:v>
                </c:pt>
                <c:pt idx="17">
                  <c:v>397.12</c:v>
                </c:pt>
                <c:pt idx="18">
                  <c:v>370.12</c:v>
                </c:pt>
                <c:pt idx="19">
                  <c:v>253.22</c:v>
                </c:pt>
                <c:pt idx="20">
                  <c:v>321.45</c:v>
                </c:pt>
                <c:pt idx="21">
                  <c:v>488.95</c:v>
                </c:pt>
                <c:pt idx="22">
                  <c:v>413.21</c:v>
                </c:pt>
                <c:pt idx="23">
                  <c:v>335.45</c:v>
                </c:pt>
                <c:pt idx="24">
                  <c:v>429.82</c:v>
                </c:pt>
                <c:pt idx="25">
                  <c:v>464.21</c:v>
                </c:pt>
                <c:pt idx="26">
                  <c:v>352.34</c:v>
                </c:pt>
                <c:pt idx="27">
                  <c:v>399.78</c:v>
                </c:pt>
                <c:pt idx="28">
                  <c:v>425.37</c:v>
                </c:pt>
                <c:pt idx="29">
                  <c:v>389.76</c:v>
                </c:pt>
                <c:pt idx="30">
                  <c:v>403.36</c:v>
                </c:pt>
                <c:pt idx="31">
                  <c:v>399.26</c:v>
                </c:pt>
                <c:pt idx="32">
                  <c:v>470.97</c:v>
                </c:pt>
                <c:pt idx="33">
                  <c:v>324.8</c:v>
                </c:pt>
                <c:pt idx="34">
                  <c:v>319.43</c:v>
                </c:pt>
                <c:pt idx="35">
                  <c:v>308.10000000000002</c:v>
                </c:pt>
                <c:pt idx="36">
                  <c:v>467.4</c:v>
                </c:pt>
                <c:pt idx="37">
                  <c:v>367.54</c:v>
                </c:pt>
                <c:pt idx="38">
                  <c:v>318.81</c:v>
                </c:pt>
                <c:pt idx="39">
                  <c:v>277.69</c:v>
                </c:pt>
                <c:pt idx="40">
                  <c:v>393.3</c:v>
                </c:pt>
                <c:pt idx="41">
                  <c:v>646.75</c:v>
                </c:pt>
                <c:pt idx="42">
                  <c:v>478.9</c:v>
                </c:pt>
                <c:pt idx="43">
                  <c:v>380.51</c:v>
                </c:pt>
                <c:pt idx="44">
                  <c:v>500.46</c:v>
                </c:pt>
                <c:pt idx="45">
                  <c:v>574.98</c:v>
                </c:pt>
                <c:pt idx="46">
                  <c:v>602.12</c:v>
                </c:pt>
                <c:pt idx="47">
                  <c:v>382.77</c:v>
                </c:pt>
                <c:pt idx="48">
                  <c:v>496.5</c:v>
                </c:pt>
                <c:pt idx="49">
                  <c:v>559.20000000000005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E2-4320-B377-E5F7CCFCF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6821656"/>
        <c:axId val="376822048"/>
      </c:lineChart>
      <c:catAx>
        <c:axId val="37682165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22048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6822048"/>
        <c:scaling>
          <c:orientation val="minMax"/>
          <c:max val="8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21656"/>
        <c:crosses val="autoZero"/>
        <c:crossBetween val="midCat"/>
        <c:majorUnit val="100"/>
      </c:valAx>
      <c:spPr>
        <a:noFill/>
        <a:ln w="11372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81267035219842232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Sheet1!$A$2:$A$51</c:f>
              <c:strCache>
                <c:ptCount val="50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Sheet1!$B$2:$B$51</c:f>
              <c:numCache>
                <c:formatCode>General</c:formatCode>
                <c:ptCount val="50"/>
                <c:pt idx="0">
                  <c:v>1028.9000000000001</c:v>
                </c:pt>
                <c:pt idx="1">
                  <c:v>1108.2</c:v>
                </c:pt>
                <c:pt idx="2">
                  <c:v>1244.5999999999999</c:v>
                </c:pt>
                <c:pt idx="3">
                  <c:v>1162.5</c:v>
                </c:pt>
                <c:pt idx="4">
                  <c:v>1153.4000000000001</c:v>
                </c:pt>
                <c:pt idx="5">
                  <c:v>1134.7</c:v>
                </c:pt>
                <c:pt idx="6">
                  <c:v>1179.7</c:v>
                </c:pt>
                <c:pt idx="7">
                  <c:v>1233.8</c:v>
                </c:pt>
                <c:pt idx="8">
                  <c:v>1340.2</c:v>
                </c:pt>
                <c:pt idx="9">
                  <c:v>1342.9</c:v>
                </c:pt>
                <c:pt idx="10">
                  <c:v>1207.3</c:v>
                </c:pt>
                <c:pt idx="11">
                  <c:v>1191.4000000000001</c:v>
                </c:pt>
                <c:pt idx="12">
                  <c:v>1265.7</c:v>
                </c:pt>
                <c:pt idx="13">
                  <c:v>1537.3</c:v>
                </c:pt>
                <c:pt idx="14">
                  <c:v>1488.6</c:v>
                </c:pt>
                <c:pt idx="15">
                  <c:v>1444.8</c:v>
                </c:pt>
                <c:pt idx="16">
                  <c:v>1487.8</c:v>
                </c:pt>
                <c:pt idx="17">
                  <c:v>1636.4</c:v>
                </c:pt>
                <c:pt idx="18">
                  <c:v>1772.8</c:v>
                </c:pt>
                <c:pt idx="19">
                  <c:v>1711.5</c:v>
                </c:pt>
                <c:pt idx="20">
                  <c:v>1631.6</c:v>
                </c:pt>
                <c:pt idx="21">
                  <c:v>1653.4</c:v>
                </c:pt>
                <c:pt idx="22">
                  <c:v>1698.2</c:v>
                </c:pt>
                <c:pt idx="23">
                  <c:v>1663.2</c:v>
                </c:pt>
                <c:pt idx="24">
                  <c:v>1623.9</c:v>
                </c:pt>
                <c:pt idx="25">
                  <c:v>1731.4</c:v>
                </c:pt>
                <c:pt idx="26">
                  <c:v>1705.3</c:v>
                </c:pt>
                <c:pt idx="27">
                  <c:v>1792.2</c:v>
                </c:pt>
                <c:pt idx="28">
                  <c:v>1843.7</c:v>
                </c:pt>
                <c:pt idx="29">
                  <c:v>1847.4</c:v>
                </c:pt>
                <c:pt idx="30">
                  <c:v>1782.3</c:v>
                </c:pt>
                <c:pt idx="31">
                  <c:v>1917.2</c:v>
                </c:pt>
                <c:pt idx="32">
                  <c:v>2015</c:v>
                </c:pt>
                <c:pt idx="33">
                  <c:v>1892.3</c:v>
                </c:pt>
                <c:pt idx="34">
                  <c:v>1809.7</c:v>
                </c:pt>
                <c:pt idx="35">
                  <c:v>1804.4</c:v>
                </c:pt>
                <c:pt idx="36">
                  <c:v>1890.9</c:v>
                </c:pt>
                <c:pt idx="37">
                  <c:v>1877.6</c:v>
                </c:pt>
                <c:pt idx="38">
                  <c:v>1781.8</c:v>
                </c:pt>
                <c:pt idx="39">
                  <c:v>1711.9</c:v>
                </c:pt>
                <c:pt idx="40">
                  <c:v>1670.9</c:v>
                </c:pt>
                <c:pt idx="41">
                  <c:v>1954</c:v>
                </c:pt>
                <c:pt idx="42">
                  <c:v>1822.8</c:v>
                </c:pt>
                <c:pt idx="43">
                  <c:v>1722.5</c:v>
                </c:pt>
                <c:pt idx="44">
                  <c:v>1811.3</c:v>
                </c:pt>
                <c:pt idx="45">
                  <c:v>1908.3</c:v>
                </c:pt>
                <c:pt idx="46">
                  <c:v>1980.4</c:v>
                </c:pt>
                <c:pt idx="47">
                  <c:v>1823.7</c:v>
                </c:pt>
                <c:pt idx="48">
                  <c:v>1826.2</c:v>
                </c:pt>
                <c:pt idx="49">
                  <c:v>1852.6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5A-4FEE-875E-9432EA522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832240"/>
        <c:axId val="376832632"/>
      </c:areaChart>
      <c:catAx>
        <c:axId val="3768322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3263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6832632"/>
        <c:scaling>
          <c:orientation val="minMax"/>
          <c:max val="22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32240"/>
        <c:crosses val="autoZero"/>
        <c:crossBetween val="midCat"/>
        <c:majorUnit val="200"/>
      </c:valAx>
      <c:spPr>
        <a:noFill/>
        <a:ln w="11167">
          <a:solidFill>
            <a:schemeClr val="tx1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Change in number of personnel comparede to previous quarter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Taul1!$A$2:$A$24</c:f>
              <c:strCache>
                <c:ptCount val="23"/>
                <c:pt idx="0">
                  <c:v>2014Q3</c:v>
                </c:pt>
                <c:pt idx="1">
                  <c:v>2014Q4</c:v>
                </c:pt>
                <c:pt idx="2">
                  <c:v>2015Q1</c:v>
                </c:pt>
                <c:pt idx="3">
                  <c:v>2015Q2</c:v>
                </c:pt>
                <c:pt idx="4">
                  <c:v>2015Q3</c:v>
                </c:pt>
                <c:pt idx="5">
                  <c:v>2015Q4</c:v>
                </c:pt>
                <c:pt idx="6">
                  <c:v>2016Q1</c:v>
                </c:pt>
                <c:pt idx="7">
                  <c:v>2016Q2</c:v>
                </c:pt>
                <c:pt idx="8">
                  <c:v>2016Q3</c:v>
                </c:pt>
                <c:pt idx="9">
                  <c:v>2016Q4</c:v>
                </c:pt>
                <c:pt idx="10">
                  <c:v>2017Q1</c:v>
                </c:pt>
                <c:pt idx="11">
                  <c:v>2017Q2</c:v>
                </c:pt>
                <c:pt idx="12">
                  <c:v>2017Q3</c:v>
                </c:pt>
                <c:pt idx="13">
                  <c:v>2017Q4</c:v>
                </c:pt>
                <c:pt idx="14">
                  <c:v>2018Q1</c:v>
                </c:pt>
                <c:pt idx="15">
                  <c:v>2018Q2</c:v>
                </c:pt>
                <c:pt idx="16">
                  <c:v>2018Q3</c:v>
                </c:pt>
                <c:pt idx="17">
                  <c:v>2018Q4</c:v>
                </c:pt>
                <c:pt idx="18">
                  <c:v>2019Q1</c:v>
                </c:pt>
                <c:pt idx="19">
                  <c:v>2019Q2</c:v>
                </c:pt>
                <c:pt idx="20">
                  <c:v>2019Q3</c:v>
                </c:pt>
                <c:pt idx="21">
                  <c:v>2019Q4</c:v>
                </c:pt>
                <c:pt idx="22">
                  <c:v>2020Q1</c:v>
                </c:pt>
              </c:strCache>
            </c:strRef>
          </c:cat>
          <c:val>
            <c:numRef>
              <c:f>Taul1!$B$2:$B$24</c:f>
              <c:numCache>
                <c:formatCode>General</c:formatCode>
                <c:ptCount val="23"/>
                <c:pt idx="0">
                  <c:v>-1725.0472980454797</c:v>
                </c:pt>
                <c:pt idx="1">
                  <c:v>-2772.9277301111724</c:v>
                </c:pt>
                <c:pt idx="2">
                  <c:v>500</c:v>
                </c:pt>
                <c:pt idx="3">
                  <c:v>1464.6108658704907</c:v>
                </c:pt>
                <c:pt idx="4">
                  <c:v>-1043.8445894536562</c:v>
                </c:pt>
                <c:pt idx="5">
                  <c:v>-2242.6661510239355</c:v>
                </c:pt>
                <c:pt idx="6">
                  <c:v>-423.86039099266054</c:v>
                </c:pt>
                <c:pt idx="7">
                  <c:v>783.61812865873799</c:v>
                </c:pt>
                <c:pt idx="8">
                  <c:v>-1880.5028571592993</c:v>
                </c:pt>
                <c:pt idx="9">
                  <c:v>577.85174448625185</c:v>
                </c:pt>
                <c:pt idx="10">
                  <c:v>2477</c:v>
                </c:pt>
                <c:pt idx="11">
                  <c:v>3855</c:v>
                </c:pt>
                <c:pt idx="12">
                  <c:v>1906</c:v>
                </c:pt>
                <c:pt idx="13">
                  <c:v>1556</c:v>
                </c:pt>
                <c:pt idx="14">
                  <c:v>2395</c:v>
                </c:pt>
                <c:pt idx="15">
                  <c:v>4631</c:v>
                </c:pt>
                <c:pt idx="16" formatCode="#,##0">
                  <c:v>4578</c:v>
                </c:pt>
                <c:pt idx="17">
                  <c:v>756</c:v>
                </c:pt>
                <c:pt idx="18">
                  <c:v>3414</c:v>
                </c:pt>
                <c:pt idx="19">
                  <c:v>2632</c:v>
                </c:pt>
                <c:pt idx="20">
                  <c:v>1555</c:v>
                </c:pt>
                <c:pt idx="21">
                  <c:v>-757</c:v>
                </c:pt>
                <c:pt idx="22">
                  <c:v>-379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A3-46A3-8055-4EC0C638186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Number of recruitments during the quarter</c:v>
                </c:pt>
              </c:strCache>
            </c:strRef>
          </c:tx>
          <c:spPr>
            <a:solidFill>
              <a:srgbClr val="FF805C"/>
            </a:solidFill>
            <a:ln>
              <a:noFill/>
            </a:ln>
            <a:effectLst/>
          </c:spPr>
          <c:invertIfNegative val="0"/>
          <c:cat>
            <c:strRef>
              <c:f>Taul1!$A$2:$A$24</c:f>
              <c:strCache>
                <c:ptCount val="23"/>
                <c:pt idx="0">
                  <c:v>2014Q3</c:v>
                </c:pt>
                <c:pt idx="1">
                  <c:v>2014Q4</c:v>
                </c:pt>
                <c:pt idx="2">
                  <c:v>2015Q1</c:v>
                </c:pt>
                <c:pt idx="3">
                  <c:v>2015Q2</c:v>
                </c:pt>
                <c:pt idx="4">
                  <c:v>2015Q3</c:v>
                </c:pt>
                <c:pt idx="5">
                  <c:v>2015Q4</c:v>
                </c:pt>
                <c:pt idx="6">
                  <c:v>2016Q1</c:v>
                </c:pt>
                <c:pt idx="7">
                  <c:v>2016Q2</c:v>
                </c:pt>
                <c:pt idx="8">
                  <c:v>2016Q3</c:v>
                </c:pt>
                <c:pt idx="9">
                  <c:v>2016Q4</c:v>
                </c:pt>
                <c:pt idx="10">
                  <c:v>2017Q1</c:v>
                </c:pt>
                <c:pt idx="11">
                  <c:v>2017Q2</c:v>
                </c:pt>
                <c:pt idx="12">
                  <c:v>2017Q3</c:v>
                </c:pt>
                <c:pt idx="13">
                  <c:v>2017Q4</c:v>
                </c:pt>
                <c:pt idx="14">
                  <c:v>2018Q1</c:v>
                </c:pt>
                <c:pt idx="15">
                  <c:v>2018Q2</c:v>
                </c:pt>
                <c:pt idx="16">
                  <c:v>2018Q3</c:v>
                </c:pt>
                <c:pt idx="17">
                  <c:v>2018Q4</c:v>
                </c:pt>
                <c:pt idx="18">
                  <c:v>2019Q1</c:v>
                </c:pt>
                <c:pt idx="19">
                  <c:v>2019Q2</c:v>
                </c:pt>
                <c:pt idx="20">
                  <c:v>2019Q3</c:v>
                </c:pt>
                <c:pt idx="21">
                  <c:v>2019Q4</c:v>
                </c:pt>
                <c:pt idx="22">
                  <c:v>2020Q1</c:v>
                </c:pt>
              </c:strCache>
            </c:strRef>
          </c:cat>
          <c:val>
            <c:numRef>
              <c:f>Taul1!$C$2:$C$24</c:f>
              <c:numCache>
                <c:formatCode>#,##0</c:formatCode>
                <c:ptCount val="23"/>
                <c:pt idx="0">
                  <c:v>6039.6008389420494</c:v>
                </c:pt>
                <c:pt idx="1">
                  <c:v>4797.7897681127743</c:v>
                </c:pt>
                <c:pt idx="2">
                  <c:v>7851.4313289360571</c:v>
                </c:pt>
                <c:pt idx="3">
                  <c:v>6685.9122554600544</c:v>
                </c:pt>
                <c:pt idx="4" formatCode="General">
                  <c:v>7700</c:v>
                </c:pt>
                <c:pt idx="5">
                  <c:v>6176.3555772662821</c:v>
                </c:pt>
                <c:pt idx="6">
                  <c:v>7537.782188740196</c:v>
                </c:pt>
                <c:pt idx="7">
                  <c:v>6857.0390325418875</c:v>
                </c:pt>
                <c:pt idx="8" formatCode="General">
                  <c:v>6818</c:v>
                </c:pt>
                <c:pt idx="9" formatCode="General">
                  <c:v>7300</c:v>
                </c:pt>
                <c:pt idx="10" formatCode="General">
                  <c:v>11000</c:v>
                </c:pt>
                <c:pt idx="11" formatCode="General">
                  <c:v>11600</c:v>
                </c:pt>
                <c:pt idx="12" formatCode="General">
                  <c:v>10900</c:v>
                </c:pt>
                <c:pt idx="13" formatCode="General">
                  <c:v>9000</c:v>
                </c:pt>
                <c:pt idx="14">
                  <c:v>11000</c:v>
                </c:pt>
                <c:pt idx="15" formatCode="General">
                  <c:v>14600</c:v>
                </c:pt>
                <c:pt idx="16" formatCode="General">
                  <c:v>14700</c:v>
                </c:pt>
                <c:pt idx="17" formatCode="General">
                  <c:v>9600</c:v>
                </c:pt>
                <c:pt idx="18">
                  <c:v>12400</c:v>
                </c:pt>
                <c:pt idx="19" formatCode="General">
                  <c:v>11400</c:v>
                </c:pt>
                <c:pt idx="20" formatCode="General">
                  <c:v>9400</c:v>
                </c:pt>
                <c:pt idx="21" formatCode="General">
                  <c:v>7300</c:v>
                </c:pt>
                <c:pt idx="22">
                  <c:v>10400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A3-46A3-8055-4EC0C63818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tickLblSkip val="2"/>
        <c:noMultiLvlLbl val="0"/>
      </c:catAx>
      <c:valAx>
        <c:axId val="368211704"/>
        <c:scaling>
          <c:orientation val="minMax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bubble3D val="0"/>
            <c:spPr>
              <a:solidFill>
                <a:srgbClr val="0F78B2"/>
              </a:solidFill>
            </c:spPr>
            <c:extLst>
              <c:ext xmlns:c16="http://schemas.microsoft.com/office/drawing/2014/chart" uri="{C3380CC4-5D6E-409C-BE32-E72D297353CC}">
                <c16:uniqueId val="{00000001-3827-43A8-A701-8F293FDA28A9}"/>
              </c:ext>
            </c:extLst>
          </c:dPt>
          <c:dPt>
            <c:idx val="1"/>
            <c:bubble3D val="0"/>
            <c:spPr>
              <a:solidFill>
                <a:srgbClr val="FF00B8"/>
              </a:solidFill>
            </c:spPr>
            <c:extLst>
              <c:ext xmlns:c16="http://schemas.microsoft.com/office/drawing/2014/chart" uri="{C3380CC4-5D6E-409C-BE32-E72D297353CC}">
                <c16:uniqueId val="{00000003-3827-43A8-A701-8F293FDA28A9}"/>
              </c:ext>
            </c:extLst>
          </c:dPt>
          <c:dPt>
            <c:idx val="2"/>
            <c:bubble3D val="0"/>
            <c:spPr>
              <a:solidFill>
                <a:srgbClr val="85E869"/>
              </a:solidFill>
            </c:spPr>
            <c:extLst>
              <c:ext xmlns:c16="http://schemas.microsoft.com/office/drawing/2014/chart" uri="{C3380CC4-5D6E-409C-BE32-E72D297353CC}">
                <c16:uniqueId val="{00000005-3827-43A8-A701-8F293FDA28A9}"/>
              </c:ext>
            </c:extLst>
          </c:dPt>
          <c:dPt>
            <c:idx val="3"/>
            <c:bubble3D val="0"/>
            <c:spPr>
              <a:solidFill>
                <a:srgbClr val="FF805C"/>
              </a:solidFill>
            </c:spPr>
            <c:extLst>
              <c:ext xmlns:c16="http://schemas.microsoft.com/office/drawing/2014/chart" uri="{C3380CC4-5D6E-409C-BE32-E72D297353CC}">
                <c16:uniqueId val="{00000007-3827-43A8-A701-8F293FDA28A9}"/>
              </c:ext>
            </c:extLst>
          </c:dPt>
          <c:dPt>
            <c:idx val="4"/>
            <c:bubble3D val="0"/>
            <c:spPr>
              <a:solidFill>
                <a:srgbClr val="8A0FA6"/>
              </a:solidFill>
            </c:spPr>
            <c:extLst>
              <c:ext xmlns:c16="http://schemas.microsoft.com/office/drawing/2014/chart" uri="{C3380CC4-5D6E-409C-BE32-E72D297353CC}">
                <c16:uniqueId val="{00000009-3827-43A8-A701-8F293FDA28A9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B-3827-43A8-A701-8F293FDA28A9}"/>
              </c:ext>
            </c:extLst>
          </c:dPt>
          <c:dPt>
            <c:idx val="6"/>
            <c:bubble3D val="0"/>
            <c:spPr>
              <a:solidFill>
                <a:srgbClr val="0ACFCF"/>
              </a:solidFill>
            </c:spPr>
            <c:extLst>
              <c:ext xmlns:c16="http://schemas.microsoft.com/office/drawing/2014/chart" uri="{C3380CC4-5D6E-409C-BE32-E72D297353CC}">
                <c16:uniqueId val="{0000000D-3827-43A8-A701-8F293FDA28A9}"/>
              </c:ext>
            </c:extLst>
          </c:dPt>
          <c:dPt>
            <c:idx val="7"/>
            <c:bubble3D val="0"/>
            <c:spPr>
              <a:solidFill>
                <a:srgbClr val="141F94"/>
              </a:solidFill>
            </c:spPr>
            <c:extLst>
              <c:ext xmlns:c16="http://schemas.microsoft.com/office/drawing/2014/chart" uri="{C3380CC4-5D6E-409C-BE32-E72D297353CC}">
                <c16:uniqueId val="{0000000F-3827-43A8-A701-8F293FDA28A9}"/>
              </c:ext>
            </c:extLst>
          </c:dPt>
          <c:dPt>
            <c:idx val="8"/>
            <c:bubble3D val="0"/>
            <c:spPr>
              <a:solidFill>
                <a:srgbClr val="999999"/>
              </a:solidFill>
            </c:spPr>
            <c:extLst>
              <c:ext xmlns:c16="http://schemas.microsoft.com/office/drawing/2014/chart" uri="{C3380CC4-5D6E-409C-BE32-E72D297353CC}">
                <c16:uniqueId val="{00000011-3827-43A8-A701-8F293FDA28A9}"/>
              </c:ext>
            </c:extLst>
          </c:dPt>
          <c:dPt>
            <c:idx val="9"/>
            <c:bubble3D val="0"/>
            <c:spPr>
              <a:solidFill>
                <a:srgbClr val="0A4F77"/>
              </a:solidFill>
            </c:spPr>
            <c:extLst>
              <c:ext xmlns:c16="http://schemas.microsoft.com/office/drawing/2014/chart" uri="{C3380CC4-5D6E-409C-BE32-E72D297353CC}">
                <c16:uniqueId val="{00000013-3827-43A8-A701-8F293FDA28A9}"/>
              </c:ext>
            </c:extLst>
          </c:dPt>
          <c:dPt>
            <c:idx val="10"/>
            <c:bubble3D val="0"/>
            <c:spPr>
              <a:solidFill>
                <a:srgbClr val="C8C12C"/>
              </a:solidFill>
            </c:spPr>
            <c:extLst>
              <c:ext xmlns:c16="http://schemas.microsoft.com/office/drawing/2014/chart" uri="{C3380CC4-5D6E-409C-BE32-E72D297353CC}">
                <c16:uniqueId val="{00000015-3827-43A8-A701-8F293FDA28A9}"/>
              </c:ext>
            </c:extLst>
          </c:dPt>
          <c:dPt>
            <c:idx val="11"/>
            <c:bubble3D val="0"/>
            <c:spPr>
              <a:solidFill>
                <a:srgbClr val="599BAA"/>
              </a:solidFill>
            </c:spPr>
            <c:extLst>
              <c:ext xmlns:c16="http://schemas.microsoft.com/office/drawing/2014/chart" uri="{C3380CC4-5D6E-409C-BE32-E72D297353CC}">
                <c16:uniqueId val="{00000017-3827-43A8-A701-8F293FDA28A9}"/>
              </c:ext>
            </c:extLst>
          </c:dPt>
          <c:dPt>
            <c:idx val="12"/>
            <c:bubble3D val="0"/>
            <c:spPr>
              <a:solidFill>
                <a:srgbClr val="5C0A6F"/>
              </a:solidFill>
            </c:spPr>
            <c:extLst>
              <c:ext xmlns:c16="http://schemas.microsoft.com/office/drawing/2014/chart" uri="{C3380CC4-5D6E-409C-BE32-E72D297353CC}">
                <c16:uniqueId val="{00000019-3827-43A8-A701-8F293FDA28A9}"/>
              </c:ext>
            </c:extLst>
          </c:dPt>
          <c:dPt>
            <c:idx val="13"/>
            <c:bubble3D val="0"/>
            <c:explosion val="4"/>
            <c:spPr>
              <a:solidFill>
                <a:srgbClr val="05283B"/>
              </a:solidFill>
            </c:spPr>
            <c:extLst>
              <c:ext xmlns:c16="http://schemas.microsoft.com/office/drawing/2014/chart" uri="{C3380CC4-5D6E-409C-BE32-E72D297353CC}">
                <c16:uniqueId val="{0000001B-3827-43A8-A701-8F293FDA28A9}"/>
              </c:ext>
            </c:extLst>
          </c:dPt>
          <c:dLbls>
            <c:dLbl>
              <c:idx val="0"/>
              <c:layout>
                <c:manualLayout>
                  <c:x val="-2.9591699784516506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27-43A8-A701-8F293FDA28A9}"/>
                </c:ext>
              </c:extLst>
            </c:dLbl>
            <c:dLbl>
              <c:idx val="1"/>
              <c:layout>
                <c:manualLayout>
                  <c:x val="-2.9591699784516506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27-43A8-A701-8F293FDA28A9}"/>
                </c:ext>
              </c:extLst>
            </c:dLbl>
            <c:dLbl>
              <c:idx val="2"/>
              <c:layout>
                <c:manualLayout>
                  <c:x val="0"/>
                  <c:y val="-2.383369262155705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27-43A8-A701-8F293FDA28A9}"/>
                </c:ext>
              </c:extLst>
            </c:dLbl>
            <c:dLbl>
              <c:idx val="3"/>
              <c:layout>
                <c:manualLayout>
                  <c:x val="5.9183399569033013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27-43A8-A701-8F293FDA28A9}"/>
                </c:ext>
              </c:extLst>
            </c:dLbl>
            <c:dLbl>
              <c:idx val="4"/>
              <c:layout>
                <c:manualLayout>
                  <c:x val="-1.4797014919808824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827-43A8-A701-8F293FDA28A9}"/>
                </c:ext>
              </c:extLst>
            </c:dLbl>
            <c:dLbl>
              <c:idx val="5"/>
              <c:layout>
                <c:manualLayout>
                  <c:x val="2.7125411447405721E-17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827-43A8-A701-8F293FDA28A9}"/>
                </c:ext>
              </c:extLst>
            </c:dLbl>
            <c:dLbl>
              <c:idx val="6"/>
              <c:layout>
                <c:manualLayout>
                  <c:x val="-5.9183399569033013E-3"/>
                  <c:y val="2.38336926215579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827-43A8-A701-8F293FDA28A9}"/>
                </c:ext>
              </c:extLst>
            </c:dLbl>
            <c:dLbl>
              <c:idx val="7"/>
              <c:layout>
                <c:manualLayout>
                  <c:x val="1.356270572370286E-17"/>
                  <c:y val="-2.383369262155880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827-43A8-A701-8F293FDA28A9}"/>
                </c:ext>
              </c:extLst>
            </c:dLbl>
            <c:dLbl>
              <c:idx val="8"/>
              <c:layout>
                <c:manualLayout>
                  <c:x val="-1.4795849892258253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827-43A8-A701-8F293FDA28A9}"/>
                </c:ext>
              </c:extLst>
            </c:dLbl>
            <c:dLbl>
              <c:idx val="9"/>
              <c:layout>
                <c:manualLayout>
                  <c:x val="-6.7813528618514302E-18"/>
                  <c:y val="-2.38336926215579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827-43A8-A701-8F293FDA28A9}"/>
                </c:ext>
              </c:extLst>
            </c:dLbl>
            <c:dLbl>
              <c:idx val="10"/>
              <c:layout>
                <c:manualLayout>
                  <c:x val="0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827-43A8-A701-8F293FDA28A9}"/>
                </c:ext>
              </c:extLst>
            </c:dLbl>
            <c:dLbl>
              <c:idx val="11"/>
              <c:layout>
                <c:manualLayout>
                  <c:x val="-5.9183399569033013E-3"/>
                  <c:y val="7.150107786467379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827-43A8-A701-8F293FDA28A9}"/>
                </c:ext>
              </c:extLst>
            </c:dLbl>
            <c:dLbl>
              <c:idx val="12"/>
              <c:layout>
                <c:manualLayout>
                  <c:x val="-4.438754967677476E-3"/>
                  <c:y val="-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827-43A8-A701-8F293FDA28A9}"/>
                </c:ext>
              </c:extLst>
            </c:dLbl>
            <c:dLbl>
              <c:idx val="13"/>
              <c:layout>
                <c:manualLayout>
                  <c:x val="-3.1194508745430671E-2"/>
                  <c:y val="8.35259896908613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6046159667045"/>
                      <c:h val="0.123783074400177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B-3827-43A8-A701-8F293FDA28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="ctr" anchorCtr="1"/>
              <a:lstStyle/>
              <a:p>
                <a:pPr>
                  <a:defRPr sz="850" baseline="0">
                    <a:solidFill>
                      <a:srgbClr val="000000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Taul1!$A$2:$A$15</c:f>
              <c:strCache>
                <c:ptCount val="14"/>
                <c:pt idx="0">
                  <c:v>China</c:v>
                </c:pt>
                <c:pt idx="1">
                  <c:v>India</c:v>
                </c:pt>
                <c:pt idx="2">
                  <c:v>USA</c:v>
                </c:pt>
                <c:pt idx="3">
                  <c:v>Germany</c:v>
                </c:pt>
                <c:pt idx="4">
                  <c:v>Poland</c:v>
                </c:pt>
                <c:pt idx="5">
                  <c:v>Mexico</c:v>
                </c:pt>
                <c:pt idx="6">
                  <c:v>Sweden</c:v>
                </c:pt>
                <c:pt idx="7">
                  <c:v>France</c:v>
                </c:pt>
                <c:pt idx="8">
                  <c:v>UK</c:v>
                </c:pt>
                <c:pt idx="9">
                  <c:v>Russia</c:v>
                </c:pt>
                <c:pt idx="10">
                  <c:v>Italy</c:v>
                </c:pt>
                <c:pt idx="11">
                  <c:v>Brazil</c:v>
                </c:pt>
                <c:pt idx="12">
                  <c:v>Canada</c:v>
                </c:pt>
                <c:pt idx="13">
                  <c:v>Other countries</c:v>
                </c:pt>
              </c:strCache>
            </c:strRef>
          </c:cat>
          <c:val>
            <c:numRef>
              <c:f>Taul1!$B$2:$B$15</c:f>
              <c:numCache>
                <c:formatCode>#,##0</c:formatCode>
                <c:ptCount val="14"/>
                <c:pt idx="0">
                  <c:v>45832</c:v>
                </c:pt>
                <c:pt idx="1">
                  <c:v>29658</c:v>
                </c:pt>
                <c:pt idx="2">
                  <c:v>28391</c:v>
                </c:pt>
                <c:pt idx="3">
                  <c:v>19701</c:v>
                </c:pt>
                <c:pt idx="4">
                  <c:v>18522</c:v>
                </c:pt>
                <c:pt idx="5">
                  <c:v>14365</c:v>
                </c:pt>
                <c:pt idx="6">
                  <c:v>14192</c:v>
                </c:pt>
                <c:pt idx="7">
                  <c:v>11313</c:v>
                </c:pt>
                <c:pt idx="8">
                  <c:v>8204</c:v>
                </c:pt>
                <c:pt idx="9">
                  <c:v>7096</c:v>
                </c:pt>
                <c:pt idx="10">
                  <c:v>6780</c:v>
                </c:pt>
                <c:pt idx="11">
                  <c:v>6490</c:v>
                </c:pt>
                <c:pt idx="12">
                  <c:v>5171</c:v>
                </c:pt>
                <c:pt idx="13">
                  <c:v>81921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3827-43A8-A701-8F293FDA28A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Problems to get components / intermediate products / raw materials</c:v>
                </c:pt>
                <c:pt idx="1">
                  <c:v>Customers do not accept products due to their own problems</c:v>
                </c:pt>
                <c:pt idx="2">
                  <c:v>No work (installations, consulting, etc.) is allowed on the customer's premises</c:v>
                </c:pt>
                <c:pt idx="3">
                  <c:v>Demand generally weakened significantly (new orders decreased / sales decreased)</c:v>
                </c:pt>
                <c:pt idx="4">
                  <c:v>Orders already placed / agreed projects is postponed</c:v>
                </c:pt>
                <c:pt idx="5">
                  <c:v>Orders already placed / agreed projects is canceled completely</c:v>
                </c:pt>
                <c:pt idx="6">
                  <c:v>Absence of staff due to quarantine or illness</c:v>
                </c:pt>
                <c:pt idx="7">
                  <c:v>Customers do not pay bills on time or are insolvent</c:v>
                </c:pt>
                <c:pt idx="8">
                  <c:v>Absence of foreign staff due to movement restrictions *</c:v>
                </c:pt>
              </c:strCache>
            </c:strRef>
          </c:cat>
          <c:val>
            <c:numRef>
              <c:f>Taul1!$B$2:$J$2</c:f>
              <c:numCache>
                <c:formatCode>0.0\ %</c:formatCode>
                <c:ptCount val="9"/>
                <c:pt idx="0">
                  <c:v>5.6250000000000001E-2</c:v>
                </c:pt>
                <c:pt idx="1">
                  <c:v>8.9062500000000003E-2</c:v>
                </c:pt>
                <c:pt idx="2">
                  <c:v>0.1171875</c:v>
                </c:pt>
                <c:pt idx="3">
                  <c:v>0.24531249999999999</c:v>
                </c:pt>
                <c:pt idx="4">
                  <c:v>8.2812499999999997E-2</c:v>
                </c:pt>
                <c:pt idx="5">
                  <c:v>1.8749999999999999E-2</c:v>
                </c:pt>
                <c:pt idx="6">
                  <c:v>1.5625E-2</c:v>
                </c:pt>
                <c:pt idx="7">
                  <c:v>2.1874999999999999E-2</c:v>
                </c:pt>
                <c:pt idx="8">
                  <c:v>4.5312499999999999E-2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1DE3-4CAE-A526-02FB9FC70C9C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9.4.2020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Problems to get components / intermediate products / raw materials</c:v>
                </c:pt>
                <c:pt idx="1">
                  <c:v>Customers do not accept products due to their own problems</c:v>
                </c:pt>
                <c:pt idx="2">
                  <c:v>No work (installations, consulting, etc.) is allowed on the customer's premises</c:v>
                </c:pt>
                <c:pt idx="3">
                  <c:v>Demand generally weakened significantly (new orders decreased / sales decreased)</c:v>
                </c:pt>
                <c:pt idx="4">
                  <c:v>Orders already placed / agreed projects is postponed</c:v>
                </c:pt>
                <c:pt idx="5">
                  <c:v>Orders already placed / agreed projects is canceled completely</c:v>
                </c:pt>
                <c:pt idx="6">
                  <c:v>Absence of staff due to quarantine or illness</c:v>
                </c:pt>
                <c:pt idx="7">
                  <c:v>Customers do not pay bills on time or are insolvent</c:v>
                </c:pt>
                <c:pt idx="8">
                  <c:v>Absence of foreign staff due to movement restrictions *</c:v>
                </c:pt>
              </c:strCache>
            </c:strRef>
          </c:cat>
          <c:val>
            <c:numRef>
              <c:f>Taul1!$B$3:$J$3</c:f>
              <c:numCache>
                <c:formatCode>0.0\ %</c:formatCode>
                <c:ptCount val="9"/>
                <c:pt idx="0">
                  <c:v>3.9383561643835614E-2</c:v>
                </c:pt>
                <c:pt idx="1">
                  <c:v>6.1643835616438353E-2</c:v>
                </c:pt>
                <c:pt idx="2">
                  <c:v>9.9315068493150679E-2</c:v>
                </c:pt>
                <c:pt idx="3">
                  <c:v>0.19006849315068494</c:v>
                </c:pt>
                <c:pt idx="4">
                  <c:v>9.0753424657534248E-2</c:v>
                </c:pt>
                <c:pt idx="5">
                  <c:v>1.8835616438356163E-2</c:v>
                </c:pt>
                <c:pt idx="6">
                  <c:v>1.7123287671232876E-2</c:v>
                </c:pt>
                <c:pt idx="7">
                  <c:v>3.2534246575342464E-2</c:v>
                </c:pt>
                <c:pt idx="8">
                  <c:v>4.965753424657534E-2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E3-4CAE-A526-02FB9FC70C9C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2.4.2020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Taul1!$B$1:$J$1</c:f>
              <c:strCache>
                <c:ptCount val="9"/>
                <c:pt idx="0">
                  <c:v>Problems to get components / intermediate products / raw materials</c:v>
                </c:pt>
                <c:pt idx="1">
                  <c:v>Customers do not accept products due to their own problems</c:v>
                </c:pt>
                <c:pt idx="2">
                  <c:v>No work (installations, consulting, etc.) is allowed on the customer's premises</c:v>
                </c:pt>
                <c:pt idx="3">
                  <c:v>Demand generally weakened significantly (new orders decreased / sales decreased)</c:v>
                </c:pt>
                <c:pt idx="4">
                  <c:v>Orders already placed / agreed projects is postponed</c:v>
                </c:pt>
                <c:pt idx="5">
                  <c:v>Orders already placed / agreed projects is canceled completely</c:v>
                </c:pt>
                <c:pt idx="6">
                  <c:v>Absence of staff due to quarantine or illness</c:v>
                </c:pt>
                <c:pt idx="7">
                  <c:v>Customers do not pay bills on time or are insolvent</c:v>
                </c:pt>
                <c:pt idx="8">
                  <c:v>Absence of foreign staff due to movement restrictions *</c:v>
                </c:pt>
              </c:strCache>
            </c:strRef>
          </c:cat>
          <c:val>
            <c:numRef>
              <c:f>Taul1!$B$4:$J$4</c:f>
              <c:numCache>
                <c:formatCode>0.0\ %</c:formatCode>
                <c:ptCount val="9"/>
                <c:pt idx="0">
                  <c:v>4.8192771084337352E-2</c:v>
                </c:pt>
                <c:pt idx="1">
                  <c:v>6.7125645438898457E-2</c:v>
                </c:pt>
                <c:pt idx="2">
                  <c:v>0.12392426850258176</c:v>
                </c:pt>
                <c:pt idx="3">
                  <c:v>0.16006884681583478</c:v>
                </c:pt>
                <c:pt idx="4">
                  <c:v>0.10154905335628227</c:v>
                </c:pt>
                <c:pt idx="5">
                  <c:v>2.5817555938037865E-2</c:v>
                </c:pt>
                <c:pt idx="6">
                  <c:v>2.9259896729776247E-2</c:v>
                </c:pt>
                <c:pt idx="7">
                  <c:v>2.4096385542168676E-2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E3-4CAE-A526-02FB9FC70C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09125328"/>
        <c:axId val="409127296"/>
        <c:extLst/>
      </c:barChart>
      <c:catAx>
        <c:axId val="4091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2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771046048646919"/>
          <c:y val="0.91637203701670988"/>
          <c:w val="0.3143886790356627"/>
          <c:h val="7.0774224210048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Q2/2020 vs. Q2/2019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Taul1!$A$2:$A$12</c:f>
              <c:strCache>
                <c:ptCount val="11"/>
                <c:pt idx="0">
                  <c:v>-100--81</c:v>
                </c:pt>
                <c:pt idx="1">
                  <c:v>-80--61</c:v>
                </c:pt>
                <c:pt idx="2">
                  <c:v>-60--41</c:v>
                </c:pt>
                <c:pt idx="3">
                  <c:v>-40--21</c:v>
                </c:pt>
                <c:pt idx="4">
                  <c:v>-20--1</c:v>
                </c:pt>
                <c:pt idx="5">
                  <c:v>0</c:v>
                </c:pt>
                <c:pt idx="6">
                  <c:v>1-19</c:v>
                </c:pt>
                <c:pt idx="7">
                  <c:v>20-39</c:v>
                </c:pt>
                <c:pt idx="8">
                  <c:v>40-59</c:v>
                </c:pt>
                <c:pt idx="9">
                  <c:v>60-79</c:v>
                </c:pt>
                <c:pt idx="10">
                  <c:v>80-100</c:v>
                </c:pt>
              </c:strCache>
            </c:strRef>
          </c:cat>
          <c:val>
            <c:numRef>
              <c:f>Taul1!$B$2:$B$12</c:f>
              <c:numCache>
                <c:formatCode>0.0\ %</c:formatCode>
                <c:ptCount val="11"/>
                <c:pt idx="0">
                  <c:v>3.1250000000000002E-3</c:v>
                </c:pt>
                <c:pt idx="1">
                  <c:v>1.0937499999999999E-2</c:v>
                </c:pt>
                <c:pt idx="2">
                  <c:v>4.8437500000000001E-2</c:v>
                </c:pt>
                <c:pt idx="3">
                  <c:v>0.1140625</c:v>
                </c:pt>
                <c:pt idx="4">
                  <c:v>0.41562500000000002</c:v>
                </c:pt>
                <c:pt idx="5">
                  <c:v>0.18593750000000001</c:v>
                </c:pt>
                <c:pt idx="6">
                  <c:v>0.15781249999999999</c:v>
                </c:pt>
                <c:pt idx="7">
                  <c:v>4.3749999999999997E-2</c:v>
                </c:pt>
                <c:pt idx="8">
                  <c:v>4.6874999999999998E-3</c:v>
                </c:pt>
                <c:pt idx="9">
                  <c:v>7.8125E-3</c:v>
                </c:pt>
                <c:pt idx="10">
                  <c:v>7.8125E-3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31-4090-A601-9AF15B543E6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Q3/2020 vs. Q3/2019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Taul1!$A$2:$A$12</c:f>
              <c:strCache>
                <c:ptCount val="11"/>
                <c:pt idx="0">
                  <c:v>-100--81</c:v>
                </c:pt>
                <c:pt idx="1">
                  <c:v>-80--61</c:v>
                </c:pt>
                <c:pt idx="2">
                  <c:v>-60--41</c:v>
                </c:pt>
                <c:pt idx="3">
                  <c:v>-40--21</c:v>
                </c:pt>
                <c:pt idx="4">
                  <c:v>-20--1</c:v>
                </c:pt>
                <c:pt idx="5">
                  <c:v>0</c:v>
                </c:pt>
                <c:pt idx="6">
                  <c:v>1-19</c:v>
                </c:pt>
                <c:pt idx="7">
                  <c:v>20-39</c:v>
                </c:pt>
                <c:pt idx="8">
                  <c:v>40-59</c:v>
                </c:pt>
                <c:pt idx="9">
                  <c:v>60-79</c:v>
                </c:pt>
                <c:pt idx="10">
                  <c:v>80-100</c:v>
                </c:pt>
              </c:strCache>
            </c:strRef>
          </c:cat>
          <c:val>
            <c:numRef>
              <c:f>Taul1!$C$2:$C$12</c:f>
              <c:numCache>
                <c:formatCode>0.0\ %</c:formatCode>
                <c:ptCount val="11"/>
                <c:pt idx="0">
                  <c:v>1.5625000000000001E-3</c:v>
                </c:pt>
                <c:pt idx="1">
                  <c:v>1.40625E-2</c:v>
                </c:pt>
                <c:pt idx="2">
                  <c:v>5.6250000000000001E-2</c:v>
                </c:pt>
                <c:pt idx="3">
                  <c:v>0.15312500000000001</c:v>
                </c:pt>
                <c:pt idx="4">
                  <c:v>0.4609375</c:v>
                </c:pt>
                <c:pt idx="5">
                  <c:v>0.15625</c:v>
                </c:pt>
                <c:pt idx="6">
                  <c:v>0.1046875</c:v>
                </c:pt>
                <c:pt idx="7">
                  <c:v>2.6562499999999999E-2</c:v>
                </c:pt>
                <c:pt idx="8">
                  <c:v>9.3749999999999997E-3</c:v>
                </c:pt>
                <c:pt idx="9">
                  <c:v>7.8125E-3</c:v>
                </c:pt>
                <c:pt idx="10">
                  <c:v>9.3749999999999997E-3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31-4090-A601-9AF15B543E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2026376"/>
        <c:axId val="472024408"/>
      </c:barChart>
      <c:catAx>
        <c:axId val="472026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2024408"/>
        <c:crosses val="autoZero"/>
        <c:auto val="1"/>
        <c:lblAlgn val="ctr"/>
        <c:lblOffset val="100"/>
        <c:noMultiLvlLbl val="0"/>
      </c:catAx>
      <c:valAx>
        <c:axId val="472024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2026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440191145232843"/>
          <c:y val="0.93318739637779691"/>
          <c:w val="0.65292137007278173"/>
          <c:h val="6.68126036222030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We have already temporarily laid off staff or will do so within a week</c:v>
                </c:pt>
                <c:pt idx="1">
                  <c:v>We prepare for temporary layoffs within 1-3 months</c:v>
                </c:pt>
                <c:pt idx="2">
                  <c:v>Temporary layoffs are not timely</c:v>
                </c:pt>
              </c:strCache>
            </c:strRef>
          </c:cat>
          <c:val>
            <c:numRef>
              <c:f>Taul1!$B$2:$B$4</c:f>
              <c:numCache>
                <c:formatCode>0.0\ %</c:formatCode>
                <c:ptCount val="3"/>
                <c:pt idx="0">
                  <c:v>0.32187500000000002</c:v>
                </c:pt>
                <c:pt idx="1">
                  <c:v>0.30937500000000001</c:v>
                </c:pt>
                <c:pt idx="2">
                  <c:v>0.36875000000000002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BB-4483-B7A5-EEB29B4894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28.4.2020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We have already laid off staff or will do so within a week</c:v>
                </c:pt>
                <c:pt idx="1">
                  <c:v>We are preparing for redundancies within 1-3 months</c:v>
                </c:pt>
                <c:pt idx="2">
                  <c:v>The redundancies are not timely</c:v>
                </c:pt>
              </c:strCache>
            </c:strRef>
          </c:cat>
          <c:val>
            <c:numRef>
              <c:f>Taul1!$B$2:$B$4</c:f>
              <c:numCache>
                <c:formatCode>0.0\ %</c:formatCode>
                <c:ptCount val="3"/>
                <c:pt idx="0">
                  <c:v>5.46875E-2</c:v>
                </c:pt>
                <c:pt idx="1">
                  <c:v>0.14218749999999999</c:v>
                </c:pt>
                <c:pt idx="2">
                  <c:v>0.80312499999999998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AC-47AD-8A4A-261591E78B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125328"/>
        <c:axId val="409127296"/>
      </c:barChart>
      <c:catAx>
        <c:axId val="40912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7296"/>
        <c:crosses val="autoZero"/>
        <c:auto val="1"/>
        <c:lblAlgn val="ctr"/>
        <c:lblOffset val="100"/>
        <c:noMultiLvlLbl val="0"/>
      </c:catAx>
      <c:valAx>
        <c:axId val="4091272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91253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922544828154451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10387.17</c:v>
                </c:pt>
                <c:pt idx="2">
                  <c:v>9773.44</c:v>
                </c:pt>
                <c:pt idx="3">
                  <c:v>10387.41</c:v>
                </c:pt>
                <c:pt idx="4">
                  <c:v>8791.92</c:v>
                </c:pt>
                <c:pt idx="5">
                  <c:v>5811.67</c:v>
                </c:pt>
                <c:pt idx="6">
                  <c:v>5979.26</c:v>
                </c:pt>
                <c:pt idx="7">
                  <c:v>6199.58</c:v>
                </c:pt>
                <c:pt idx="8">
                  <c:v>7186.1</c:v>
                </c:pt>
                <c:pt idx="9">
                  <c:v>6520.03</c:v>
                </c:pt>
                <c:pt idx="10">
                  <c:v>6708.87</c:v>
                </c:pt>
                <c:pt idx="11">
                  <c:v>6631.43</c:v>
                </c:pt>
                <c:pt idx="12">
                  <c:v>8656.2999999999993</c:v>
                </c:pt>
                <c:pt idx="13">
                  <c:v>7787.58</c:v>
                </c:pt>
                <c:pt idx="14">
                  <c:v>8065.11</c:v>
                </c:pt>
                <c:pt idx="15">
                  <c:v>7147.26</c:v>
                </c:pt>
                <c:pt idx="16">
                  <c:v>8884.25</c:v>
                </c:pt>
                <c:pt idx="17">
                  <c:v>7643.14</c:v>
                </c:pt>
                <c:pt idx="18">
                  <c:v>7984.55</c:v>
                </c:pt>
                <c:pt idx="19">
                  <c:v>7092.85</c:v>
                </c:pt>
                <c:pt idx="20">
                  <c:v>8327.2800000000007</c:v>
                </c:pt>
                <c:pt idx="21">
                  <c:v>6516.91</c:v>
                </c:pt>
                <c:pt idx="22">
                  <c:v>6899.19</c:v>
                </c:pt>
                <c:pt idx="23">
                  <c:v>6314.14</c:v>
                </c:pt>
                <c:pt idx="24">
                  <c:v>7072.55</c:v>
                </c:pt>
                <c:pt idx="25">
                  <c:v>6978.92</c:v>
                </c:pt>
                <c:pt idx="26">
                  <c:v>7143.63</c:v>
                </c:pt>
                <c:pt idx="27">
                  <c:v>8386.8799999999992</c:v>
                </c:pt>
                <c:pt idx="28">
                  <c:v>7344.22</c:v>
                </c:pt>
                <c:pt idx="29">
                  <c:v>6321.67</c:v>
                </c:pt>
                <c:pt idx="30">
                  <c:v>8131.96</c:v>
                </c:pt>
                <c:pt idx="31">
                  <c:v>6702.01</c:v>
                </c:pt>
                <c:pt idx="32">
                  <c:v>7519.87</c:v>
                </c:pt>
                <c:pt idx="33">
                  <c:v>6330.68</c:v>
                </c:pt>
                <c:pt idx="34">
                  <c:v>6029.7</c:v>
                </c:pt>
                <c:pt idx="35">
                  <c:v>6054.24</c:v>
                </c:pt>
                <c:pt idx="36">
                  <c:v>7452.97</c:v>
                </c:pt>
                <c:pt idx="37">
                  <c:v>7135.1</c:v>
                </c:pt>
                <c:pt idx="38">
                  <c:v>9114.0400000000009</c:v>
                </c:pt>
                <c:pt idx="39">
                  <c:v>6813.13</c:v>
                </c:pt>
                <c:pt idx="40">
                  <c:v>10581.06</c:v>
                </c:pt>
                <c:pt idx="41">
                  <c:v>8373</c:v>
                </c:pt>
                <c:pt idx="42">
                  <c:v>8257.27</c:v>
                </c:pt>
                <c:pt idx="43">
                  <c:v>8380.0499999999993</c:v>
                </c:pt>
                <c:pt idx="44">
                  <c:v>9495.59</c:v>
                </c:pt>
                <c:pt idx="45">
                  <c:v>9478.77</c:v>
                </c:pt>
                <c:pt idx="46">
                  <c:v>9045.74</c:v>
                </c:pt>
                <c:pt idx="47">
                  <c:v>9563.5400000000009</c:v>
                </c:pt>
                <c:pt idx="48">
                  <c:v>10918.7</c:v>
                </c:pt>
                <c:pt idx="49">
                  <c:v>8325.34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Sheet1!$C$2:$C$54</c:f>
              <c:numCache>
                <c:formatCode>General</c:formatCode>
                <c:ptCount val="53"/>
                <c:pt idx="1">
                  <c:v>8807.9</c:v>
                </c:pt>
                <c:pt idx="2">
                  <c:v>7993.4</c:v>
                </c:pt>
                <c:pt idx="3">
                  <c:v>8910.99</c:v>
                </c:pt>
                <c:pt idx="4">
                  <c:v>7336.39</c:v>
                </c:pt>
                <c:pt idx="5">
                  <c:v>4763.96</c:v>
                </c:pt>
                <c:pt idx="6">
                  <c:v>4770.6000000000004</c:v>
                </c:pt>
                <c:pt idx="7">
                  <c:v>5075.72</c:v>
                </c:pt>
                <c:pt idx="8">
                  <c:v>5806.37</c:v>
                </c:pt>
                <c:pt idx="9">
                  <c:v>5106.01</c:v>
                </c:pt>
                <c:pt idx="10">
                  <c:v>5484.34</c:v>
                </c:pt>
                <c:pt idx="11">
                  <c:v>5385.01</c:v>
                </c:pt>
                <c:pt idx="12">
                  <c:v>6736.61</c:v>
                </c:pt>
                <c:pt idx="13">
                  <c:v>5803.54</c:v>
                </c:pt>
                <c:pt idx="14">
                  <c:v>6525.76</c:v>
                </c:pt>
                <c:pt idx="15">
                  <c:v>5656.91</c:v>
                </c:pt>
                <c:pt idx="16">
                  <c:v>7048.55</c:v>
                </c:pt>
                <c:pt idx="17">
                  <c:v>5996.83</c:v>
                </c:pt>
                <c:pt idx="18">
                  <c:v>6441.87</c:v>
                </c:pt>
                <c:pt idx="19">
                  <c:v>5923.31</c:v>
                </c:pt>
                <c:pt idx="20">
                  <c:v>6938.59</c:v>
                </c:pt>
                <c:pt idx="21">
                  <c:v>5088.17</c:v>
                </c:pt>
                <c:pt idx="22">
                  <c:v>5434.27</c:v>
                </c:pt>
                <c:pt idx="23">
                  <c:v>5137.91</c:v>
                </c:pt>
                <c:pt idx="24">
                  <c:v>5760.92</c:v>
                </c:pt>
                <c:pt idx="25">
                  <c:v>5329.3</c:v>
                </c:pt>
                <c:pt idx="26">
                  <c:v>5529.38</c:v>
                </c:pt>
                <c:pt idx="27">
                  <c:v>6504.73</c:v>
                </c:pt>
                <c:pt idx="28">
                  <c:v>5792.19</c:v>
                </c:pt>
                <c:pt idx="29">
                  <c:v>4722.2</c:v>
                </c:pt>
                <c:pt idx="30">
                  <c:v>6312.01</c:v>
                </c:pt>
                <c:pt idx="31">
                  <c:v>5380.31</c:v>
                </c:pt>
                <c:pt idx="32">
                  <c:v>5641.65</c:v>
                </c:pt>
                <c:pt idx="33">
                  <c:v>4700.62</c:v>
                </c:pt>
                <c:pt idx="34">
                  <c:v>4509.7</c:v>
                </c:pt>
                <c:pt idx="35">
                  <c:v>4580</c:v>
                </c:pt>
                <c:pt idx="36">
                  <c:v>5520.06</c:v>
                </c:pt>
                <c:pt idx="37">
                  <c:v>5533.74</c:v>
                </c:pt>
                <c:pt idx="38">
                  <c:v>7394.91</c:v>
                </c:pt>
                <c:pt idx="39">
                  <c:v>5115.1000000000004</c:v>
                </c:pt>
                <c:pt idx="40">
                  <c:v>8196.07</c:v>
                </c:pt>
                <c:pt idx="41">
                  <c:v>5903.63</c:v>
                </c:pt>
                <c:pt idx="42">
                  <c:v>6243.96</c:v>
                </c:pt>
                <c:pt idx="43">
                  <c:v>6537.32</c:v>
                </c:pt>
                <c:pt idx="44">
                  <c:v>7187.04</c:v>
                </c:pt>
                <c:pt idx="45">
                  <c:v>7096.25</c:v>
                </c:pt>
                <c:pt idx="46">
                  <c:v>6618.37</c:v>
                </c:pt>
                <c:pt idx="47">
                  <c:v>7159.55</c:v>
                </c:pt>
                <c:pt idx="48">
                  <c:v>8754.6</c:v>
                </c:pt>
                <c:pt idx="49">
                  <c:v>6191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Sheet1!$D$2:$D$54</c:f>
              <c:numCache>
                <c:formatCode>General</c:formatCode>
                <c:ptCount val="53"/>
                <c:pt idx="1">
                  <c:v>1544.95</c:v>
                </c:pt>
                <c:pt idx="2">
                  <c:v>1750.3</c:v>
                </c:pt>
                <c:pt idx="3">
                  <c:v>1442.77</c:v>
                </c:pt>
                <c:pt idx="4">
                  <c:v>1426.51</c:v>
                </c:pt>
                <c:pt idx="5">
                  <c:v>1018.82</c:v>
                </c:pt>
                <c:pt idx="6">
                  <c:v>1183.73</c:v>
                </c:pt>
                <c:pt idx="7">
                  <c:v>1099.25</c:v>
                </c:pt>
                <c:pt idx="8">
                  <c:v>1356.08</c:v>
                </c:pt>
                <c:pt idx="9">
                  <c:v>1389.2</c:v>
                </c:pt>
                <c:pt idx="10">
                  <c:v>1198.22</c:v>
                </c:pt>
                <c:pt idx="11">
                  <c:v>1215.5</c:v>
                </c:pt>
                <c:pt idx="12">
                  <c:v>1868.62</c:v>
                </c:pt>
                <c:pt idx="13">
                  <c:v>1925.78</c:v>
                </c:pt>
                <c:pt idx="14">
                  <c:v>1494.32</c:v>
                </c:pt>
                <c:pt idx="15">
                  <c:v>1436.49</c:v>
                </c:pt>
                <c:pt idx="16">
                  <c:v>1772.72</c:v>
                </c:pt>
                <c:pt idx="17">
                  <c:v>1575.79</c:v>
                </c:pt>
                <c:pt idx="18">
                  <c:v>1479.91</c:v>
                </c:pt>
                <c:pt idx="19">
                  <c:v>1124.6600000000001</c:v>
                </c:pt>
                <c:pt idx="20">
                  <c:v>1337.13</c:v>
                </c:pt>
                <c:pt idx="21">
                  <c:v>1366.52</c:v>
                </c:pt>
                <c:pt idx="22">
                  <c:v>1410.62</c:v>
                </c:pt>
                <c:pt idx="23">
                  <c:v>1124.2</c:v>
                </c:pt>
                <c:pt idx="24">
                  <c:v>1248.56</c:v>
                </c:pt>
                <c:pt idx="25">
                  <c:v>1582.43</c:v>
                </c:pt>
                <c:pt idx="26">
                  <c:v>1551.64</c:v>
                </c:pt>
                <c:pt idx="27">
                  <c:v>1834.36</c:v>
                </c:pt>
                <c:pt idx="28">
                  <c:v>1469.98</c:v>
                </c:pt>
                <c:pt idx="29">
                  <c:v>1524.37</c:v>
                </c:pt>
                <c:pt idx="30">
                  <c:v>1740.57</c:v>
                </c:pt>
                <c:pt idx="31">
                  <c:v>1262</c:v>
                </c:pt>
                <c:pt idx="32">
                  <c:v>1807.56</c:v>
                </c:pt>
                <c:pt idx="33">
                  <c:v>1547.99</c:v>
                </c:pt>
                <c:pt idx="34">
                  <c:v>1437.53</c:v>
                </c:pt>
                <c:pt idx="35">
                  <c:v>1403.91</c:v>
                </c:pt>
                <c:pt idx="36">
                  <c:v>1849.82</c:v>
                </c:pt>
                <c:pt idx="37">
                  <c:v>1508.22</c:v>
                </c:pt>
                <c:pt idx="38">
                  <c:v>1625.19</c:v>
                </c:pt>
                <c:pt idx="39">
                  <c:v>1622.26</c:v>
                </c:pt>
                <c:pt idx="40">
                  <c:v>2277.02</c:v>
                </c:pt>
                <c:pt idx="41">
                  <c:v>2314.4</c:v>
                </c:pt>
                <c:pt idx="42">
                  <c:v>1872.67</c:v>
                </c:pt>
                <c:pt idx="43">
                  <c:v>1731.79</c:v>
                </c:pt>
                <c:pt idx="44">
                  <c:v>2162.86</c:v>
                </c:pt>
                <c:pt idx="45">
                  <c:v>2239.2199999999998</c:v>
                </c:pt>
                <c:pt idx="46">
                  <c:v>2307.5500000000002</c:v>
                </c:pt>
                <c:pt idx="47">
                  <c:v>2313.16</c:v>
                </c:pt>
                <c:pt idx="48">
                  <c:v>2027.3</c:v>
                </c:pt>
                <c:pt idx="49">
                  <c:v>1994.34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2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17171041654731"/>
          <c:y val="0.20174104221533223"/>
          <c:w val="0.12828289583452687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>
                <a:solidFill>
                  <a:srgbClr val="000000"/>
                </a:solidFill>
              </a:defRPr>
            </a:pPr>
            <a:r>
              <a:rPr lang="en-US" sz="1050" b="0" dirty="0">
                <a:solidFill>
                  <a:srgbClr val="000000"/>
                </a:solidFill>
              </a:rPr>
              <a:t>Balance figure</a:t>
            </a:r>
          </a:p>
        </c:rich>
      </c:tx>
      <c:layout>
        <c:manualLayout>
          <c:xMode val="edge"/>
          <c:yMode val="edge"/>
          <c:x val="0.87704880817253117"/>
          <c:y val="0.1416466708020031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089571849846953E-2"/>
          <c:y val="4.3372856072140871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Taul1!$A$2:$A$54</c:f>
              <c:strCache>
                <c:ptCount val="53"/>
                <c:pt idx="1">
                  <c:v>08(1)</c:v>
                </c:pt>
                <c:pt idx="2">
                  <c:v>08(4)</c:v>
                </c:pt>
                <c:pt idx="3">
                  <c:v>08(7)</c:v>
                </c:pt>
                <c:pt idx="4">
                  <c:v>08(10)</c:v>
                </c:pt>
                <c:pt idx="5">
                  <c:v>09(1)</c:v>
                </c:pt>
                <c:pt idx="6">
                  <c:v>09(4)</c:v>
                </c:pt>
                <c:pt idx="7">
                  <c:v>09(7)</c:v>
                </c:pt>
                <c:pt idx="8">
                  <c:v>09(10)</c:v>
                </c:pt>
                <c:pt idx="9">
                  <c:v>10(1)</c:v>
                </c:pt>
                <c:pt idx="10">
                  <c:v>10(4)</c:v>
                </c:pt>
                <c:pt idx="11">
                  <c:v>10(7)</c:v>
                </c:pt>
                <c:pt idx="12">
                  <c:v>10(10)</c:v>
                </c:pt>
                <c:pt idx="13">
                  <c:v>11(1)</c:v>
                </c:pt>
                <c:pt idx="14">
                  <c:v>11(4)</c:v>
                </c:pt>
                <c:pt idx="15">
                  <c:v>11(7)</c:v>
                </c:pt>
                <c:pt idx="16">
                  <c:v>11(10)</c:v>
                </c:pt>
                <c:pt idx="17">
                  <c:v>12(1)</c:v>
                </c:pt>
                <c:pt idx="18">
                  <c:v>12(4)</c:v>
                </c:pt>
                <c:pt idx="19">
                  <c:v>12(7)</c:v>
                </c:pt>
                <c:pt idx="20">
                  <c:v>12(10)</c:v>
                </c:pt>
                <c:pt idx="21">
                  <c:v>13(1)</c:v>
                </c:pt>
                <c:pt idx="22">
                  <c:v>13(4)</c:v>
                </c:pt>
                <c:pt idx="23">
                  <c:v>13(7)</c:v>
                </c:pt>
                <c:pt idx="24">
                  <c:v>13(10)</c:v>
                </c:pt>
                <c:pt idx="25">
                  <c:v>14(1)</c:v>
                </c:pt>
                <c:pt idx="26">
                  <c:v>14(4)</c:v>
                </c:pt>
                <c:pt idx="27">
                  <c:v>14(7)</c:v>
                </c:pt>
                <c:pt idx="28">
                  <c:v>14(10)</c:v>
                </c:pt>
                <c:pt idx="29">
                  <c:v>15(1)</c:v>
                </c:pt>
                <c:pt idx="30">
                  <c:v>15(4)</c:v>
                </c:pt>
                <c:pt idx="31">
                  <c:v>15(7)</c:v>
                </c:pt>
                <c:pt idx="32">
                  <c:v>15(10)</c:v>
                </c:pt>
                <c:pt idx="33">
                  <c:v>16(1)</c:v>
                </c:pt>
                <c:pt idx="34">
                  <c:v>16(4)</c:v>
                </c:pt>
                <c:pt idx="35">
                  <c:v>16(7)</c:v>
                </c:pt>
                <c:pt idx="36">
                  <c:v>16(10)</c:v>
                </c:pt>
                <c:pt idx="37">
                  <c:v>17(1)</c:v>
                </c:pt>
                <c:pt idx="38">
                  <c:v>17(4)</c:v>
                </c:pt>
                <c:pt idx="39">
                  <c:v>17(7)</c:v>
                </c:pt>
                <c:pt idx="40">
                  <c:v>17(10)</c:v>
                </c:pt>
                <c:pt idx="41">
                  <c:v>18(1)</c:v>
                </c:pt>
                <c:pt idx="42">
                  <c:v>18(4)</c:v>
                </c:pt>
                <c:pt idx="43">
                  <c:v>18(7)</c:v>
                </c:pt>
                <c:pt idx="44">
                  <c:v>18(10)</c:v>
                </c:pt>
                <c:pt idx="45">
                  <c:v>19(1)</c:v>
                </c:pt>
                <c:pt idx="46">
                  <c:v>19(2)</c:v>
                </c:pt>
                <c:pt idx="47">
                  <c:v>19(3)</c:v>
                </c:pt>
                <c:pt idx="48">
                  <c:v>19(4)</c:v>
                </c:pt>
                <c:pt idx="49">
                  <c:v>20(1)</c:v>
                </c:pt>
                <c:pt idx="50">
                  <c:v>20(2)</c:v>
                </c:pt>
                <c:pt idx="51">
                  <c:v>20(3)</c:v>
                </c:pt>
                <c:pt idx="52">
                  <c:v>20(4)</c:v>
                </c:pt>
              </c:strCache>
            </c:strRef>
          </c:cat>
          <c:val>
            <c:numRef>
              <c:f>Taul1!$B$2:$B$54</c:f>
              <c:numCache>
                <c:formatCode>General</c:formatCode>
                <c:ptCount val="53"/>
                <c:pt idx="1">
                  <c:v>-2</c:v>
                </c:pt>
                <c:pt idx="2">
                  <c:v>1</c:v>
                </c:pt>
                <c:pt idx="3">
                  <c:v>-14</c:v>
                </c:pt>
                <c:pt idx="4">
                  <c:v>-28</c:v>
                </c:pt>
                <c:pt idx="5">
                  <c:v>-56</c:v>
                </c:pt>
                <c:pt idx="6">
                  <c:v>-36</c:v>
                </c:pt>
                <c:pt idx="7">
                  <c:v>-21</c:v>
                </c:pt>
                <c:pt idx="8">
                  <c:v>2</c:v>
                </c:pt>
                <c:pt idx="9">
                  <c:v>10</c:v>
                </c:pt>
                <c:pt idx="10">
                  <c:v>33</c:v>
                </c:pt>
                <c:pt idx="11">
                  <c:v>27</c:v>
                </c:pt>
                <c:pt idx="12">
                  <c:v>19</c:v>
                </c:pt>
                <c:pt idx="13">
                  <c:v>26</c:v>
                </c:pt>
                <c:pt idx="14">
                  <c:v>30</c:v>
                </c:pt>
                <c:pt idx="15">
                  <c:v>18</c:v>
                </c:pt>
                <c:pt idx="16">
                  <c:v>-5</c:v>
                </c:pt>
                <c:pt idx="17">
                  <c:v>-5</c:v>
                </c:pt>
                <c:pt idx="18">
                  <c:v>8</c:v>
                </c:pt>
                <c:pt idx="19">
                  <c:v>-4</c:v>
                </c:pt>
                <c:pt idx="20">
                  <c:v>-24</c:v>
                </c:pt>
                <c:pt idx="21">
                  <c:v>-11</c:v>
                </c:pt>
                <c:pt idx="22">
                  <c:v>-2</c:v>
                </c:pt>
                <c:pt idx="23">
                  <c:v>-11</c:v>
                </c:pt>
                <c:pt idx="24">
                  <c:v>-13</c:v>
                </c:pt>
                <c:pt idx="25">
                  <c:v>5</c:v>
                </c:pt>
                <c:pt idx="26">
                  <c:v>15</c:v>
                </c:pt>
                <c:pt idx="27">
                  <c:v>3</c:v>
                </c:pt>
                <c:pt idx="28">
                  <c:v>-12</c:v>
                </c:pt>
                <c:pt idx="29">
                  <c:v>-4</c:v>
                </c:pt>
                <c:pt idx="30">
                  <c:v>10</c:v>
                </c:pt>
                <c:pt idx="31">
                  <c:v>1</c:v>
                </c:pt>
                <c:pt idx="32">
                  <c:v>-3</c:v>
                </c:pt>
                <c:pt idx="33">
                  <c:v>1</c:v>
                </c:pt>
                <c:pt idx="34">
                  <c:v>18</c:v>
                </c:pt>
                <c:pt idx="35">
                  <c:v>4</c:v>
                </c:pt>
                <c:pt idx="36">
                  <c:v>9</c:v>
                </c:pt>
                <c:pt idx="37">
                  <c:v>14</c:v>
                </c:pt>
                <c:pt idx="38">
                  <c:v>24</c:v>
                </c:pt>
                <c:pt idx="39">
                  <c:v>24</c:v>
                </c:pt>
                <c:pt idx="40">
                  <c:v>21.45</c:v>
                </c:pt>
                <c:pt idx="41">
                  <c:v>26.4</c:v>
                </c:pt>
                <c:pt idx="42">
                  <c:v>24.3</c:v>
                </c:pt>
                <c:pt idx="43">
                  <c:v>11.46</c:v>
                </c:pt>
                <c:pt idx="44">
                  <c:v>0.45</c:v>
                </c:pt>
                <c:pt idx="45">
                  <c:v>4.71</c:v>
                </c:pt>
                <c:pt idx="46">
                  <c:v>12.19</c:v>
                </c:pt>
                <c:pt idx="47">
                  <c:v>-2.73</c:v>
                </c:pt>
                <c:pt idx="48">
                  <c:v>-16.66</c:v>
                </c:pt>
                <c:pt idx="49">
                  <c:v>-6.75</c:v>
                </c:pt>
                <c:pt idx="50">
                  <c:v>-42.43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D0-4FF0-85C3-A9C09AA00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872418898829473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Sheet1!$A$2:$A$51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Sheet1!$B$2:$B$51</c:f>
              <c:numCache>
                <c:formatCode>General</c:formatCode>
                <c:ptCount val="50"/>
                <c:pt idx="0">
                  <c:v>3713.1</c:v>
                </c:pt>
                <c:pt idx="1">
                  <c:v>3741</c:v>
                </c:pt>
                <c:pt idx="2">
                  <c:v>3995.5</c:v>
                </c:pt>
                <c:pt idx="3">
                  <c:v>3877.1</c:v>
                </c:pt>
                <c:pt idx="4">
                  <c:v>3660.3</c:v>
                </c:pt>
                <c:pt idx="5">
                  <c:v>3230.3</c:v>
                </c:pt>
                <c:pt idx="6">
                  <c:v>3104.7</c:v>
                </c:pt>
                <c:pt idx="7">
                  <c:v>3138</c:v>
                </c:pt>
                <c:pt idx="8">
                  <c:v>3245.9</c:v>
                </c:pt>
                <c:pt idx="9">
                  <c:v>3337.4</c:v>
                </c:pt>
                <c:pt idx="10">
                  <c:v>3107.8</c:v>
                </c:pt>
                <c:pt idx="11">
                  <c:v>3072.1</c:v>
                </c:pt>
                <c:pt idx="12">
                  <c:v>3465.5</c:v>
                </c:pt>
                <c:pt idx="13">
                  <c:v>4149</c:v>
                </c:pt>
                <c:pt idx="14">
                  <c:v>4227.1000000000004</c:v>
                </c:pt>
                <c:pt idx="15">
                  <c:v>4240.3</c:v>
                </c:pt>
                <c:pt idx="16">
                  <c:v>4196.2</c:v>
                </c:pt>
                <c:pt idx="17">
                  <c:v>4170.3999999999996</c:v>
                </c:pt>
                <c:pt idx="18">
                  <c:v>4600.7</c:v>
                </c:pt>
                <c:pt idx="19">
                  <c:v>4003.3</c:v>
                </c:pt>
                <c:pt idx="20">
                  <c:v>3995.6</c:v>
                </c:pt>
                <c:pt idx="21">
                  <c:v>3816.9</c:v>
                </c:pt>
                <c:pt idx="22">
                  <c:v>3904.6</c:v>
                </c:pt>
                <c:pt idx="23">
                  <c:v>3821.3</c:v>
                </c:pt>
                <c:pt idx="24">
                  <c:v>3583.6</c:v>
                </c:pt>
                <c:pt idx="25">
                  <c:v>3996.1</c:v>
                </c:pt>
                <c:pt idx="26">
                  <c:v>4108.7</c:v>
                </c:pt>
                <c:pt idx="27">
                  <c:v>4687.1000000000004</c:v>
                </c:pt>
                <c:pt idx="28">
                  <c:v>4806.8999999999996</c:v>
                </c:pt>
                <c:pt idx="29">
                  <c:v>5087.8999999999996</c:v>
                </c:pt>
                <c:pt idx="30">
                  <c:v>5078.3</c:v>
                </c:pt>
                <c:pt idx="31">
                  <c:v>4939.8999999999996</c:v>
                </c:pt>
                <c:pt idx="32">
                  <c:v>5309.1</c:v>
                </c:pt>
                <c:pt idx="33">
                  <c:v>5246.4</c:v>
                </c:pt>
                <c:pt idx="34">
                  <c:v>5059.3999999999996</c:v>
                </c:pt>
                <c:pt idx="35">
                  <c:v>4884.8</c:v>
                </c:pt>
                <c:pt idx="36">
                  <c:v>4945.3999999999996</c:v>
                </c:pt>
                <c:pt idx="37">
                  <c:v>4941.1000000000004</c:v>
                </c:pt>
                <c:pt idx="38">
                  <c:v>5028.7</c:v>
                </c:pt>
                <c:pt idx="39">
                  <c:v>4835</c:v>
                </c:pt>
                <c:pt idx="40">
                  <c:v>5104</c:v>
                </c:pt>
                <c:pt idx="41">
                  <c:v>5720.8</c:v>
                </c:pt>
                <c:pt idx="42">
                  <c:v>5422.3</c:v>
                </c:pt>
                <c:pt idx="43">
                  <c:v>5389.7</c:v>
                </c:pt>
                <c:pt idx="44">
                  <c:v>5564.8</c:v>
                </c:pt>
                <c:pt idx="45">
                  <c:v>5832.5</c:v>
                </c:pt>
                <c:pt idx="46">
                  <c:v>5957.3</c:v>
                </c:pt>
                <c:pt idx="47">
                  <c:v>6211.6</c:v>
                </c:pt>
                <c:pt idx="48">
                  <c:v>6171.5</c:v>
                </c:pt>
                <c:pt idx="49">
                  <c:v>6174.7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Sheet1!$A$2:$A$51</c:f>
              <c:strCache>
                <c:ptCount val="50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Sheet1!$C$2:$C$51</c:f>
              <c:numCache>
                <c:formatCode>General</c:formatCode>
                <c:ptCount val="50"/>
                <c:pt idx="0">
                  <c:v>18417</c:v>
                </c:pt>
                <c:pt idx="1">
                  <c:v>18399</c:v>
                </c:pt>
                <c:pt idx="2">
                  <c:v>17967</c:v>
                </c:pt>
                <c:pt idx="3">
                  <c:v>19303</c:v>
                </c:pt>
                <c:pt idx="4">
                  <c:v>18100</c:v>
                </c:pt>
                <c:pt idx="5">
                  <c:v>14238</c:v>
                </c:pt>
                <c:pt idx="6">
                  <c:v>13041</c:v>
                </c:pt>
                <c:pt idx="7">
                  <c:v>12685</c:v>
                </c:pt>
                <c:pt idx="8">
                  <c:v>11889</c:v>
                </c:pt>
                <c:pt idx="9">
                  <c:v>11093</c:v>
                </c:pt>
                <c:pt idx="10">
                  <c:v>11152</c:v>
                </c:pt>
                <c:pt idx="11">
                  <c:v>11029</c:v>
                </c:pt>
                <c:pt idx="12">
                  <c:v>11031</c:v>
                </c:pt>
                <c:pt idx="13">
                  <c:v>9901.2000000000007</c:v>
                </c:pt>
                <c:pt idx="14">
                  <c:v>10453</c:v>
                </c:pt>
                <c:pt idx="15">
                  <c:v>10831</c:v>
                </c:pt>
                <c:pt idx="16">
                  <c:v>11718</c:v>
                </c:pt>
                <c:pt idx="17">
                  <c:v>10977</c:v>
                </c:pt>
                <c:pt idx="18">
                  <c:v>11272</c:v>
                </c:pt>
                <c:pt idx="19">
                  <c:v>10688</c:v>
                </c:pt>
                <c:pt idx="20">
                  <c:v>11306</c:v>
                </c:pt>
                <c:pt idx="21">
                  <c:v>10321</c:v>
                </c:pt>
                <c:pt idx="22">
                  <c:v>10435</c:v>
                </c:pt>
                <c:pt idx="23">
                  <c:v>10135</c:v>
                </c:pt>
                <c:pt idx="24">
                  <c:v>10048</c:v>
                </c:pt>
                <c:pt idx="25">
                  <c:v>9793.5</c:v>
                </c:pt>
                <c:pt idx="26">
                  <c:v>9848.5</c:v>
                </c:pt>
                <c:pt idx="27">
                  <c:v>11027</c:v>
                </c:pt>
                <c:pt idx="28">
                  <c:v>11115</c:v>
                </c:pt>
                <c:pt idx="29">
                  <c:v>10711</c:v>
                </c:pt>
                <c:pt idx="30">
                  <c:v>11795</c:v>
                </c:pt>
                <c:pt idx="31">
                  <c:v>12646</c:v>
                </c:pt>
                <c:pt idx="32">
                  <c:v>13527</c:v>
                </c:pt>
                <c:pt idx="33">
                  <c:v>13263</c:v>
                </c:pt>
                <c:pt idx="34">
                  <c:v>12391</c:v>
                </c:pt>
                <c:pt idx="35">
                  <c:v>12834</c:v>
                </c:pt>
                <c:pt idx="36">
                  <c:v>13094</c:v>
                </c:pt>
                <c:pt idx="37">
                  <c:v>13611</c:v>
                </c:pt>
                <c:pt idx="38">
                  <c:v>15482</c:v>
                </c:pt>
                <c:pt idx="39">
                  <c:v>15397</c:v>
                </c:pt>
                <c:pt idx="40">
                  <c:v>17630</c:v>
                </c:pt>
                <c:pt idx="41">
                  <c:v>17892</c:v>
                </c:pt>
                <c:pt idx="42">
                  <c:v>17573</c:v>
                </c:pt>
                <c:pt idx="43">
                  <c:v>18932</c:v>
                </c:pt>
                <c:pt idx="44">
                  <c:v>19675</c:v>
                </c:pt>
                <c:pt idx="45">
                  <c:v>20572</c:v>
                </c:pt>
                <c:pt idx="46">
                  <c:v>20550</c:v>
                </c:pt>
                <c:pt idx="47">
                  <c:v>20572</c:v>
                </c:pt>
                <c:pt idx="48">
                  <c:v>21012</c:v>
                </c:pt>
                <c:pt idx="49">
                  <c:v>19638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30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9336324912824572"/>
          <c:y val="0.2495533379956586"/>
          <c:w val="9.9653549381193973E-2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048936277970915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1">
                  <c:v>5910.65</c:v>
                </c:pt>
                <c:pt idx="2">
                  <c:v>5943.83</c:v>
                </c:pt>
                <c:pt idx="3">
                  <c:v>6179.32</c:v>
                </c:pt>
                <c:pt idx="4">
                  <c:v>6484.61</c:v>
                </c:pt>
                <c:pt idx="5">
                  <c:v>3856.93</c:v>
                </c:pt>
                <c:pt idx="6">
                  <c:v>4102.33</c:v>
                </c:pt>
                <c:pt idx="7">
                  <c:v>4100.08</c:v>
                </c:pt>
                <c:pt idx="8">
                  <c:v>4568.3599999999997</c:v>
                </c:pt>
                <c:pt idx="9">
                  <c:v>4262.5200000000004</c:v>
                </c:pt>
                <c:pt idx="10">
                  <c:v>4089.08</c:v>
                </c:pt>
                <c:pt idx="11">
                  <c:v>4177.76</c:v>
                </c:pt>
                <c:pt idx="12">
                  <c:v>5311.35</c:v>
                </c:pt>
                <c:pt idx="13">
                  <c:v>4246.3500000000004</c:v>
                </c:pt>
                <c:pt idx="14">
                  <c:v>3867.01</c:v>
                </c:pt>
                <c:pt idx="15">
                  <c:v>3929.81</c:v>
                </c:pt>
                <c:pt idx="16">
                  <c:v>5028.3</c:v>
                </c:pt>
                <c:pt idx="17">
                  <c:v>3916.67</c:v>
                </c:pt>
                <c:pt idx="18">
                  <c:v>4424.9799999999996</c:v>
                </c:pt>
                <c:pt idx="19">
                  <c:v>3954.68</c:v>
                </c:pt>
                <c:pt idx="20">
                  <c:v>4408.26</c:v>
                </c:pt>
                <c:pt idx="21">
                  <c:v>3112.99</c:v>
                </c:pt>
                <c:pt idx="22">
                  <c:v>3384.06</c:v>
                </c:pt>
                <c:pt idx="23">
                  <c:v>3052.6</c:v>
                </c:pt>
                <c:pt idx="24">
                  <c:v>3726.13</c:v>
                </c:pt>
                <c:pt idx="25">
                  <c:v>2959.67</c:v>
                </c:pt>
                <c:pt idx="26">
                  <c:v>3011.84</c:v>
                </c:pt>
                <c:pt idx="27">
                  <c:v>3662.24</c:v>
                </c:pt>
                <c:pt idx="28">
                  <c:v>3323.75</c:v>
                </c:pt>
                <c:pt idx="29">
                  <c:v>2698.03</c:v>
                </c:pt>
                <c:pt idx="30">
                  <c:v>2647.08</c:v>
                </c:pt>
                <c:pt idx="31">
                  <c:v>2368.71</c:v>
                </c:pt>
                <c:pt idx="32">
                  <c:v>3442.25</c:v>
                </c:pt>
                <c:pt idx="33">
                  <c:v>2769.21</c:v>
                </c:pt>
                <c:pt idx="34">
                  <c:v>2710.34</c:v>
                </c:pt>
                <c:pt idx="35">
                  <c:v>2826.45</c:v>
                </c:pt>
                <c:pt idx="36">
                  <c:v>3168.29</c:v>
                </c:pt>
                <c:pt idx="37">
                  <c:v>2916.82</c:v>
                </c:pt>
                <c:pt idx="38">
                  <c:v>3159.58</c:v>
                </c:pt>
                <c:pt idx="39">
                  <c:v>2990.8</c:v>
                </c:pt>
                <c:pt idx="40">
                  <c:v>3388.85</c:v>
                </c:pt>
                <c:pt idx="41">
                  <c:v>3301.5</c:v>
                </c:pt>
                <c:pt idx="42">
                  <c:v>3262.76</c:v>
                </c:pt>
                <c:pt idx="43">
                  <c:v>3363.76</c:v>
                </c:pt>
                <c:pt idx="44">
                  <c:v>3739.82</c:v>
                </c:pt>
                <c:pt idx="45">
                  <c:v>3773.03</c:v>
                </c:pt>
                <c:pt idx="46">
                  <c:v>3842.32</c:v>
                </c:pt>
                <c:pt idx="47">
                  <c:v>4578.59</c:v>
                </c:pt>
                <c:pt idx="48">
                  <c:v>4996.2</c:v>
                </c:pt>
                <c:pt idx="49">
                  <c:v>3694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88-46F8-A7B6-E2A20C04D9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Sheet1!$C$2:$C$54</c:f>
              <c:numCache>
                <c:formatCode>General</c:formatCode>
                <c:ptCount val="53"/>
                <c:pt idx="1">
                  <c:v>5298.74</c:v>
                </c:pt>
                <c:pt idx="2">
                  <c:v>5191.18</c:v>
                </c:pt>
                <c:pt idx="3">
                  <c:v>5469.43</c:v>
                </c:pt>
                <c:pt idx="4">
                  <c:v>5812.91</c:v>
                </c:pt>
                <c:pt idx="5">
                  <c:v>3460.42</c:v>
                </c:pt>
                <c:pt idx="6">
                  <c:v>3593.65</c:v>
                </c:pt>
                <c:pt idx="7">
                  <c:v>3570.29</c:v>
                </c:pt>
                <c:pt idx="8">
                  <c:v>3995.87</c:v>
                </c:pt>
                <c:pt idx="9">
                  <c:v>3526.76</c:v>
                </c:pt>
                <c:pt idx="10">
                  <c:v>3551.09</c:v>
                </c:pt>
                <c:pt idx="11">
                  <c:v>3501.02</c:v>
                </c:pt>
                <c:pt idx="12">
                  <c:v>4508.26</c:v>
                </c:pt>
                <c:pt idx="13">
                  <c:v>3444.31</c:v>
                </c:pt>
                <c:pt idx="14">
                  <c:v>3335.82</c:v>
                </c:pt>
                <c:pt idx="15">
                  <c:v>3219.4</c:v>
                </c:pt>
                <c:pt idx="16">
                  <c:v>4221.2700000000004</c:v>
                </c:pt>
                <c:pt idx="17">
                  <c:v>3347.47</c:v>
                </c:pt>
                <c:pt idx="18">
                  <c:v>3912.19</c:v>
                </c:pt>
                <c:pt idx="19">
                  <c:v>3608.6</c:v>
                </c:pt>
                <c:pt idx="20">
                  <c:v>3964.41</c:v>
                </c:pt>
                <c:pt idx="21">
                  <c:v>2734.65</c:v>
                </c:pt>
                <c:pt idx="22">
                  <c:v>3033</c:v>
                </c:pt>
                <c:pt idx="23">
                  <c:v>2750.93</c:v>
                </c:pt>
                <c:pt idx="24">
                  <c:v>3446.37</c:v>
                </c:pt>
                <c:pt idx="25">
                  <c:v>2597.1799999999998</c:v>
                </c:pt>
                <c:pt idx="26">
                  <c:v>2636.92</c:v>
                </c:pt>
                <c:pt idx="27">
                  <c:v>3290.35</c:v>
                </c:pt>
                <c:pt idx="28">
                  <c:v>2963.62</c:v>
                </c:pt>
                <c:pt idx="29">
                  <c:v>2243.75</c:v>
                </c:pt>
                <c:pt idx="30">
                  <c:v>2238.14</c:v>
                </c:pt>
                <c:pt idx="31">
                  <c:v>2028.88</c:v>
                </c:pt>
                <c:pt idx="32">
                  <c:v>2870.66</c:v>
                </c:pt>
                <c:pt idx="33">
                  <c:v>2328.9699999999998</c:v>
                </c:pt>
                <c:pt idx="34">
                  <c:v>2287.04</c:v>
                </c:pt>
                <c:pt idx="35">
                  <c:v>2332.56</c:v>
                </c:pt>
                <c:pt idx="36">
                  <c:v>2716.03</c:v>
                </c:pt>
                <c:pt idx="37">
                  <c:v>2447.41</c:v>
                </c:pt>
                <c:pt idx="38">
                  <c:v>2552.41</c:v>
                </c:pt>
                <c:pt idx="39">
                  <c:v>2262.1999999999998</c:v>
                </c:pt>
                <c:pt idx="40">
                  <c:v>2607.86</c:v>
                </c:pt>
                <c:pt idx="41">
                  <c:v>2658.98</c:v>
                </c:pt>
                <c:pt idx="42">
                  <c:v>2616.9699999999998</c:v>
                </c:pt>
                <c:pt idx="43">
                  <c:v>2686.31</c:v>
                </c:pt>
                <c:pt idx="44">
                  <c:v>3018.07</c:v>
                </c:pt>
                <c:pt idx="45">
                  <c:v>3111.33</c:v>
                </c:pt>
                <c:pt idx="46">
                  <c:v>3136.22</c:v>
                </c:pt>
                <c:pt idx="47">
                  <c:v>3921.85</c:v>
                </c:pt>
                <c:pt idx="48">
                  <c:v>4270.5</c:v>
                </c:pt>
                <c:pt idx="49">
                  <c:v>2977.3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88-46F8-A7B6-E2A20C04D9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Sheet1!$A$2:$A$54</c:f>
              <c:strCache>
                <c:ptCount val="50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  <c:pt idx="49">
                  <c:v>2020,I</c:v>
                </c:pt>
              </c:strCache>
            </c:strRef>
          </c:cat>
          <c:val>
            <c:numRef>
              <c:f>Sheet1!$D$2:$D$54</c:f>
              <c:numCache>
                <c:formatCode>General</c:formatCode>
                <c:ptCount val="53"/>
                <c:pt idx="1">
                  <c:v>611.91</c:v>
                </c:pt>
                <c:pt idx="2">
                  <c:v>752.65</c:v>
                </c:pt>
                <c:pt idx="3">
                  <c:v>709.9</c:v>
                </c:pt>
                <c:pt idx="4">
                  <c:v>671.7</c:v>
                </c:pt>
                <c:pt idx="5">
                  <c:v>396.51</c:v>
                </c:pt>
                <c:pt idx="6">
                  <c:v>508.68</c:v>
                </c:pt>
                <c:pt idx="7">
                  <c:v>529.79</c:v>
                </c:pt>
                <c:pt idx="8">
                  <c:v>572.49</c:v>
                </c:pt>
                <c:pt idx="9">
                  <c:v>735.76</c:v>
                </c:pt>
                <c:pt idx="10">
                  <c:v>537.99</c:v>
                </c:pt>
                <c:pt idx="11">
                  <c:v>676.74</c:v>
                </c:pt>
                <c:pt idx="12">
                  <c:v>803.08</c:v>
                </c:pt>
                <c:pt idx="13">
                  <c:v>802.04</c:v>
                </c:pt>
                <c:pt idx="14">
                  <c:v>531.19000000000005</c:v>
                </c:pt>
                <c:pt idx="15">
                  <c:v>710.41</c:v>
                </c:pt>
                <c:pt idx="16">
                  <c:v>807.03</c:v>
                </c:pt>
                <c:pt idx="17">
                  <c:v>569.20000000000005</c:v>
                </c:pt>
                <c:pt idx="18">
                  <c:v>512.79</c:v>
                </c:pt>
                <c:pt idx="19">
                  <c:v>346.08</c:v>
                </c:pt>
                <c:pt idx="20">
                  <c:v>443.85</c:v>
                </c:pt>
                <c:pt idx="21">
                  <c:v>378.34</c:v>
                </c:pt>
                <c:pt idx="22">
                  <c:v>351.06</c:v>
                </c:pt>
                <c:pt idx="23">
                  <c:v>301.67</c:v>
                </c:pt>
                <c:pt idx="24">
                  <c:v>279.77</c:v>
                </c:pt>
                <c:pt idx="25">
                  <c:v>362.49</c:v>
                </c:pt>
                <c:pt idx="26">
                  <c:v>374.93</c:v>
                </c:pt>
                <c:pt idx="27">
                  <c:v>371.89</c:v>
                </c:pt>
                <c:pt idx="28">
                  <c:v>360.14</c:v>
                </c:pt>
                <c:pt idx="29">
                  <c:v>454.28</c:v>
                </c:pt>
                <c:pt idx="30">
                  <c:v>408.94</c:v>
                </c:pt>
                <c:pt idx="31">
                  <c:v>339.83</c:v>
                </c:pt>
                <c:pt idx="32">
                  <c:v>571.59</c:v>
                </c:pt>
                <c:pt idx="33">
                  <c:v>440.24</c:v>
                </c:pt>
                <c:pt idx="34">
                  <c:v>423.29</c:v>
                </c:pt>
                <c:pt idx="35">
                  <c:v>493.9</c:v>
                </c:pt>
                <c:pt idx="36">
                  <c:v>452.26</c:v>
                </c:pt>
                <c:pt idx="37">
                  <c:v>469.4</c:v>
                </c:pt>
                <c:pt idx="38">
                  <c:v>607.16999999999996</c:v>
                </c:pt>
                <c:pt idx="39">
                  <c:v>728.61</c:v>
                </c:pt>
                <c:pt idx="40">
                  <c:v>780.99</c:v>
                </c:pt>
                <c:pt idx="41">
                  <c:v>642.52</c:v>
                </c:pt>
                <c:pt idx="42">
                  <c:v>645.79999999999995</c:v>
                </c:pt>
                <c:pt idx="43">
                  <c:v>677.44</c:v>
                </c:pt>
                <c:pt idx="44">
                  <c:v>721.75</c:v>
                </c:pt>
                <c:pt idx="45">
                  <c:v>661.7</c:v>
                </c:pt>
                <c:pt idx="46">
                  <c:v>706.1</c:v>
                </c:pt>
                <c:pt idx="47">
                  <c:v>656.74</c:v>
                </c:pt>
                <c:pt idx="48">
                  <c:v>725.7</c:v>
                </c:pt>
                <c:pt idx="49">
                  <c:v>716.7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88-46F8-A7B6-E2A20C04D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1307952"/>
        <c:axId val="371308344"/>
      </c:lineChart>
      <c:catAx>
        <c:axId val="37130795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1308344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1308344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1307952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186941586898692"/>
          <c:y val="0.19757124334097242"/>
          <c:w val="0.12813058413101314"/>
          <c:h val="0.5914943524315194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4622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1012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699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603" y="1975958"/>
            <a:ext cx="4813996" cy="10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CD9711-B79C-44AA-92AF-F487B44B99C1}" type="datetime1">
              <a:rPr lang="en-US" smtClean="0"/>
              <a:t>5/4/2020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0F5C09-30E4-468F-B4DD-3CFFB8A0562D}" type="datetime1">
              <a:rPr lang="en-US" smtClean="0"/>
              <a:t>5/4/2020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DAF6C7-377E-4B08-AD5D-A0E3391FAA17}" type="datetime1">
              <a:rPr lang="en-US" smtClean="0"/>
              <a:t>5/4/2020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EC0B6-2E25-4D18-9E30-E0B3C0C6522E}" type="datetime1">
              <a:rPr lang="en-US" smtClean="0"/>
              <a:t>5/4/2020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C09E36-3F44-42B7-8655-A8C000CE7DD4}" type="datetime1">
              <a:rPr lang="en-US" smtClean="0"/>
              <a:t>5/4/2020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BCD378-01EB-4810-9C8E-3D1469448D83}" type="datetime1">
              <a:rPr lang="en-US" smtClean="0"/>
              <a:t>5/4/2020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5ADCA-8E35-4E8D-BC4B-9F473597696F}" type="datetime1">
              <a:rPr lang="en-US" smtClean="0"/>
              <a:t>5/4/2020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E4C3-436B-4D27-8703-03F6D6D87FC4}" type="datetime1">
              <a:rPr lang="en-US" smtClean="0"/>
              <a:t>5/4/2020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2F7AA48-13C6-4B92-BA02-8193D7A1134B}" type="datetime1">
              <a:rPr lang="en-US" smtClean="0"/>
              <a:t>5/4/2020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FBA45B5-99AE-4DC6-AE90-F0CC4C496FAF}" type="datetime1">
              <a:rPr lang="en-US" smtClean="0"/>
              <a:t>5/4/2020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0DB5D-D05F-42FA-A6C6-AB6B33FAEAF0}" type="datetime1">
              <a:rPr lang="en-US" smtClean="0"/>
              <a:t>5/4/2020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6805023-F229-4028-A7EF-BB668AB9EE9F}" type="datetime1">
              <a:rPr lang="en-US" smtClean="0"/>
              <a:t>5/4/2020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0DE9654-8D3A-4D0F-9C7A-6BE18DC017F8}" type="datetime1">
              <a:rPr lang="en-US" smtClean="0"/>
              <a:t>5/4/2020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688634B-769C-4DA7-B947-A5E1A37A12CA}" type="datetime1">
              <a:rPr lang="en-US" smtClean="0"/>
              <a:t>5/4/2020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047978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629FD3F-FAE6-4882-B622-8AEC5F7555EC}" type="datetime1">
              <a:rPr lang="en-US" smtClean="0"/>
              <a:t>5/4/2020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69623BB-AB23-4AFE-B23E-43D0AC6BAC09}" type="datetime1">
              <a:rPr lang="en-US" smtClean="0"/>
              <a:t>5/4/2020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/>
              <a:t>5/4/2020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ADDE7DF-11E5-41DD-A98E-E4FDFA50E2CA}" type="datetime1">
              <a:rPr lang="en-US" smtClean="0"/>
              <a:t>5/4/2020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E15E6F7-FA86-41FD-A9AD-AFA2377AF82F}" type="datetime1">
              <a:rPr lang="en-US" smtClean="0"/>
              <a:t>5/4/2020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984966-0882-4C80-8501-F671FCC519FE}" type="datetime1">
              <a:rPr lang="en-US" smtClean="0"/>
              <a:t>5/4/2020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E00E6F-8D33-4515-8E96-EC6D63C57588}" type="datetime1">
              <a:rPr lang="en-US" smtClean="0"/>
              <a:t>5/4/2020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056C22-45A8-47B5-A6D7-BB7CD2C4EB10}" type="datetime1">
              <a:rPr lang="en-US" smtClean="0"/>
              <a:t>5/4/2020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12F6D-C4D5-4F69-B1C8-58486C607391}" type="datetime1">
              <a:rPr lang="en-US" smtClean="0"/>
              <a:t>5/4/2020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24F31-7927-4FF7-AF2F-588759863600}" type="datetime1">
              <a:rPr lang="en-US" smtClean="0"/>
              <a:t>5/4/2020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22BBE-49BA-464E-9D21-CF342899C60D}" type="datetime1">
              <a:rPr lang="en-US" smtClean="0"/>
              <a:t>5/4/2020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0A5ED-6AB1-4AF1-A5CF-257A19B62523}" type="datetime1">
              <a:rPr lang="en-US" smtClean="0"/>
              <a:t>5/4/2020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9E41B-9EFE-4C4A-A95F-7439E186849E}" type="datetime1">
              <a:rPr lang="en-US" smtClean="0"/>
              <a:t>5/4/2020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47E46FA-4437-4E43-8891-B8D611D31DE6}" type="datetime1">
              <a:rPr lang="en-US" smtClean="0"/>
              <a:t>5/4/2020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6" y="4728047"/>
            <a:ext cx="203507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9CA583E-2143-412E-B423-CA2B7C213F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5536" y="75092"/>
            <a:ext cx="7992000" cy="582048"/>
          </a:xfrm>
        </p:spPr>
        <p:txBody>
          <a:bodyPr>
            <a:noAutofit/>
          </a:bodyPr>
          <a:lstStyle/>
          <a:p>
            <a:r>
              <a:rPr lang="fi-FI" sz="1800" dirty="0" err="1"/>
              <a:t>Eurozone</a:t>
            </a:r>
            <a:r>
              <a:rPr lang="fi-FI" sz="1800" dirty="0"/>
              <a:t> </a:t>
            </a:r>
            <a:r>
              <a:rPr lang="fi-FI" sz="1800" dirty="0" err="1"/>
              <a:t>Purchasing</a:t>
            </a:r>
            <a:r>
              <a:rPr lang="fi-FI" sz="1800" dirty="0"/>
              <a:t> </a:t>
            </a:r>
            <a:r>
              <a:rPr lang="fi-FI" sz="1800" dirty="0" err="1"/>
              <a:t>Managers</a:t>
            </a:r>
            <a:r>
              <a:rPr lang="fi-FI" sz="1800" dirty="0"/>
              <a:t>’ Index </a:t>
            </a:r>
            <a:r>
              <a:rPr lang="fi-FI" sz="1800" dirty="0" err="1"/>
              <a:t>Dropped</a:t>
            </a:r>
            <a:r>
              <a:rPr lang="fi-FI" sz="1800" dirty="0"/>
              <a:t> to a </a:t>
            </a:r>
            <a:r>
              <a:rPr lang="fi-FI" sz="1800" dirty="0" err="1"/>
              <a:t>Record</a:t>
            </a:r>
            <a:r>
              <a:rPr lang="fi-FI" sz="1800" dirty="0"/>
              <a:t> </a:t>
            </a:r>
            <a:r>
              <a:rPr lang="fi-FI" sz="1800" dirty="0" err="1"/>
              <a:t>low</a:t>
            </a:r>
            <a:r>
              <a:rPr lang="fi-FI" sz="1800" dirty="0"/>
              <a:t> </a:t>
            </a:r>
            <a:r>
              <a:rPr lang="fi-FI" sz="1800" dirty="0" err="1"/>
              <a:t>level</a:t>
            </a:r>
            <a:endParaRPr lang="fi-FI" sz="180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3F4F49F-38A6-4D48-A4FD-0DBD968D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F666D5-19BF-40D5-A075-087728805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5/4/2020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1ED1C86-E374-4956-A2B6-996C6A923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AB94732-1D41-48E9-BAB5-0EBF8908C6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IHS Markit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3F00DE1-BB52-494B-A4A7-CDB86FA17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208" y="945601"/>
            <a:ext cx="5904656" cy="349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36293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Order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Technology Industry* in Finland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31st </a:t>
            </a:r>
            <a:r>
              <a:rPr lang="fi-FI" dirty="0" err="1"/>
              <a:t>March</a:t>
            </a:r>
            <a:r>
              <a:rPr lang="fi-FI" dirty="0"/>
              <a:t> 2020.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394126606"/>
              </p:ext>
            </p:extLst>
          </p:nvPr>
        </p:nvGraphicFramePr>
        <p:xfrm>
          <a:off x="252000" y="1016527"/>
          <a:ext cx="8617967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prices</a:t>
            </a:r>
            <a:endParaRPr lang="fi-FI" sz="1050" dirty="0">
              <a:solidFill>
                <a:schemeClr val="tx2"/>
              </a:solidFill>
              <a:latin typeface="+mj-lt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591824"/>
              </p:ext>
            </p:extLst>
          </p:nvPr>
        </p:nvGraphicFramePr>
        <p:xfrm>
          <a:off x="3470383" y="3923754"/>
          <a:ext cx="3835454" cy="803820"/>
        </p:xfrm>
        <a:graphic>
          <a:graphicData uri="http://schemas.openxmlformats.org/drawingml/2006/table">
            <a:tbl>
              <a:tblPr/>
              <a:tblGrid>
                <a:gridCol w="829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31.3.2020 / 31.3.2019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31.3.2020 / 31.12.2019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348318" y="3954148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metals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,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endParaRPr lang="fi-FI" sz="900" dirty="0">
              <a:solidFill>
                <a:schemeClr val="tx2"/>
              </a:solidFill>
              <a:ea typeface="Arial Unicode MS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012160" y="115358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FBDCE61F-2F2A-4775-953D-6021809B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099B7958-22D2-4A28-B3E7-A9CDA5A671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5/4/2020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6" name="Taulukko 15">
            <a:extLst>
              <a:ext uri="{FF2B5EF4-FFF2-40B4-BE49-F238E27FC236}">
                <a16:creationId xmlns:a16="http://schemas.microsoft.com/office/drawing/2014/main" id="{95AF3DB4-832C-47A2-B907-1EB7C09B97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224714"/>
              </p:ext>
            </p:extLst>
          </p:nvPr>
        </p:nvGraphicFramePr>
        <p:xfrm>
          <a:off x="899593" y="3600200"/>
          <a:ext cx="7200801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4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3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3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38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3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38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38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24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2434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52434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52434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52434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85950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43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Value of New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Electronics</a:t>
            </a:r>
            <a:r>
              <a:rPr lang="fi-FI" dirty="0"/>
              <a:t> and </a:t>
            </a:r>
            <a:r>
              <a:rPr lang="fi-FI" dirty="0" err="1"/>
              <a:t>Electrotechnical</a:t>
            </a:r>
            <a:r>
              <a:rPr lang="fi-FI" dirty="0"/>
              <a:t>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11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25626978"/>
              </p:ext>
            </p:extLst>
          </p:nvPr>
        </p:nvGraphicFramePr>
        <p:xfrm>
          <a:off x="179512" y="1016526"/>
          <a:ext cx="8712487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840891"/>
              </p:ext>
            </p:extLst>
          </p:nvPr>
        </p:nvGraphicFramePr>
        <p:xfrm>
          <a:off x="850901" y="3673367"/>
          <a:ext cx="6864349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7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77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77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77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77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64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84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84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84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8443">
                  <a:extLst>
                    <a:ext uri="{9D8B030D-6E8A-4147-A177-3AD203B41FA5}">
                      <a16:colId xmlns:a16="http://schemas.microsoft.com/office/drawing/2014/main" val="3598797742"/>
                    </a:ext>
                  </a:extLst>
                </a:gridCol>
                <a:gridCol w="528443">
                  <a:extLst>
                    <a:ext uri="{9D8B030D-6E8A-4147-A177-3AD203B41FA5}">
                      <a16:colId xmlns:a16="http://schemas.microsoft.com/office/drawing/2014/main" val="3137109403"/>
                    </a:ext>
                  </a:extLst>
                </a:gridCol>
                <a:gridCol w="528443">
                  <a:extLst>
                    <a:ext uri="{9D8B030D-6E8A-4147-A177-3AD203B41FA5}">
                      <a16:colId xmlns:a16="http://schemas.microsoft.com/office/drawing/2014/main" val="3771673844"/>
                    </a:ext>
                  </a:extLst>
                </a:gridCol>
                <a:gridCol w="528443">
                  <a:extLst>
                    <a:ext uri="{9D8B030D-6E8A-4147-A177-3AD203B41FA5}">
                      <a16:colId xmlns:a16="http://schemas.microsoft.com/office/drawing/2014/main" val="287339861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31052" y="113996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37804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I,2020 / I,2019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I,2020 / IV,2019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7470ED60-F841-4D1F-8D69-43DBD20056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January-March</a:t>
            </a:r>
            <a:r>
              <a:rPr lang="fi-FI" dirty="0"/>
              <a:t> 2020.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FE4BA5F5-BBDA-42B7-B723-97920452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1B8CE5A2-6E9A-4024-B92E-5831CA2429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5/4/2020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7101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Order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Electronics</a:t>
            </a:r>
            <a:r>
              <a:rPr lang="fi-FI" dirty="0"/>
              <a:t> and </a:t>
            </a:r>
            <a:r>
              <a:rPr lang="fi-FI" dirty="0" err="1"/>
              <a:t>Electrotechnical</a:t>
            </a:r>
            <a:r>
              <a:rPr lang="fi-FI" dirty="0"/>
              <a:t>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12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12671834"/>
              </p:ext>
            </p:extLst>
          </p:nvPr>
        </p:nvGraphicFramePr>
        <p:xfrm>
          <a:off x="179512" y="1081327"/>
          <a:ext cx="8856984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43144" y="1109043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761266"/>
              </p:ext>
            </p:extLst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31.3.2020 / 31.3.2019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31.3.2020 / 31.12.2019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444208" y="1851670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23F05F4A-199D-4EF4-A2F8-573CC571D2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31st </a:t>
            </a:r>
            <a:r>
              <a:rPr lang="fi-FI" dirty="0" err="1"/>
              <a:t>March</a:t>
            </a:r>
            <a:r>
              <a:rPr lang="fi-FI" dirty="0"/>
              <a:t> 2020. 	</a:t>
            </a:r>
          </a:p>
          <a:p>
            <a:endParaRPr lang="fi-FI" dirty="0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A07729EC-C717-48B6-9C3A-A4A23B994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13AD7C9E-5F00-4FF2-8C0D-24271C940C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5/4/2020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7" name="Taulukko 16">
            <a:extLst>
              <a:ext uri="{FF2B5EF4-FFF2-40B4-BE49-F238E27FC236}">
                <a16:creationId xmlns:a16="http://schemas.microsoft.com/office/drawing/2014/main" id="{F981C491-E56D-413E-8873-319BFD836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489086"/>
              </p:ext>
            </p:extLst>
          </p:nvPr>
        </p:nvGraphicFramePr>
        <p:xfrm>
          <a:off x="827585" y="3600200"/>
          <a:ext cx="7272811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0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93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93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93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93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93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79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7958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57958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57958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57958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174783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Value of New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Mechanical</a:t>
            </a:r>
            <a:r>
              <a:rPr lang="fi-FI" dirty="0"/>
              <a:t>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13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44404802"/>
              </p:ext>
            </p:extLst>
          </p:nvPr>
        </p:nvGraphicFramePr>
        <p:xfrm>
          <a:off x="179512" y="1058780"/>
          <a:ext cx="8640959" cy="300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5839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791489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I,2020 / I,2019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I,2020 / IV,2019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B82B029D-354B-4A5F-9DCF-121ABF342C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January-March</a:t>
            </a:r>
            <a:r>
              <a:rPr lang="fi-FI" dirty="0"/>
              <a:t> 2020.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1660C1B4-1490-49C7-9940-1EA1A7A2A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87FB7CFE-E3D7-4687-B205-B9C6FAEFE6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5/4/2020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6" name="Taulukko 15">
            <a:extLst>
              <a:ext uri="{FF2B5EF4-FFF2-40B4-BE49-F238E27FC236}">
                <a16:creationId xmlns:a16="http://schemas.microsoft.com/office/drawing/2014/main" id="{011FBC66-1887-4B56-A43E-453988A8BE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155097"/>
              </p:ext>
            </p:extLst>
          </p:nvPr>
        </p:nvGraphicFramePr>
        <p:xfrm>
          <a:off x="850901" y="3673367"/>
          <a:ext cx="6864349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7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77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77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77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77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64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84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84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84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8443">
                  <a:extLst>
                    <a:ext uri="{9D8B030D-6E8A-4147-A177-3AD203B41FA5}">
                      <a16:colId xmlns:a16="http://schemas.microsoft.com/office/drawing/2014/main" val="3598797742"/>
                    </a:ext>
                  </a:extLst>
                </a:gridCol>
                <a:gridCol w="528443">
                  <a:extLst>
                    <a:ext uri="{9D8B030D-6E8A-4147-A177-3AD203B41FA5}">
                      <a16:colId xmlns:a16="http://schemas.microsoft.com/office/drawing/2014/main" val="3137109403"/>
                    </a:ext>
                  </a:extLst>
                </a:gridCol>
                <a:gridCol w="528443">
                  <a:extLst>
                    <a:ext uri="{9D8B030D-6E8A-4147-A177-3AD203B41FA5}">
                      <a16:colId xmlns:a16="http://schemas.microsoft.com/office/drawing/2014/main" val="3771673844"/>
                    </a:ext>
                  </a:extLst>
                </a:gridCol>
                <a:gridCol w="528443">
                  <a:extLst>
                    <a:ext uri="{9D8B030D-6E8A-4147-A177-3AD203B41FA5}">
                      <a16:colId xmlns:a16="http://schemas.microsoft.com/office/drawing/2014/main" val="287339861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79322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Order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Mechanical</a:t>
            </a:r>
            <a:r>
              <a:rPr lang="fi-FI" dirty="0"/>
              <a:t> Engineering in Finland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14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78144288"/>
              </p:ext>
            </p:extLst>
          </p:nvPr>
        </p:nvGraphicFramePr>
        <p:xfrm>
          <a:off x="282027" y="1081327"/>
          <a:ext cx="8587939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87887" y="1191591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587945"/>
              </p:ext>
            </p:extLst>
          </p:nvPr>
        </p:nvGraphicFramePr>
        <p:xfrm>
          <a:off x="3405582" y="3923754"/>
          <a:ext cx="3900255" cy="772021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31.3.2020 / 31.3.2019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31.3.2020 / 31.12.2019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333822" y="1219203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B2A103DC-790C-44DC-A642-6A65DF40D9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31st </a:t>
            </a:r>
            <a:r>
              <a:rPr lang="fi-FI" dirty="0" err="1"/>
              <a:t>March</a:t>
            </a:r>
            <a:r>
              <a:rPr lang="fi-FI" dirty="0"/>
              <a:t> 2020. </a:t>
            </a: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389267A1-E18E-43C7-A33A-ADE5E04E8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3F26D122-01DE-4AB3-9E40-F038F03BBD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5/4/2020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6" name="Taulukko 15">
            <a:extLst>
              <a:ext uri="{FF2B5EF4-FFF2-40B4-BE49-F238E27FC236}">
                <a16:creationId xmlns:a16="http://schemas.microsoft.com/office/drawing/2014/main" id="{408A831B-BFCF-4C3E-B1C8-70FCC54C6E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89980"/>
              </p:ext>
            </p:extLst>
          </p:nvPr>
        </p:nvGraphicFramePr>
        <p:xfrm>
          <a:off x="899592" y="3611451"/>
          <a:ext cx="7344409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5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4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4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4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4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34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3451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63451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63451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63451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687898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Turnover of the Metals Industry in Finland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15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 err="1"/>
              <a:t>Seasonal</a:t>
            </a:r>
            <a:r>
              <a:rPr lang="fi-FI" dirty="0"/>
              <a:t> </a:t>
            </a:r>
            <a:r>
              <a:rPr lang="fi-FI" dirty="0" err="1"/>
              <a:t>adjusted</a:t>
            </a:r>
            <a:r>
              <a:rPr lang="fi-FI" dirty="0"/>
              <a:t> </a:t>
            </a:r>
            <a:r>
              <a:rPr lang="fi-FI" dirty="0" err="1"/>
              <a:t>turnover</a:t>
            </a:r>
            <a:r>
              <a:rPr lang="fi-FI" dirty="0"/>
              <a:t> </a:t>
            </a:r>
            <a:r>
              <a:rPr lang="fi-FI" dirty="0" err="1"/>
              <a:t>index</a:t>
            </a:r>
            <a:endParaRPr lang="fi-FI" dirty="0"/>
          </a:p>
          <a:p>
            <a:r>
              <a:rPr lang="fi-FI" dirty="0"/>
              <a:t>Source: </a:t>
            </a:r>
            <a:r>
              <a:rPr lang="fi-FI" dirty="0" err="1"/>
              <a:t>Statistics</a:t>
            </a:r>
            <a:r>
              <a:rPr lang="fi-FI" dirty="0"/>
              <a:t> Finland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5E06C8B6-9E72-4361-9594-D578FDD5BF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5/4/2020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95B98D25-C831-41D1-91A4-2DE718A69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7A864BE1-DE3F-45F4-BB78-C1EAB6A2F77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287114874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7A864BE1-DE3F-45F4-BB78-C1EAB6A2F7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324440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Production Volume of the Metals Industry in Finland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 err="1"/>
              <a:t>Seasonal</a:t>
            </a:r>
            <a:r>
              <a:rPr lang="fi-FI" dirty="0"/>
              <a:t> </a:t>
            </a:r>
            <a:r>
              <a:rPr lang="fi-FI" dirty="0" err="1"/>
              <a:t>adjusted</a:t>
            </a:r>
            <a:r>
              <a:rPr lang="fi-FI" dirty="0"/>
              <a:t> </a:t>
            </a:r>
            <a:r>
              <a:rPr lang="fi-FI" dirty="0" err="1"/>
              <a:t>volume</a:t>
            </a:r>
            <a:r>
              <a:rPr lang="fi-FI" dirty="0"/>
              <a:t> </a:t>
            </a:r>
            <a:r>
              <a:rPr lang="fi-FI" dirty="0" err="1"/>
              <a:t>index</a:t>
            </a:r>
            <a:endParaRPr lang="fi-FI" dirty="0"/>
          </a:p>
          <a:p>
            <a:r>
              <a:rPr lang="fi-FI" dirty="0"/>
              <a:t>Source: </a:t>
            </a:r>
            <a:r>
              <a:rPr lang="fi-FI" dirty="0" err="1"/>
              <a:t>Statistics</a:t>
            </a:r>
            <a:r>
              <a:rPr lang="fi-FI" dirty="0"/>
              <a:t> Finland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14B792B5-A582-4E1B-B4D7-9DD4B6204F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5/4/2020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8B1FC13A-19C8-406E-B6A4-2F35E83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C0294D50-25F0-4810-B95E-FC41331307D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691452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C0294D50-25F0-4810-B95E-FC41331307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8939355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New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Consulting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17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11348959"/>
              </p:ext>
            </p:extLst>
          </p:nvPr>
        </p:nvGraphicFramePr>
        <p:xfrm>
          <a:off x="179513" y="1016526"/>
          <a:ext cx="8784976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37599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465752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I,2020 / I,2019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I,2020 / IV,2019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kstin paikkamerkki 6">
            <a:extLst>
              <a:ext uri="{FF2B5EF4-FFF2-40B4-BE49-F238E27FC236}">
                <a16:creationId xmlns:a16="http://schemas.microsoft.com/office/drawing/2014/main" id="{B1D6AD6E-1E76-40F0-A297-8C5A72E179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January-March</a:t>
            </a:r>
            <a:r>
              <a:rPr lang="fi-FI" dirty="0"/>
              <a:t> 2020. 	</a:t>
            </a:r>
          </a:p>
          <a:p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4B52DA23-C18C-4C36-BDB5-D22BB5CB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A1EDC32D-DDCD-40A4-902D-623A17EB7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5/4/2020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5" name="Taulukko 14">
            <a:extLst>
              <a:ext uri="{FF2B5EF4-FFF2-40B4-BE49-F238E27FC236}">
                <a16:creationId xmlns:a16="http://schemas.microsoft.com/office/drawing/2014/main" id="{63DEC34D-4409-4600-A55A-648A21D68F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08852"/>
              </p:ext>
            </p:extLst>
          </p:nvPr>
        </p:nvGraphicFramePr>
        <p:xfrm>
          <a:off x="850901" y="3673367"/>
          <a:ext cx="6889448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9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9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96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96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96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83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0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0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0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30375">
                  <a:extLst>
                    <a:ext uri="{9D8B030D-6E8A-4147-A177-3AD203B41FA5}">
                      <a16:colId xmlns:a16="http://schemas.microsoft.com/office/drawing/2014/main" val="3598797742"/>
                    </a:ext>
                  </a:extLst>
                </a:gridCol>
                <a:gridCol w="530375">
                  <a:extLst>
                    <a:ext uri="{9D8B030D-6E8A-4147-A177-3AD203B41FA5}">
                      <a16:colId xmlns:a16="http://schemas.microsoft.com/office/drawing/2014/main" val="3137109403"/>
                    </a:ext>
                  </a:extLst>
                </a:gridCol>
                <a:gridCol w="530375">
                  <a:extLst>
                    <a:ext uri="{9D8B030D-6E8A-4147-A177-3AD203B41FA5}">
                      <a16:colId xmlns:a16="http://schemas.microsoft.com/office/drawing/2014/main" val="3771673844"/>
                    </a:ext>
                  </a:extLst>
                </a:gridCol>
                <a:gridCol w="530375">
                  <a:extLst>
                    <a:ext uri="{9D8B030D-6E8A-4147-A177-3AD203B41FA5}">
                      <a16:colId xmlns:a16="http://schemas.microsoft.com/office/drawing/2014/main" val="287339861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8240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Order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Consulting Engineering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18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76394703"/>
              </p:ext>
            </p:extLst>
          </p:nvPr>
        </p:nvGraphicFramePr>
        <p:xfrm>
          <a:off x="381000" y="1016527"/>
          <a:ext cx="8488967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9520" y="109511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364058"/>
              </p:ext>
            </p:extLst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31.3.2020 / 31.3.2019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31.3.2020 / 31.12.2019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386428" y="1116008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Combined</a:t>
            </a:r>
            <a:endParaRPr lang="fi-FI" sz="1050" dirty="0">
              <a:solidFill>
                <a:schemeClr val="tx2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43D531D8-AF4F-4619-94DF-84C29772EE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31st </a:t>
            </a:r>
            <a:r>
              <a:rPr lang="fi-FI" dirty="0" err="1"/>
              <a:t>March</a:t>
            </a:r>
            <a:r>
              <a:rPr lang="fi-FI" dirty="0"/>
              <a:t> 2020. </a:t>
            </a: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59505606-5EF4-4344-BAC8-935C8B8A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39CB5F82-1767-4776-AE63-EC949C2EA1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5/4/2020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6" name="Taulukko 15">
            <a:extLst>
              <a:ext uri="{FF2B5EF4-FFF2-40B4-BE49-F238E27FC236}">
                <a16:creationId xmlns:a16="http://schemas.microsoft.com/office/drawing/2014/main" id="{CC39EC0A-7CA7-4991-9F12-3C83EFFC2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63056"/>
              </p:ext>
            </p:extLst>
          </p:nvPr>
        </p:nvGraphicFramePr>
        <p:xfrm>
          <a:off x="899592" y="3611451"/>
          <a:ext cx="7344409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5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4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4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4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4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34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3451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63451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63451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63451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407423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New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Technology*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19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34836689"/>
              </p:ext>
            </p:extLst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3996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094585"/>
              </p:ext>
            </p:extLst>
          </p:nvPr>
        </p:nvGraphicFramePr>
        <p:xfrm>
          <a:off x="3438453" y="3934949"/>
          <a:ext cx="3767898" cy="40191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I,2020 / I,2019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I,2020 / IV,2019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325169" y="4358484"/>
            <a:ext cx="27372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</a:p>
        </p:txBody>
      </p:sp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BB5F8D72-9B1E-414E-B7CA-2B36A35956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January-March</a:t>
            </a:r>
            <a:r>
              <a:rPr lang="fi-FI" dirty="0"/>
              <a:t> 2020. 	</a:t>
            </a:r>
          </a:p>
          <a:p>
            <a:endParaRPr lang="fi-FI" dirty="0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EC57FA40-0F28-419E-B493-8039C952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6CFE43A0-F8F0-4648-A318-BE75AAC38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5/4/2020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7" name="Taulukko 16">
            <a:extLst>
              <a:ext uri="{FF2B5EF4-FFF2-40B4-BE49-F238E27FC236}">
                <a16:creationId xmlns:a16="http://schemas.microsoft.com/office/drawing/2014/main" id="{D3672D33-764E-4A83-AB4E-21113D8B84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155114"/>
              </p:ext>
            </p:extLst>
          </p:nvPr>
        </p:nvGraphicFramePr>
        <p:xfrm>
          <a:off x="850901" y="3673367"/>
          <a:ext cx="6889448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9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9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96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96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96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83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0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0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0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30375">
                  <a:extLst>
                    <a:ext uri="{9D8B030D-6E8A-4147-A177-3AD203B41FA5}">
                      <a16:colId xmlns:a16="http://schemas.microsoft.com/office/drawing/2014/main" val="3598797742"/>
                    </a:ext>
                  </a:extLst>
                </a:gridCol>
                <a:gridCol w="530375">
                  <a:extLst>
                    <a:ext uri="{9D8B030D-6E8A-4147-A177-3AD203B41FA5}">
                      <a16:colId xmlns:a16="http://schemas.microsoft.com/office/drawing/2014/main" val="3137109403"/>
                    </a:ext>
                  </a:extLst>
                </a:gridCol>
                <a:gridCol w="530375">
                  <a:extLst>
                    <a:ext uri="{9D8B030D-6E8A-4147-A177-3AD203B41FA5}">
                      <a16:colId xmlns:a16="http://schemas.microsoft.com/office/drawing/2014/main" val="3771673844"/>
                    </a:ext>
                  </a:extLst>
                </a:gridCol>
                <a:gridCol w="530375">
                  <a:extLst>
                    <a:ext uri="{9D8B030D-6E8A-4147-A177-3AD203B41FA5}">
                      <a16:colId xmlns:a16="http://schemas.microsoft.com/office/drawing/2014/main" val="287339861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77348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33DCEB0-802E-429F-9329-DE986316F4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9512" y="206816"/>
            <a:ext cx="8391524" cy="896497"/>
          </a:xfrm>
        </p:spPr>
        <p:txBody>
          <a:bodyPr>
            <a:noAutofit/>
          </a:bodyPr>
          <a:lstStyle/>
          <a:p>
            <a:r>
              <a:rPr lang="fi-FI" sz="2000" dirty="0" err="1"/>
              <a:t>According</a:t>
            </a:r>
            <a:r>
              <a:rPr lang="fi-FI" sz="2000" dirty="0"/>
              <a:t> to </a:t>
            </a:r>
            <a:r>
              <a:rPr lang="fi-FI" sz="2000" dirty="0" err="1"/>
              <a:t>Companies</a:t>
            </a:r>
            <a:r>
              <a:rPr lang="fi-FI" sz="2000" dirty="0"/>
              <a:t> </a:t>
            </a:r>
            <a:r>
              <a:rPr lang="en-US" sz="2000" dirty="0"/>
              <a:t>the situation will continue to deteriorate over the next three months</a:t>
            </a:r>
            <a:endParaRPr lang="fi-FI" sz="200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75DCB0E-2243-42FD-9CD4-13897237D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8E03839-7213-42A1-B58B-44BCA0D2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5/4/2020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98944A4-8AB8-4BB9-A0E1-05374FE69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8F661385-9556-4623-A0AB-0FA0ADE6319F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32803298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AAC237C-1BA4-440F-815B-400119AB37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3900287" cy="364456"/>
          </a:xfrm>
        </p:spPr>
        <p:txBody>
          <a:bodyPr/>
          <a:lstStyle/>
          <a:p>
            <a:r>
              <a:rPr lang="fi-FI" dirty="0" err="1"/>
              <a:t>Souce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Corona</a:t>
            </a:r>
            <a:r>
              <a:rPr lang="fi-FI" dirty="0"/>
              <a:t> </a:t>
            </a:r>
            <a:r>
              <a:rPr lang="fi-FI" dirty="0" err="1"/>
              <a:t>questionaire</a:t>
            </a:r>
            <a:r>
              <a:rPr lang="fi-FI" dirty="0"/>
              <a:t> </a:t>
            </a:r>
          </a:p>
          <a:p>
            <a:r>
              <a:rPr lang="fi-FI" dirty="0"/>
              <a:t>28.4.2020 n=640</a:t>
            </a:r>
          </a:p>
        </p:txBody>
      </p: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0727AF06-29BF-44D8-BC84-4BA6435E7784}"/>
              </a:ext>
            </a:extLst>
          </p:cNvPr>
          <p:cNvCxnSpPr>
            <a:cxnSpLocks/>
          </p:cNvCxnSpPr>
          <p:nvPr/>
        </p:nvCxnSpPr>
        <p:spPr>
          <a:xfrm flipV="1">
            <a:off x="1331640" y="3432520"/>
            <a:ext cx="864096" cy="532333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nuoliyhdysviiva 11">
            <a:extLst>
              <a:ext uri="{FF2B5EF4-FFF2-40B4-BE49-F238E27FC236}">
                <a16:creationId xmlns:a16="http://schemas.microsoft.com/office/drawing/2014/main" id="{2D0BE009-FB90-465D-A0C3-FFE3AD8CD5E2}"/>
              </a:ext>
            </a:extLst>
          </p:cNvPr>
          <p:cNvCxnSpPr>
            <a:cxnSpLocks/>
          </p:cNvCxnSpPr>
          <p:nvPr/>
        </p:nvCxnSpPr>
        <p:spPr>
          <a:xfrm flipV="1">
            <a:off x="2915816" y="1635646"/>
            <a:ext cx="648072" cy="1238523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nuoliyhdysviiva 12">
            <a:extLst>
              <a:ext uri="{FF2B5EF4-FFF2-40B4-BE49-F238E27FC236}">
                <a16:creationId xmlns:a16="http://schemas.microsoft.com/office/drawing/2014/main" id="{BB914C72-EABE-480F-9225-9A4CB66699EA}"/>
              </a:ext>
            </a:extLst>
          </p:cNvPr>
          <p:cNvCxnSpPr>
            <a:cxnSpLocks/>
          </p:cNvCxnSpPr>
          <p:nvPr/>
        </p:nvCxnSpPr>
        <p:spPr>
          <a:xfrm>
            <a:off x="4499992" y="1419622"/>
            <a:ext cx="720080" cy="1080120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nuoliyhdysviiva 13">
            <a:extLst>
              <a:ext uri="{FF2B5EF4-FFF2-40B4-BE49-F238E27FC236}">
                <a16:creationId xmlns:a16="http://schemas.microsoft.com/office/drawing/2014/main" id="{7F607362-0E2C-4A11-82B5-0E1F7749715F}"/>
              </a:ext>
            </a:extLst>
          </p:cNvPr>
          <p:cNvCxnSpPr>
            <a:cxnSpLocks/>
          </p:cNvCxnSpPr>
          <p:nvPr/>
        </p:nvCxnSpPr>
        <p:spPr>
          <a:xfrm>
            <a:off x="6012160" y="3392115"/>
            <a:ext cx="648072" cy="403771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nuoliyhdysviiva 14">
            <a:extLst>
              <a:ext uri="{FF2B5EF4-FFF2-40B4-BE49-F238E27FC236}">
                <a16:creationId xmlns:a16="http://schemas.microsoft.com/office/drawing/2014/main" id="{62DE7062-5788-40BC-A89C-232770B4D8C4}"/>
              </a:ext>
            </a:extLst>
          </p:cNvPr>
          <p:cNvCxnSpPr>
            <a:cxnSpLocks/>
          </p:cNvCxnSpPr>
          <p:nvPr/>
        </p:nvCxnSpPr>
        <p:spPr>
          <a:xfrm>
            <a:off x="7524328" y="3795886"/>
            <a:ext cx="719672" cy="168967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iruutu 16">
            <a:extLst>
              <a:ext uri="{FF2B5EF4-FFF2-40B4-BE49-F238E27FC236}">
                <a16:creationId xmlns:a16="http://schemas.microsoft.com/office/drawing/2014/main" id="{A41D1E39-B994-4FBE-8E71-2C5B09DAEA9A}"/>
              </a:ext>
            </a:extLst>
          </p:cNvPr>
          <p:cNvSpPr txBox="1"/>
          <p:nvPr/>
        </p:nvSpPr>
        <p:spPr>
          <a:xfrm>
            <a:off x="954070" y="1020291"/>
            <a:ext cx="193310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/>
              <a:t>Share</a:t>
            </a:r>
            <a:r>
              <a:rPr lang="fi-FI" sz="1050" spc="-40" dirty="0"/>
              <a:t> of </a:t>
            </a:r>
            <a:r>
              <a:rPr lang="fi-FI" sz="1050" spc="-40" dirty="0" err="1"/>
              <a:t>companies</a:t>
            </a:r>
            <a:r>
              <a:rPr lang="fi-FI" sz="1050" spc="-40" dirty="0"/>
              <a:t>, %</a:t>
            </a:r>
          </a:p>
        </p:txBody>
      </p:sp>
    </p:spTree>
    <p:extLst>
      <p:ext uri="{BB962C8B-B14F-4D97-AF65-F5344CB8AC3E}">
        <p14:creationId xmlns:p14="http://schemas.microsoft.com/office/powerpoint/2010/main" val="461441882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Value of Order </a:t>
            </a:r>
            <a:r>
              <a:rPr lang="fi-FI" dirty="0" err="1"/>
              <a:t>Books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Technology*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20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22651350"/>
              </p:ext>
            </p:extLst>
          </p:nvPr>
        </p:nvGraphicFramePr>
        <p:xfrm>
          <a:off x="282028" y="1015689"/>
          <a:ext cx="8490498" cy="2852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68241" y="1086283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566138"/>
              </p:ext>
            </p:extLst>
          </p:nvPr>
        </p:nvGraphicFramePr>
        <p:xfrm>
          <a:off x="3405582" y="3923754"/>
          <a:ext cx="3900255" cy="40191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31.3.2020 / 31.3.2019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31.3.2020 / 31.12.2019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Suorakulmio 11"/>
          <p:cNvSpPr/>
          <p:nvPr/>
        </p:nvSpPr>
        <p:spPr>
          <a:xfrm>
            <a:off x="3470383" y="4411203"/>
            <a:ext cx="26642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9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347364" y="4358242"/>
            <a:ext cx="23910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</a:p>
        </p:txBody>
      </p:sp>
      <p:sp>
        <p:nvSpPr>
          <p:cNvPr id="14" name="Tekstin paikkamerkki 6">
            <a:extLst>
              <a:ext uri="{FF2B5EF4-FFF2-40B4-BE49-F238E27FC236}">
                <a16:creationId xmlns:a16="http://schemas.microsoft.com/office/drawing/2014/main" id="{9DA53C9E-0701-4946-816F-3145481D39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369332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31st </a:t>
            </a:r>
            <a:r>
              <a:rPr lang="fi-FI" dirty="0" err="1"/>
              <a:t>March</a:t>
            </a:r>
            <a:r>
              <a:rPr lang="fi-FI" dirty="0"/>
              <a:t> 2020. 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A0A65D34-8686-4F2E-AD38-902C047B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A0FCC9F3-A23D-4202-9ED2-F262B1D8C4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5/4/2020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7" name="Taulukko 16">
            <a:extLst>
              <a:ext uri="{FF2B5EF4-FFF2-40B4-BE49-F238E27FC236}">
                <a16:creationId xmlns:a16="http://schemas.microsoft.com/office/drawing/2014/main" id="{B07892C3-BF7D-44CD-B55D-43B9021ED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013591"/>
              </p:ext>
            </p:extLst>
          </p:nvPr>
        </p:nvGraphicFramePr>
        <p:xfrm>
          <a:off x="899592" y="3611451"/>
          <a:ext cx="7344409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5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4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4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4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4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34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3451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63451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63451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63451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9594941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5/4/2020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5069656" cy="202109"/>
          </a:xfrm>
        </p:spPr>
        <p:txBody>
          <a:bodyPr/>
          <a:lstStyle/>
          <a:p>
            <a:r>
              <a:rPr lang="en-US" dirty="0"/>
              <a:t>Source: Statistics Finland,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survey, </a:t>
            </a:r>
            <a:r>
              <a:rPr lang="en-US" dirty="0" err="1"/>
              <a:t>Macrobond</a:t>
            </a:r>
            <a:endParaRPr lang="en-US" dirty="0"/>
          </a:p>
        </p:txBody>
      </p:sp>
      <p:sp>
        <p:nvSpPr>
          <p:cNvPr id="10" name="Pyöristetty kuvaselitesuorakulmio 10"/>
          <p:cNvSpPr/>
          <p:nvPr/>
        </p:nvSpPr>
        <p:spPr bwMode="auto">
          <a:xfrm>
            <a:off x="6228184" y="722454"/>
            <a:ext cx="2224533" cy="648001"/>
          </a:xfrm>
          <a:prstGeom prst="wedgeRoundRectCallout">
            <a:avLst>
              <a:gd name="adj1" fmla="val 41097"/>
              <a:gd name="adj2" fmla="val 64614"/>
              <a:gd name="adj3" fmla="val 16667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dirty="0">
                <a:solidFill>
                  <a:srgbClr val="000000"/>
                </a:solidFill>
              </a:rPr>
              <a:t>25,000 employees affected by temporary or part-time lay-offs 31</a:t>
            </a:r>
            <a:r>
              <a:rPr lang="en-US" sz="1050" baseline="30000" dirty="0">
                <a:solidFill>
                  <a:srgbClr val="000000"/>
                </a:solidFill>
              </a:rPr>
              <a:t>st</a:t>
            </a:r>
            <a:r>
              <a:rPr lang="en-US" sz="1050" dirty="0">
                <a:solidFill>
                  <a:srgbClr val="000000"/>
                </a:solidFill>
              </a:rPr>
              <a:t> March 2020</a:t>
            </a:r>
          </a:p>
          <a:p>
            <a:pPr algn="ctr"/>
            <a:endParaRPr lang="fi-FI" sz="1050" dirty="0">
              <a:solidFill>
                <a:srgbClr val="000000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CFA6936-7210-40FC-BDAF-80ABF04C65E6}"/>
              </a:ext>
            </a:extLst>
          </p:cNvPr>
          <p:cNvSpPr txBox="1"/>
          <p:nvPr/>
        </p:nvSpPr>
        <p:spPr>
          <a:xfrm>
            <a:off x="8053339" y="4275361"/>
            <a:ext cx="630831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</a:rPr>
              <a:t>31</a:t>
            </a:r>
            <a:r>
              <a:rPr lang="en-US" sz="1050" baseline="30000" dirty="0">
                <a:solidFill>
                  <a:srgbClr val="000000"/>
                </a:solidFill>
              </a:rPr>
              <a:t>st</a:t>
            </a:r>
            <a:r>
              <a:rPr lang="en-US" sz="1050" dirty="0">
                <a:solidFill>
                  <a:srgbClr val="000000"/>
                </a:solidFill>
              </a:rPr>
              <a:t> Mar</a:t>
            </a:r>
            <a:endParaRPr lang="fi-FI" sz="1050" spc="-40" dirty="0" err="1"/>
          </a:p>
        </p:txBody>
      </p:sp>
    </p:spTree>
    <p:extLst>
      <p:ext uri="{BB962C8B-B14F-4D97-AF65-F5344CB8AC3E}">
        <p14:creationId xmlns:p14="http://schemas.microsoft.com/office/powerpoint/2010/main" val="592452422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D90FC4D-C1AB-48F7-A136-1C97BCF78B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Number of Personnel in Finnish Technology Industry Continued to Decrease in Q1 2020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B67DD57-20AF-47AB-B3B3-FA56A871F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F520BF2-BAE5-4950-8DB9-3A28B306F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5/4/2020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4638C75-80F6-4F78-870A-93CDEBFEE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BC1CBC1-26A9-489E-ABF3-F26DF3E6A8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3756271" cy="16516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en-US" dirty="0"/>
              <a:t>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</a:t>
            </a:r>
            <a:endParaRPr lang="fi-FI" dirty="0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A020B971-AEF1-401C-AF98-4F76428027CF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6004491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192168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 in Subsidiaries Abroad by Industry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5/4/2020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260327" cy="165163"/>
          </a:xfrm>
        </p:spPr>
        <p:txBody>
          <a:bodyPr/>
          <a:lstStyle/>
          <a:p>
            <a:r>
              <a:rPr lang="en-US" dirty="0"/>
              <a:t>Source: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</a:t>
            </a: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080645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 in Subsidiaries Abroad by Country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5/4/2020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404343" cy="165163"/>
          </a:xfrm>
        </p:spPr>
        <p:txBody>
          <a:bodyPr/>
          <a:lstStyle/>
          <a:p>
            <a:r>
              <a:rPr lang="en-US" dirty="0"/>
              <a:t>Source: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survey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362498" y="987574"/>
            <a:ext cx="2508425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dirty="0"/>
              <a:t>Information from year 2019</a:t>
            </a:r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070736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348BFD4-E7A0-4CAD-9B96-19E99E58F6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fi-FI" sz="2000" dirty="0" err="1"/>
              <a:t>Corona</a:t>
            </a:r>
            <a:r>
              <a:rPr lang="fi-FI" sz="2000" dirty="0"/>
              <a:t> </a:t>
            </a:r>
            <a:r>
              <a:rPr lang="fi-FI" sz="2000" dirty="0" err="1"/>
              <a:t>crisis</a:t>
            </a:r>
            <a:r>
              <a:rPr lang="fi-FI" sz="2000" dirty="0"/>
              <a:t> </a:t>
            </a:r>
            <a:r>
              <a:rPr lang="fi-FI" sz="2000" dirty="0" err="1"/>
              <a:t>causes</a:t>
            </a:r>
            <a:r>
              <a:rPr lang="fi-FI" sz="2000" dirty="0"/>
              <a:t> </a:t>
            </a:r>
            <a:r>
              <a:rPr lang="fi-FI" sz="2000" dirty="0" err="1"/>
              <a:t>multiple</a:t>
            </a:r>
            <a:r>
              <a:rPr lang="fi-FI" sz="2000" dirty="0"/>
              <a:t> </a:t>
            </a:r>
            <a:r>
              <a:rPr lang="fi-FI" sz="2000" dirty="0" err="1"/>
              <a:t>difficulties</a:t>
            </a:r>
            <a:r>
              <a:rPr lang="fi-FI" sz="2000" dirty="0"/>
              <a:t> to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companies</a:t>
            </a:r>
            <a:r>
              <a:rPr lang="fi-FI" sz="2000" dirty="0"/>
              <a:t>, </a:t>
            </a:r>
            <a:r>
              <a:rPr lang="en-US" sz="2000" dirty="0"/>
              <a:t>deteriorating demand is a big concern</a:t>
            </a:r>
            <a:r>
              <a:rPr lang="fi-FI" sz="2000" dirty="0"/>
              <a:t>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32188DC-5D0F-4722-B416-9D6AA5152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03A21B-E1EA-4A9E-ACCD-6DDBC842B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5/4/2020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B55D2A8-1CAA-4A3F-8ADE-0B0B6B741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09F21E7-234E-4234-A714-BFF1777932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548359" cy="288863"/>
          </a:xfrm>
        </p:spPr>
        <p:txBody>
          <a:bodyPr/>
          <a:lstStyle/>
          <a:p>
            <a:r>
              <a:rPr lang="fi-FI" dirty="0" err="1"/>
              <a:t>Souce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Corona</a:t>
            </a:r>
            <a:r>
              <a:rPr lang="fi-FI" dirty="0"/>
              <a:t> </a:t>
            </a:r>
            <a:r>
              <a:rPr lang="fi-FI" dirty="0" err="1"/>
              <a:t>questionaire</a:t>
            </a:r>
            <a:r>
              <a:rPr lang="fi-FI" dirty="0"/>
              <a:t> </a:t>
            </a:r>
          </a:p>
          <a:p>
            <a:r>
              <a:rPr lang="fi-FI" dirty="0"/>
              <a:t>28.4.2020 n=640</a:t>
            </a:r>
          </a:p>
          <a:p>
            <a:endParaRPr lang="fi-FI" dirty="0"/>
          </a:p>
        </p:txBody>
      </p:sp>
      <p:graphicFrame>
        <p:nvGraphicFramePr>
          <p:cNvPr id="8" name="Sisällön paikkamerkki 9">
            <a:extLst>
              <a:ext uri="{FF2B5EF4-FFF2-40B4-BE49-F238E27FC236}">
                <a16:creationId xmlns:a16="http://schemas.microsoft.com/office/drawing/2014/main" id="{3612B481-A707-4C67-A80A-A003D3458468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17884556"/>
              </p:ext>
            </p:extLst>
          </p:nvPr>
        </p:nvGraphicFramePr>
        <p:xfrm>
          <a:off x="107504" y="1301562"/>
          <a:ext cx="8928992" cy="3343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>
            <a:extLst>
              <a:ext uri="{FF2B5EF4-FFF2-40B4-BE49-F238E27FC236}">
                <a16:creationId xmlns:a16="http://schemas.microsoft.com/office/drawing/2014/main" id="{5B5DA444-0D6F-43FA-8028-E71E6F8C0D63}"/>
              </a:ext>
            </a:extLst>
          </p:cNvPr>
          <p:cNvSpPr txBox="1"/>
          <p:nvPr/>
        </p:nvSpPr>
        <p:spPr>
          <a:xfrm>
            <a:off x="827584" y="1097315"/>
            <a:ext cx="7776864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fi-FI" sz="1400" dirty="0" err="1">
                <a:latin typeface="Arial Unicode MS"/>
              </a:rPr>
              <a:t>The</a:t>
            </a:r>
            <a:r>
              <a:rPr lang="fi-FI" altLang="fi-FI" sz="1400" dirty="0">
                <a:latin typeface="Arial Unicode MS"/>
              </a:rPr>
              <a:t> </a:t>
            </a:r>
            <a:r>
              <a:rPr lang="fi-FI" altLang="fi-FI" sz="1400" dirty="0" err="1">
                <a:latin typeface="Arial Unicode MS"/>
              </a:rPr>
              <a:t>share</a:t>
            </a:r>
            <a:r>
              <a:rPr lang="fi-FI" altLang="fi-FI" sz="1400" dirty="0">
                <a:latin typeface="Arial Unicode MS"/>
              </a:rPr>
              <a:t> of </a:t>
            </a:r>
            <a:r>
              <a:rPr lang="fi-FI" altLang="fi-FI" sz="1400" dirty="0" err="1">
                <a:latin typeface="Arial Unicode MS"/>
              </a:rPr>
              <a:t>companies</a:t>
            </a:r>
            <a:r>
              <a:rPr lang="fi-FI" altLang="fi-FI" sz="1400" dirty="0">
                <a:latin typeface="Arial Unicode MS"/>
              </a:rPr>
              <a:t> </a:t>
            </a:r>
            <a:r>
              <a:rPr lang="fi-FI" altLang="fi-FI" sz="1400" dirty="0" err="1">
                <a:latin typeface="Arial Unicode MS"/>
              </a:rPr>
              <a:t>that</a:t>
            </a:r>
            <a:r>
              <a:rPr lang="fi-FI" altLang="fi-FI" sz="1400" dirty="0">
                <a:latin typeface="Arial Unicode MS"/>
              </a:rPr>
              <a:t> </a:t>
            </a:r>
            <a:r>
              <a:rPr lang="fi-FI" altLang="fi-FI" sz="1400" dirty="0" err="1">
                <a:latin typeface="Arial Unicode MS"/>
              </a:rPr>
              <a:t>responded</a:t>
            </a:r>
            <a:r>
              <a:rPr lang="fi-FI" altLang="fi-FI" sz="1400" dirty="0">
                <a:latin typeface="Arial Unicode MS"/>
              </a:rPr>
              <a:t> </a:t>
            </a:r>
            <a:r>
              <a:rPr lang="fi-FI" altLang="fi-FI" sz="1400" dirty="0" err="1">
                <a:latin typeface="Arial Unicode MS"/>
              </a:rPr>
              <a:t>that</a:t>
            </a:r>
            <a:r>
              <a:rPr lang="fi-FI" altLang="fi-FI" sz="1400" dirty="0">
                <a:latin typeface="Arial Unicode MS"/>
              </a:rPr>
              <a:t> </a:t>
            </a:r>
            <a:r>
              <a:rPr lang="fi-FI" altLang="fi-FI" sz="1400" dirty="0" err="1">
                <a:latin typeface="Arial Unicode MS"/>
              </a:rPr>
              <a:t>the</a:t>
            </a:r>
            <a:r>
              <a:rPr lang="fi-FI" altLang="fi-FI" sz="1400" dirty="0">
                <a:latin typeface="Arial Unicode MS"/>
              </a:rPr>
              <a:t> </a:t>
            </a:r>
            <a:r>
              <a:rPr lang="fi-FI" altLang="fi-FI" sz="1400" dirty="0" err="1">
                <a:latin typeface="Arial Unicode MS"/>
              </a:rPr>
              <a:t>problem</a:t>
            </a:r>
            <a:r>
              <a:rPr lang="fi-FI" altLang="fi-FI" sz="1400" dirty="0">
                <a:latin typeface="Arial Unicode MS"/>
              </a:rPr>
              <a:t> </a:t>
            </a:r>
            <a:r>
              <a:rPr lang="fi-FI" altLang="fi-FI" sz="1400" dirty="0" err="1">
                <a:latin typeface="Arial Unicode MS"/>
              </a:rPr>
              <a:t>makes</a:t>
            </a:r>
            <a:r>
              <a:rPr lang="fi-FI" altLang="fi-FI" sz="1400" dirty="0">
                <a:latin typeface="Arial Unicode MS"/>
              </a:rPr>
              <a:t> operating </a:t>
            </a:r>
            <a:r>
              <a:rPr lang="fi-FI" altLang="fi-FI" sz="1400" dirty="0" err="1">
                <a:latin typeface="Arial Unicode MS"/>
              </a:rPr>
              <a:t>very</a:t>
            </a:r>
            <a:r>
              <a:rPr lang="fi-FI" altLang="fi-FI" sz="1400" dirty="0">
                <a:latin typeface="Arial Unicode MS"/>
              </a:rPr>
              <a:t> </a:t>
            </a:r>
            <a:r>
              <a:rPr lang="fi-FI" altLang="fi-FI" sz="1400" dirty="0" err="1">
                <a:latin typeface="Arial Unicode MS"/>
              </a:rPr>
              <a:t>difficult</a:t>
            </a:r>
            <a:r>
              <a:rPr lang="fi-FI" altLang="fi-FI" sz="800" dirty="0"/>
              <a:t> </a:t>
            </a:r>
            <a:endParaRPr lang="fi-FI" altLang="fi-FI" sz="3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16668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1567D3F-89C1-41E2-B72D-465DD7651C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biggest</a:t>
            </a:r>
            <a:r>
              <a:rPr lang="fi-FI" dirty="0"/>
              <a:t> </a:t>
            </a:r>
            <a:r>
              <a:rPr lang="fi-FI" dirty="0" err="1"/>
              <a:t>drop</a:t>
            </a:r>
            <a:r>
              <a:rPr lang="fi-FI" dirty="0"/>
              <a:t> in </a:t>
            </a:r>
            <a:r>
              <a:rPr lang="fi-FI" dirty="0" err="1"/>
              <a:t>turnover</a:t>
            </a:r>
            <a:r>
              <a:rPr lang="fi-FI" dirty="0"/>
              <a:t> is </a:t>
            </a:r>
            <a:r>
              <a:rPr lang="fi-FI" dirty="0" err="1"/>
              <a:t>expected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until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end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year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77BA920-C99F-4F1D-9EC8-57D6CBD69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FF38A6B-1B69-4328-9D77-9B4464A55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5/4/2020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C9E6CDA-2863-47BD-A56E-F6335E54D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1443E6B-8C32-46B4-870A-91B6FB5506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188319" cy="364456"/>
          </a:xfrm>
        </p:spPr>
        <p:txBody>
          <a:bodyPr/>
          <a:lstStyle/>
          <a:p>
            <a:r>
              <a:rPr lang="fi-FI" dirty="0" err="1"/>
              <a:t>Souce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Corona</a:t>
            </a:r>
            <a:r>
              <a:rPr lang="fi-FI" dirty="0"/>
              <a:t> </a:t>
            </a:r>
            <a:r>
              <a:rPr lang="fi-FI" dirty="0" err="1"/>
              <a:t>questionaire</a:t>
            </a:r>
            <a:r>
              <a:rPr lang="fi-FI" dirty="0"/>
              <a:t> </a:t>
            </a:r>
          </a:p>
          <a:p>
            <a:r>
              <a:rPr lang="fi-FI" dirty="0"/>
              <a:t>28.4.2020 n=640</a:t>
            </a:r>
          </a:p>
          <a:p>
            <a:endParaRPr lang="fi-FI" dirty="0"/>
          </a:p>
        </p:txBody>
      </p:sp>
      <p:graphicFrame>
        <p:nvGraphicFramePr>
          <p:cNvPr id="8" name="Sisällön paikkamerkki 9">
            <a:extLst>
              <a:ext uri="{FF2B5EF4-FFF2-40B4-BE49-F238E27FC236}">
                <a16:creationId xmlns:a16="http://schemas.microsoft.com/office/drawing/2014/main" id="{A848F623-6C55-4B38-8D62-D277560E7F51}"/>
              </a:ext>
            </a:extLst>
          </p:cNvPr>
          <p:cNvGraphicFramePr>
            <a:graphicFrameLocks noGrp="1"/>
          </p:cNvGraphicFramePr>
          <p:nvPr>
            <p:ph sz="quarter" idx="17"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DCC5B5E6-2CC8-4A6B-B16D-FAC7EB700C2C}"/>
              </a:ext>
            </a:extLst>
          </p:cNvPr>
          <p:cNvCxnSpPr/>
          <p:nvPr/>
        </p:nvCxnSpPr>
        <p:spPr>
          <a:xfrm>
            <a:off x="4423410" y="1075532"/>
            <a:ext cx="0" cy="3124621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2A3AC8FA-0C2F-4CA0-81A5-60FA97CD3194}"/>
              </a:ext>
            </a:extLst>
          </p:cNvPr>
          <p:cNvCxnSpPr/>
          <p:nvPr/>
        </p:nvCxnSpPr>
        <p:spPr>
          <a:xfrm>
            <a:off x="5126514" y="1069500"/>
            <a:ext cx="0" cy="3124621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iruutu 10">
            <a:extLst>
              <a:ext uri="{FF2B5EF4-FFF2-40B4-BE49-F238E27FC236}">
                <a16:creationId xmlns:a16="http://schemas.microsoft.com/office/drawing/2014/main" id="{9E97EC2D-D152-444C-B778-EBDB2605A335}"/>
              </a:ext>
            </a:extLst>
          </p:cNvPr>
          <p:cNvSpPr txBox="1"/>
          <p:nvPr/>
        </p:nvSpPr>
        <p:spPr>
          <a:xfrm>
            <a:off x="4139952" y="4232696"/>
            <a:ext cx="3182888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>
                <a:solidFill>
                  <a:srgbClr val="000000"/>
                </a:solidFill>
              </a:rPr>
              <a:t>Change</a:t>
            </a:r>
            <a:r>
              <a:rPr lang="fi-FI" sz="1050" spc="-40" dirty="0">
                <a:solidFill>
                  <a:srgbClr val="000000"/>
                </a:solidFill>
              </a:rPr>
              <a:t> in </a:t>
            </a:r>
            <a:r>
              <a:rPr lang="fi-FI" sz="1050" spc="-40" dirty="0" err="1">
                <a:solidFill>
                  <a:srgbClr val="000000"/>
                </a:solidFill>
              </a:rPr>
              <a:t>turnover</a:t>
            </a:r>
            <a:r>
              <a:rPr lang="fi-FI" sz="1050" spc="-40" dirty="0">
                <a:solidFill>
                  <a:srgbClr val="000000"/>
                </a:solidFill>
              </a:rPr>
              <a:t>, %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62B48493-32FE-4003-8163-AE22F142AC6D}"/>
              </a:ext>
            </a:extLst>
          </p:cNvPr>
          <p:cNvSpPr txBox="1"/>
          <p:nvPr/>
        </p:nvSpPr>
        <p:spPr>
          <a:xfrm>
            <a:off x="915436" y="1020291"/>
            <a:ext cx="193310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/>
              <a:t>Share</a:t>
            </a:r>
            <a:r>
              <a:rPr lang="fi-FI" sz="1050" spc="-40" dirty="0"/>
              <a:t> of </a:t>
            </a:r>
            <a:r>
              <a:rPr lang="fi-FI" sz="1050" spc="-40" dirty="0" err="1"/>
              <a:t>companies</a:t>
            </a:r>
            <a:r>
              <a:rPr lang="fi-FI" sz="1050" spc="-40" dirty="0"/>
              <a:t>, %</a:t>
            </a:r>
          </a:p>
        </p:txBody>
      </p:sp>
    </p:spTree>
    <p:extLst>
      <p:ext uri="{BB962C8B-B14F-4D97-AF65-F5344CB8AC3E}">
        <p14:creationId xmlns:p14="http://schemas.microsoft.com/office/powerpoint/2010/main" val="299643968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FCA2451-703A-404C-9695-944A2DB105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 </a:t>
            </a:r>
            <a:r>
              <a:rPr lang="fi-FI" dirty="0" err="1"/>
              <a:t>large</a:t>
            </a:r>
            <a:r>
              <a:rPr lang="fi-FI" dirty="0"/>
              <a:t> </a:t>
            </a:r>
            <a:r>
              <a:rPr lang="fi-FI" dirty="0" err="1"/>
              <a:t>number</a:t>
            </a:r>
            <a:r>
              <a:rPr lang="fi-FI" dirty="0"/>
              <a:t> of </a:t>
            </a:r>
            <a:r>
              <a:rPr lang="fi-FI" dirty="0" err="1"/>
              <a:t>temporary</a:t>
            </a:r>
            <a:r>
              <a:rPr lang="fi-FI" dirty="0"/>
              <a:t> </a:t>
            </a:r>
            <a:r>
              <a:rPr lang="fi-FI" dirty="0" err="1"/>
              <a:t>layoffs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still</a:t>
            </a:r>
            <a:r>
              <a:rPr lang="fi-FI" dirty="0"/>
              <a:t> </a:t>
            </a:r>
            <a:r>
              <a:rPr lang="fi-FI" dirty="0" err="1"/>
              <a:t>ahead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5D63797-95A5-474B-A505-27D6C9B73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9C0A8C5-73D5-40D9-A303-6BAC5CCC8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5/4/2020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355AE1-3914-4784-BA2A-AB39EE3AC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C0BAA4F-D797-4011-AA46-63C0FBA69B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188319" cy="364456"/>
          </a:xfrm>
        </p:spPr>
        <p:txBody>
          <a:bodyPr/>
          <a:lstStyle/>
          <a:p>
            <a:r>
              <a:rPr lang="fi-FI" dirty="0" err="1"/>
              <a:t>Souce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Corona</a:t>
            </a:r>
            <a:r>
              <a:rPr lang="fi-FI" dirty="0"/>
              <a:t> </a:t>
            </a:r>
            <a:r>
              <a:rPr lang="fi-FI" dirty="0" err="1"/>
              <a:t>questionaire</a:t>
            </a:r>
            <a:r>
              <a:rPr lang="fi-FI" dirty="0"/>
              <a:t> </a:t>
            </a:r>
          </a:p>
          <a:p>
            <a:r>
              <a:rPr lang="fi-FI" dirty="0"/>
              <a:t>28.4.2020 n=640</a:t>
            </a:r>
          </a:p>
          <a:p>
            <a:endParaRPr lang="fi-FI" dirty="0"/>
          </a:p>
        </p:txBody>
      </p:sp>
      <p:graphicFrame>
        <p:nvGraphicFramePr>
          <p:cNvPr id="8" name="Sisällön paikkamerkki 9">
            <a:extLst>
              <a:ext uri="{FF2B5EF4-FFF2-40B4-BE49-F238E27FC236}">
                <a16:creationId xmlns:a16="http://schemas.microsoft.com/office/drawing/2014/main" id="{3436162D-A2D4-43DF-ACAA-E1B3C60ED8FF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59677628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>
            <a:extLst>
              <a:ext uri="{FF2B5EF4-FFF2-40B4-BE49-F238E27FC236}">
                <a16:creationId xmlns:a16="http://schemas.microsoft.com/office/drawing/2014/main" id="{B951442B-DB0E-44AE-8347-0CE350BA1572}"/>
              </a:ext>
            </a:extLst>
          </p:cNvPr>
          <p:cNvSpPr txBox="1"/>
          <p:nvPr/>
        </p:nvSpPr>
        <p:spPr>
          <a:xfrm>
            <a:off x="915436" y="1020291"/>
            <a:ext cx="193310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/>
              <a:t>Share</a:t>
            </a:r>
            <a:r>
              <a:rPr lang="fi-FI" sz="1050" spc="-40" dirty="0"/>
              <a:t> of </a:t>
            </a:r>
            <a:r>
              <a:rPr lang="fi-FI" sz="1050" spc="-40" dirty="0" err="1"/>
              <a:t>companies</a:t>
            </a:r>
            <a:r>
              <a:rPr lang="fi-FI" sz="1050" spc="-40" dirty="0"/>
              <a:t>, %</a:t>
            </a:r>
          </a:p>
        </p:txBody>
      </p:sp>
    </p:spTree>
    <p:extLst>
      <p:ext uri="{BB962C8B-B14F-4D97-AF65-F5344CB8AC3E}">
        <p14:creationId xmlns:p14="http://schemas.microsoft.com/office/powerpoint/2010/main" val="380983642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CB399CC-F39D-4FC2-880C-CBFCAD2034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Less than a fifth of companies estimate that they have to lay off their staff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309C317-9189-4DBD-A64C-67A8FB290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DE86FE4-5D22-4C74-9AB9-283CC8DA9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5/4/2020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AE7582F-FB2A-4D0E-9731-4F3913A78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D9D5707-A9F8-4045-AE53-726A6F9120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764383" cy="292448"/>
          </a:xfrm>
        </p:spPr>
        <p:txBody>
          <a:bodyPr/>
          <a:lstStyle/>
          <a:p>
            <a:r>
              <a:rPr lang="fi-FI" dirty="0" err="1"/>
              <a:t>Souce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Corona</a:t>
            </a:r>
            <a:r>
              <a:rPr lang="fi-FI" dirty="0"/>
              <a:t> </a:t>
            </a:r>
            <a:r>
              <a:rPr lang="fi-FI" dirty="0" err="1"/>
              <a:t>questionaire</a:t>
            </a:r>
            <a:r>
              <a:rPr lang="fi-FI" dirty="0"/>
              <a:t> </a:t>
            </a:r>
          </a:p>
          <a:p>
            <a:r>
              <a:rPr lang="fi-FI" dirty="0"/>
              <a:t>28.4.2020 n=640</a:t>
            </a:r>
          </a:p>
          <a:p>
            <a:endParaRPr lang="fi-FI" dirty="0"/>
          </a:p>
        </p:txBody>
      </p:sp>
      <p:graphicFrame>
        <p:nvGraphicFramePr>
          <p:cNvPr id="8" name="Sisällön paikkamerkki 9">
            <a:extLst>
              <a:ext uri="{FF2B5EF4-FFF2-40B4-BE49-F238E27FC236}">
                <a16:creationId xmlns:a16="http://schemas.microsoft.com/office/drawing/2014/main" id="{D8944AD3-3B65-4511-9C14-4A96AF7392A9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71311554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>
            <a:extLst>
              <a:ext uri="{FF2B5EF4-FFF2-40B4-BE49-F238E27FC236}">
                <a16:creationId xmlns:a16="http://schemas.microsoft.com/office/drawing/2014/main" id="{B96AF8DE-84D9-48C3-9390-22AC725E22C6}"/>
              </a:ext>
            </a:extLst>
          </p:cNvPr>
          <p:cNvSpPr txBox="1"/>
          <p:nvPr/>
        </p:nvSpPr>
        <p:spPr>
          <a:xfrm>
            <a:off x="915436" y="1020291"/>
            <a:ext cx="1933104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err="1"/>
              <a:t>Share</a:t>
            </a:r>
            <a:r>
              <a:rPr lang="fi-FI" sz="1050" spc="-40" dirty="0"/>
              <a:t> of </a:t>
            </a:r>
            <a:r>
              <a:rPr lang="fi-FI" sz="1050" spc="-40" dirty="0" err="1"/>
              <a:t>companies</a:t>
            </a:r>
            <a:r>
              <a:rPr lang="fi-FI" sz="1050" spc="-40" dirty="0"/>
              <a:t>, %</a:t>
            </a:r>
          </a:p>
        </p:txBody>
      </p:sp>
    </p:spTree>
    <p:extLst>
      <p:ext uri="{BB962C8B-B14F-4D97-AF65-F5344CB8AC3E}">
        <p14:creationId xmlns:p14="http://schemas.microsoft.com/office/powerpoint/2010/main" val="199332522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Turnover of the Technology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5/4/2020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638835"/>
            <a:ext cx="5196023" cy="165163"/>
          </a:xfrm>
        </p:spPr>
        <p:txBody>
          <a:bodyPr/>
          <a:lstStyle/>
          <a:p>
            <a:r>
              <a:rPr lang="en-US" dirty="0"/>
              <a:t>Seasonally adjusted turnover index</a:t>
            </a:r>
          </a:p>
          <a:p>
            <a:r>
              <a:rPr lang="en-US" dirty="0"/>
              <a:t>Shares of turnover in 2018: mechanical engineering 40 %, electronics and electrotechnical industry </a:t>
            </a:r>
          </a:p>
          <a:p>
            <a:r>
              <a:rPr lang="en-US" dirty="0"/>
              <a:t>20 %, information </a:t>
            </a:r>
            <a:r>
              <a:rPr lang="en-US"/>
              <a:t>technology 18 </a:t>
            </a:r>
            <a:r>
              <a:rPr lang="en-US" dirty="0"/>
              <a:t>%, metals industry 14 %, consulting engineering 8 %</a:t>
            </a:r>
          </a:p>
          <a:p>
            <a:r>
              <a:rPr lang="en-US" dirty="0"/>
              <a:t>Source: </a:t>
            </a:r>
            <a:r>
              <a:rPr lang="en-US" dirty="0" err="1"/>
              <a:t>Macrobond</a:t>
            </a:r>
            <a:r>
              <a:rPr lang="en-US" dirty="0"/>
              <a:t>, Statistics Finland</a:t>
            </a: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8868536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855636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13657" cy="648000"/>
          </a:xfrm>
        </p:spPr>
        <p:txBody>
          <a:bodyPr/>
          <a:lstStyle/>
          <a:p>
            <a:r>
              <a:rPr lang="fi-FI" dirty="0"/>
              <a:t>Value of New </a:t>
            </a:r>
            <a:r>
              <a:rPr lang="fi-FI" dirty="0" err="1"/>
              <a:t>Orders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Technology Industry*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364456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 </a:t>
            </a:r>
            <a:r>
              <a:rPr lang="fi-FI" dirty="0" err="1"/>
              <a:t>latest</a:t>
            </a:r>
            <a:r>
              <a:rPr lang="fi-FI" dirty="0"/>
              <a:t> </a:t>
            </a:r>
            <a:r>
              <a:rPr lang="fi-FI" dirty="0" err="1"/>
              <a:t>observation</a:t>
            </a:r>
            <a:r>
              <a:rPr lang="fi-FI" dirty="0"/>
              <a:t> </a:t>
            </a:r>
            <a:r>
              <a:rPr lang="fi-FI" dirty="0" err="1"/>
              <a:t>January-March</a:t>
            </a:r>
            <a:r>
              <a:rPr lang="fi-FI" dirty="0"/>
              <a:t> 2020.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93558472"/>
              </p:ext>
            </p:extLst>
          </p:nvPr>
        </p:nvGraphicFramePr>
        <p:xfrm>
          <a:off x="107505" y="1016526"/>
          <a:ext cx="8762462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974188"/>
              </p:ext>
            </p:extLst>
          </p:nvPr>
        </p:nvGraphicFramePr>
        <p:xfrm>
          <a:off x="827584" y="3673367"/>
          <a:ext cx="6912765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2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1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1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16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16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16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16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03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0337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30337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30337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30337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67711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Million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euros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, at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current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fi-FI" sz="1050" dirty="0" err="1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prices</a:t>
            </a:r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513741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I/2020 / I,2019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I,2020 / IV,2019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Excl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.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metals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,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and data center </a:t>
            </a:r>
            <a:r>
              <a:rPr lang="fi-FI" sz="900" dirty="0" err="1">
                <a:solidFill>
                  <a:schemeClr val="tx2"/>
                </a:solidFill>
                <a:ea typeface="Arial Unicode MS"/>
              </a:rPr>
              <a:t>companies</a:t>
            </a:r>
            <a:r>
              <a:rPr lang="fi-FI" sz="900" dirty="0">
                <a:solidFill>
                  <a:schemeClr val="tx2"/>
                </a:solidFill>
                <a:ea typeface="Arial Unicode MS"/>
              </a:rPr>
              <a:t> </a:t>
            </a:r>
          </a:p>
          <a:p>
            <a:pPr defTabSz="812394"/>
            <a:endParaRPr lang="fi-FI" sz="900" dirty="0">
              <a:solidFill>
                <a:schemeClr val="tx2"/>
              </a:solidFill>
              <a:ea typeface="Arial Unicode MS"/>
            </a:endParaRP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2FA1392E-3FEE-4F66-A058-47BEB099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391F03FB-65BA-4E28-8C09-DD30C8DB3A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5/4/2020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1281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 err="1"/>
              <a:t>Tender</a:t>
            </a:r>
            <a:r>
              <a:rPr lang="fi-FI" dirty="0"/>
              <a:t> </a:t>
            </a:r>
            <a:r>
              <a:rPr lang="fi-FI" dirty="0" err="1"/>
              <a:t>Requests</a:t>
            </a:r>
            <a:r>
              <a:rPr lang="fi-FI" dirty="0"/>
              <a:t>* </a:t>
            </a:r>
            <a:r>
              <a:rPr lang="fi-FI" dirty="0" err="1"/>
              <a:t>Received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Technology Industry </a:t>
            </a:r>
            <a:r>
              <a:rPr lang="fi-FI" dirty="0" err="1"/>
              <a:t>Companies</a:t>
            </a:r>
            <a:r>
              <a:rPr lang="fi-FI" dirty="0"/>
              <a:t> in Finland </a:t>
            </a:r>
            <a:endParaRPr lang="fi-FI" sz="1600" b="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25378" cy="165163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 </a:t>
            </a:r>
            <a:r>
              <a:rPr lang="fi-FI" dirty="0" err="1"/>
              <a:t>The</a:t>
            </a:r>
            <a:r>
              <a:rPr lang="fi-FI" dirty="0"/>
              <a:t> Federation of </a:t>
            </a:r>
            <a:r>
              <a:rPr lang="fi-FI" dirty="0" err="1"/>
              <a:t>Finnish</a:t>
            </a:r>
            <a:r>
              <a:rPr lang="fi-FI" dirty="0"/>
              <a:t> Technology </a:t>
            </a:r>
            <a:r>
              <a:rPr lang="fi-FI" dirty="0" err="1"/>
              <a:t>Industries</a:t>
            </a:r>
            <a:r>
              <a:rPr lang="fi-FI" dirty="0"/>
              <a:t>’ </a:t>
            </a:r>
            <a:r>
              <a:rPr lang="fi-FI" dirty="0" err="1"/>
              <a:t>order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survey’s</a:t>
            </a:r>
            <a:r>
              <a:rPr lang="fi-FI" dirty="0"/>
              <a:t> </a:t>
            </a:r>
            <a:r>
              <a:rPr lang="fi-FI" dirty="0" err="1"/>
              <a:t>respondent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,</a:t>
            </a:r>
            <a:r>
              <a:rPr lang="en-US" dirty="0"/>
              <a:t> the last questionnaire in April 2020.</a:t>
            </a:r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33381759"/>
              </p:ext>
            </p:extLst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uorakulmio 5"/>
          <p:cNvSpPr/>
          <p:nvPr/>
        </p:nvSpPr>
        <p:spPr>
          <a:xfrm>
            <a:off x="740381" y="4313710"/>
            <a:ext cx="79140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/>
              <a:t>*) ”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Have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you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experienced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a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notable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increase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or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decrease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in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the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number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of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requests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for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tenders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in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recent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weeks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in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comparison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to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the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situation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three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months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ago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?”.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Balance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figure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=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the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number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of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companies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receiving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more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requests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-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the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number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of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companies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receiving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less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 </a:t>
            </a:r>
            <a:r>
              <a:rPr lang="fi-FI" sz="800" kern="0" dirty="0" err="1">
                <a:solidFill>
                  <a:schemeClr val="tx2"/>
                </a:solidFill>
                <a:ea typeface="ＭＳ Ｐゴシック"/>
                <a:cs typeface="Arial" charset="0"/>
              </a:rPr>
              <a:t>requests</a:t>
            </a:r>
            <a:r>
              <a:rPr lang="fi-FI" sz="800" kern="0" dirty="0">
                <a:solidFill>
                  <a:schemeClr val="tx2"/>
                </a:solidFill>
                <a:ea typeface="ＭＳ Ｐゴシック"/>
                <a:cs typeface="Arial" charset="0"/>
              </a:rPr>
              <a:t>.</a:t>
            </a:r>
            <a:r>
              <a:rPr lang="fi-FI" sz="800" dirty="0"/>
              <a:t>”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419EEE68-0A65-4E21-88C1-2B07E3801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 dirty="0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D3E7781-0A1B-4818-AF9D-A222A69FC0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5/4/2020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2" name="Taulukko 11">
            <a:extLst>
              <a:ext uri="{FF2B5EF4-FFF2-40B4-BE49-F238E27FC236}">
                <a16:creationId xmlns:a16="http://schemas.microsoft.com/office/drawing/2014/main" id="{7C360115-0B3B-4B65-ACF2-C2CD464679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250078"/>
              </p:ext>
            </p:extLst>
          </p:nvPr>
        </p:nvGraphicFramePr>
        <p:xfrm>
          <a:off x="827584" y="2449415"/>
          <a:ext cx="7826873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2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2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2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2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20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20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04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0466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600466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600466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600466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08335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_2016.potx" id="{E14B6F4D-2AAF-4653-9D1F-37CDC620F9CB}" vid="{8AE68278-BDD8-4175-A899-D5C2E87B98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54E2ACC82FC5948B3BC53EE2688E412" ma:contentTypeVersion="11" ma:contentTypeDescription="Luo uusi asiakirja." ma:contentTypeScope="" ma:versionID="5fda56d5065e715db5d1a84803b3c218">
  <xsd:schema xmlns:xsd="http://www.w3.org/2001/XMLSchema" xmlns:xs="http://www.w3.org/2001/XMLSchema" xmlns:p="http://schemas.microsoft.com/office/2006/metadata/properties" xmlns:ns3="18888a3a-9613-4736-b8cf-f212d38d32e5" xmlns:ns4="f4015653-d442-4718-8e0e-140bab151380" targetNamespace="http://schemas.microsoft.com/office/2006/metadata/properties" ma:root="true" ma:fieldsID="03e223eeee9631e49b4eb743440104a7" ns3:_="" ns4:_="">
    <xsd:import namespace="18888a3a-9613-4736-b8cf-f212d38d32e5"/>
    <xsd:import namespace="f4015653-d442-4718-8e0e-140bab1513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88a3a-9613-4736-b8cf-f212d38d3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15653-d442-4718-8e0e-140bab15138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14BE71-858F-4A93-AF89-F68ABCC61D3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8888a3a-9613-4736-b8cf-f212d38d32e5"/>
    <ds:schemaRef ds:uri="f4015653-d442-4718-8e0e-140bab15138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1ABC89A-D34F-4FEE-A5D9-137113ECF9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888a3a-9613-4736-b8cf-f212d38d32e5"/>
    <ds:schemaRef ds:uri="f4015653-d442-4718-8e0e-140bab1513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9252E0-5D8D-41F2-9F21-D83F52B476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Tekno_En_2016</Template>
  <TotalTime>319</TotalTime>
  <Words>1492</Words>
  <Application>Microsoft Office PowerPoint</Application>
  <PresentationFormat>Näytössä katseltava esitys (16:9)</PresentationFormat>
  <Paragraphs>429</Paragraphs>
  <Slides>24</Slides>
  <Notes>3</Notes>
  <HiddenSlides>0</HiddenSlides>
  <MMClips>0</MMClips>
  <ScaleCrop>false</ScaleCrop>
  <HeadingPairs>
    <vt:vector size="8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29" baseType="lpstr">
      <vt:lpstr>Arial</vt:lpstr>
      <vt:lpstr>Arial Unicode MS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Techind_EN</cp:keywords>
  <cp:lastModifiedBy>Rautaporras Petteri</cp:lastModifiedBy>
  <cp:revision>19</cp:revision>
  <cp:lastPrinted>2016-06-09T07:47:11Z</cp:lastPrinted>
  <dcterms:created xsi:type="dcterms:W3CDTF">2019-10-17T09:11:35Z</dcterms:created>
  <dcterms:modified xsi:type="dcterms:W3CDTF">2020-05-04T09:55:53Z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0x010100B54E2ACC82FC5948B3BC53EE2688E412</vt:lpwstr>
  </property>
</Properties>
</file>