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1046" r:id="rId5"/>
    <p:sldId id="256" r:id="rId6"/>
    <p:sldId id="955" r:id="rId7"/>
    <p:sldId id="970" r:id="rId8"/>
    <p:sldId id="1047" r:id="rId9"/>
    <p:sldId id="962" r:id="rId10"/>
    <p:sldId id="968" r:id="rId11"/>
    <p:sldId id="365" r:id="rId12"/>
    <p:sldId id="458" r:id="rId13"/>
    <p:sldId id="267" r:id="rId14"/>
    <p:sldId id="459" r:id="rId15"/>
    <p:sldId id="390" r:id="rId16"/>
    <p:sldId id="391" r:id="rId17"/>
    <p:sldId id="392" r:id="rId18"/>
    <p:sldId id="393" r:id="rId19"/>
    <p:sldId id="953" r:id="rId20"/>
    <p:sldId id="954" r:id="rId21"/>
    <p:sldId id="394" r:id="rId22"/>
    <p:sldId id="395" r:id="rId23"/>
    <p:sldId id="396" r:id="rId24"/>
    <p:sldId id="397" r:id="rId25"/>
    <p:sldId id="1048" r:id="rId26"/>
    <p:sldId id="967" r:id="rId27"/>
    <p:sldId id="258" r:id="rId28"/>
    <p:sldId id="262" r:id="rId29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04" d="100"/>
          <a:sy n="104" d="100"/>
        </p:scale>
        <p:origin x="87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50FDF9DA-B518-4E48-9CED-87F9FEE700D7}"/>
    <pc:docChg chg="modSld sldOrd">
      <pc:chgData name="Emaus Katriina" userId="e28635f8-d800-42ff-a913-92d375f1fb60" providerId="ADAL" clId="{50FDF9DA-B518-4E48-9CED-87F9FEE700D7}" dt="2021-05-04T12:17:20.868" v="3"/>
      <pc:docMkLst>
        <pc:docMk/>
      </pc:docMkLst>
      <pc:sldChg chg="ord">
        <pc:chgData name="Emaus Katriina" userId="e28635f8-d800-42ff-a913-92d375f1fb60" providerId="ADAL" clId="{50FDF9DA-B518-4E48-9CED-87F9FEE700D7}" dt="2021-05-04T12:17:20.868" v="3"/>
        <pc:sldMkLst>
          <pc:docMk/>
          <pc:sldMk cId="1538556369" sldId="267"/>
        </pc:sldMkLst>
      </pc:sldChg>
    </pc:docChg>
  </pc:docChgLst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3"/>
          <c:min val="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2107.6</c:v>
                </c:pt>
                <c:pt idx="2">
                  <c:v>2585.8200000000002</c:v>
                </c:pt>
                <c:pt idx="3">
                  <c:v>2339.98</c:v>
                </c:pt>
                <c:pt idx="4">
                  <c:v>3150.74</c:v>
                </c:pt>
                <c:pt idx="5">
                  <c:v>3345.36</c:v>
                </c:pt>
                <c:pt idx="6">
                  <c:v>4223.74</c:v>
                </c:pt>
                <c:pt idx="7">
                  <c:v>3164.69</c:v>
                </c:pt>
                <c:pt idx="8">
                  <c:v>3696.74</c:v>
                </c:pt>
                <c:pt idx="9">
                  <c:v>3522.63</c:v>
                </c:pt>
                <c:pt idx="10">
                  <c:v>3365.04</c:v>
                </c:pt>
                <c:pt idx="11">
                  <c:v>3073.12</c:v>
                </c:pt>
                <c:pt idx="12">
                  <c:v>3793.2</c:v>
                </c:pt>
                <c:pt idx="13">
                  <c:v>3072.56</c:v>
                </c:pt>
                <c:pt idx="14">
                  <c:v>3349.92</c:v>
                </c:pt>
                <c:pt idx="15">
                  <c:v>3090.63</c:v>
                </c:pt>
                <c:pt idx="16">
                  <c:v>3090.28</c:v>
                </c:pt>
                <c:pt idx="17">
                  <c:v>3773.75</c:v>
                </c:pt>
                <c:pt idx="18">
                  <c:v>4109.17</c:v>
                </c:pt>
                <c:pt idx="19">
                  <c:v>4816.05</c:v>
                </c:pt>
                <c:pt idx="20">
                  <c:v>3816.72</c:v>
                </c:pt>
                <c:pt idx="21">
                  <c:v>3445.42</c:v>
                </c:pt>
                <c:pt idx="22">
                  <c:v>5452.02</c:v>
                </c:pt>
                <c:pt idx="23">
                  <c:v>4114.6899999999996</c:v>
                </c:pt>
                <c:pt idx="24">
                  <c:v>3842.4</c:v>
                </c:pt>
                <c:pt idx="25">
                  <c:v>3509.1</c:v>
                </c:pt>
                <c:pt idx="26">
                  <c:v>3252.92</c:v>
                </c:pt>
                <c:pt idx="27">
                  <c:v>3101.66</c:v>
                </c:pt>
                <c:pt idx="28">
                  <c:v>4118.5200000000004</c:v>
                </c:pt>
                <c:pt idx="29">
                  <c:v>4064.87</c:v>
                </c:pt>
                <c:pt idx="30">
                  <c:v>5875.05</c:v>
                </c:pt>
                <c:pt idx="31">
                  <c:v>3757.27</c:v>
                </c:pt>
                <c:pt idx="32">
                  <c:v>7164.42</c:v>
                </c:pt>
                <c:pt idx="33">
                  <c:v>4768.4399999999996</c:v>
                </c:pt>
                <c:pt idx="34">
                  <c:v>4723.0600000000004</c:v>
                </c:pt>
                <c:pt idx="35">
                  <c:v>4828.17</c:v>
                </c:pt>
                <c:pt idx="36">
                  <c:v>5465.11</c:v>
                </c:pt>
                <c:pt idx="37">
                  <c:v>5390.51</c:v>
                </c:pt>
                <c:pt idx="38">
                  <c:v>4897.79</c:v>
                </c:pt>
                <c:pt idx="39">
                  <c:v>4757.6400000000003</c:v>
                </c:pt>
                <c:pt idx="40">
                  <c:v>5628.63</c:v>
                </c:pt>
                <c:pt idx="41">
                  <c:v>4334.68</c:v>
                </c:pt>
                <c:pt idx="42">
                  <c:v>3321.84</c:v>
                </c:pt>
                <c:pt idx="43">
                  <c:v>3763.33</c:v>
                </c:pt>
                <c:pt idx="44">
                  <c:v>5620.6</c:v>
                </c:pt>
                <c:pt idx="45">
                  <c:v>4555.84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1533.27</c:v>
                </c:pt>
                <c:pt idx="2">
                  <c:v>1883.03</c:v>
                </c:pt>
                <c:pt idx="3">
                  <c:v>1837.1</c:v>
                </c:pt>
                <c:pt idx="4">
                  <c:v>2177.61</c:v>
                </c:pt>
                <c:pt idx="5">
                  <c:v>2301.13</c:v>
                </c:pt>
                <c:pt idx="6">
                  <c:v>3120.89</c:v>
                </c:pt>
                <c:pt idx="7">
                  <c:v>2384.48</c:v>
                </c:pt>
                <c:pt idx="8">
                  <c:v>2763.77</c:v>
                </c:pt>
                <c:pt idx="9">
                  <c:v>2589.79</c:v>
                </c:pt>
                <c:pt idx="10">
                  <c:v>2444.91</c:v>
                </c:pt>
                <c:pt idx="11">
                  <c:v>2258.5300000000002</c:v>
                </c:pt>
                <c:pt idx="12">
                  <c:v>2913.54</c:v>
                </c:pt>
                <c:pt idx="13">
                  <c:v>2294.9699999999998</c:v>
                </c:pt>
                <c:pt idx="14">
                  <c:v>2343.42</c:v>
                </c:pt>
                <c:pt idx="15">
                  <c:v>2334.27</c:v>
                </c:pt>
                <c:pt idx="16">
                  <c:v>2252.2399999999998</c:v>
                </c:pt>
                <c:pt idx="17">
                  <c:v>2666.44</c:v>
                </c:pt>
                <c:pt idx="18">
                  <c:v>2827.78</c:v>
                </c:pt>
                <c:pt idx="19">
                  <c:v>3161.02</c:v>
                </c:pt>
                <c:pt idx="20">
                  <c:v>2759.01</c:v>
                </c:pt>
                <c:pt idx="21">
                  <c:v>2425.63</c:v>
                </c:pt>
                <c:pt idx="22">
                  <c:v>4012.8</c:v>
                </c:pt>
                <c:pt idx="23">
                  <c:v>3302.07</c:v>
                </c:pt>
                <c:pt idx="24">
                  <c:v>2706.8</c:v>
                </c:pt>
                <c:pt idx="25">
                  <c:v>2314.52</c:v>
                </c:pt>
                <c:pt idx="26">
                  <c:v>2170.17</c:v>
                </c:pt>
                <c:pt idx="27">
                  <c:v>2166.1</c:v>
                </c:pt>
                <c:pt idx="28">
                  <c:v>2738.61</c:v>
                </c:pt>
                <c:pt idx="29">
                  <c:v>3018.49</c:v>
                </c:pt>
                <c:pt idx="30">
                  <c:v>4785.2700000000004</c:v>
                </c:pt>
                <c:pt idx="31">
                  <c:v>2797.36</c:v>
                </c:pt>
                <c:pt idx="32">
                  <c:v>5525.55</c:v>
                </c:pt>
                <c:pt idx="33">
                  <c:v>3171.57</c:v>
                </c:pt>
                <c:pt idx="34">
                  <c:v>3559.67</c:v>
                </c:pt>
                <c:pt idx="35">
                  <c:v>3780.45</c:v>
                </c:pt>
                <c:pt idx="36">
                  <c:v>4079.9</c:v>
                </c:pt>
                <c:pt idx="37">
                  <c:v>3901.05</c:v>
                </c:pt>
                <c:pt idx="38">
                  <c:v>3394.74</c:v>
                </c:pt>
                <c:pt idx="39">
                  <c:v>3135.21</c:v>
                </c:pt>
                <c:pt idx="40">
                  <c:v>4387.84</c:v>
                </c:pt>
                <c:pt idx="41">
                  <c:v>3176.21</c:v>
                </c:pt>
                <c:pt idx="42">
                  <c:v>2170.52</c:v>
                </c:pt>
                <c:pt idx="43">
                  <c:v>2640.94</c:v>
                </c:pt>
                <c:pt idx="44">
                  <c:v>3585.95</c:v>
                </c:pt>
                <c:pt idx="45">
                  <c:v>3454.22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574.33000000000004</c:v>
                </c:pt>
                <c:pt idx="2">
                  <c:v>702.78</c:v>
                </c:pt>
                <c:pt idx="3">
                  <c:v>502.87</c:v>
                </c:pt>
                <c:pt idx="4">
                  <c:v>973.13</c:v>
                </c:pt>
                <c:pt idx="5">
                  <c:v>1044.23</c:v>
                </c:pt>
                <c:pt idx="6">
                  <c:v>1102.8499999999999</c:v>
                </c:pt>
                <c:pt idx="7">
                  <c:v>780.21</c:v>
                </c:pt>
                <c:pt idx="8">
                  <c:v>932.97</c:v>
                </c:pt>
                <c:pt idx="9">
                  <c:v>932.84</c:v>
                </c:pt>
                <c:pt idx="10">
                  <c:v>920.12</c:v>
                </c:pt>
                <c:pt idx="11">
                  <c:v>814.58</c:v>
                </c:pt>
                <c:pt idx="12">
                  <c:v>879.65</c:v>
                </c:pt>
                <c:pt idx="13">
                  <c:v>777.59</c:v>
                </c:pt>
                <c:pt idx="14">
                  <c:v>1006.49</c:v>
                </c:pt>
                <c:pt idx="15">
                  <c:v>756.36</c:v>
                </c:pt>
                <c:pt idx="16">
                  <c:v>838.04</c:v>
                </c:pt>
                <c:pt idx="17">
                  <c:v>1107.31</c:v>
                </c:pt>
                <c:pt idx="18">
                  <c:v>1281.3900000000001</c:v>
                </c:pt>
                <c:pt idx="19">
                  <c:v>1655.03</c:v>
                </c:pt>
                <c:pt idx="20">
                  <c:v>1057.71</c:v>
                </c:pt>
                <c:pt idx="21">
                  <c:v>1019.8</c:v>
                </c:pt>
                <c:pt idx="22">
                  <c:v>1439.22</c:v>
                </c:pt>
                <c:pt idx="23">
                  <c:v>812.62</c:v>
                </c:pt>
                <c:pt idx="24">
                  <c:v>1135.5999999999999</c:v>
                </c:pt>
                <c:pt idx="25">
                  <c:v>1194.57</c:v>
                </c:pt>
                <c:pt idx="26">
                  <c:v>1082.76</c:v>
                </c:pt>
                <c:pt idx="27">
                  <c:v>935.56</c:v>
                </c:pt>
                <c:pt idx="28">
                  <c:v>1379.91</c:v>
                </c:pt>
                <c:pt idx="29">
                  <c:v>1046.3800000000001</c:v>
                </c:pt>
                <c:pt idx="30">
                  <c:v>1089.78</c:v>
                </c:pt>
                <c:pt idx="31">
                  <c:v>959.91</c:v>
                </c:pt>
                <c:pt idx="32">
                  <c:v>1638.87</c:v>
                </c:pt>
                <c:pt idx="33">
                  <c:v>1596.87</c:v>
                </c:pt>
                <c:pt idx="34">
                  <c:v>1163.4000000000001</c:v>
                </c:pt>
                <c:pt idx="35">
                  <c:v>1047.72</c:v>
                </c:pt>
                <c:pt idx="36">
                  <c:v>1385.21</c:v>
                </c:pt>
                <c:pt idx="37">
                  <c:v>1489.46</c:v>
                </c:pt>
                <c:pt idx="38">
                  <c:v>1503.05</c:v>
                </c:pt>
                <c:pt idx="39">
                  <c:v>1622.42</c:v>
                </c:pt>
                <c:pt idx="40">
                  <c:v>1240.78</c:v>
                </c:pt>
                <c:pt idx="41">
                  <c:v>1158.47</c:v>
                </c:pt>
                <c:pt idx="42">
                  <c:v>1151.32</c:v>
                </c:pt>
                <c:pt idx="43">
                  <c:v>1122.3900000000001</c:v>
                </c:pt>
                <c:pt idx="44">
                  <c:v>2034.65</c:v>
                </c:pt>
                <c:pt idx="45">
                  <c:v>1101.6199999999999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1183.9000000000001</c:v>
                </c:pt>
                <c:pt idx="1">
                  <c:v>1145.5999999999999</c:v>
                </c:pt>
                <c:pt idx="2">
                  <c:v>1235.2</c:v>
                </c:pt>
                <c:pt idx="3">
                  <c:v>1072.3</c:v>
                </c:pt>
                <c:pt idx="4">
                  <c:v>1379.1</c:v>
                </c:pt>
                <c:pt idx="5">
                  <c:v>1722.8</c:v>
                </c:pt>
                <c:pt idx="6">
                  <c:v>1906.9</c:v>
                </c:pt>
                <c:pt idx="7">
                  <c:v>1850.4</c:v>
                </c:pt>
                <c:pt idx="8">
                  <c:v>1736.5</c:v>
                </c:pt>
                <c:pt idx="9">
                  <c:v>1797.2</c:v>
                </c:pt>
                <c:pt idx="10">
                  <c:v>2050.3000000000002</c:v>
                </c:pt>
                <c:pt idx="11">
                  <c:v>1654.9</c:v>
                </c:pt>
                <c:pt idx="12">
                  <c:v>1669.8</c:v>
                </c:pt>
                <c:pt idx="13">
                  <c:v>1454.7</c:v>
                </c:pt>
                <c:pt idx="14">
                  <c:v>1564.2</c:v>
                </c:pt>
                <c:pt idx="15">
                  <c:v>1578.1</c:v>
                </c:pt>
                <c:pt idx="16">
                  <c:v>1396.8</c:v>
                </c:pt>
                <c:pt idx="17">
                  <c:v>1593.5</c:v>
                </c:pt>
                <c:pt idx="18">
                  <c:v>1676.3</c:v>
                </c:pt>
                <c:pt idx="19">
                  <c:v>2122.9</c:v>
                </c:pt>
                <c:pt idx="20">
                  <c:v>2196.8000000000002</c:v>
                </c:pt>
                <c:pt idx="21">
                  <c:v>2297</c:v>
                </c:pt>
                <c:pt idx="22">
                  <c:v>2418.4</c:v>
                </c:pt>
                <c:pt idx="23">
                  <c:v>2206.6999999999998</c:v>
                </c:pt>
                <c:pt idx="24">
                  <c:v>2228.8000000000002</c:v>
                </c:pt>
                <c:pt idx="25">
                  <c:v>2363.5</c:v>
                </c:pt>
                <c:pt idx="26">
                  <c:v>2269.3000000000002</c:v>
                </c:pt>
                <c:pt idx="27">
                  <c:v>1992.8</c:v>
                </c:pt>
                <c:pt idx="28">
                  <c:v>2084.5</c:v>
                </c:pt>
                <c:pt idx="29">
                  <c:v>2075.9</c:v>
                </c:pt>
                <c:pt idx="30">
                  <c:v>2076.6999999999998</c:v>
                </c:pt>
                <c:pt idx="31">
                  <c:v>1877.2</c:v>
                </c:pt>
                <c:pt idx="32">
                  <c:v>2089.6999999999998</c:v>
                </c:pt>
                <c:pt idx="33">
                  <c:v>2483.8000000000002</c:v>
                </c:pt>
                <c:pt idx="34">
                  <c:v>2330.1</c:v>
                </c:pt>
                <c:pt idx="35">
                  <c:v>2302.6</c:v>
                </c:pt>
                <c:pt idx="36">
                  <c:v>2353.6999999999998</c:v>
                </c:pt>
                <c:pt idx="37">
                  <c:v>2539.1</c:v>
                </c:pt>
                <c:pt idx="38">
                  <c:v>2637.4</c:v>
                </c:pt>
                <c:pt idx="39">
                  <c:v>3099.2</c:v>
                </c:pt>
                <c:pt idx="40">
                  <c:v>2996.3</c:v>
                </c:pt>
                <c:pt idx="41">
                  <c:v>2988.6</c:v>
                </c:pt>
                <c:pt idx="42">
                  <c:v>2906</c:v>
                </c:pt>
                <c:pt idx="43">
                  <c:v>2826.4</c:v>
                </c:pt>
                <c:pt idx="44">
                  <c:v>3255.5</c:v>
                </c:pt>
                <c:pt idx="45">
                  <c:v>3636.1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6931.8</c:v>
                </c:pt>
                <c:pt idx="1">
                  <c:v>6665.9</c:v>
                </c:pt>
                <c:pt idx="2">
                  <c:v>6672.5</c:v>
                </c:pt>
                <c:pt idx="3">
                  <c:v>6607.4</c:v>
                </c:pt>
                <c:pt idx="4">
                  <c:v>5644.2</c:v>
                </c:pt>
                <c:pt idx="5">
                  <c:v>5652.8</c:v>
                </c:pt>
                <c:pt idx="6">
                  <c:v>6369.5</c:v>
                </c:pt>
                <c:pt idx="7">
                  <c:v>6702</c:v>
                </c:pt>
                <c:pt idx="8">
                  <c:v>6773.9</c:v>
                </c:pt>
                <c:pt idx="9">
                  <c:v>6856.9</c:v>
                </c:pt>
                <c:pt idx="10">
                  <c:v>6518.8</c:v>
                </c:pt>
                <c:pt idx="11">
                  <c:v>6235.6</c:v>
                </c:pt>
                <c:pt idx="12">
                  <c:v>6563.4</c:v>
                </c:pt>
                <c:pt idx="13">
                  <c:v>6813</c:v>
                </c:pt>
                <c:pt idx="14">
                  <c:v>6565.5</c:v>
                </c:pt>
                <c:pt idx="15">
                  <c:v>6607.8</c:v>
                </c:pt>
                <c:pt idx="16">
                  <c:v>5993</c:v>
                </c:pt>
                <c:pt idx="17">
                  <c:v>6496.7</c:v>
                </c:pt>
                <c:pt idx="18">
                  <c:v>6509.2</c:v>
                </c:pt>
                <c:pt idx="19">
                  <c:v>7141.7</c:v>
                </c:pt>
                <c:pt idx="20">
                  <c:v>7227.5</c:v>
                </c:pt>
                <c:pt idx="21">
                  <c:v>7450.2</c:v>
                </c:pt>
                <c:pt idx="22">
                  <c:v>8433.7000000000007</c:v>
                </c:pt>
                <c:pt idx="23">
                  <c:v>9443.9</c:v>
                </c:pt>
                <c:pt idx="24">
                  <c:v>9558.7000000000007</c:v>
                </c:pt>
                <c:pt idx="25">
                  <c:v>9736.5</c:v>
                </c:pt>
                <c:pt idx="26">
                  <c:v>8831.1</c:v>
                </c:pt>
                <c:pt idx="27">
                  <c:v>9201</c:v>
                </c:pt>
                <c:pt idx="28">
                  <c:v>9179</c:v>
                </c:pt>
                <c:pt idx="29">
                  <c:v>9829</c:v>
                </c:pt>
                <c:pt idx="30">
                  <c:v>11544</c:v>
                </c:pt>
                <c:pt idx="31">
                  <c:v>11796.2</c:v>
                </c:pt>
                <c:pt idx="32">
                  <c:v>13797</c:v>
                </c:pt>
                <c:pt idx="33">
                  <c:v>14034.9</c:v>
                </c:pt>
                <c:pt idx="34">
                  <c:v>13721.7</c:v>
                </c:pt>
                <c:pt idx="35">
                  <c:v>14916.5</c:v>
                </c:pt>
                <c:pt idx="36">
                  <c:v>15422.3</c:v>
                </c:pt>
                <c:pt idx="37">
                  <c:v>16185.3</c:v>
                </c:pt>
                <c:pt idx="38">
                  <c:v>16070.8</c:v>
                </c:pt>
                <c:pt idx="39">
                  <c:v>15267.3</c:v>
                </c:pt>
                <c:pt idx="40">
                  <c:v>15436.1</c:v>
                </c:pt>
                <c:pt idx="41">
                  <c:v>15263.3</c:v>
                </c:pt>
                <c:pt idx="42">
                  <c:v>14811.6</c:v>
                </c:pt>
                <c:pt idx="43">
                  <c:v>14517.5</c:v>
                </c:pt>
                <c:pt idx="44">
                  <c:v>14695.5</c:v>
                </c:pt>
                <c:pt idx="45">
                  <c:v>15410.1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73.7</c:v>
                </c:pt>
                <c:pt idx="2">
                  <c:v>75.89</c:v>
                </c:pt>
                <c:pt idx="3">
                  <c:v>78.08</c:v>
                </c:pt>
                <c:pt idx="4">
                  <c:v>101.26</c:v>
                </c:pt>
                <c:pt idx="5">
                  <c:v>122.77</c:v>
                </c:pt>
                <c:pt idx="6">
                  <c:v>104.06</c:v>
                </c:pt>
                <c:pt idx="7">
                  <c:v>104.97</c:v>
                </c:pt>
                <c:pt idx="8">
                  <c:v>133</c:v>
                </c:pt>
                <c:pt idx="9">
                  <c:v>138.19999999999999</c:v>
                </c:pt>
                <c:pt idx="10">
                  <c:v>169.23</c:v>
                </c:pt>
                <c:pt idx="11">
                  <c:v>101.83</c:v>
                </c:pt>
                <c:pt idx="12">
                  <c:v>112.34</c:v>
                </c:pt>
                <c:pt idx="13">
                  <c:v>129.07</c:v>
                </c:pt>
                <c:pt idx="14">
                  <c:v>116.11</c:v>
                </c:pt>
                <c:pt idx="15">
                  <c:v>106.22</c:v>
                </c:pt>
                <c:pt idx="16">
                  <c:v>134.69</c:v>
                </c:pt>
                <c:pt idx="17">
                  <c:v>136.94</c:v>
                </c:pt>
                <c:pt idx="18">
                  <c:v>136.30000000000001</c:v>
                </c:pt>
                <c:pt idx="19">
                  <c:v>102.24</c:v>
                </c:pt>
                <c:pt idx="20">
                  <c:v>162.6</c:v>
                </c:pt>
                <c:pt idx="21">
                  <c:v>137.33000000000001</c:v>
                </c:pt>
                <c:pt idx="22">
                  <c:v>157.57</c:v>
                </c:pt>
                <c:pt idx="23">
                  <c:v>109.87</c:v>
                </c:pt>
                <c:pt idx="24">
                  <c:v>139.34</c:v>
                </c:pt>
                <c:pt idx="25">
                  <c:v>155.18</c:v>
                </c:pt>
                <c:pt idx="26">
                  <c:v>147.19</c:v>
                </c:pt>
                <c:pt idx="27">
                  <c:v>185.16</c:v>
                </c:pt>
                <c:pt idx="28">
                  <c:v>156.32</c:v>
                </c:pt>
                <c:pt idx="29">
                  <c:v>168.76</c:v>
                </c:pt>
                <c:pt idx="30">
                  <c:v>153.6</c:v>
                </c:pt>
                <c:pt idx="31">
                  <c:v>128.72</c:v>
                </c:pt>
                <c:pt idx="32">
                  <c:v>178.89</c:v>
                </c:pt>
                <c:pt idx="33">
                  <c:v>254.47</c:v>
                </c:pt>
                <c:pt idx="34">
                  <c:v>216.87</c:v>
                </c:pt>
                <c:pt idx="35">
                  <c:v>192.79</c:v>
                </c:pt>
                <c:pt idx="36">
                  <c:v>247.75</c:v>
                </c:pt>
                <c:pt idx="37">
                  <c:v>244.72</c:v>
                </c:pt>
                <c:pt idx="38">
                  <c:v>221.61</c:v>
                </c:pt>
                <c:pt idx="39">
                  <c:v>212.28</c:v>
                </c:pt>
                <c:pt idx="40">
                  <c:v>271.08999999999997</c:v>
                </c:pt>
                <c:pt idx="41">
                  <c:v>306.38</c:v>
                </c:pt>
                <c:pt idx="42">
                  <c:v>252.62</c:v>
                </c:pt>
                <c:pt idx="43">
                  <c:v>201.63</c:v>
                </c:pt>
                <c:pt idx="44">
                  <c:v>254.7</c:v>
                </c:pt>
                <c:pt idx="45">
                  <c:v>291.55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24.7</c:v>
                </c:pt>
                <c:pt idx="2">
                  <c:v>25.81</c:v>
                </c:pt>
                <c:pt idx="3">
                  <c:v>26.91</c:v>
                </c:pt>
                <c:pt idx="4">
                  <c:v>17.579999999999998</c:v>
                </c:pt>
                <c:pt idx="5">
                  <c:v>32.090000000000003</c:v>
                </c:pt>
                <c:pt idx="6">
                  <c:v>27.68</c:v>
                </c:pt>
                <c:pt idx="7">
                  <c:v>19.329999999999998</c:v>
                </c:pt>
                <c:pt idx="8">
                  <c:v>26.12</c:v>
                </c:pt>
                <c:pt idx="9">
                  <c:v>32.68</c:v>
                </c:pt>
                <c:pt idx="10">
                  <c:v>62.15</c:v>
                </c:pt>
                <c:pt idx="11">
                  <c:v>25.91</c:v>
                </c:pt>
                <c:pt idx="12">
                  <c:v>23.25</c:v>
                </c:pt>
                <c:pt idx="13">
                  <c:v>31.16</c:v>
                </c:pt>
                <c:pt idx="14">
                  <c:v>30.18</c:v>
                </c:pt>
                <c:pt idx="15">
                  <c:v>23.39</c:v>
                </c:pt>
                <c:pt idx="16">
                  <c:v>30.33</c:v>
                </c:pt>
                <c:pt idx="17">
                  <c:v>29.4</c:v>
                </c:pt>
                <c:pt idx="18">
                  <c:v>38</c:v>
                </c:pt>
                <c:pt idx="19">
                  <c:v>25.44</c:v>
                </c:pt>
                <c:pt idx="20">
                  <c:v>35.5</c:v>
                </c:pt>
                <c:pt idx="21">
                  <c:v>25.58</c:v>
                </c:pt>
                <c:pt idx="22">
                  <c:v>35.19</c:v>
                </c:pt>
                <c:pt idx="23">
                  <c:v>18.55</c:v>
                </c:pt>
                <c:pt idx="24">
                  <c:v>28.35</c:v>
                </c:pt>
                <c:pt idx="25">
                  <c:v>33.96</c:v>
                </c:pt>
                <c:pt idx="26">
                  <c:v>25.51</c:v>
                </c:pt>
                <c:pt idx="27">
                  <c:v>82.16</c:v>
                </c:pt>
                <c:pt idx="28">
                  <c:v>31.01</c:v>
                </c:pt>
                <c:pt idx="29">
                  <c:v>34.020000000000003</c:v>
                </c:pt>
                <c:pt idx="30">
                  <c:v>17.93</c:v>
                </c:pt>
                <c:pt idx="31">
                  <c:v>16.510000000000002</c:v>
                </c:pt>
                <c:pt idx="32">
                  <c:v>19.14</c:v>
                </c:pt>
                <c:pt idx="33">
                  <c:v>35.51</c:v>
                </c:pt>
                <c:pt idx="34">
                  <c:v>19.64</c:v>
                </c:pt>
                <c:pt idx="35">
                  <c:v>34.07</c:v>
                </c:pt>
                <c:pt idx="36">
                  <c:v>36.29</c:v>
                </c:pt>
                <c:pt idx="37">
                  <c:v>34.950000000000003</c:v>
                </c:pt>
                <c:pt idx="38">
                  <c:v>29.61</c:v>
                </c:pt>
                <c:pt idx="39">
                  <c:v>43.72</c:v>
                </c:pt>
                <c:pt idx="40">
                  <c:v>51.29</c:v>
                </c:pt>
                <c:pt idx="41">
                  <c:v>73.22</c:v>
                </c:pt>
                <c:pt idx="42">
                  <c:v>27.62</c:v>
                </c:pt>
                <c:pt idx="43">
                  <c:v>22.85</c:v>
                </c:pt>
                <c:pt idx="44">
                  <c:v>20.9</c:v>
                </c:pt>
                <c:pt idx="45">
                  <c:v>44.38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48.99</c:v>
                </c:pt>
                <c:pt idx="2">
                  <c:v>50.08</c:v>
                </c:pt>
                <c:pt idx="3">
                  <c:v>51.18</c:v>
                </c:pt>
                <c:pt idx="4">
                  <c:v>83.67</c:v>
                </c:pt>
                <c:pt idx="5">
                  <c:v>90.67</c:v>
                </c:pt>
                <c:pt idx="6">
                  <c:v>76.38</c:v>
                </c:pt>
                <c:pt idx="7">
                  <c:v>85.64</c:v>
                </c:pt>
                <c:pt idx="8">
                  <c:v>106.88</c:v>
                </c:pt>
                <c:pt idx="9">
                  <c:v>105.52</c:v>
                </c:pt>
                <c:pt idx="10">
                  <c:v>107.07</c:v>
                </c:pt>
                <c:pt idx="11">
                  <c:v>75.91</c:v>
                </c:pt>
                <c:pt idx="12">
                  <c:v>89.09</c:v>
                </c:pt>
                <c:pt idx="13">
                  <c:v>97.91</c:v>
                </c:pt>
                <c:pt idx="14">
                  <c:v>85.93</c:v>
                </c:pt>
                <c:pt idx="15">
                  <c:v>82.84</c:v>
                </c:pt>
                <c:pt idx="16">
                  <c:v>104.36</c:v>
                </c:pt>
                <c:pt idx="17">
                  <c:v>107.55</c:v>
                </c:pt>
                <c:pt idx="18">
                  <c:v>98.3</c:v>
                </c:pt>
                <c:pt idx="19">
                  <c:v>76.8</c:v>
                </c:pt>
                <c:pt idx="20">
                  <c:v>127.1</c:v>
                </c:pt>
                <c:pt idx="21">
                  <c:v>111.75</c:v>
                </c:pt>
                <c:pt idx="22">
                  <c:v>122.38</c:v>
                </c:pt>
                <c:pt idx="23">
                  <c:v>91.32</c:v>
                </c:pt>
                <c:pt idx="24">
                  <c:v>110.99</c:v>
                </c:pt>
                <c:pt idx="25">
                  <c:v>121.22</c:v>
                </c:pt>
                <c:pt idx="26">
                  <c:v>121.68</c:v>
                </c:pt>
                <c:pt idx="27">
                  <c:v>103</c:v>
                </c:pt>
                <c:pt idx="28">
                  <c:v>125.31</c:v>
                </c:pt>
                <c:pt idx="29">
                  <c:v>134.74</c:v>
                </c:pt>
                <c:pt idx="30">
                  <c:v>135.66999999999999</c:v>
                </c:pt>
                <c:pt idx="31">
                  <c:v>112.21</c:v>
                </c:pt>
                <c:pt idx="32">
                  <c:v>159.75</c:v>
                </c:pt>
                <c:pt idx="33">
                  <c:v>218.96</c:v>
                </c:pt>
                <c:pt idx="34">
                  <c:v>197.24</c:v>
                </c:pt>
                <c:pt idx="35">
                  <c:v>158.72</c:v>
                </c:pt>
                <c:pt idx="36">
                  <c:v>211.46</c:v>
                </c:pt>
                <c:pt idx="37">
                  <c:v>209.77</c:v>
                </c:pt>
                <c:pt idx="38">
                  <c:v>192</c:v>
                </c:pt>
                <c:pt idx="39">
                  <c:v>168.56</c:v>
                </c:pt>
                <c:pt idx="40">
                  <c:v>219.8</c:v>
                </c:pt>
                <c:pt idx="41">
                  <c:v>233.16</c:v>
                </c:pt>
                <c:pt idx="42">
                  <c:v>225</c:v>
                </c:pt>
                <c:pt idx="43">
                  <c:v>178.79</c:v>
                </c:pt>
                <c:pt idx="44">
                  <c:v>233.8</c:v>
                </c:pt>
                <c:pt idx="45">
                  <c:v>247.17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152.30000000000001</c:v>
                </c:pt>
                <c:pt idx="1">
                  <c:v>151.6</c:v>
                </c:pt>
                <c:pt idx="2">
                  <c:v>151.4</c:v>
                </c:pt>
                <c:pt idx="3">
                  <c:v>151.1</c:v>
                </c:pt>
                <c:pt idx="4">
                  <c:v>167.9</c:v>
                </c:pt>
                <c:pt idx="5">
                  <c:v>184.7</c:v>
                </c:pt>
                <c:pt idx="6">
                  <c:v>192.9</c:v>
                </c:pt>
                <c:pt idx="7">
                  <c:v>200.9</c:v>
                </c:pt>
                <c:pt idx="8">
                  <c:v>190.6</c:v>
                </c:pt>
                <c:pt idx="9">
                  <c:v>204.4</c:v>
                </c:pt>
                <c:pt idx="10">
                  <c:v>239.2</c:v>
                </c:pt>
                <c:pt idx="11">
                  <c:v>200</c:v>
                </c:pt>
                <c:pt idx="12">
                  <c:v>198.9</c:v>
                </c:pt>
                <c:pt idx="13">
                  <c:v>230.4</c:v>
                </c:pt>
                <c:pt idx="14">
                  <c:v>250.5</c:v>
                </c:pt>
                <c:pt idx="15">
                  <c:v>243.3</c:v>
                </c:pt>
                <c:pt idx="16">
                  <c:v>247.7</c:v>
                </c:pt>
                <c:pt idx="17">
                  <c:v>269.8</c:v>
                </c:pt>
                <c:pt idx="18">
                  <c:v>287.2</c:v>
                </c:pt>
                <c:pt idx="19">
                  <c:v>276.5</c:v>
                </c:pt>
                <c:pt idx="20">
                  <c:v>299</c:v>
                </c:pt>
                <c:pt idx="21">
                  <c:v>309.8</c:v>
                </c:pt>
                <c:pt idx="22">
                  <c:v>339.9</c:v>
                </c:pt>
                <c:pt idx="23">
                  <c:v>348.4</c:v>
                </c:pt>
                <c:pt idx="24">
                  <c:v>363.4</c:v>
                </c:pt>
                <c:pt idx="25">
                  <c:v>385.1</c:v>
                </c:pt>
                <c:pt idx="26">
                  <c:v>378.9</c:v>
                </c:pt>
                <c:pt idx="27">
                  <c:v>375.3</c:v>
                </c:pt>
                <c:pt idx="28">
                  <c:v>378.5</c:v>
                </c:pt>
                <c:pt idx="29">
                  <c:v>387.7</c:v>
                </c:pt>
                <c:pt idx="30">
                  <c:v>393.5</c:v>
                </c:pt>
                <c:pt idx="31">
                  <c:v>398.7</c:v>
                </c:pt>
                <c:pt idx="32">
                  <c:v>449</c:v>
                </c:pt>
                <c:pt idx="33">
                  <c:v>543.1</c:v>
                </c:pt>
                <c:pt idx="34">
                  <c:v>524.9</c:v>
                </c:pt>
                <c:pt idx="35">
                  <c:v>602</c:v>
                </c:pt>
                <c:pt idx="36">
                  <c:v>582.79999999999995</c:v>
                </c:pt>
                <c:pt idx="37">
                  <c:v>607</c:v>
                </c:pt>
                <c:pt idx="38">
                  <c:v>568</c:v>
                </c:pt>
                <c:pt idx="39">
                  <c:v>558.5</c:v>
                </c:pt>
                <c:pt idx="40">
                  <c:v>582.9</c:v>
                </c:pt>
                <c:pt idx="41">
                  <c:v>606.5</c:v>
                </c:pt>
                <c:pt idx="42">
                  <c:v>633.29999999999995</c:v>
                </c:pt>
                <c:pt idx="43">
                  <c:v>626.20000000000005</c:v>
                </c:pt>
                <c:pt idx="44">
                  <c:v>615.9</c:v>
                </c:pt>
                <c:pt idx="45">
                  <c:v>669.2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Sheet1!$C$2:$C$47</c:f>
              <c:numCache>
                <c:formatCode>0.0</c:formatCode>
                <c:ptCount val="46"/>
                <c:pt idx="0">
                  <c:v>87</c:v>
                </c:pt>
                <c:pt idx="1">
                  <c:v>79.400000000000006</c:v>
                </c:pt>
                <c:pt idx="2">
                  <c:v>86.4</c:v>
                </c:pt>
                <c:pt idx="3">
                  <c:v>93.4</c:v>
                </c:pt>
                <c:pt idx="4">
                  <c:v>81.900000000000006</c:v>
                </c:pt>
                <c:pt idx="5">
                  <c:v>86.1</c:v>
                </c:pt>
                <c:pt idx="6">
                  <c:v>84.4</c:v>
                </c:pt>
                <c:pt idx="7">
                  <c:v>76.3</c:v>
                </c:pt>
                <c:pt idx="8">
                  <c:v>69.8</c:v>
                </c:pt>
                <c:pt idx="9">
                  <c:v>71.900000000000006</c:v>
                </c:pt>
                <c:pt idx="10">
                  <c:v>81.400000000000006</c:v>
                </c:pt>
                <c:pt idx="11">
                  <c:v>65.8</c:v>
                </c:pt>
                <c:pt idx="12">
                  <c:v>59.9</c:v>
                </c:pt>
                <c:pt idx="13">
                  <c:v>65.099999999999994</c:v>
                </c:pt>
                <c:pt idx="14">
                  <c:v>72.8</c:v>
                </c:pt>
                <c:pt idx="15">
                  <c:v>62.9</c:v>
                </c:pt>
                <c:pt idx="16">
                  <c:v>66.599999999999994</c:v>
                </c:pt>
                <c:pt idx="17">
                  <c:v>67.400000000000006</c:v>
                </c:pt>
                <c:pt idx="18">
                  <c:v>70.3</c:v>
                </c:pt>
                <c:pt idx="19">
                  <c:v>68.5</c:v>
                </c:pt>
                <c:pt idx="20">
                  <c:v>70.5</c:v>
                </c:pt>
                <c:pt idx="21">
                  <c:v>64</c:v>
                </c:pt>
                <c:pt idx="22">
                  <c:v>63.7</c:v>
                </c:pt>
                <c:pt idx="23">
                  <c:v>62.5</c:v>
                </c:pt>
                <c:pt idx="24">
                  <c:v>56.9</c:v>
                </c:pt>
                <c:pt idx="25">
                  <c:v>62.6</c:v>
                </c:pt>
                <c:pt idx="26">
                  <c:v>60.5</c:v>
                </c:pt>
                <c:pt idx="27">
                  <c:v>96</c:v>
                </c:pt>
                <c:pt idx="28">
                  <c:v>95</c:v>
                </c:pt>
                <c:pt idx="29">
                  <c:v>106</c:v>
                </c:pt>
                <c:pt idx="30">
                  <c:v>107.3</c:v>
                </c:pt>
                <c:pt idx="31">
                  <c:v>101.9</c:v>
                </c:pt>
                <c:pt idx="32">
                  <c:v>93.3</c:v>
                </c:pt>
                <c:pt idx="33">
                  <c:v>92.3</c:v>
                </c:pt>
                <c:pt idx="34">
                  <c:v>82</c:v>
                </c:pt>
                <c:pt idx="35">
                  <c:v>91.1</c:v>
                </c:pt>
                <c:pt idx="36">
                  <c:v>80</c:v>
                </c:pt>
                <c:pt idx="37">
                  <c:v>73</c:v>
                </c:pt>
                <c:pt idx="38" formatCode="General">
                  <c:v>66.2</c:v>
                </c:pt>
                <c:pt idx="39" formatCode="General">
                  <c:v>71.400000000000006</c:v>
                </c:pt>
                <c:pt idx="40" formatCode="General">
                  <c:v>72.400000000000006</c:v>
                </c:pt>
                <c:pt idx="41" formatCode="General">
                  <c:v>95.3</c:v>
                </c:pt>
                <c:pt idx="42" formatCode="General">
                  <c:v>75.5</c:v>
                </c:pt>
                <c:pt idx="43" formatCode="General">
                  <c:v>69.900000000000006</c:v>
                </c:pt>
                <c:pt idx="44" formatCode="General">
                  <c:v>64.900000000000006</c:v>
                </c:pt>
                <c:pt idx="45" formatCode="General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280.25</c:v>
                </c:pt>
                <c:pt idx="2">
                  <c:v>208.09</c:v>
                </c:pt>
                <c:pt idx="3">
                  <c:v>213.99</c:v>
                </c:pt>
                <c:pt idx="4">
                  <c:v>351.25</c:v>
                </c:pt>
                <c:pt idx="5">
                  <c:v>439.45</c:v>
                </c:pt>
                <c:pt idx="6">
                  <c:v>249.02</c:v>
                </c:pt>
                <c:pt idx="7">
                  <c:v>223.84</c:v>
                </c:pt>
                <c:pt idx="8">
                  <c:v>329.42</c:v>
                </c:pt>
                <c:pt idx="9">
                  <c:v>392.77</c:v>
                </c:pt>
                <c:pt idx="10">
                  <c:v>368.08</c:v>
                </c:pt>
                <c:pt idx="11">
                  <c:v>251.84</c:v>
                </c:pt>
                <c:pt idx="12">
                  <c:v>319.67</c:v>
                </c:pt>
                <c:pt idx="13">
                  <c:v>483.63</c:v>
                </c:pt>
                <c:pt idx="14">
                  <c:v>408.87</c:v>
                </c:pt>
                <c:pt idx="15">
                  <c:v>332.35</c:v>
                </c:pt>
                <c:pt idx="16">
                  <c:v>426.32</c:v>
                </c:pt>
                <c:pt idx="17">
                  <c:v>459.79</c:v>
                </c:pt>
                <c:pt idx="18">
                  <c:v>349.22</c:v>
                </c:pt>
                <c:pt idx="19">
                  <c:v>395.57</c:v>
                </c:pt>
                <c:pt idx="20">
                  <c:v>421.59</c:v>
                </c:pt>
                <c:pt idx="21">
                  <c:v>385.56</c:v>
                </c:pt>
                <c:pt idx="22">
                  <c:v>399.75</c:v>
                </c:pt>
                <c:pt idx="23">
                  <c:v>394.88</c:v>
                </c:pt>
                <c:pt idx="24">
                  <c:v>466.27</c:v>
                </c:pt>
                <c:pt idx="25">
                  <c:v>321.70999999999998</c:v>
                </c:pt>
                <c:pt idx="26">
                  <c:v>316.42</c:v>
                </c:pt>
                <c:pt idx="27">
                  <c:v>304.82</c:v>
                </c:pt>
                <c:pt idx="28">
                  <c:v>462.44</c:v>
                </c:pt>
                <c:pt idx="29">
                  <c:v>363.59</c:v>
                </c:pt>
                <c:pt idx="30">
                  <c:v>315.64</c:v>
                </c:pt>
                <c:pt idx="31">
                  <c:v>275.23</c:v>
                </c:pt>
                <c:pt idx="32">
                  <c:v>389.83</c:v>
                </c:pt>
                <c:pt idx="33">
                  <c:v>638.78</c:v>
                </c:pt>
                <c:pt idx="34">
                  <c:v>473.18</c:v>
                </c:pt>
                <c:pt idx="35">
                  <c:v>376.46</c:v>
                </c:pt>
                <c:pt idx="36">
                  <c:v>495.6</c:v>
                </c:pt>
                <c:pt idx="37">
                  <c:v>569.15</c:v>
                </c:pt>
                <c:pt idx="38">
                  <c:v>597.94000000000005</c:v>
                </c:pt>
                <c:pt idx="39">
                  <c:v>384.46</c:v>
                </c:pt>
                <c:pt idx="40">
                  <c:v>494.9</c:v>
                </c:pt>
                <c:pt idx="41">
                  <c:v>556.27</c:v>
                </c:pt>
                <c:pt idx="42">
                  <c:v>441.66</c:v>
                </c:pt>
                <c:pt idx="43">
                  <c:v>387.32</c:v>
                </c:pt>
                <c:pt idx="44">
                  <c:v>549</c:v>
                </c:pt>
                <c:pt idx="45">
                  <c:v>544.30999999999995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1171.2</c:v>
                </c:pt>
                <c:pt idx="1">
                  <c:v>1174</c:v>
                </c:pt>
                <c:pt idx="2">
                  <c:v>1055.4000000000001</c:v>
                </c:pt>
                <c:pt idx="3">
                  <c:v>1041.4000000000001</c:v>
                </c:pt>
                <c:pt idx="4">
                  <c:v>1106.3</c:v>
                </c:pt>
                <c:pt idx="5">
                  <c:v>1343.8</c:v>
                </c:pt>
                <c:pt idx="6">
                  <c:v>1301.3</c:v>
                </c:pt>
                <c:pt idx="7">
                  <c:v>1263</c:v>
                </c:pt>
                <c:pt idx="8">
                  <c:v>1301</c:v>
                </c:pt>
                <c:pt idx="9">
                  <c:v>1430.8</c:v>
                </c:pt>
                <c:pt idx="10">
                  <c:v>1550.4</c:v>
                </c:pt>
                <c:pt idx="11">
                  <c:v>1496.7</c:v>
                </c:pt>
                <c:pt idx="12">
                  <c:v>1427</c:v>
                </c:pt>
                <c:pt idx="13">
                  <c:v>1446.1</c:v>
                </c:pt>
                <c:pt idx="14">
                  <c:v>1485.1</c:v>
                </c:pt>
                <c:pt idx="15">
                  <c:v>1454.3</c:v>
                </c:pt>
                <c:pt idx="16">
                  <c:v>1420</c:v>
                </c:pt>
                <c:pt idx="17">
                  <c:v>1513.7</c:v>
                </c:pt>
                <c:pt idx="18">
                  <c:v>1490.8</c:v>
                </c:pt>
                <c:pt idx="19">
                  <c:v>1566.6</c:v>
                </c:pt>
                <c:pt idx="20">
                  <c:v>1612</c:v>
                </c:pt>
                <c:pt idx="21">
                  <c:v>1615.2</c:v>
                </c:pt>
                <c:pt idx="22">
                  <c:v>1558.6</c:v>
                </c:pt>
                <c:pt idx="23">
                  <c:v>1676.2</c:v>
                </c:pt>
                <c:pt idx="24">
                  <c:v>1761.8</c:v>
                </c:pt>
                <c:pt idx="25">
                  <c:v>1654.5</c:v>
                </c:pt>
                <c:pt idx="26">
                  <c:v>1582.5</c:v>
                </c:pt>
                <c:pt idx="27">
                  <c:v>1577.6</c:v>
                </c:pt>
                <c:pt idx="28">
                  <c:v>1653.2</c:v>
                </c:pt>
                <c:pt idx="29">
                  <c:v>1641.6</c:v>
                </c:pt>
                <c:pt idx="30">
                  <c:v>1557.8</c:v>
                </c:pt>
                <c:pt idx="31">
                  <c:v>1496.7</c:v>
                </c:pt>
                <c:pt idx="32">
                  <c:v>1460.9</c:v>
                </c:pt>
                <c:pt idx="33">
                  <c:v>1708.4</c:v>
                </c:pt>
                <c:pt idx="34">
                  <c:v>1593.8</c:v>
                </c:pt>
                <c:pt idx="35">
                  <c:v>1506.1</c:v>
                </c:pt>
                <c:pt idx="36">
                  <c:v>1584.4</c:v>
                </c:pt>
                <c:pt idx="37">
                  <c:v>1669.5</c:v>
                </c:pt>
                <c:pt idx="38">
                  <c:v>1733</c:v>
                </c:pt>
                <c:pt idx="39">
                  <c:v>1596.4</c:v>
                </c:pt>
                <c:pt idx="40">
                  <c:v>1598.6</c:v>
                </c:pt>
                <c:pt idx="41">
                  <c:v>1621.6</c:v>
                </c:pt>
                <c:pt idx="42">
                  <c:v>1588.9</c:v>
                </c:pt>
                <c:pt idx="43">
                  <c:v>1619.8</c:v>
                </c:pt>
                <c:pt idx="44">
                  <c:v>1683.6</c:v>
                </c:pt>
                <c:pt idx="45">
                  <c:v>1716.5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89806382034256E-2"/>
          <c:y val="6.8898600450855399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311011.00648529379</c:v>
                </c:pt>
                <c:pt idx="11">
                  <c:v>309573.34023931116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6-4525-BE25-CD267BD955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297636</c:v>
                </c:pt>
                <c:pt idx="10">
                  <c:v>288183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6-4525-BE25-CD267BD95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Taul1!$A$2:$A$28</c:f>
              <c:strCache>
                <c:ptCount val="27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  <c:pt idx="26">
                  <c:v>2021Q1</c:v>
                </c:pt>
              </c:strCache>
            </c:strRef>
          </c:cat>
          <c:val>
            <c:numRef>
              <c:f>Taul1!$B$2:$B$28</c:f>
              <c:numCache>
                <c:formatCode>General</c:formatCode>
                <c:ptCount val="27"/>
                <c:pt idx="0">
                  <c:v>-1725.047298</c:v>
                </c:pt>
                <c:pt idx="1">
                  <c:v>-2772.9277299999999</c:v>
                </c:pt>
                <c:pt idx="2">
                  <c:v>500</c:v>
                </c:pt>
                <c:pt idx="3">
                  <c:v>1464.610866</c:v>
                </c:pt>
                <c:pt idx="4">
                  <c:v>-1043.844589</c:v>
                </c:pt>
                <c:pt idx="5">
                  <c:v>-2242.6661509999999</c:v>
                </c:pt>
                <c:pt idx="6">
                  <c:v>-423.86039099999999</c:v>
                </c:pt>
                <c:pt idx="7">
                  <c:v>783.61812870000006</c:v>
                </c:pt>
                <c:pt idx="8">
                  <c:v>-1880.5028569999999</c:v>
                </c:pt>
                <c:pt idx="9">
                  <c:v>577.8517445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  <c:pt idx="24">
                  <c:v>-1443</c:v>
                </c:pt>
                <c:pt idx="25" formatCode="#,##0">
                  <c:v>-1675</c:v>
                </c:pt>
                <c:pt idx="26">
                  <c:v>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Taul1!$A$2:$A$28</c:f>
              <c:strCache>
                <c:ptCount val="27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  <c:pt idx="26">
                  <c:v>2021Q1</c:v>
                </c:pt>
              </c:strCache>
            </c:strRef>
          </c:cat>
          <c:val>
            <c:numRef>
              <c:f>Taul1!$C$2:$C$28</c:f>
              <c:numCache>
                <c:formatCode>#,##0</c:formatCode>
                <c:ptCount val="27"/>
                <c:pt idx="0">
                  <c:v>6040</c:v>
                </c:pt>
                <c:pt idx="1">
                  <c:v>4798</c:v>
                </c:pt>
                <c:pt idx="2">
                  <c:v>7851</c:v>
                </c:pt>
                <c:pt idx="3">
                  <c:v>6686</c:v>
                </c:pt>
                <c:pt idx="4" formatCode="General">
                  <c:v>7700</c:v>
                </c:pt>
                <c:pt idx="5">
                  <c:v>6176</c:v>
                </c:pt>
                <c:pt idx="6">
                  <c:v>7538</c:v>
                </c:pt>
                <c:pt idx="7">
                  <c:v>6857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  <c:pt idx="24" formatCode="General">
                  <c:v>5500</c:v>
                </c:pt>
                <c:pt idx="25" formatCode="General">
                  <c:v>6500</c:v>
                </c:pt>
                <c:pt idx="26" formatCode="General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Poland</c:v>
                </c:pt>
                <c:pt idx="4">
                  <c:v>Germany</c:v>
                </c:pt>
                <c:pt idx="5">
                  <c:v>Sweden</c:v>
                </c:pt>
                <c:pt idx="6">
                  <c:v>Mexico</c:v>
                </c:pt>
                <c:pt idx="7">
                  <c:v>France</c:v>
                </c:pt>
                <c:pt idx="8">
                  <c:v>UK</c:v>
                </c:pt>
                <c:pt idx="9">
                  <c:v>Norway</c:v>
                </c:pt>
                <c:pt idx="10">
                  <c:v>Russia</c:v>
                </c:pt>
                <c:pt idx="11">
                  <c:v>Brazil</c:v>
                </c:pt>
                <c:pt idx="12">
                  <c:v>Italy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45271</c:v>
                </c:pt>
                <c:pt idx="1">
                  <c:v>28660</c:v>
                </c:pt>
                <c:pt idx="2">
                  <c:v>25500</c:v>
                </c:pt>
                <c:pt idx="3">
                  <c:v>18462</c:v>
                </c:pt>
                <c:pt idx="4">
                  <c:v>17211</c:v>
                </c:pt>
                <c:pt idx="5">
                  <c:v>14227</c:v>
                </c:pt>
                <c:pt idx="6">
                  <c:v>13284</c:v>
                </c:pt>
                <c:pt idx="7">
                  <c:v>10725</c:v>
                </c:pt>
                <c:pt idx="8">
                  <c:v>7743</c:v>
                </c:pt>
                <c:pt idx="9">
                  <c:v>6954</c:v>
                </c:pt>
                <c:pt idx="10">
                  <c:v>6868</c:v>
                </c:pt>
                <c:pt idx="11">
                  <c:v>6628</c:v>
                </c:pt>
                <c:pt idx="12">
                  <c:v>6120</c:v>
                </c:pt>
                <c:pt idx="13">
                  <c:v>80530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Better than the previous three months</c:v>
                </c:pt>
                <c:pt idx="1">
                  <c:v>Roughly similar to the previous three months</c:v>
                </c:pt>
                <c:pt idx="2">
                  <c:v>Worse than the previous three months?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0.111</c:v>
                </c:pt>
                <c:pt idx="1">
                  <c:v>0.53300000000000003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1-4435-A451-F548FA0B617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Better than the previous three months</c:v>
                </c:pt>
                <c:pt idx="1">
                  <c:v>Roughly similar to the previous three months</c:v>
                </c:pt>
                <c:pt idx="2">
                  <c:v>Worse than the previous three months?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0.22700000000000001</c:v>
                </c:pt>
                <c:pt idx="1">
                  <c:v>0.53800000000000003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D-4E7C-A76C-D1723A86769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Better than the previous three months</c:v>
                </c:pt>
                <c:pt idx="1">
                  <c:v>Roughly similar to the previous three months</c:v>
                </c:pt>
                <c:pt idx="2">
                  <c:v>Worse than the previous three months?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0.374</c:v>
                </c:pt>
                <c:pt idx="1">
                  <c:v>0.54600000000000004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D-4E7C-A76C-D1723A867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0.13400000000000001</c:v>
                </c:pt>
                <c:pt idx="1">
                  <c:v>2.4E-2</c:v>
                </c:pt>
                <c:pt idx="2">
                  <c:v>0.06</c:v>
                </c:pt>
                <c:pt idx="3">
                  <c:v>7.8E-2</c:v>
                </c:pt>
                <c:pt idx="4">
                  <c:v>3.1E-2</c:v>
                </c:pt>
                <c:pt idx="5">
                  <c:v>7.0000000000000001E-3</c:v>
                </c:pt>
                <c:pt idx="6">
                  <c:v>1.6E-2</c:v>
                </c:pt>
                <c:pt idx="7">
                  <c:v>1.7999999999999999E-2</c:v>
                </c:pt>
                <c:pt idx="8">
                  <c:v>3.1E-2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DE3-4CAE-A526-02FB9FC70C9C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4.5999999999999999E-2</c:v>
                </c:pt>
                <c:pt idx="1">
                  <c:v>2.5000000000000001E-2</c:v>
                </c:pt>
                <c:pt idx="2">
                  <c:v>7.4999999999999997E-2</c:v>
                </c:pt>
                <c:pt idx="3">
                  <c:v>0.13400000000000001</c:v>
                </c:pt>
                <c:pt idx="4">
                  <c:v>4.8000000000000001E-2</c:v>
                </c:pt>
                <c:pt idx="5">
                  <c:v>1.2999999999999999E-2</c:v>
                </c:pt>
                <c:pt idx="6">
                  <c:v>1.0999999999999999E-2</c:v>
                </c:pt>
                <c:pt idx="7">
                  <c:v>1.0999999999999999E-2</c:v>
                </c:pt>
                <c:pt idx="8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D-4B46-BB90-D35417975927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1.9E-2</c:v>
                </c:pt>
                <c:pt idx="1">
                  <c:v>4.4999999999999998E-2</c:v>
                </c:pt>
                <c:pt idx="2">
                  <c:v>9.1999999999999998E-2</c:v>
                </c:pt>
                <c:pt idx="3">
                  <c:v>0.24099999999999999</c:v>
                </c:pt>
                <c:pt idx="4">
                  <c:v>5.0999999999999997E-2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0.03</c:v>
                </c:pt>
                <c:pt idx="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A-4C84-A105-CB915DF22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Turnover is lower in year 2021 than in 2020</c:v>
                </c:pt>
                <c:pt idx="1">
                  <c:v>Turnover is about the same in 2021 than in 2020</c:v>
                </c:pt>
                <c:pt idx="2">
                  <c:v>Turnover is higher in year 2021 than 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0.32700000000000001</c:v>
                </c:pt>
                <c:pt idx="1">
                  <c:v>0.39100000000000001</c:v>
                </c:pt>
                <c:pt idx="2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5-4DA5-96AB-1D769F82BED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Turnover is lower in year 2021 than in 2020</c:v>
                </c:pt>
                <c:pt idx="1">
                  <c:v>Turnover is about the same in 2021 than in 2020</c:v>
                </c:pt>
                <c:pt idx="2">
                  <c:v>Turnover is higher in year 2021 than 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</c:v>
                </c:pt>
                <c:pt idx="1">
                  <c:v>0.35899999999999999</c:v>
                </c:pt>
                <c:pt idx="2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1-44C4-83BA-A728084BC47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Turnover is lower in year 2021 than in 2020</c:v>
                </c:pt>
                <c:pt idx="1">
                  <c:v>Turnover is about the same in 2021 than in 2020</c:v>
                </c:pt>
                <c:pt idx="2">
                  <c:v>Turnover is higher in year 2021 than 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0.26</c:v>
                </c:pt>
                <c:pt idx="1">
                  <c:v>0.36699999999999999</c:v>
                </c:pt>
                <c:pt idx="2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F1-44C4-83BA-A728084BC47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29.4.2021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Turnover is lower in year 2021 than in 2020</c:v>
                </c:pt>
                <c:pt idx="1">
                  <c:v>Turnover is about the same in 2021 than in 2020</c:v>
                </c:pt>
                <c:pt idx="2">
                  <c:v>Turnover is higher in year 2021 than in 2020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0.22700000000000001</c:v>
                </c:pt>
                <c:pt idx="1">
                  <c:v>0.33400000000000002</c:v>
                </c:pt>
                <c:pt idx="2">
                  <c:v>0.439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5-46A9-85EC-B5497DF3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097219516118942"/>
          <c:y val="0.145489507844531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5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7.72</c:v>
                </c:pt>
                <c:pt idx="54">
                  <c:v>26.41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6683.27</c:v>
                </c:pt>
                <c:pt idx="2">
                  <c:v>6927.68</c:v>
                </c:pt>
                <c:pt idx="3">
                  <c:v>6771.92</c:v>
                </c:pt>
                <c:pt idx="4">
                  <c:v>8869.14</c:v>
                </c:pt>
                <c:pt idx="5">
                  <c:v>8110.02</c:v>
                </c:pt>
                <c:pt idx="6">
                  <c:v>8413.26</c:v>
                </c:pt>
                <c:pt idx="7">
                  <c:v>7384.18</c:v>
                </c:pt>
                <c:pt idx="8">
                  <c:v>9142.2099999999991</c:v>
                </c:pt>
                <c:pt idx="9">
                  <c:v>7937.84</c:v>
                </c:pt>
                <c:pt idx="10">
                  <c:v>8296.84</c:v>
                </c:pt>
                <c:pt idx="11">
                  <c:v>7359.54</c:v>
                </c:pt>
                <c:pt idx="12">
                  <c:v>8606.27</c:v>
                </c:pt>
                <c:pt idx="13">
                  <c:v>6775.98</c:v>
                </c:pt>
                <c:pt idx="14">
                  <c:v>7237.59</c:v>
                </c:pt>
                <c:pt idx="15">
                  <c:v>6563.23</c:v>
                </c:pt>
                <c:pt idx="16">
                  <c:v>7358.95</c:v>
                </c:pt>
                <c:pt idx="17">
                  <c:v>7308.85</c:v>
                </c:pt>
                <c:pt idx="18">
                  <c:v>7584.57</c:v>
                </c:pt>
                <c:pt idx="19">
                  <c:v>8953.36</c:v>
                </c:pt>
                <c:pt idx="20">
                  <c:v>7702.96</c:v>
                </c:pt>
                <c:pt idx="21">
                  <c:v>6641.06</c:v>
                </c:pt>
                <c:pt idx="22">
                  <c:v>8633.35</c:v>
                </c:pt>
                <c:pt idx="23">
                  <c:v>6968.74</c:v>
                </c:pt>
                <c:pt idx="24">
                  <c:v>7858.38</c:v>
                </c:pt>
                <c:pt idx="25">
                  <c:v>6730.47</c:v>
                </c:pt>
                <c:pt idx="26">
                  <c:v>6403.03</c:v>
                </c:pt>
                <c:pt idx="27">
                  <c:v>6390.76</c:v>
                </c:pt>
                <c:pt idx="28">
                  <c:v>7879.72</c:v>
                </c:pt>
                <c:pt idx="29">
                  <c:v>7487.72</c:v>
                </c:pt>
                <c:pt idx="30">
                  <c:v>9470.7000000000007</c:v>
                </c:pt>
                <c:pt idx="31">
                  <c:v>7113.36</c:v>
                </c:pt>
                <c:pt idx="32">
                  <c:v>11080.29</c:v>
                </c:pt>
                <c:pt idx="33">
                  <c:v>8928.15</c:v>
                </c:pt>
                <c:pt idx="34">
                  <c:v>8640.75</c:v>
                </c:pt>
                <c:pt idx="35">
                  <c:v>8724.4</c:v>
                </c:pt>
                <c:pt idx="36">
                  <c:v>9908.8799999999992</c:v>
                </c:pt>
                <c:pt idx="37">
                  <c:v>9940.7999999999993</c:v>
                </c:pt>
                <c:pt idx="38">
                  <c:v>9520.85</c:v>
                </c:pt>
                <c:pt idx="39">
                  <c:v>9895.4599999999991</c:v>
                </c:pt>
                <c:pt idx="40">
                  <c:v>11349.47</c:v>
                </c:pt>
                <c:pt idx="41">
                  <c:v>8853.8799999999992</c:v>
                </c:pt>
                <c:pt idx="42">
                  <c:v>8219.52</c:v>
                </c:pt>
                <c:pt idx="43">
                  <c:v>8686.06</c:v>
                </c:pt>
                <c:pt idx="44">
                  <c:v>13118.98</c:v>
                </c:pt>
                <c:pt idx="45">
                  <c:v>9286.83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5094.71</c:v>
                </c:pt>
                <c:pt idx="2">
                  <c:v>5469.08</c:v>
                </c:pt>
                <c:pt idx="3">
                  <c:v>5369.74</c:v>
                </c:pt>
                <c:pt idx="4">
                  <c:v>6712.27</c:v>
                </c:pt>
                <c:pt idx="5">
                  <c:v>5785.63</c:v>
                </c:pt>
                <c:pt idx="6">
                  <c:v>6495.42</c:v>
                </c:pt>
                <c:pt idx="7">
                  <c:v>5632.29</c:v>
                </c:pt>
                <c:pt idx="8">
                  <c:v>7027.27</c:v>
                </c:pt>
                <c:pt idx="9">
                  <c:v>5977.04</c:v>
                </c:pt>
                <c:pt idx="10">
                  <c:v>6436.22</c:v>
                </c:pt>
                <c:pt idx="11">
                  <c:v>5903.45</c:v>
                </c:pt>
                <c:pt idx="12">
                  <c:v>6915.12</c:v>
                </c:pt>
                <c:pt idx="13">
                  <c:v>5071.71</c:v>
                </c:pt>
                <c:pt idx="14">
                  <c:v>5415.69</c:v>
                </c:pt>
                <c:pt idx="15">
                  <c:v>5117.96</c:v>
                </c:pt>
                <c:pt idx="16">
                  <c:v>5743.74</c:v>
                </c:pt>
                <c:pt idx="17">
                  <c:v>5306.99</c:v>
                </c:pt>
                <c:pt idx="18">
                  <c:v>5513.67</c:v>
                </c:pt>
                <c:pt idx="19">
                  <c:v>6485</c:v>
                </c:pt>
                <c:pt idx="20">
                  <c:v>5771.63</c:v>
                </c:pt>
                <c:pt idx="21">
                  <c:v>4703.82</c:v>
                </c:pt>
                <c:pt idx="22">
                  <c:v>6299.55</c:v>
                </c:pt>
                <c:pt idx="23">
                  <c:v>5358.45</c:v>
                </c:pt>
                <c:pt idx="24">
                  <c:v>5618.4</c:v>
                </c:pt>
                <c:pt idx="25">
                  <c:v>4686.4799999999996</c:v>
                </c:pt>
                <c:pt idx="26">
                  <c:v>4491.75</c:v>
                </c:pt>
                <c:pt idx="27">
                  <c:v>4587.28</c:v>
                </c:pt>
                <c:pt idx="28">
                  <c:v>5496.63</c:v>
                </c:pt>
                <c:pt idx="29">
                  <c:v>5507.87</c:v>
                </c:pt>
                <c:pt idx="30">
                  <c:v>7363.28</c:v>
                </c:pt>
                <c:pt idx="31">
                  <c:v>5084.51</c:v>
                </c:pt>
                <c:pt idx="32">
                  <c:v>8165.33</c:v>
                </c:pt>
                <c:pt idx="33">
                  <c:v>5876.5</c:v>
                </c:pt>
                <c:pt idx="34">
                  <c:v>6204.13</c:v>
                </c:pt>
                <c:pt idx="35">
                  <c:v>6509.01</c:v>
                </c:pt>
                <c:pt idx="36">
                  <c:v>7148.47</c:v>
                </c:pt>
                <c:pt idx="37">
                  <c:v>7062.72</c:v>
                </c:pt>
                <c:pt idx="38">
                  <c:v>6587.79</c:v>
                </c:pt>
                <c:pt idx="39">
                  <c:v>7140.17</c:v>
                </c:pt>
                <c:pt idx="40">
                  <c:v>8740.27</c:v>
                </c:pt>
                <c:pt idx="41">
                  <c:v>6268.17</c:v>
                </c:pt>
                <c:pt idx="42">
                  <c:v>5775.74</c:v>
                </c:pt>
                <c:pt idx="43">
                  <c:v>6416.4</c:v>
                </c:pt>
                <c:pt idx="44">
                  <c:v>9626</c:v>
                </c:pt>
                <c:pt idx="45">
                  <c:v>6650.47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1554.51</c:v>
                </c:pt>
                <c:pt idx="2">
                  <c:v>1422.66</c:v>
                </c:pt>
                <c:pt idx="3">
                  <c:v>1360.64</c:v>
                </c:pt>
                <c:pt idx="4">
                  <c:v>2088.35</c:v>
                </c:pt>
                <c:pt idx="5">
                  <c:v>2246.66</c:v>
                </c:pt>
                <c:pt idx="6">
                  <c:v>1857.19</c:v>
                </c:pt>
                <c:pt idx="7">
                  <c:v>1679.86</c:v>
                </c:pt>
                <c:pt idx="8">
                  <c:v>2030.11</c:v>
                </c:pt>
                <c:pt idx="9">
                  <c:v>1867.09</c:v>
                </c:pt>
                <c:pt idx="10">
                  <c:v>1776.02</c:v>
                </c:pt>
                <c:pt idx="11">
                  <c:v>1395.65</c:v>
                </c:pt>
                <c:pt idx="12">
                  <c:v>1621.56</c:v>
                </c:pt>
                <c:pt idx="13">
                  <c:v>1621.14</c:v>
                </c:pt>
                <c:pt idx="14">
                  <c:v>1749.33</c:v>
                </c:pt>
                <c:pt idx="15">
                  <c:v>1375.68</c:v>
                </c:pt>
                <c:pt idx="16">
                  <c:v>1530.49</c:v>
                </c:pt>
                <c:pt idx="17">
                  <c:v>1911.94</c:v>
                </c:pt>
                <c:pt idx="18">
                  <c:v>1987.28</c:v>
                </c:pt>
                <c:pt idx="19">
                  <c:v>2404.37</c:v>
                </c:pt>
                <c:pt idx="20">
                  <c:v>1821.9</c:v>
                </c:pt>
                <c:pt idx="21">
                  <c:v>1837.51</c:v>
                </c:pt>
                <c:pt idx="22">
                  <c:v>2227.9899999999998</c:v>
                </c:pt>
                <c:pt idx="23">
                  <c:v>1530.78</c:v>
                </c:pt>
                <c:pt idx="24">
                  <c:v>2145.62</c:v>
                </c:pt>
                <c:pt idx="25">
                  <c:v>1935.08</c:v>
                </c:pt>
                <c:pt idx="26">
                  <c:v>1801.85</c:v>
                </c:pt>
                <c:pt idx="27">
                  <c:v>1710.22</c:v>
                </c:pt>
                <c:pt idx="28">
                  <c:v>2272.58</c:v>
                </c:pt>
                <c:pt idx="29">
                  <c:v>1856.51</c:v>
                </c:pt>
                <c:pt idx="30">
                  <c:v>1983.02</c:v>
                </c:pt>
                <c:pt idx="31">
                  <c:v>1928.26</c:v>
                </c:pt>
                <c:pt idx="32">
                  <c:v>2771.65</c:v>
                </c:pt>
                <c:pt idx="33">
                  <c:v>2846.87</c:v>
                </c:pt>
                <c:pt idx="34">
                  <c:v>2250.92</c:v>
                </c:pt>
                <c:pt idx="35">
                  <c:v>2068.62</c:v>
                </c:pt>
                <c:pt idx="36">
                  <c:v>2567.4</c:v>
                </c:pt>
                <c:pt idx="37">
                  <c:v>2688.08</c:v>
                </c:pt>
                <c:pt idx="38">
                  <c:v>2772.69</c:v>
                </c:pt>
                <c:pt idx="39">
                  <c:v>2631.64</c:v>
                </c:pt>
                <c:pt idx="40">
                  <c:v>2426.04</c:v>
                </c:pt>
                <c:pt idx="41">
                  <c:v>2396.8000000000002</c:v>
                </c:pt>
                <c:pt idx="42">
                  <c:v>2259.4299999999998</c:v>
                </c:pt>
                <c:pt idx="43">
                  <c:v>2110.58</c:v>
                </c:pt>
                <c:pt idx="44">
                  <c:v>3287.39</c:v>
                </c:pt>
                <c:pt idx="45">
                  <c:v>2422.15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3133.6</c:v>
                </c:pt>
                <c:pt idx="1">
                  <c:v>3239</c:v>
                </c:pt>
                <c:pt idx="2">
                  <c:v>3008.6</c:v>
                </c:pt>
                <c:pt idx="3">
                  <c:v>2988.5</c:v>
                </c:pt>
                <c:pt idx="4">
                  <c:v>3373.7</c:v>
                </c:pt>
                <c:pt idx="5">
                  <c:v>4026</c:v>
                </c:pt>
                <c:pt idx="6">
                  <c:v>4104.3</c:v>
                </c:pt>
                <c:pt idx="7">
                  <c:v>4133.2</c:v>
                </c:pt>
                <c:pt idx="8">
                  <c:v>4091.6</c:v>
                </c:pt>
                <c:pt idx="9">
                  <c:v>4025.5</c:v>
                </c:pt>
                <c:pt idx="10">
                  <c:v>4443.2</c:v>
                </c:pt>
                <c:pt idx="11">
                  <c:v>3844</c:v>
                </c:pt>
                <c:pt idx="12">
                  <c:v>3851.9</c:v>
                </c:pt>
                <c:pt idx="13">
                  <c:v>3672.7</c:v>
                </c:pt>
                <c:pt idx="14">
                  <c:v>3747.3</c:v>
                </c:pt>
                <c:pt idx="15">
                  <c:v>3661.3</c:v>
                </c:pt>
                <c:pt idx="16">
                  <c:v>3429.8</c:v>
                </c:pt>
                <c:pt idx="17">
                  <c:v>3836.1</c:v>
                </c:pt>
                <c:pt idx="18">
                  <c:v>3954.6</c:v>
                </c:pt>
                <c:pt idx="19">
                  <c:v>4519.6000000000004</c:v>
                </c:pt>
                <c:pt idx="20">
                  <c:v>4634.5</c:v>
                </c:pt>
                <c:pt idx="21">
                  <c:v>4931.2</c:v>
                </c:pt>
                <c:pt idx="22">
                  <c:v>4924.5</c:v>
                </c:pt>
                <c:pt idx="23">
                  <c:v>4765.3999999999996</c:v>
                </c:pt>
                <c:pt idx="24">
                  <c:v>5146.8</c:v>
                </c:pt>
                <c:pt idx="25">
                  <c:v>5092.2</c:v>
                </c:pt>
                <c:pt idx="26">
                  <c:v>4915.3999999999996</c:v>
                </c:pt>
                <c:pt idx="27">
                  <c:v>4751.3</c:v>
                </c:pt>
                <c:pt idx="28">
                  <c:v>4791.2</c:v>
                </c:pt>
                <c:pt idx="29">
                  <c:v>4790.3999999999996</c:v>
                </c:pt>
                <c:pt idx="30">
                  <c:v>4905.8999999999996</c:v>
                </c:pt>
                <c:pt idx="31">
                  <c:v>4729.8</c:v>
                </c:pt>
                <c:pt idx="32">
                  <c:v>5013.8</c:v>
                </c:pt>
                <c:pt idx="33">
                  <c:v>5589.5</c:v>
                </c:pt>
                <c:pt idx="34">
                  <c:v>5305.8</c:v>
                </c:pt>
                <c:pt idx="35">
                  <c:v>5297.2</c:v>
                </c:pt>
                <c:pt idx="36">
                  <c:v>5468.7</c:v>
                </c:pt>
                <c:pt idx="37">
                  <c:v>5724.7</c:v>
                </c:pt>
                <c:pt idx="38">
                  <c:v>5838.2</c:v>
                </c:pt>
                <c:pt idx="39">
                  <c:v>6111.1</c:v>
                </c:pt>
                <c:pt idx="40">
                  <c:v>6078.7</c:v>
                </c:pt>
                <c:pt idx="41">
                  <c:v>6129.5</c:v>
                </c:pt>
                <c:pt idx="42">
                  <c:v>6040</c:v>
                </c:pt>
                <c:pt idx="43">
                  <c:v>5921</c:v>
                </c:pt>
                <c:pt idx="44">
                  <c:v>6394.8</c:v>
                </c:pt>
                <c:pt idx="45">
                  <c:v>7019.6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11716</c:v>
                </c:pt>
                <c:pt idx="1">
                  <c:v>10920</c:v>
                </c:pt>
                <c:pt idx="2">
                  <c:v>10983</c:v>
                </c:pt>
                <c:pt idx="3">
                  <c:v>10865</c:v>
                </c:pt>
                <c:pt idx="4">
                  <c:v>10877</c:v>
                </c:pt>
                <c:pt idx="5">
                  <c:v>9721</c:v>
                </c:pt>
                <c:pt idx="6">
                  <c:v>10233</c:v>
                </c:pt>
                <c:pt idx="7">
                  <c:v>10594</c:v>
                </c:pt>
                <c:pt idx="8">
                  <c:v>11506</c:v>
                </c:pt>
                <c:pt idx="9">
                  <c:v>10746</c:v>
                </c:pt>
                <c:pt idx="10">
                  <c:v>11069</c:v>
                </c:pt>
                <c:pt idx="11">
                  <c:v>10483</c:v>
                </c:pt>
                <c:pt idx="12">
                  <c:v>11113</c:v>
                </c:pt>
                <c:pt idx="13">
                  <c:v>10104</c:v>
                </c:pt>
                <c:pt idx="14">
                  <c:v>10230</c:v>
                </c:pt>
                <c:pt idx="15">
                  <c:v>9925</c:v>
                </c:pt>
                <c:pt idx="16">
                  <c:v>9879</c:v>
                </c:pt>
                <c:pt idx="17">
                  <c:v>9586</c:v>
                </c:pt>
                <c:pt idx="18">
                  <c:v>9633</c:v>
                </c:pt>
                <c:pt idx="19">
                  <c:v>10836</c:v>
                </c:pt>
                <c:pt idx="20">
                  <c:v>10920</c:v>
                </c:pt>
                <c:pt idx="21">
                  <c:v>10505</c:v>
                </c:pt>
                <c:pt idx="22">
                  <c:v>11609</c:v>
                </c:pt>
                <c:pt idx="23">
                  <c:v>12461</c:v>
                </c:pt>
                <c:pt idx="24">
                  <c:v>13348</c:v>
                </c:pt>
                <c:pt idx="25">
                  <c:v>13078</c:v>
                </c:pt>
                <c:pt idx="26">
                  <c:v>12222</c:v>
                </c:pt>
                <c:pt idx="27">
                  <c:v>12662</c:v>
                </c:pt>
                <c:pt idx="28">
                  <c:v>12928</c:v>
                </c:pt>
                <c:pt idx="29">
                  <c:v>13396</c:v>
                </c:pt>
                <c:pt idx="30">
                  <c:v>15248</c:v>
                </c:pt>
                <c:pt idx="31">
                  <c:v>15144</c:v>
                </c:pt>
                <c:pt idx="32">
                  <c:v>17404</c:v>
                </c:pt>
                <c:pt idx="33">
                  <c:v>17646</c:v>
                </c:pt>
                <c:pt idx="34">
                  <c:v>17314</c:v>
                </c:pt>
                <c:pt idx="35">
                  <c:v>18647</c:v>
                </c:pt>
                <c:pt idx="36">
                  <c:v>19364</c:v>
                </c:pt>
                <c:pt idx="37">
                  <c:v>20235</c:v>
                </c:pt>
                <c:pt idx="38">
                  <c:v>20218</c:v>
                </c:pt>
                <c:pt idx="39">
                  <c:v>20259</c:v>
                </c:pt>
                <c:pt idx="40">
                  <c:v>20727</c:v>
                </c:pt>
                <c:pt idx="41">
                  <c:v>19352</c:v>
                </c:pt>
                <c:pt idx="42">
                  <c:v>19488</c:v>
                </c:pt>
                <c:pt idx="43">
                  <c:v>19300</c:v>
                </c:pt>
                <c:pt idx="44">
                  <c:v>21574</c:v>
                </c:pt>
                <c:pt idx="45">
                  <c:v>19760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4221.72</c:v>
                </c:pt>
                <c:pt idx="2">
                  <c:v>4057.88</c:v>
                </c:pt>
                <c:pt idx="3">
                  <c:v>4139.87</c:v>
                </c:pt>
                <c:pt idx="4">
                  <c:v>5265.89</c:v>
                </c:pt>
                <c:pt idx="5">
                  <c:v>4202.4399999999996</c:v>
                </c:pt>
                <c:pt idx="6">
                  <c:v>3836.44</c:v>
                </c:pt>
                <c:pt idx="7">
                  <c:v>3890.68</c:v>
                </c:pt>
                <c:pt idx="8">
                  <c:v>4983.0600000000004</c:v>
                </c:pt>
                <c:pt idx="9">
                  <c:v>3884.24</c:v>
                </c:pt>
                <c:pt idx="10">
                  <c:v>4394.5</c:v>
                </c:pt>
                <c:pt idx="11">
                  <c:v>3932.75</c:v>
                </c:pt>
                <c:pt idx="12">
                  <c:v>4381.07</c:v>
                </c:pt>
                <c:pt idx="13">
                  <c:v>3090.71</c:v>
                </c:pt>
                <c:pt idx="14">
                  <c:v>3362.69</c:v>
                </c:pt>
                <c:pt idx="15">
                  <c:v>3034.03</c:v>
                </c:pt>
                <c:pt idx="16">
                  <c:v>3707.66</c:v>
                </c:pt>
                <c:pt idx="17">
                  <c:v>2938.36</c:v>
                </c:pt>
                <c:pt idx="18">
                  <c:v>2989.87</c:v>
                </c:pt>
                <c:pt idx="19">
                  <c:v>3639.49</c:v>
                </c:pt>
                <c:pt idx="20">
                  <c:v>3302.04</c:v>
                </c:pt>
                <c:pt idx="21">
                  <c:v>2672.75</c:v>
                </c:pt>
                <c:pt idx="22">
                  <c:v>2624.02</c:v>
                </c:pt>
                <c:pt idx="23">
                  <c:v>2349.3000000000002</c:v>
                </c:pt>
                <c:pt idx="24">
                  <c:v>3410.37</c:v>
                </c:pt>
                <c:pt idx="25">
                  <c:v>2744.49</c:v>
                </c:pt>
                <c:pt idx="26">
                  <c:v>2686.5</c:v>
                </c:pt>
                <c:pt idx="27">
                  <c:v>2799.12</c:v>
                </c:pt>
                <c:pt idx="28">
                  <c:v>3142.44</c:v>
                </c:pt>
                <c:pt idx="29">
                  <c:v>2890.51</c:v>
                </c:pt>
                <c:pt idx="30">
                  <c:v>3126.41</c:v>
                </c:pt>
                <c:pt idx="31">
                  <c:v>2952.13</c:v>
                </c:pt>
                <c:pt idx="32">
                  <c:v>3347.15</c:v>
                </c:pt>
                <c:pt idx="33">
                  <c:v>3266.46</c:v>
                </c:pt>
                <c:pt idx="34">
                  <c:v>3227.63</c:v>
                </c:pt>
                <c:pt idx="35">
                  <c:v>3326.98</c:v>
                </c:pt>
                <c:pt idx="36">
                  <c:v>3700.42</c:v>
                </c:pt>
                <c:pt idx="37">
                  <c:v>3736.42</c:v>
                </c:pt>
                <c:pt idx="38">
                  <c:v>3803.52</c:v>
                </c:pt>
                <c:pt idx="39">
                  <c:v>4541.08</c:v>
                </c:pt>
                <c:pt idx="40">
                  <c:v>4954.8500000000004</c:v>
                </c:pt>
                <c:pt idx="41">
                  <c:v>3656.55</c:v>
                </c:pt>
                <c:pt idx="42">
                  <c:v>4203.41</c:v>
                </c:pt>
                <c:pt idx="43">
                  <c:v>4333.78</c:v>
                </c:pt>
                <c:pt idx="44">
                  <c:v>6694.68</c:v>
                </c:pt>
                <c:pt idx="45">
                  <c:v>3895.13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3521.79</c:v>
                </c:pt>
                <c:pt idx="2">
                  <c:v>3546.09</c:v>
                </c:pt>
                <c:pt idx="3">
                  <c:v>3496.09</c:v>
                </c:pt>
                <c:pt idx="4">
                  <c:v>4501.92</c:v>
                </c:pt>
                <c:pt idx="5">
                  <c:v>3439.47</c:v>
                </c:pt>
                <c:pt idx="6">
                  <c:v>3331.12</c:v>
                </c:pt>
                <c:pt idx="7">
                  <c:v>3214.87</c:v>
                </c:pt>
                <c:pt idx="8">
                  <c:v>4215.33</c:v>
                </c:pt>
                <c:pt idx="9">
                  <c:v>3342.76</c:v>
                </c:pt>
                <c:pt idx="10">
                  <c:v>3906.68</c:v>
                </c:pt>
                <c:pt idx="11">
                  <c:v>3603.53</c:v>
                </c:pt>
                <c:pt idx="12">
                  <c:v>3958.83</c:v>
                </c:pt>
                <c:pt idx="13">
                  <c:v>2730.8</c:v>
                </c:pt>
                <c:pt idx="14">
                  <c:v>3028.73</c:v>
                </c:pt>
                <c:pt idx="15">
                  <c:v>2747.06</c:v>
                </c:pt>
                <c:pt idx="16">
                  <c:v>3441.52</c:v>
                </c:pt>
                <c:pt idx="17">
                  <c:v>2593.5300000000002</c:v>
                </c:pt>
                <c:pt idx="18">
                  <c:v>2633.21</c:v>
                </c:pt>
                <c:pt idx="19">
                  <c:v>3285.72</c:v>
                </c:pt>
                <c:pt idx="20">
                  <c:v>2959.45</c:v>
                </c:pt>
                <c:pt idx="21">
                  <c:v>2240.6</c:v>
                </c:pt>
                <c:pt idx="22">
                  <c:v>2235</c:v>
                </c:pt>
                <c:pt idx="23">
                  <c:v>2026.02</c:v>
                </c:pt>
                <c:pt idx="24">
                  <c:v>2866.62</c:v>
                </c:pt>
                <c:pt idx="25">
                  <c:v>2325.69</c:v>
                </c:pt>
                <c:pt idx="26">
                  <c:v>2283.83</c:v>
                </c:pt>
                <c:pt idx="27">
                  <c:v>2329.27</c:v>
                </c:pt>
                <c:pt idx="28">
                  <c:v>2712.21</c:v>
                </c:pt>
                <c:pt idx="29">
                  <c:v>2443.9699999999998</c:v>
                </c:pt>
                <c:pt idx="30">
                  <c:v>2548.8200000000002</c:v>
                </c:pt>
                <c:pt idx="31">
                  <c:v>2259.02</c:v>
                </c:pt>
                <c:pt idx="32">
                  <c:v>2604.19</c:v>
                </c:pt>
                <c:pt idx="33">
                  <c:v>2655.24</c:v>
                </c:pt>
                <c:pt idx="34">
                  <c:v>2613.2800000000002</c:v>
                </c:pt>
                <c:pt idx="35">
                  <c:v>2682.54</c:v>
                </c:pt>
                <c:pt idx="36">
                  <c:v>3013.83</c:v>
                </c:pt>
                <c:pt idx="37">
                  <c:v>3106.96</c:v>
                </c:pt>
                <c:pt idx="38">
                  <c:v>3131.81</c:v>
                </c:pt>
                <c:pt idx="39">
                  <c:v>3916.33</c:v>
                </c:pt>
                <c:pt idx="40">
                  <c:v>4264.49</c:v>
                </c:pt>
                <c:pt idx="41">
                  <c:v>2974.48</c:v>
                </c:pt>
                <c:pt idx="42">
                  <c:v>3536.96</c:v>
                </c:pt>
                <c:pt idx="43">
                  <c:v>3732.91</c:v>
                </c:pt>
                <c:pt idx="44">
                  <c:v>5990.94</c:v>
                </c:pt>
                <c:pt idx="45">
                  <c:v>3118.91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699.93</c:v>
                </c:pt>
                <c:pt idx="2">
                  <c:v>511.79</c:v>
                </c:pt>
                <c:pt idx="3">
                  <c:v>643.78</c:v>
                </c:pt>
                <c:pt idx="4">
                  <c:v>763.97</c:v>
                </c:pt>
                <c:pt idx="5">
                  <c:v>762.97</c:v>
                </c:pt>
                <c:pt idx="6">
                  <c:v>505.32</c:v>
                </c:pt>
                <c:pt idx="7">
                  <c:v>675.81</c:v>
                </c:pt>
                <c:pt idx="8">
                  <c:v>767.72</c:v>
                </c:pt>
                <c:pt idx="9">
                  <c:v>541.47</c:v>
                </c:pt>
                <c:pt idx="10">
                  <c:v>487.81</c:v>
                </c:pt>
                <c:pt idx="11">
                  <c:v>329.23</c:v>
                </c:pt>
                <c:pt idx="12">
                  <c:v>422.23</c:v>
                </c:pt>
                <c:pt idx="13">
                  <c:v>359.91</c:v>
                </c:pt>
                <c:pt idx="14">
                  <c:v>333.96</c:v>
                </c:pt>
                <c:pt idx="15">
                  <c:v>286.97000000000003</c:v>
                </c:pt>
                <c:pt idx="16">
                  <c:v>266.14</c:v>
                </c:pt>
                <c:pt idx="17">
                  <c:v>344.84</c:v>
                </c:pt>
                <c:pt idx="18">
                  <c:v>356.66</c:v>
                </c:pt>
                <c:pt idx="19">
                  <c:v>353.78</c:v>
                </c:pt>
                <c:pt idx="20">
                  <c:v>342.6</c:v>
                </c:pt>
                <c:pt idx="21">
                  <c:v>432.15</c:v>
                </c:pt>
                <c:pt idx="22">
                  <c:v>389.02</c:v>
                </c:pt>
                <c:pt idx="23">
                  <c:v>323.27999999999997</c:v>
                </c:pt>
                <c:pt idx="24">
                  <c:v>543.75</c:v>
                </c:pt>
                <c:pt idx="25">
                  <c:v>418.8</c:v>
                </c:pt>
                <c:pt idx="26">
                  <c:v>402.67</c:v>
                </c:pt>
                <c:pt idx="27">
                  <c:v>469.84</c:v>
                </c:pt>
                <c:pt idx="28">
                  <c:v>430.23</c:v>
                </c:pt>
                <c:pt idx="29">
                  <c:v>446.54</c:v>
                </c:pt>
                <c:pt idx="30">
                  <c:v>577.6</c:v>
                </c:pt>
                <c:pt idx="31">
                  <c:v>693.12</c:v>
                </c:pt>
                <c:pt idx="32">
                  <c:v>742.95</c:v>
                </c:pt>
                <c:pt idx="33">
                  <c:v>611.23</c:v>
                </c:pt>
                <c:pt idx="34">
                  <c:v>614.34</c:v>
                </c:pt>
                <c:pt idx="35">
                  <c:v>644.45000000000005</c:v>
                </c:pt>
                <c:pt idx="36">
                  <c:v>686.59</c:v>
                </c:pt>
                <c:pt idx="37">
                  <c:v>629.47</c:v>
                </c:pt>
                <c:pt idx="38">
                  <c:v>671.71</c:v>
                </c:pt>
                <c:pt idx="39">
                  <c:v>624.75</c:v>
                </c:pt>
                <c:pt idx="40">
                  <c:v>690.35</c:v>
                </c:pt>
                <c:pt idx="41">
                  <c:v>682.07</c:v>
                </c:pt>
                <c:pt idx="42">
                  <c:v>666.45</c:v>
                </c:pt>
                <c:pt idx="43">
                  <c:v>600.87</c:v>
                </c:pt>
                <c:pt idx="44">
                  <c:v>703.74</c:v>
                </c:pt>
                <c:pt idx="45">
                  <c:v>776.22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633.5</c:v>
                </c:pt>
                <c:pt idx="1">
                  <c:v>786.1</c:v>
                </c:pt>
                <c:pt idx="2">
                  <c:v>582.9</c:v>
                </c:pt>
                <c:pt idx="3">
                  <c:v>736.3</c:v>
                </c:pt>
                <c:pt idx="4">
                  <c:v>734.2</c:v>
                </c:pt>
                <c:pt idx="5">
                  <c:v>790.7</c:v>
                </c:pt>
                <c:pt idx="6">
                  <c:v>723.1</c:v>
                </c:pt>
                <c:pt idx="7">
                  <c:v>835.5</c:v>
                </c:pt>
                <c:pt idx="8">
                  <c:v>894.1</c:v>
                </c:pt>
                <c:pt idx="9">
                  <c:v>619.79999999999995</c:v>
                </c:pt>
                <c:pt idx="10">
                  <c:v>643.1</c:v>
                </c:pt>
                <c:pt idx="11">
                  <c:v>529.20000000000005</c:v>
                </c:pt>
                <c:pt idx="12">
                  <c:v>594.79999999999995</c:v>
                </c:pt>
                <c:pt idx="13">
                  <c:v>582</c:v>
                </c:pt>
                <c:pt idx="14">
                  <c:v>482.9</c:v>
                </c:pt>
                <c:pt idx="15">
                  <c:v>414.9</c:v>
                </c:pt>
                <c:pt idx="16">
                  <c:v>396.7</c:v>
                </c:pt>
                <c:pt idx="17">
                  <c:v>482.7</c:v>
                </c:pt>
                <c:pt idx="18">
                  <c:v>522.70000000000005</c:v>
                </c:pt>
                <c:pt idx="19">
                  <c:v>575.29999999999995</c:v>
                </c:pt>
                <c:pt idx="20">
                  <c:v>555.79999999999995</c:v>
                </c:pt>
                <c:pt idx="21">
                  <c:v>740.2</c:v>
                </c:pt>
                <c:pt idx="22">
                  <c:v>644.4</c:v>
                </c:pt>
                <c:pt idx="23">
                  <c:v>565.70000000000005</c:v>
                </c:pt>
                <c:pt idx="24">
                  <c:v>828</c:v>
                </c:pt>
                <c:pt idx="25">
                  <c:v>722.8</c:v>
                </c:pt>
                <c:pt idx="26">
                  <c:v>719.9</c:v>
                </c:pt>
                <c:pt idx="27">
                  <c:v>835.1</c:v>
                </c:pt>
                <c:pt idx="28">
                  <c:v>706.3</c:v>
                </c:pt>
                <c:pt idx="29">
                  <c:v>715.9</c:v>
                </c:pt>
                <c:pt idx="30">
                  <c:v>904.6</c:v>
                </c:pt>
                <c:pt idx="31">
                  <c:v>983.5</c:v>
                </c:pt>
                <c:pt idx="32">
                  <c:v>1042</c:v>
                </c:pt>
                <c:pt idx="33">
                  <c:v>885.1</c:v>
                </c:pt>
                <c:pt idx="34">
                  <c:v>889.7</c:v>
                </c:pt>
                <c:pt idx="35">
                  <c:v>917.2</c:v>
                </c:pt>
                <c:pt idx="36">
                  <c:v>996.7</c:v>
                </c:pt>
                <c:pt idx="37">
                  <c:v>966.9</c:v>
                </c:pt>
                <c:pt idx="38">
                  <c:v>972.1</c:v>
                </c:pt>
                <c:pt idx="39">
                  <c:v>936.4</c:v>
                </c:pt>
                <c:pt idx="40">
                  <c:v>982</c:v>
                </c:pt>
                <c:pt idx="41">
                  <c:v>991.1</c:v>
                </c:pt>
                <c:pt idx="42">
                  <c:v>995.8</c:v>
                </c:pt>
                <c:pt idx="43">
                  <c:v>915.1</c:v>
                </c:pt>
                <c:pt idx="44">
                  <c:v>911.6</c:v>
                </c:pt>
                <c:pt idx="45">
                  <c:v>1084.8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4689.6000000000004</c:v>
                </c:pt>
                <c:pt idx="1">
                  <c:v>4156.8999999999996</c:v>
                </c:pt>
                <c:pt idx="2">
                  <c:v>4208</c:v>
                </c:pt>
                <c:pt idx="3">
                  <c:v>4151.6000000000004</c:v>
                </c:pt>
                <c:pt idx="4">
                  <c:v>5136.8</c:v>
                </c:pt>
                <c:pt idx="5">
                  <c:v>3966.6</c:v>
                </c:pt>
                <c:pt idx="6">
                  <c:v>3759.6</c:v>
                </c:pt>
                <c:pt idx="7">
                  <c:v>3799.1</c:v>
                </c:pt>
                <c:pt idx="8">
                  <c:v>4631.8</c:v>
                </c:pt>
                <c:pt idx="9">
                  <c:v>3790.7</c:v>
                </c:pt>
                <c:pt idx="10">
                  <c:v>4429</c:v>
                </c:pt>
                <c:pt idx="11">
                  <c:v>4144.7</c:v>
                </c:pt>
                <c:pt idx="12">
                  <c:v>4451.3999999999996</c:v>
                </c:pt>
                <c:pt idx="13">
                  <c:v>3185</c:v>
                </c:pt>
                <c:pt idx="14">
                  <c:v>3556</c:v>
                </c:pt>
                <c:pt idx="15">
                  <c:v>3225.3</c:v>
                </c:pt>
                <c:pt idx="16">
                  <c:v>3787.8</c:v>
                </c:pt>
                <c:pt idx="17">
                  <c:v>2998.4</c:v>
                </c:pt>
                <c:pt idx="18">
                  <c:v>3031.4</c:v>
                </c:pt>
                <c:pt idx="19">
                  <c:v>3603.7</c:v>
                </c:pt>
                <c:pt idx="20">
                  <c:v>3593.3</c:v>
                </c:pt>
                <c:pt idx="21">
                  <c:v>2960.1</c:v>
                </c:pt>
                <c:pt idx="22">
                  <c:v>3074.7</c:v>
                </c:pt>
                <c:pt idx="23">
                  <c:v>2923.1</c:v>
                </c:pt>
                <c:pt idx="24">
                  <c:v>3697.5</c:v>
                </c:pt>
                <c:pt idx="25">
                  <c:v>3245.3</c:v>
                </c:pt>
                <c:pt idx="26">
                  <c:v>3295.6</c:v>
                </c:pt>
                <c:pt idx="27">
                  <c:v>3335.8</c:v>
                </c:pt>
                <c:pt idx="28">
                  <c:v>3622.3</c:v>
                </c:pt>
                <c:pt idx="29">
                  <c:v>3430.3</c:v>
                </c:pt>
                <c:pt idx="30">
                  <c:v>3569.6</c:v>
                </c:pt>
                <c:pt idx="31">
                  <c:v>3219.4</c:v>
                </c:pt>
                <c:pt idx="32">
                  <c:v>3486</c:v>
                </c:pt>
                <c:pt idx="33">
                  <c:v>3488.1</c:v>
                </c:pt>
                <c:pt idx="34">
                  <c:v>3477.3</c:v>
                </c:pt>
                <c:pt idx="35">
                  <c:v>3608.7</c:v>
                </c:pt>
                <c:pt idx="36">
                  <c:v>3813</c:v>
                </c:pt>
                <c:pt idx="37">
                  <c:v>3919</c:v>
                </c:pt>
                <c:pt idx="38">
                  <c:v>4008.3</c:v>
                </c:pt>
                <c:pt idx="39">
                  <c:v>4840.8</c:v>
                </c:pt>
                <c:pt idx="40">
                  <c:v>5137.1000000000004</c:v>
                </c:pt>
                <c:pt idx="41">
                  <c:v>3915</c:v>
                </c:pt>
                <c:pt idx="42">
                  <c:v>4516.7</c:v>
                </c:pt>
                <c:pt idx="43">
                  <c:v>4645.8999999999996</c:v>
                </c:pt>
                <c:pt idx="44">
                  <c:v>6741.7</c:v>
                </c:pt>
                <c:pt idx="45">
                  <c:v>4207.2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</a:t>
            </a:r>
            <a:r>
              <a:rPr lang="fi-FI" dirty="0" err="1"/>
              <a:t>April</a:t>
            </a:r>
            <a:r>
              <a:rPr lang="fi-FI" dirty="0"/>
              <a:t> 2021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en-US" dirty="0"/>
              <a:t>The global economy is forecasted to grow by 6 % in 2021, after shrinking by 3.3% in 2020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2021/2020,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5463" y="2824872"/>
            <a:ext cx="1272263" cy="1496503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17725" y="3263769"/>
            <a:ext cx="1194331" cy="1057600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0540" y="3535291"/>
            <a:ext cx="303457" cy="76614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111996" y="2362161"/>
            <a:ext cx="1401813" cy="19592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92400" y="2473706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North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032825" y="2916910"/>
            <a:ext cx="14163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solidFill>
                  <a:schemeClr val="tx1"/>
                </a:solidFill>
                <a:latin typeface="+mj-lt"/>
              </a:rPr>
              <a:t>Western Europe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774591" y="3309565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513529" y="2150821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China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21231" y="1405332"/>
            <a:ext cx="558613" cy="2916044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92392" y="3275100"/>
            <a:ext cx="1146653" cy="1046269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505454" y="1210586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478" y="3412811"/>
            <a:ext cx="229529" cy="894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38052" y="3307791"/>
            <a:ext cx="291456" cy="1013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3029620" y="2466435"/>
            <a:ext cx="140468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Eastern Europe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251879" y="3463788"/>
            <a:ext cx="147720" cy="844098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99598" y="3147749"/>
            <a:ext cx="120467" cy="1160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529063" y="3187962"/>
            <a:ext cx="249027" cy="1113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78090" y="3423402"/>
            <a:ext cx="678013" cy="88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3059452" y="2922142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033600" y="2936408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090615" y="2715964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816713" y="2280371"/>
            <a:ext cx="16366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 err="1">
                <a:latin typeface="+mj-lt"/>
              </a:rPr>
              <a:t>Rest</a:t>
            </a:r>
            <a:r>
              <a:rPr lang="fi-FI" sz="1050" kern="0" dirty="0">
                <a:latin typeface="+mj-lt"/>
              </a:rPr>
              <a:t> of </a:t>
            </a:r>
            <a:r>
              <a:rPr lang="fi-FI" sz="1050" kern="0" dirty="0" err="1">
                <a:latin typeface="+mj-lt"/>
              </a:rPr>
              <a:t>Latin</a:t>
            </a:r>
            <a:r>
              <a:rPr lang="fi-FI" sz="1050" kern="0" dirty="0">
                <a:latin typeface="+mj-lt"/>
              </a:rPr>
              <a:t>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199105" y="2411788"/>
            <a:ext cx="1733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i="0" kern="0" baseline="0" dirty="0" err="1">
                <a:latin typeface="+mj-lt"/>
              </a:rPr>
              <a:t>Middle</a:t>
            </a:r>
            <a:r>
              <a:rPr lang="fi-FI" sz="1050" i="0" kern="0" baseline="0" dirty="0">
                <a:latin typeface="+mj-lt"/>
              </a:rPr>
              <a:t> East and </a:t>
            </a:r>
            <a:r>
              <a:rPr lang="fi-FI" sz="1050" i="0" kern="0" baseline="0" dirty="0" err="1">
                <a:latin typeface="+mj-lt"/>
              </a:rPr>
              <a:t>Africa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745012" y="1774680"/>
            <a:ext cx="1626819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 an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+6,0 %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5463" y="2915854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 dirty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250417" y="4536873"/>
            <a:ext cx="664316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the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the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global</a:t>
            </a:r>
            <a:r>
              <a:rPr lang="fi-FI" sz="1050" dirty="0"/>
              <a:t> GDP in 2020 (</a:t>
            </a:r>
            <a:r>
              <a:rPr lang="fi-FI" sz="1050" dirty="0" err="1"/>
              <a:t>adjusted</a:t>
            </a:r>
            <a:r>
              <a:rPr lang="fi-FI" sz="1050" dirty="0"/>
              <a:t> for </a:t>
            </a:r>
            <a:r>
              <a:rPr lang="fi-FI" sz="1050" dirty="0" err="1"/>
              <a:t>purchasing</a:t>
            </a:r>
            <a:r>
              <a:rPr lang="fi-FI" sz="1050" dirty="0"/>
              <a:t> </a:t>
            </a:r>
            <a:r>
              <a:rPr lang="fi-FI" sz="1050" dirty="0" err="1"/>
              <a:t>power</a:t>
            </a:r>
            <a:r>
              <a:rPr lang="fi-FI" sz="1050" dirty="0"/>
              <a:t> </a:t>
            </a:r>
            <a:r>
              <a:rPr lang="fi-FI" sz="1050" dirty="0" err="1"/>
              <a:t>parity</a:t>
            </a:r>
            <a:r>
              <a:rPr lang="fi-FI" sz="1050" dirty="0"/>
              <a:t>), %</a:t>
            </a:r>
            <a:endParaRPr lang="fi-FI" sz="1050" dirty="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109159" y="2939251"/>
            <a:ext cx="986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>
                <a:latin typeface="Verdana" panose="020B0604030504040204" pitchFamily="34" charset="0"/>
              </a:rPr>
              <a:t>Rest</a:t>
            </a:r>
            <a:r>
              <a:rPr lang="fi-FI" sz="1050" dirty="0">
                <a:latin typeface="Verdana" panose="020B0604030504040204" pitchFamily="34" charset="0"/>
              </a:rPr>
              <a:t> of 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2734290" y="2148396"/>
            <a:ext cx="183376" cy="7252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latunnisteen paikkamerkki 4">
            <a:extLst>
              <a:ext uri="{FF2B5EF4-FFF2-40B4-BE49-F238E27FC236}">
                <a16:creationId xmlns:a16="http://schemas.microsoft.com/office/drawing/2014/main" id="{2EC62AD5-6A72-429A-ACD1-119C9C20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39" name="Päivämäärän paikkamerkki 3">
            <a:extLst>
              <a:ext uri="{FF2B5EF4-FFF2-40B4-BE49-F238E27FC236}">
                <a16:creationId xmlns:a16="http://schemas.microsoft.com/office/drawing/2014/main" id="{844F96A4-7BC2-48FC-A166-79FEE57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5/4/2021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677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2019: mechanical engineering 40 %, electronics and electrotechnical industry 22 %,</a:t>
            </a:r>
          </a:p>
          <a:p>
            <a:r>
              <a:rPr lang="en-US"/>
              <a:t>information technology 17 %, metals industry 12 %, consulting engineering 8 %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50863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9668466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66119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4CAC9A5-3408-4B86-9EE4-87442468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03148"/>
              </p:ext>
            </p:extLst>
          </p:nvPr>
        </p:nvGraphicFramePr>
        <p:xfrm>
          <a:off x="827584" y="3625592"/>
          <a:ext cx="73057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2258972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4242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3E82D1A-5F1A-40DE-8D7F-8C220DC3CAF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13995026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39404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56176" y="17770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2021.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F3CB2BBB-B2B4-4FFE-B84D-CA436834968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3057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5114168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5081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1A260AE8-0FE6-4484-8908-EA06B7152587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9742928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82632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CC60361F-1F9D-4FCE-A99A-8CDDE40F03C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3057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2019: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93485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2019: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15227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7764346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2183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2021.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45C7EB43-1807-413E-BB71-6D27C5A92D4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4040834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31281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7886FEE-1D64-4857-9589-CC83C6387B4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3057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76" y="248687"/>
            <a:ext cx="7992000" cy="582048"/>
          </a:xfrm>
        </p:spPr>
        <p:txBody>
          <a:bodyPr>
            <a:noAutofit/>
          </a:bodyPr>
          <a:lstStyle/>
          <a:p>
            <a:r>
              <a:rPr lang="en-US" dirty="0"/>
              <a:t>The European economy turned to growth in March-April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AB94732-1D41-48E9-BAB5-0EBF8908C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IHS Markit, Eurostat</a:t>
            </a:r>
          </a:p>
          <a:p>
            <a:r>
              <a:rPr lang="en-US" dirty="0"/>
              <a:t>Latest information April 2021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66B5ECA-C653-488C-8740-3F6B55EC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1590"/>
            <a:ext cx="5775548" cy="34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29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296986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78449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2021.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3EFB041D-8D11-4FCF-ADE6-E4B9B3C0890B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2007732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93457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31.3.2020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31.3.2021 / 31.12.2020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8" name="Taulukko 17">
            <a:extLst>
              <a:ext uri="{FF2B5EF4-FFF2-40B4-BE49-F238E27FC236}">
                <a16:creationId xmlns:a16="http://schemas.microsoft.com/office/drawing/2014/main" id="{C84A7197-62EB-4BFD-9D3A-DEB5B3612A99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73057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803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149724C-3E7F-4E44-AF58-D58F82F743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89122"/>
            <a:ext cx="8208432" cy="648000"/>
          </a:xfrm>
        </p:spPr>
        <p:txBody>
          <a:bodyPr>
            <a:noAutofit/>
          </a:bodyPr>
          <a:lstStyle/>
          <a:p>
            <a:r>
              <a:rPr lang="en-US" sz="1800" dirty="0"/>
              <a:t>At the end of March, the number of employees in the technology industry was slightly lower than last year's average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D0DA65-A8B0-4CC9-9913-A93C3B5E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138F15-0F4D-413D-A91B-796430AA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6A0774-B609-42B4-90B5-8C4AB51C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31995A-2BC5-4396-9C10-B6055538A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84463" cy="220440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B8C081D-8A99-48EE-A21C-3B54DAEFE6D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9800488"/>
              </p:ext>
            </p:extLst>
          </p:nvPr>
        </p:nvGraphicFramePr>
        <p:xfrm>
          <a:off x="381000" y="987574"/>
          <a:ext cx="8391525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AC3329D9-AFB9-45A4-9D57-5780BCFCE1DF}"/>
              </a:ext>
            </a:extLst>
          </p:cNvPr>
          <p:cNvSpPr/>
          <p:nvPr/>
        </p:nvSpPr>
        <p:spPr bwMode="auto">
          <a:xfrm>
            <a:off x="6330603" y="903192"/>
            <a:ext cx="2224533" cy="648001"/>
          </a:xfrm>
          <a:prstGeom prst="wedgeRoundRectCallout">
            <a:avLst>
              <a:gd name="adj1" fmla="val 28823"/>
              <a:gd name="adj2" fmla="val 89112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10,000 employees affected by temporary or part-time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2021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8751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0FC4D-C1AB-48F7-A136-1C97BCF7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0"/>
            <a:ext cx="7992000" cy="648000"/>
          </a:xfrm>
        </p:spPr>
        <p:txBody>
          <a:bodyPr/>
          <a:lstStyle/>
          <a:p>
            <a:r>
              <a:rPr lang="en-US" dirty="0"/>
              <a:t>The number of employees in the technology industry in Finland turned to growth at the turn of the year 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064703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78965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2020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073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36" y="75092"/>
            <a:ext cx="7992000" cy="582048"/>
          </a:xfrm>
        </p:spPr>
        <p:txBody>
          <a:bodyPr>
            <a:noAutofit/>
          </a:bodyPr>
          <a:lstStyle/>
          <a:p>
            <a:r>
              <a:rPr lang="en-US" dirty="0"/>
              <a:t>The European economy turned to growth in March-April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D6A1E3-75A9-4390-8D88-972EFCCDB78C}"/>
              </a:ext>
            </a:extLst>
          </p:cNvPr>
          <p:cNvSpPr txBox="1"/>
          <p:nvPr/>
        </p:nvSpPr>
        <p:spPr>
          <a:xfrm>
            <a:off x="609576" y="3622932"/>
            <a:ext cx="6192688" cy="10421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Tekstit taittoon (asettelu kuten edellisen kerran ostopäällikköindeksikuvassa):</a:t>
            </a:r>
          </a:p>
          <a:p>
            <a:r>
              <a:rPr lang="fi-FI" sz="1050" spc="-40" dirty="0" err="1"/>
              <a:t>Eurozone</a:t>
            </a:r>
            <a:r>
              <a:rPr lang="fi-FI" sz="1050" spc="-40" dirty="0"/>
              <a:t> Manufacturing and Services </a:t>
            </a:r>
            <a:r>
              <a:rPr lang="fi-FI" sz="1050" dirty="0" err="1"/>
              <a:t>Purchasing</a:t>
            </a:r>
            <a:r>
              <a:rPr lang="fi-FI" sz="1050" dirty="0"/>
              <a:t> </a:t>
            </a:r>
            <a:r>
              <a:rPr lang="fi-FI" sz="1050" dirty="0" err="1"/>
              <a:t>Managers</a:t>
            </a:r>
            <a:r>
              <a:rPr lang="fi-FI" sz="1050" dirty="0"/>
              <a:t>’ Index</a:t>
            </a:r>
            <a:r>
              <a:rPr lang="fi-FI" sz="1050" spc="-40" dirty="0"/>
              <a:t>,</a:t>
            </a:r>
          </a:p>
          <a:p>
            <a:r>
              <a:rPr lang="fi-FI" sz="1050" spc="-40" dirty="0"/>
              <a:t>50 = no </a:t>
            </a:r>
            <a:r>
              <a:rPr lang="fi-FI" sz="1050" spc="-40" dirty="0" err="1"/>
              <a:t>change</a:t>
            </a:r>
            <a:r>
              <a:rPr lang="fi-FI" sz="1050" spc="-40" dirty="0"/>
              <a:t> </a:t>
            </a:r>
            <a:r>
              <a:rPr lang="fi-FI" sz="1050" spc="-40" dirty="0" err="1"/>
              <a:t>from</a:t>
            </a:r>
            <a:r>
              <a:rPr lang="fi-FI" sz="1050" spc="-40" dirty="0"/>
              <a:t> </a:t>
            </a:r>
            <a:r>
              <a:rPr lang="fi-FI" sz="1050" spc="-40" dirty="0" err="1"/>
              <a:t>previous</a:t>
            </a:r>
            <a:r>
              <a:rPr lang="fi-FI" sz="1050" spc="-40" dirty="0"/>
              <a:t> </a:t>
            </a:r>
            <a:r>
              <a:rPr lang="fi-FI" sz="1050" spc="-40" dirty="0" err="1"/>
              <a:t>month</a:t>
            </a:r>
            <a:endParaRPr lang="fi-FI" sz="1050" spc="-40" dirty="0"/>
          </a:p>
          <a:p>
            <a:r>
              <a:rPr lang="fi-FI" sz="1050" spc="-40" dirty="0" err="1"/>
              <a:t>Source</a:t>
            </a:r>
            <a:r>
              <a:rPr lang="fi-FI" sz="1050" spc="-40" dirty="0"/>
              <a:t>: IHS Markit, Eurostat</a:t>
            </a:r>
          </a:p>
          <a:p>
            <a:r>
              <a:rPr lang="fi-FI" sz="1050" spc="-40" dirty="0" err="1"/>
              <a:t>Latest</a:t>
            </a:r>
            <a:r>
              <a:rPr lang="fi-FI" sz="1050" spc="-40" dirty="0"/>
              <a:t> </a:t>
            </a:r>
            <a:r>
              <a:rPr lang="fi-FI" sz="1050" spc="-40" dirty="0" err="1"/>
              <a:t>information</a:t>
            </a:r>
            <a:r>
              <a:rPr lang="fi-FI" sz="1050" spc="-40" dirty="0"/>
              <a:t> </a:t>
            </a:r>
            <a:r>
              <a:rPr lang="fi-FI" sz="1050" spc="-40" dirty="0" err="1"/>
              <a:t>April</a:t>
            </a:r>
            <a:r>
              <a:rPr lang="fi-FI" sz="1050" spc="-40" dirty="0"/>
              <a:t> 2021</a:t>
            </a:r>
          </a:p>
          <a:p>
            <a:endParaRPr lang="fi-FI" sz="1050" spc="-40" dirty="0" err="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51707D6-59BC-42D9-B701-44737EBEE807}"/>
              </a:ext>
            </a:extLst>
          </p:cNvPr>
          <p:cNvSpPr txBox="1"/>
          <p:nvPr/>
        </p:nvSpPr>
        <p:spPr>
          <a:xfrm>
            <a:off x="3524581" y="1266831"/>
            <a:ext cx="5509145" cy="191936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6000" spc="-40" dirty="0"/>
              <a:t>OHJE TAITTOON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CC8F432-5448-402B-9C1D-4E7F818B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8962"/>
            <a:ext cx="3281405" cy="2533675"/>
          </a:xfrm>
          <a:prstGeom prst="rect">
            <a:avLst/>
          </a:prstGeom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A396141-002C-4778-9843-F709AE8E883A}"/>
              </a:ext>
            </a:extLst>
          </p:cNvPr>
          <p:cNvCxnSpPr>
            <a:cxnSpLocks/>
          </p:cNvCxnSpPr>
          <p:nvPr/>
        </p:nvCxnSpPr>
        <p:spPr>
          <a:xfrm flipH="1" flipV="1">
            <a:off x="2785231" y="1779662"/>
            <a:ext cx="3450187" cy="19304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9ABB5AA-2A3A-42EB-BA6C-48C874562384}"/>
              </a:ext>
            </a:extLst>
          </p:cNvPr>
          <p:cNvCxnSpPr>
            <a:cxnSpLocks/>
          </p:cNvCxnSpPr>
          <p:nvPr/>
        </p:nvCxnSpPr>
        <p:spPr>
          <a:xfrm>
            <a:off x="558021" y="1762522"/>
            <a:ext cx="23803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uoli: Ylös 15">
            <a:extLst>
              <a:ext uri="{FF2B5EF4-FFF2-40B4-BE49-F238E27FC236}">
                <a16:creationId xmlns:a16="http://schemas.microsoft.com/office/drawing/2014/main" id="{113C749A-55C6-4023-B547-EDDC22E18147}"/>
              </a:ext>
            </a:extLst>
          </p:cNvPr>
          <p:cNvSpPr/>
          <p:nvPr/>
        </p:nvSpPr>
        <p:spPr bwMode="auto">
          <a:xfrm rot="17762345">
            <a:off x="8156373" y="4315888"/>
            <a:ext cx="792088" cy="708977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DDDA67F-E8CA-486C-87FF-313B31886C6B}"/>
              </a:ext>
            </a:extLst>
          </p:cNvPr>
          <p:cNvSpPr txBox="1"/>
          <p:nvPr/>
        </p:nvSpPr>
        <p:spPr>
          <a:xfrm>
            <a:off x="6194863" y="3294217"/>
            <a:ext cx="2088232" cy="15161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Eli sama kuin aikaisemmilla kerroilla. Yritä lisäksi laittaa jälleen </a:t>
            </a:r>
            <a:r>
              <a:rPr lang="fi-FI" spc="-40" dirty="0" err="1"/>
              <a:t>vaakaviika</a:t>
            </a:r>
            <a:r>
              <a:rPr lang="fi-FI" spc="-40" dirty="0"/>
              <a:t> tuohon linjalle 50-0</a:t>
            </a:r>
          </a:p>
          <a:p>
            <a:r>
              <a:rPr lang="fi-FI" spc="-40" dirty="0">
                <a:highlight>
                  <a:srgbClr val="FFFF00"/>
                </a:highlight>
              </a:rPr>
              <a:t>HUOM! tee kuva kuten tässä eli vuodesta 2008</a:t>
            </a:r>
          </a:p>
        </p:txBody>
      </p:sp>
    </p:spTree>
    <p:extLst>
      <p:ext uri="{BB962C8B-B14F-4D97-AF65-F5344CB8AC3E}">
        <p14:creationId xmlns:p14="http://schemas.microsoft.com/office/powerpoint/2010/main" val="12561599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in the world has recovered to pre-corona levels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8" name="Sisällön paikkamerkki 8">
            <a:extLst>
              <a:ext uri="{FF2B5EF4-FFF2-40B4-BE49-F238E27FC236}">
                <a16:creationId xmlns:a16="http://schemas.microsoft.com/office/drawing/2014/main" id="{EB3C6A7C-8EB7-4C1F-BFB9-C58F546565D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911867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8">
                        <a:extLst>
                          <a:ext uri="{FF2B5EF4-FFF2-40B4-BE49-F238E27FC236}">
                            <a16:creationId xmlns:a16="http://schemas.microsoft.com/office/drawing/2014/main" id="{EB3C6A7C-8EB7-4C1F-BFB9-C58F54656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D63797-95A5-474B-A505-27D6C9B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C0A8C5-73D5-40D9-A303-6BAC5CCC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355AE1-3914-4784-BA2A-AB39EE3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C0BAA4F-D797-4011-AA46-63C0FBA69B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364456"/>
          </a:xfrm>
        </p:spPr>
        <p:txBody>
          <a:bodyPr/>
          <a:lstStyle/>
          <a:p>
            <a:r>
              <a:rPr lang="en-US" dirty="0"/>
              <a:t>Source: The Federation of Finnish Technology Industries’ Corona questionnaire 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December 2020 n=532, 4</a:t>
            </a:r>
            <a:r>
              <a:rPr lang="en-US" baseline="30000" dirty="0"/>
              <a:t>th</a:t>
            </a:r>
            <a:r>
              <a:rPr lang="en-US" dirty="0"/>
              <a:t> February 2021 n=523, 29</a:t>
            </a:r>
            <a:r>
              <a:rPr lang="en-US" baseline="30000" dirty="0"/>
              <a:t>th</a:t>
            </a:r>
            <a:r>
              <a:rPr lang="en-US" dirty="0"/>
              <a:t> April 2021 n=449.</a:t>
            </a:r>
          </a:p>
          <a:p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951442B-DB0E-44AE-8347-0CE350BA1572}"/>
              </a:ext>
            </a:extLst>
          </p:cNvPr>
          <p:cNvSpPr txBox="1"/>
          <p:nvPr/>
        </p:nvSpPr>
        <p:spPr>
          <a:xfrm>
            <a:off x="966236" y="1445741"/>
            <a:ext cx="16615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AB387D3-BDBF-44E1-8BFD-315A6DA6E87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102233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9D71FB-6EFF-4F81-A87C-9BABCE63FEE4}"/>
              </a:ext>
            </a:extLst>
          </p:cNvPr>
          <p:cNvSpPr txBox="1"/>
          <p:nvPr/>
        </p:nvSpPr>
        <p:spPr>
          <a:xfrm>
            <a:off x="2195736" y="1040241"/>
            <a:ext cx="54726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According to your estimation the next three months will be in your company?</a:t>
            </a:r>
            <a:endParaRPr lang="fi-FI" sz="1050" spc="-40" dirty="0" err="1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FDE2F71-852C-4A4F-B4EB-321EC6CE77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companies estimate that the situation will develop positively in the coming months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1985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48BFD4-E7A0-4CAD-9B96-19E99E58F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The biggest challenge now is availability of components, intermediates and raw materials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2188DC-5D0F-4722-B416-9D6AA515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3A21B-E1EA-4A9E-ACCD-6DDBC84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5D2A8-1CAA-4A3F-8ADE-0B0B6B74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9F21E7-234E-4234-A714-BFF1777932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88863"/>
          </a:xfrm>
        </p:spPr>
        <p:txBody>
          <a:bodyPr/>
          <a:lstStyle/>
          <a:p>
            <a:r>
              <a:rPr lang="en-US" dirty="0"/>
              <a:t>Source: The Federation of Finnish Technology Industries’ Corona questionnaire 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December 2020 n=532, 4</a:t>
            </a:r>
            <a:r>
              <a:rPr lang="en-US" baseline="30000" dirty="0"/>
              <a:t>th</a:t>
            </a:r>
            <a:r>
              <a:rPr lang="en-US" dirty="0"/>
              <a:t> February 2021 n=523, 29</a:t>
            </a:r>
            <a:r>
              <a:rPr lang="en-US" baseline="30000" dirty="0"/>
              <a:t>th</a:t>
            </a:r>
            <a:r>
              <a:rPr lang="en-US" dirty="0"/>
              <a:t> April 2021 n=449.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612B481-A707-4C67-A80A-A003D345846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2970838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5B5DA444-0D6F-43FA-8028-E71E6F8C0D63}"/>
              </a:ext>
            </a:extLst>
          </p:cNvPr>
          <p:cNvSpPr txBox="1"/>
          <p:nvPr/>
        </p:nvSpPr>
        <p:spPr>
          <a:xfrm>
            <a:off x="827584" y="1097315"/>
            <a:ext cx="777686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share</a:t>
            </a:r>
            <a:r>
              <a:rPr lang="fi-FI" altLang="fi-FI" sz="1400" dirty="0">
                <a:latin typeface="Arial Unicode MS"/>
              </a:rPr>
              <a:t> of </a:t>
            </a:r>
            <a:r>
              <a:rPr lang="fi-FI" altLang="fi-FI" sz="1400" dirty="0" err="1">
                <a:latin typeface="Arial Unicode MS"/>
              </a:rPr>
              <a:t>companies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responded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problem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makes</a:t>
            </a:r>
            <a:r>
              <a:rPr lang="fi-FI" altLang="fi-FI" sz="1400" dirty="0">
                <a:latin typeface="Arial Unicode MS"/>
              </a:rPr>
              <a:t> operating </a:t>
            </a:r>
            <a:r>
              <a:rPr lang="fi-FI" altLang="fi-FI" sz="1400" dirty="0" err="1">
                <a:latin typeface="Arial Unicode MS"/>
              </a:rPr>
              <a:t>very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difficult</a:t>
            </a:r>
            <a:r>
              <a:rPr lang="fi-FI" altLang="fi-FI" sz="800" dirty="0"/>
              <a:t> </a:t>
            </a:r>
            <a:endParaRPr lang="fi-FI" altLang="fi-FI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66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2BA5732-6418-4EB7-B5D2-F84FED65AE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Business expectations for 2021 have continued to improve, but concerns remain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3BE55A-B963-49C6-B818-FD9A0F7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FE4D27-67BD-4872-8129-9FD527A3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9F6D55-7D7C-49E3-BF33-CFCD089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A7C9481-37E2-427C-B485-7842B9C598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292448"/>
          </a:xfrm>
        </p:spPr>
        <p:txBody>
          <a:bodyPr/>
          <a:lstStyle/>
          <a:p>
            <a:r>
              <a:rPr lang="en-US" dirty="0"/>
              <a:t>Source: The Federation of Finnish Technology Industries’ Corona questionnaire </a:t>
            </a:r>
          </a:p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 October 2020 n=496, 7</a:t>
            </a:r>
            <a:r>
              <a:rPr lang="en-US" baseline="30000" dirty="0"/>
              <a:t>th</a:t>
            </a:r>
            <a:r>
              <a:rPr lang="en-US" dirty="0"/>
              <a:t> December 2020 n=532, 4</a:t>
            </a:r>
            <a:r>
              <a:rPr lang="en-US" baseline="30000" dirty="0"/>
              <a:t>th</a:t>
            </a:r>
            <a:r>
              <a:rPr lang="en-US" dirty="0"/>
              <a:t> February 2021 n=523, 29</a:t>
            </a:r>
            <a:r>
              <a:rPr lang="en-US" baseline="30000" dirty="0"/>
              <a:t>th</a:t>
            </a:r>
            <a:r>
              <a:rPr lang="en-US" dirty="0"/>
              <a:t> April 2021 n=449.</a:t>
            </a:r>
          </a:p>
        </p:txBody>
      </p:sp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F4527B34-B33E-43A4-B330-121B4B67AAD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9695086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E9F3C9B3-9EB0-4AF7-AE65-B8B2DE32F280}"/>
              </a:ext>
            </a:extLst>
          </p:cNvPr>
          <p:cNvSpPr txBox="1"/>
          <p:nvPr/>
        </p:nvSpPr>
        <p:spPr>
          <a:xfrm>
            <a:off x="971600" y="1023598"/>
            <a:ext cx="74888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spc="-40" dirty="0"/>
              <a:t>How do you estimate your company's turnover to develop in 2021 compared to 2020? </a:t>
            </a:r>
            <a:endParaRPr lang="fi-FI" sz="1400" spc="-4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8C9350C-70C5-41F4-8859-F5948CAE85E6}"/>
              </a:ext>
            </a:extLst>
          </p:cNvPr>
          <p:cNvSpPr txBox="1"/>
          <p:nvPr/>
        </p:nvSpPr>
        <p:spPr>
          <a:xfrm>
            <a:off x="971600" y="1415762"/>
            <a:ext cx="15121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spc="-40" dirty="0"/>
              <a:t>Share of companies,%</a:t>
            </a:r>
            <a:endParaRPr lang="fi-FI" sz="1050" spc="-40" dirty="0" err="1"/>
          </a:p>
        </p:txBody>
      </p:sp>
    </p:spTree>
    <p:extLst>
      <p:ext uri="{BB962C8B-B14F-4D97-AF65-F5344CB8AC3E}">
        <p14:creationId xmlns:p14="http://schemas.microsoft.com/office/powerpoint/2010/main" val="27120603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last questionnaire in April 2021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0730852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35889"/>
              </p:ext>
            </p:extLst>
          </p:nvPr>
        </p:nvGraphicFramePr>
        <p:xfrm>
          <a:off x="783985" y="2417015"/>
          <a:ext cx="782687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7682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399026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8564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I,2021 / IV,2020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06016"/>
              </p:ext>
            </p:extLst>
          </p:nvPr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4BE71-858F-4A93-AF89-F68ABCC61D3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18888a3a-9613-4736-b8cf-f212d38d32e5"/>
    <ds:schemaRef ds:uri="http://www.w3.org/XML/1998/namespace"/>
    <ds:schemaRef ds:uri="http://purl.org/dc/terms/"/>
    <ds:schemaRef ds:uri="http://schemas.microsoft.com/office/infopath/2007/PartnerControls"/>
    <ds:schemaRef ds:uri="f4015653-d442-4718-8e0e-140bab151380"/>
  </ds:schemaRefs>
</ds:datastoreItem>
</file>

<file path=customXml/itemProps2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1399</TotalTime>
  <Words>1833</Words>
  <Application>Microsoft Office PowerPoint</Application>
  <PresentationFormat>Näytössä katseltava esitys (16:9)</PresentationFormat>
  <Paragraphs>466</Paragraphs>
  <Slides>25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37</cp:revision>
  <cp:lastPrinted>2016-06-09T07:47:11Z</cp:lastPrinted>
  <dcterms:created xsi:type="dcterms:W3CDTF">2019-10-17T09:11:35Z</dcterms:created>
  <dcterms:modified xsi:type="dcterms:W3CDTF">2021-05-04T12:17:21Z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