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070" r:id="rId5"/>
    <p:sldId id="1085" r:id="rId6"/>
    <p:sldId id="1089" r:id="rId7"/>
    <p:sldId id="1090" r:id="rId8"/>
    <p:sldId id="1091" r:id="rId9"/>
    <p:sldId id="1092" r:id="rId10"/>
    <p:sldId id="365" r:id="rId11"/>
    <p:sldId id="267" r:id="rId12"/>
    <p:sldId id="458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  <p:sldId id="1048" r:id="rId25"/>
    <p:sldId id="1093" r:id="rId26"/>
    <p:sldId id="258" r:id="rId27"/>
    <p:sldId id="1094" r:id="rId2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65" d="100"/>
          <a:sy n="165" d="100"/>
        </p:scale>
        <p:origin x="408" y="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81ae4bc9-51ec-4b09-af2d-f08f9486593f" providerId="ADAL" clId="{E7A35982-DC07-461A-BC2A-B56647C71284}"/>
    <pc:docChg chg="undo custSel addSld delSld modSld sldOrd">
      <pc:chgData name="Rautaporras Petteri" userId="81ae4bc9-51ec-4b09-af2d-f08f9486593f" providerId="ADAL" clId="{E7A35982-DC07-461A-BC2A-B56647C71284}" dt="2022-05-02T10:46:35.292" v="596" actId="47"/>
      <pc:docMkLst>
        <pc:docMk/>
      </pc:docMkLst>
      <pc:sldChg chg="modSp add">
        <pc:chgData name="Rautaporras Petteri" userId="81ae4bc9-51ec-4b09-af2d-f08f9486593f" providerId="ADAL" clId="{E7A35982-DC07-461A-BC2A-B56647C71284}" dt="2022-05-02T10:42:42.408" v="594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E7A35982-DC07-461A-BC2A-B56647C71284}" dt="2022-05-02T10:42:42.408" v="59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E7A35982-DC07-461A-BC2A-B56647C71284}" dt="2022-05-02T10:46:35.292" v="596" actId="47"/>
        <pc:sldMkLst>
          <pc:docMk/>
          <pc:sldMk cId="1280707361" sldId="262"/>
        </pc:sldMkLst>
      </pc:sldChg>
      <pc:sldChg chg="modSp del">
        <pc:chgData name="Rautaporras Petteri" userId="81ae4bc9-51ec-4b09-af2d-f08f9486593f" providerId="ADAL" clId="{E7A35982-DC07-461A-BC2A-B56647C71284}" dt="2022-05-02T08:32:22.319" v="71" actId="47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E7A35982-DC07-461A-BC2A-B56647C71284}" dt="2022-05-02T08:29:31.114" v="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add">
        <pc:chgData name="Rautaporras Petteri" userId="81ae4bc9-51ec-4b09-af2d-f08f9486593f" providerId="ADAL" clId="{E7A35982-DC07-461A-BC2A-B56647C71284}" dt="2022-05-02T10:42:39.551" v="591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E7A35982-DC07-461A-BC2A-B56647C71284}" dt="2022-05-02T10:42:39.551" v="59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19:44.294" v="360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E7A35982-DC07-461A-BC2A-B56647C71284}" dt="2022-05-02T10:19:14.019" v="356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E7A35982-DC07-461A-BC2A-B56647C71284}" dt="2022-05-02T10:27:43.871" v="435"/>
        <pc:sldMkLst>
          <pc:docMk/>
          <pc:sldMk cId="1987471013" sldId="390"/>
        </pc:sldMkLst>
        <pc:spChg chg="mod">
          <ac:chgData name="Rautaporras Petteri" userId="81ae4bc9-51ec-4b09-af2d-f08f9486593f" providerId="ADAL" clId="{E7A35982-DC07-461A-BC2A-B56647C71284}" dt="2022-05-02T10:22:43.446" v="394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Graphic">
          <ac:chgData name="Rautaporras Petteri" userId="81ae4bc9-51ec-4b09-af2d-f08f9486593f" providerId="ADAL" clId="{E7A35982-DC07-461A-BC2A-B56647C71284}" dt="2022-05-02T10:27:34.564" v="434" actId="20577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7:43.871" v="435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7.285" v="516"/>
        <pc:sldMkLst>
          <pc:docMk/>
          <pc:sldMk cId="3656174783" sldId="391"/>
        </pc:sldMkLst>
        <pc:spChg chg="mod">
          <ac:chgData name="Rautaporras Petteri" userId="81ae4bc9-51ec-4b09-af2d-f08f9486593f" providerId="ADAL" clId="{E7A35982-DC07-461A-BC2A-B56647C71284}" dt="2022-05-02T10:33:57.285" v="51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7A35982-DC07-461A-BC2A-B56647C71284}" dt="2022-05-02T10:28:07.535" v="436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28:55.020" v="4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0:05.444" v="463" actId="20577"/>
        <pc:sldMkLst>
          <pc:docMk/>
          <pc:sldMk cId="3669793224" sldId="392"/>
        </pc:sldMkLst>
        <pc:spChg chg="mod">
          <ac:chgData name="Rautaporras Petteri" userId="81ae4bc9-51ec-4b09-af2d-f08f9486593f" providerId="ADAL" clId="{E7A35982-DC07-461A-BC2A-B56647C71284}" dt="2022-05-02T10:22:46.911" v="395"/>
          <ac:spMkLst>
            <pc:docMk/>
            <pc:sldMk cId="3669793224" sldId="392"/>
            <ac:spMk id="14" creationId="{B82B029D-354B-4A5F-9DCF-121ABF342CB8}"/>
          </ac:spMkLst>
        </pc:spChg>
        <pc:graphicFrameChg chg="modGraphic">
          <ac:chgData name="Rautaporras Petteri" userId="81ae4bc9-51ec-4b09-af2d-f08f9486593f" providerId="ADAL" clId="{E7A35982-DC07-461A-BC2A-B56647C71284}" dt="2022-05-02T10:30:05.444" v="463" actId="20577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9:49.451" v="456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3.414" v="515"/>
        <pc:sldMkLst>
          <pc:docMk/>
          <pc:sldMk cId="2654687898" sldId="393"/>
        </pc:sldMkLst>
        <pc:spChg chg="mod">
          <ac:chgData name="Rautaporras Petteri" userId="81ae4bc9-51ec-4b09-af2d-f08f9486593f" providerId="ADAL" clId="{E7A35982-DC07-461A-BC2A-B56647C71284}" dt="2022-05-02T10:33:53.414" v="51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7A35982-DC07-461A-BC2A-B56647C71284}" dt="2022-05-02T10:30:22.301" v="46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1:10.650" v="47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2:34.162" v="492" actId="20577"/>
        <pc:sldMkLst>
          <pc:docMk/>
          <pc:sldMk cId="313182403" sldId="394"/>
        </pc:sldMkLst>
        <pc:spChg chg="mod">
          <ac:chgData name="Rautaporras Petteri" userId="81ae4bc9-51ec-4b09-af2d-f08f9486593f" providerId="ADAL" clId="{E7A35982-DC07-461A-BC2A-B56647C71284}" dt="2022-05-02T10:24:49.018" v="396"/>
          <ac:spMkLst>
            <pc:docMk/>
            <pc:sldMk cId="313182403" sldId="394"/>
            <ac:spMk id="10" creationId="{B1D6AD6E-1E76-40F0-A297-8C5A72E17969}"/>
          </ac:spMkLst>
        </pc:spChg>
        <pc:graphicFrameChg chg="modGraphic">
          <ac:chgData name="Rautaporras Petteri" userId="81ae4bc9-51ec-4b09-af2d-f08f9486593f" providerId="ADAL" clId="{E7A35982-DC07-461A-BC2A-B56647C71284}" dt="2022-05-02T10:32:34.162" v="492" actId="20577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1:50.247" v="479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39.233" v="513" actId="20577"/>
        <pc:sldMkLst>
          <pc:docMk/>
          <pc:sldMk cId="2811407423" sldId="395"/>
        </pc:sldMkLst>
        <pc:spChg chg="mod">
          <ac:chgData name="Rautaporras Petteri" userId="81ae4bc9-51ec-4b09-af2d-f08f9486593f" providerId="ADAL" clId="{E7A35982-DC07-461A-BC2A-B56647C71284}" dt="2022-05-02T10:33:39.233" v="513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7A35982-DC07-461A-BC2A-B56647C71284}" dt="2022-05-02T10:33:30.896" v="508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33:24.441" v="507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5:01.319" v="531"/>
        <pc:sldMkLst>
          <pc:docMk/>
          <pc:sldMk cId="1647773486" sldId="396"/>
        </pc:sldMkLst>
        <pc:spChg chg="mod">
          <ac:chgData name="Rautaporras Petteri" userId="81ae4bc9-51ec-4b09-af2d-f08f9486593f" providerId="ADAL" clId="{E7A35982-DC07-461A-BC2A-B56647C71284}" dt="2022-05-02T10:24:52.540" v="397"/>
          <ac:spMkLst>
            <pc:docMk/>
            <pc:sldMk cId="1647773486" sldId="396"/>
            <ac:spMk id="14" creationId="{BB5F8D72-9B1E-414E-B7CA-2B36A3595602}"/>
          </ac:spMkLst>
        </pc:spChg>
        <pc:graphicFrameChg chg="modGraphic">
          <ac:chgData name="Rautaporras Petteri" userId="81ae4bc9-51ec-4b09-af2d-f08f9486593f" providerId="ADAL" clId="{E7A35982-DC07-461A-BC2A-B56647C71284}" dt="2022-05-02T10:34:54.273" v="530" actId="20577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5:01.319" v="53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6:25.217" v="547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E7A35982-DC07-461A-BC2A-B56647C71284}" dt="2022-05-02T10:33:47.081" v="51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7A35982-DC07-461A-BC2A-B56647C71284}" dt="2022-05-02T10:36:13.797" v="53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6:25.217" v="54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22:37.287" v="392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E7A35982-DC07-461A-BC2A-B56647C71284}" dt="2022-05-02T10:22:37.287" v="392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7A35982-DC07-461A-BC2A-B56647C71284}" dt="2022-05-02T10:21:57.747" v="374" actId="20577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1:30.496" v="364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4:03.873" v="51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E7A35982-DC07-461A-BC2A-B56647C71284}" dt="2022-05-02T10:34:03.873" v="519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7A35982-DC07-461A-BC2A-B56647C71284}" dt="2022-05-02T10:25:12.304" v="39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26:13.324" v="412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39.932" v="59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7A35982-DC07-461A-BC2A-B56647C71284}" dt="2022-05-02T10:42:39.932" v="592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41.404" v="593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7A35982-DC07-461A-BC2A-B56647C71284}" dt="2022-05-02T10:42:41.404" v="593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 ord">
        <pc:chgData name="Rautaporras Petteri" userId="81ae4bc9-51ec-4b09-af2d-f08f9486593f" providerId="ADAL" clId="{E7A35982-DC07-461A-BC2A-B56647C71284}" dt="2022-05-02T10:42:13.675" v="588" actId="47"/>
        <pc:sldMkLst>
          <pc:docMk/>
          <pc:sldMk cId="3544025929" sldId="967"/>
        </pc:sldMkLst>
      </pc:sldChg>
      <pc:sldChg chg="modSp del">
        <pc:chgData name="Rautaporras Petteri" userId="81ae4bc9-51ec-4b09-af2d-f08f9486593f" providerId="ADAL" clId="{E7A35982-DC07-461A-BC2A-B56647C71284}" dt="2022-05-02T08:32:20.427" v="69" actId="4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E7A35982-DC07-461A-BC2A-B56647C71284}" dt="2022-05-02T08:29:29.689" v="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modSp add mod">
        <pc:chgData name="Rautaporras Petteri" userId="81ae4bc9-51ec-4b09-af2d-f08f9486593f" providerId="ADAL" clId="{E7A35982-DC07-461A-BC2A-B56647C71284}" dt="2022-05-02T10:40:28.495" v="581" actId="1076"/>
        <pc:sldMkLst>
          <pc:docMk/>
          <pc:sldMk cId="4042387516" sldId="1048"/>
        </pc:sldMkLst>
        <pc:spChg chg="mod">
          <ac:chgData name="Rautaporras Petteri" userId="81ae4bc9-51ec-4b09-af2d-f08f9486593f" providerId="ADAL" clId="{E7A35982-DC07-461A-BC2A-B56647C71284}" dt="2022-05-02T10:37:48.608" v="550" actId="255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E7A35982-DC07-461A-BC2A-B56647C71284}" dt="2022-05-02T10:39:08.487" v="565" actId="1076"/>
          <ac:spMkLst>
            <pc:docMk/>
            <pc:sldMk cId="4042387516" sldId="1048"/>
            <ac:spMk id="9" creationId="{AC3329D9-AFB9-45A4-9D57-5780BCFCE1DF}"/>
          </ac:spMkLst>
        </pc:spChg>
        <pc:spChg chg="add mod">
          <ac:chgData name="Rautaporras Petteri" userId="81ae4bc9-51ec-4b09-af2d-f08f9486593f" providerId="ADAL" clId="{E7A35982-DC07-461A-BC2A-B56647C71284}" dt="2022-05-02T10:40:28.495" v="581" actId="1076"/>
          <ac:spMkLst>
            <pc:docMk/>
            <pc:sldMk cId="4042387516" sldId="1048"/>
            <ac:spMk id="10" creationId="{990628D4-9299-479C-B632-E1E085187EDD}"/>
          </ac:spMkLst>
        </pc:spChg>
      </pc:sldChg>
      <pc:sldChg chg="modSp del">
        <pc:chgData name="Rautaporras Petteri" userId="81ae4bc9-51ec-4b09-af2d-f08f9486593f" providerId="ADAL" clId="{E7A35982-DC07-461A-BC2A-B56647C71284}" dt="2022-05-02T08:32:21.468" v="70" actId="47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E7A35982-DC07-461A-BC2A-B56647C71284}" dt="2022-05-02T08:29:30.325" v="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8.756" v="589"/>
        <pc:sldMkLst>
          <pc:docMk/>
          <pc:sldMk cId="17476588" sldId="1070"/>
        </pc:sldMkLst>
        <pc:spChg chg="mod">
          <ac:chgData name="Rautaporras Petteri" userId="81ae4bc9-51ec-4b09-af2d-f08f9486593f" providerId="ADAL" clId="{E7A35982-DC07-461A-BC2A-B56647C71284}" dt="2022-05-02T08:30:52.283" v="44" actId="20577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E7A35982-DC07-461A-BC2A-B56647C71284}" dt="2022-05-02T10:42:38.756" v="58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9.085" v="590"/>
        <pc:sldMkLst>
          <pc:docMk/>
          <pc:sldMk cId="3342183405" sldId="1085"/>
        </pc:sldMkLst>
        <pc:spChg chg="mod">
          <ac:chgData name="Rautaporras Petteri" userId="81ae4bc9-51ec-4b09-af2d-f08f9486593f" providerId="ADAL" clId="{E7A35982-DC07-461A-BC2A-B56647C71284}" dt="2022-05-02T08:31:54.402" v="68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E7A35982-DC07-461A-BC2A-B56647C71284}" dt="2022-05-02T10:42:39.085" v="59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del">
        <pc:chgData name="Rautaporras Petteri" userId="81ae4bc9-51ec-4b09-af2d-f08f9486593f" providerId="ADAL" clId="{E7A35982-DC07-461A-BC2A-B56647C71284}" dt="2022-05-02T10:18:57.398" v="340" actId="47"/>
        <pc:sldMkLst>
          <pc:docMk/>
          <pc:sldMk cId="3979927803" sldId="1086"/>
        </pc:sldMkLst>
      </pc:sldChg>
      <pc:sldChg chg="del">
        <pc:chgData name="Rautaporras Petteri" userId="81ae4bc9-51ec-4b09-af2d-f08f9486593f" providerId="ADAL" clId="{E7A35982-DC07-461A-BC2A-B56647C71284}" dt="2022-05-02T10:18:59.857" v="341" actId="47"/>
        <pc:sldMkLst>
          <pc:docMk/>
          <pc:sldMk cId="1730318972" sldId="1087"/>
        </pc:sldMkLst>
      </pc:sldChg>
      <pc:sldChg chg="modSp del">
        <pc:chgData name="Rautaporras Petteri" userId="81ae4bc9-51ec-4b09-af2d-f08f9486593f" providerId="ADAL" clId="{E7A35982-DC07-461A-BC2A-B56647C71284}" dt="2022-05-02T10:19:00.931" v="342" actId="47"/>
        <pc:sldMkLst>
          <pc:docMk/>
          <pc:sldMk cId="2167043519" sldId="1088"/>
        </pc:sldMkLst>
        <pc:graphicFrameChg chg="mod">
          <ac:chgData name="Rautaporras Petteri" userId="81ae4bc9-51ec-4b09-af2d-f08f9486593f" providerId="ADAL" clId="{E7A35982-DC07-461A-BC2A-B56647C71284}" dt="2022-05-02T08:46:25.360" v="337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39:23.577" v="244" actId="27918"/>
        <pc:sldMkLst>
          <pc:docMk/>
          <pc:sldMk cId="2604779333" sldId="1089"/>
        </pc:sldMkLst>
        <pc:spChg chg="mod">
          <ac:chgData name="Rautaporras Petteri" userId="81ae4bc9-51ec-4b09-af2d-f08f9486593f" providerId="ADAL" clId="{E7A35982-DC07-461A-BC2A-B56647C71284}" dt="2022-05-02T08:32:51.868" v="73"/>
          <ac:spMkLst>
            <pc:docMk/>
            <pc:sldMk cId="2604779333" sldId="1089"/>
            <ac:spMk id="2" creationId="{21E1AF2F-07E9-4283-AC27-BB3BD94E73B8}"/>
          </ac:spMkLst>
        </pc:spChg>
        <pc:spChg chg="del">
          <ac:chgData name="Rautaporras Petteri" userId="81ae4bc9-51ec-4b09-af2d-f08f9486593f" providerId="ADAL" clId="{E7A35982-DC07-461A-BC2A-B56647C71284}" dt="2022-05-02T08:32:58.819" v="74"/>
          <ac:spMkLst>
            <pc:docMk/>
            <pc:sldMk cId="2604779333" sldId="1089"/>
            <ac:spMk id="6" creationId="{EF8487DE-9C6A-4DEA-A20D-D415DB4AF67D}"/>
          </ac:spMkLst>
        </pc:spChg>
        <pc:spChg chg="mod">
          <ac:chgData name="Rautaporras Petteri" userId="81ae4bc9-51ec-4b09-af2d-f08f9486593f" providerId="ADAL" clId="{E7A35982-DC07-461A-BC2A-B56647C71284}" dt="2022-05-02T08:37:19.710" v="228" actId="20577"/>
          <ac:spMkLst>
            <pc:docMk/>
            <pc:sldMk cId="2604779333" sldId="1089"/>
            <ac:spMk id="7" creationId="{E6164ACA-41DC-4B2A-BEF5-F694DE4377CC}"/>
          </ac:spMkLst>
        </pc:spChg>
        <pc:spChg chg="add mod">
          <ac:chgData name="Rautaporras Petteri" userId="81ae4bc9-51ec-4b09-af2d-f08f9486593f" providerId="ADAL" clId="{E7A35982-DC07-461A-BC2A-B56647C71284}" dt="2022-05-02T08:33:31.439" v="76"/>
          <ac:spMkLst>
            <pc:docMk/>
            <pc:sldMk cId="2604779333" sldId="1089"/>
            <ac:spMk id="9" creationId="{7C97B751-E075-47A5-8856-6F0132222CED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0" creationId="{A95B29B4-AF33-4592-9426-F656EF881332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1" creationId="{F6C2AF98-DE1C-4FD2-94D5-8E6DA8E9AB98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2" creationId="{3E41CA65-9A8B-4D58-9DDA-986B59ED085B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3" creationId="{875DE54B-9475-4A4E-9593-B13A030BE17E}"/>
          </ac:spMkLst>
        </pc:spChg>
        <pc:graphicFrameChg chg="add mod">
          <ac:chgData name="Rautaporras Petteri" userId="81ae4bc9-51ec-4b09-af2d-f08f9486593f" providerId="ADAL" clId="{E7A35982-DC07-461A-BC2A-B56647C71284}" dt="2022-05-02T08:35:35.818" v="90"/>
          <ac:graphicFrameMkLst>
            <pc:docMk/>
            <pc:sldMk cId="2604779333" sldId="1089"/>
            <ac:graphicFrameMk id="8" creationId="{5BF919A5-3E4C-48ED-8C31-3E33C84713C5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2:57.675" v="311" actId="27918"/>
        <pc:sldMkLst>
          <pc:docMk/>
          <pc:sldMk cId="1774773377" sldId="1090"/>
        </pc:sldMkLst>
        <pc:spChg chg="mod">
          <ac:chgData name="Rautaporras Petteri" userId="81ae4bc9-51ec-4b09-af2d-f08f9486593f" providerId="ADAL" clId="{E7A35982-DC07-461A-BC2A-B56647C71284}" dt="2022-05-02T08:38:23.922" v="235"/>
          <ac:spMkLst>
            <pc:docMk/>
            <pc:sldMk cId="1774773377" sldId="1090"/>
            <ac:spMk id="2" creationId="{DDE98A3D-87CA-4426-A2B7-8585278A6FC2}"/>
          </ac:spMkLst>
        </pc:spChg>
        <pc:spChg chg="del">
          <ac:chgData name="Rautaporras Petteri" userId="81ae4bc9-51ec-4b09-af2d-f08f9486593f" providerId="ADAL" clId="{E7A35982-DC07-461A-BC2A-B56647C71284}" dt="2022-05-02T08:38:36.642" v="238" actId="478"/>
          <ac:spMkLst>
            <pc:docMk/>
            <pc:sldMk cId="1774773377" sldId="1090"/>
            <ac:spMk id="6" creationId="{D8BE569E-14AF-4D2E-AC6F-935E05853DCA}"/>
          </ac:spMkLst>
        </pc:spChg>
        <pc:spChg chg="mod">
          <ac:chgData name="Rautaporras Petteri" userId="81ae4bc9-51ec-4b09-af2d-f08f9486593f" providerId="ADAL" clId="{E7A35982-DC07-461A-BC2A-B56647C71284}" dt="2022-05-02T08:39:07.457" v="242" actId="14100"/>
          <ac:spMkLst>
            <pc:docMk/>
            <pc:sldMk cId="1774773377" sldId="1090"/>
            <ac:spMk id="7" creationId="{B962CFCD-32DA-455B-A1C3-95D2C7FF7974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9" creationId="{741A5BD0-1B91-4DF1-B002-8C935C99FD47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0" creationId="{16E07B2F-F070-45CF-86E2-4A42557B7CFD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1" creationId="{3313F59E-FB8D-4117-9C5D-024A7E59DF34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3" creationId="{89E257CB-6587-4E6C-B002-277233925C50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4" creationId="{24158166-C6CB-48BE-92DD-A8C2DFDAF713}"/>
          </ac:spMkLst>
        </pc:spChg>
        <pc:spChg chg="add mod">
          <ac:chgData name="Rautaporras Petteri" userId="81ae4bc9-51ec-4b09-af2d-f08f9486593f" providerId="ADAL" clId="{E7A35982-DC07-461A-BC2A-B56647C71284}" dt="2022-05-02T08:38:55.845" v="240"/>
          <ac:spMkLst>
            <pc:docMk/>
            <pc:sldMk cId="1774773377" sldId="1090"/>
            <ac:spMk id="15" creationId="{B624FF1D-6842-48C4-A898-DB97B4A87602}"/>
          </ac:spMkLst>
        </pc:spChg>
        <pc:graphicFrameChg chg="add del mod">
          <ac:chgData name="Rautaporras Petteri" userId="81ae4bc9-51ec-4b09-af2d-f08f9486593f" providerId="ADAL" clId="{E7A35982-DC07-461A-BC2A-B56647C71284}" dt="2022-05-02T08:38:35.093" v="237"/>
          <ac:graphicFrameMkLst>
            <pc:docMk/>
            <pc:sldMk cId="1774773377" sldId="1090"/>
            <ac:graphicFrameMk id="8" creationId="{5234CF25-16FC-42B2-906E-B0EEC98D2F8D}"/>
          </ac:graphicFrameMkLst>
        </pc:graphicFrameChg>
        <pc:graphicFrameChg chg="add mod">
          <ac:chgData name="Rautaporras Petteri" userId="81ae4bc9-51ec-4b09-af2d-f08f9486593f" providerId="ADAL" clId="{E7A35982-DC07-461A-BC2A-B56647C71284}" dt="2022-05-02T08:38:37.565" v="239"/>
          <ac:graphicFrameMkLst>
            <pc:docMk/>
            <pc:sldMk cId="1774773377" sldId="1090"/>
            <ac:graphicFrameMk id="12" creationId="{DA69CDB5-4197-4B8F-9F20-53D6261EBADC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5:46.936" v="328" actId="27918"/>
        <pc:sldMkLst>
          <pc:docMk/>
          <pc:sldMk cId="825743128" sldId="1091"/>
        </pc:sldMkLst>
        <pc:spChg chg="mod">
          <ac:chgData name="Rautaporras Petteri" userId="81ae4bc9-51ec-4b09-af2d-f08f9486593f" providerId="ADAL" clId="{E7A35982-DC07-461A-BC2A-B56647C71284}" dt="2022-05-02T08:41:35.999" v="287" actId="20577"/>
          <ac:spMkLst>
            <pc:docMk/>
            <pc:sldMk cId="825743128" sldId="1091"/>
            <ac:spMk id="2" creationId="{94268E2D-6768-4CA4-8E1D-D8D62A909D6B}"/>
          </ac:spMkLst>
        </pc:spChg>
        <pc:spChg chg="del">
          <ac:chgData name="Rautaporras Petteri" userId="81ae4bc9-51ec-4b09-af2d-f08f9486593f" providerId="ADAL" clId="{E7A35982-DC07-461A-BC2A-B56647C71284}" dt="2022-05-02T08:41:48.046" v="288" actId="478"/>
          <ac:spMkLst>
            <pc:docMk/>
            <pc:sldMk cId="825743128" sldId="1091"/>
            <ac:spMk id="6" creationId="{7B65E02D-FAB7-4B29-AE56-4622EAAB080D}"/>
          </ac:spMkLst>
        </pc:spChg>
        <pc:spChg chg="mod">
          <ac:chgData name="Rautaporras Petteri" userId="81ae4bc9-51ec-4b09-af2d-f08f9486593f" providerId="ADAL" clId="{E7A35982-DC07-461A-BC2A-B56647C71284}" dt="2022-05-02T08:42:50.059" v="309" actId="14100"/>
          <ac:spMkLst>
            <pc:docMk/>
            <pc:sldMk cId="825743128" sldId="1091"/>
            <ac:spMk id="7" creationId="{4CC8714E-8F9E-42DC-B314-5F7B94BEBC35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9" creationId="{2162B8DB-F98C-464D-B0CD-74B3ECD7A22F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10" creationId="{DDC0448A-8BAE-4270-BD6D-E921805AF08A}"/>
          </ac:spMkLst>
        </pc:spChg>
        <pc:spChg chg="add mod">
          <ac:chgData name="Rautaporras Petteri" userId="81ae4bc9-51ec-4b09-af2d-f08f9486593f" providerId="ADAL" clId="{E7A35982-DC07-461A-BC2A-B56647C71284}" dt="2022-05-02T08:42:38.199" v="307" actId="14100"/>
          <ac:spMkLst>
            <pc:docMk/>
            <pc:sldMk cId="825743128" sldId="1091"/>
            <ac:spMk id="11" creationId="{DDF6EE92-72B5-45DF-ADA6-273CC9E7D476}"/>
          </ac:spMkLst>
        </pc:spChg>
        <pc:graphicFrameChg chg="add mod">
          <ac:chgData name="Rautaporras Petteri" userId="81ae4bc9-51ec-4b09-af2d-f08f9486593f" providerId="ADAL" clId="{E7A35982-DC07-461A-BC2A-B56647C71284}" dt="2022-05-02T08:41:49.120" v="289"/>
          <ac:graphicFrameMkLst>
            <pc:docMk/>
            <pc:sldMk cId="825743128" sldId="1091"/>
            <ac:graphicFrameMk id="8" creationId="{8BC79BE1-1C0D-41D9-8452-5CE7603DDFCD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6:20.086" v="334" actId="27918"/>
        <pc:sldMkLst>
          <pc:docMk/>
          <pc:sldMk cId="1120175821" sldId="1092"/>
        </pc:sldMkLst>
        <pc:spChg chg="mod">
          <ac:chgData name="Rautaporras Petteri" userId="81ae4bc9-51ec-4b09-af2d-f08f9486593f" providerId="ADAL" clId="{E7A35982-DC07-461A-BC2A-B56647C71284}" dt="2022-05-02T08:44:56.455" v="321"/>
          <ac:spMkLst>
            <pc:docMk/>
            <pc:sldMk cId="1120175821" sldId="1092"/>
            <ac:spMk id="2" creationId="{8541B702-2F6A-4057-B060-4ED76D1C77D3}"/>
          </ac:spMkLst>
        </pc:spChg>
        <pc:spChg chg="del">
          <ac:chgData name="Rautaporras Petteri" userId="81ae4bc9-51ec-4b09-af2d-f08f9486593f" providerId="ADAL" clId="{E7A35982-DC07-461A-BC2A-B56647C71284}" dt="2022-05-02T08:45:08.894" v="322" actId="478"/>
          <ac:spMkLst>
            <pc:docMk/>
            <pc:sldMk cId="1120175821" sldId="1092"/>
            <ac:spMk id="6" creationId="{45382C05-AC7E-4300-99D1-06A18B279551}"/>
          </ac:spMkLst>
        </pc:spChg>
        <pc:spChg chg="mod">
          <ac:chgData name="Rautaporras Petteri" userId="81ae4bc9-51ec-4b09-af2d-f08f9486593f" providerId="ADAL" clId="{E7A35982-DC07-461A-BC2A-B56647C71284}" dt="2022-05-02T08:45:42.817" v="326" actId="14100"/>
          <ac:spMkLst>
            <pc:docMk/>
            <pc:sldMk cId="1120175821" sldId="1092"/>
            <ac:spMk id="7" creationId="{263522A5-B324-48FA-A39F-C0CF1A0C20B7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9" creationId="{0810720B-98E5-44BF-BEA5-090B8BD13802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10" creationId="{9556ABF2-4C89-4CE6-8520-49311F3DA037}"/>
          </ac:spMkLst>
        </pc:spChg>
        <pc:spChg chg="add mod">
          <ac:chgData name="Rautaporras Petteri" userId="81ae4bc9-51ec-4b09-af2d-f08f9486593f" providerId="ADAL" clId="{E7A35982-DC07-461A-BC2A-B56647C71284}" dt="2022-05-02T08:45:25.574" v="324"/>
          <ac:spMkLst>
            <pc:docMk/>
            <pc:sldMk cId="1120175821" sldId="1092"/>
            <ac:spMk id="11" creationId="{A13D17B4-E7F9-4D1B-81D0-74A585ACFB65}"/>
          </ac:spMkLst>
        </pc:spChg>
        <pc:graphicFrameChg chg="add mod">
          <ac:chgData name="Rautaporras Petteri" userId="81ae4bc9-51ec-4b09-af2d-f08f9486593f" providerId="ADAL" clId="{E7A35982-DC07-461A-BC2A-B56647C71284}" dt="2022-05-02T08:45:09.800" v="323"/>
          <ac:graphicFrameMkLst>
            <pc:docMk/>
            <pc:sldMk cId="1120175821" sldId="1092"/>
            <ac:graphicFrameMk id="8" creationId="{329A3506-07A3-4DE6-B934-394E7EB8D84C}"/>
          </ac:graphicFrameMkLst>
        </pc:graphicFrameChg>
      </pc:sldChg>
      <pc:sldChg chg="modSp add mod">
        <pc:chgData name="Rautaporras Petteri" userId="81ae4bc9-51ec-4b09-af2d-f08f9486593f" providerId="ADAL" clId="{E7A35982-DC07-461A-BC2A-B56647C71284}" dt="2022-05-02T10:42:04.882" v="587"/>
        <pc:sldMkLst>
          <pc:docMk/>
          <pc:sldMk cId="1507876297" sldId="1093"/>
        </pc:sldMkLst>
        <pc:spChg chg="mod">
          <ac:chgData name="Rautaporras Petteri" userId="81ae4bc9-51ec-4b09-af2d-f08f9486593f" providerId="ADAL" clId="{E7A35982-DC07-461A-BC2A-B56647C71284}" dt="2022-05-02T10:42:04.882" v="587"/>
          <ac:spMkLst>
            <pc:docMk/>
            <pc:sldMk cId="1507876297" sldId="1093"/>
            <ac:spMk id="2" creationId="{DD90FC4D-C1AB-48F7-A136-1C97BCF78BAA}"/>
          </ac:spMkLst>
        </pc:spChg>
        <pc:graphicFrameChg chg="mod">
          <ac:chgData name="Rautaporras Petteri" userId="81ae4bc9-51ec-4b09-af2d-f08f9486593f" providerId="ADAL" clId="{E7A35982-DC07-461A-BC2A-B56647C71284}" dt="2022-05-02T10:41:27.111" v="586" actId="14100"/>
          <ac:graphicFrameMkLst>
            <pc:docMk/>
            <pc:sldMk cId="1507876297" sldId="1093"/>
            <ac:graphicFrameMk id="8" creationId="{A020B971-AEF1-401C-AF98-4F76428027CF}"/>
          </ac:graphicFrameMkLst>
        </pc:graphicFrameChg>
      </pc:sldChg>
      <pc:sldChg chg="add">
        <pc:chgData name="Rautaporras Petteri" userId="81ae4bc9-51ec-4b09-af2d-f08f9486593f" providerId="ADAL" clId="{E7A35982-DC07-461A-BC2A-B56647C71284}" dt="2022-05-02T10:46:33.177" v="595"/>
        <pc:sldMkLst>
          <pc:docMk/>
          <pc:sldMk cId="3580865679" sldId="1094"/>
        </pc:sldMkLst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81ae4bc9-51ec-4b09-af2d-f08f9486593f" providerId="ADAL" clId="{EA749CF9-74D7-4FE7-9A68-D357D1B80BBF}"/>
    <pc:docChg chg="undo custSel addSld delSld modSld sldOrd">
      <pc:chgData name="Rautaporras Petteri" userId="81ae4bc9-51ec-4b09-af2d-f08f9486593f" providerId="ADAL" clId="{EA749CF9-74D7-4FE7-9A68-D357D1B80BBF}" dt="2021-11-03T20:12:07.895" v="318"/>
      <pc:docMkLst>
        <pc:docMk/>
      </pc:docMkLst>
      <pc:sldChg chg="addSp delSp modSp mod">
        <pc:chgData name="Rautaporras Petteri" userId="81ae4bc9-51ec-4b09-af2d-f08f9486593f" providerId="ADAL" clId="{EA749CF9-74D7-4FE7-9A68-D357D1B80BBF}" dt="2021-11-03T13:39:52.160" v="13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EA749CF9-74D7-4FE7-9A68-D357D1B80BBF}" dt="2021-11-03T13:39:43.297" v="2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39:52.160" v="1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81ae4bc9-51ec-4b09-af2d-f08f9486593f" providerId="ADAL" clId="{EA749CF9-74D7-4FE7-9A68-D357D1B80BBF}" dt="2021-11-03T13:39:03.655" v="1"/>
          <ac:picMkLst>
            <pc:docMk/>
            <pc:sldMk cId="1365136293" sldId="256"/>
            <ac:picMk id="8" creationId="{7C7532FA-C0A8-477B-B1A2-7B8D8E6A4579}"/>
          </ac:picMkLst>
        </pc:picChg>
        <pc:picChg chg="del">
          <ac:chgData name="Rautaporras Petteri" userId="81ae4bc9-51ec-4b09-af2d-f08f9486593f" providerId="ADAL" clId="{EA749CF9-74D7-4FE7-9A68-D357D1B80BBF}" dt="2021-11-03T13:39:00.401" v="0" actId="478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mod">
        <pc:chgData name="Rautaporras Petteri" userId="81ae4bc9-51ec-4b09-af2d-f08f9486593f" providerId="ADAL" clId="{EA749CF9-74D7-4FE7-9A68-D357D1B80BBF}" dt="2021-11-03T19:55:27.368" v="128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EA749CF9-74D7-4FE7-9A68-D357D1B80BBF}" dt="2021-11-03T19:55:27.368" v="12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19:55:13.145" v="12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9:57:03.452" v="16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EA749CF9-74D7-4FE7-9A68-D357D1B80BBF}" dt="2021-11-03T19:56:54.302" v="150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7:03.452" v="16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A749CF9-74D7-4FE7-9A68-D357D1B80BBF}" dt="2021-11-03T19:56:15.021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5:25.775" v="27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EA749CF9-74D7-4FE7-9A68-D357D1B80BBF}" dt="2021-11-03T20:02:13.383" v="224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EA749CF9-74D7-4FE7-9A68-D357D1B80BBF}" dt="2021-11-03T20:04:34.798" v="2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08.714" v="279"/>
        <pc:sldMkLst>
          <pc:docMk/>
          <pc:sldMk cId="3656174783" sldId="391"/>
        </pc:sldMkLst>
        <pc:spChg chg="mod">
          <ac:chgData name="Rautaporras Petteri" userId="81ae4bc9-51ec-4b09-af2d-f08f9486593f" providerId="ADAL" clId="{EA749CF9-74D7-4FE7-9A68-D357D1B80BBF}" dt="2021-11-03T20:02:53.879" v="24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A749CF9-74D7-4FE7-9A68-D357D1B80BBF}" dt="2021-11-03T20:06:08.714" v="279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6:01.933" v="278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47.535" v="283"/>
        <pc:sldMkLst>
          <pc:docMk/>
          <pc:sldMk cId="3669793224" sldId="392"/>
        </pc:sldMkLst>
        <pc:spChg chg="mod">
          <ac:chgData name="Rautaporras Petteri" userId="81ae4bc9-51ec-4b09-af2d-f08f9486593f" providerId="ADAL" clId="{EA749CF9-74D7-4FE7-9A68-D357D1B80BBF}" dt="2021-11-03T20:02:17.463" v="225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EA749CF9-74D7-4FE7-9A68-D357D1B80BBF}" dt="2021-11-03T20:06:47.535" v="28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A749CF9-74D7-4FE7-9A68-D357D1B80BBF}" dt="2021-11-03T20:07:28.213" v="291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EA749CF9-74D7-4FE7-9A68-D357D1B80BBF}" dt="2021-11-03T20:02:58.745" v="24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A749CF9-74D7-4FE7-9A68-D357D1B80BBF}" dt="2021-11-03T20:06:57.323" v="28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7:28.213" v="291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  <pc:cxnChg chg="add del mod">
          <ac:chgData name="Rautaporras Petteri" userId="81ae4bc9-51ec-4b09-af2d-f08f9486593f" providerId="ADAL" clId="{EA749CF9-74D7-4FE7-9A68-D357D1B80BBF}" dt="2021-11-03T20:07:25.671" v="290" actId="478"/>
          <ac:cxnSpMkLst>
            <pc:docMk/>
            <pc:sldMk cId="2654687898" sldId="393"/>
            <ac:cxnSpMk id="5" creationId="{08EBFCD1-1809-4AB3-9560-A52234A50C35}"/>
          </ac:cxnSpMkLst>
        </pc:cxnChg>
      </pc:sldChg>
      <pc:sldChg chg="modSp mod">
        <pc:chgData name="Rautaporras Petteri" userId="81ae4bc9-51ec-4b09-af2d-f08f9486593f" providerId="ADAL" clId="{EA749CF9-74D7-4FE7-9A68-D357D1B80BBF}" dt="2021-11-03T20:08:59.193" v="300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EA749CF9-74D7-4FE7-9A68-D357D1B80BBF}" dt="2021-11-03T20:02:23.081" v="226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EA749CF9-74D7-4FE7-9A68-D357D1B80BBF}" dt="2021-11-03T20:08:39.270" v="29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9:57.786" v="307"/>
        <pc:sldMkLst>
          <pc:docMk/>
          <pc:sldMk cId="2811407423" sldId="395"/>
        </pc:sldMkLst>
        <pc:spChg chg="mod">
          <ac:chgData name="Rautaporras Petteri" userId="81ae4bc9-51ec-4b09-af2d-f08f9486593f" providerId="ADAL" clId="{EA749CF9-74D7-4FE7-9A68-D357D1B80BBF}" dt="2021-11-03T20:03:03.593" v="24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A749CF9-74D7-4FE7-9A68-D357D1B80BBF}" dt="2021-11-03T20:09:57.786" v="307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9:45.923" v="306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0:36.149" v="311"/>
        <pc:sldMkLst>
          <pc:docMk/>
          <pc:sldMk cId="1647773486" sldId="396"/>
        </pc:sldMkLst>
        <pc:spChg chg="mod">
          <ac:chgData name="Rautaporras Petteri" userId="81ae4bc9-51ec-4b09-af2d-f08f9486593f" providerId="ADAL" clId="{EA749CF9-74D7-4FE7-9A68-D357D1B80BBF}" dt="2021-11-03T20:02:27.298" v="227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EA749CF9-74D7-4FE7-9A68-D357D1B80BBF}" dt="2021-11-03T20:10:36.149" v="31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1:14.415" v="317"/>
        <pc:sldMkLst>
          <pc:docMk/>
          <pc:sldMk cId="2269594941" sldId="397"/>
        </pc:sldMkLst>
        <pc:spChg chg="mod">
          <ac:chgData name="Rautaporras Petteri" userId="81ae4bc9-51ec-4b09-af2d-f08f9486593f" providerId="ADAL" clId="{EA749CF9-74D7-4FE7-9A68-D357D1B80BBF}" dt="2021-11-03T20:03:07.463" v="25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A749CF9-74D7-4FE7-9A68-D357D1B80BBF}" dt="2021-11-03T20:11:14.415" v="31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11:07.319" v="316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3:37.986" v="255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EA749CF9-74D7-4FE7-9A68-D357D1B80BBF}" dt="2021-11-03T20:00:45.256" v="223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0:15.500" v="193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4:22.258" v="261"/>
        <pc:sldMkLst>
          <pc:docMk/>
          <pc:sldMk cId="2397859502" sldId="459"/>
        </pc:sldMkLst>
        <pc:spChg chg="mod">
          <ac:chgData name="Rautaporras Petteri" userId="81ae4bc9-51ec-4b09-af2d-f08f9486593f" providerId="ADAL" clId="{EA749CF9-74D7-4FE7-9A68-D357D1B80BBF}" dt="2021-11-03T20:02:46.100" v="246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4:22.258" v="261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4:13.154" v="260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 mod">
        <pc:chgData name="Rautaporras Petteri" userId="81ae4bc9-51ec-4b09-af2d-f08f9486593f" providerId="ADAL" clId="{EA749CF9-74D7-4FE7-9A68-D357D1B80BBF}" dt="2021-11-03T19:54:27.532" v="119" actId="27918"/>
        <pc:sldMkLst>
          <pc:docMk/>
          <pc:sldMk cId="3860177801" sldId="650"/>
        </pc:sldMkLst>
        <pc:spChg chg="mod">
          <ac:chgData name="Rautaporras Petteri" userId="81ae4bc9-51ec-4b09-af2d-f08f9486593f" providerId="ADAL" clId="{EA749CF9-74D7-4FE7-9A68-D357D1B80BBF}" dt="2021-11-03T19:52:56.950" v="108" actId="20577"/>
          <ac:spMkLst>
            <pc:docMk/>
            <pc:sldMk cId="3860177801" sldId="650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3:38.264" v="114" actId="20577"/>
          <ac:spMkLst>
            <pc:docMk/>
            <pc:sldMk cId="3860177801" sldId="650"/>
            <ac:spMk id="13" creationId="{329442B5-0369-4444-884A-A13513DA52F6}"/>
          </ac:spMkLst>
        </pc:spChg>
        <pc:spChg chg="mod">
          <ac:chgData name="Rautaporras Petteri" userId="81ae4bc9-51ec-4b09-af2d-f08f9486593f" providerId="ADAL" clId="{EA749CF9-74D7-4FE7-9A68-D357D1B80BBF}" dt="2021-11-03T19:53:42.052" v="116" actId="20577"/>
          <ac:spMkLst>
            <pc:docMk/>
            <pc:sldMk cId="3860177801" sldId="650"/>
            <ac:spMk id="15" creationId="{DD955FFE-CC89-4C84-A220-0746F29A4BF2}"/>
          </ac:spMkLst>
        </pc:spChg>
      </pc:sldChg>
      <pc:sldChg chg="modSp">
        <pc:chgData name="Rautaporras Petteri" userId="81ae4bc9-51ec-4b09-af2d-f08f9486593f" providerId="ADAL" clId="{EA749CF9-74D7-4FE7-9A68-D357D1B80BBF}" dt="2021-11-03T20:08:02.507" v="296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A749CF9-74D7-4FE7-9A68-D357D1B80BBF}" dt="2021-11-03T20:08:02.507" v="296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A749CF9-74D7-4FE7-9A68-D357D1B80BBF}" dt="2021-11-03T13:40:53.254" v="32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A749CF9-74D7-4FE7-9A68-D357D1B80BBF}" dt="2021-11-03T13:40:53.254" v="3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2:07.895" v="318"/>
        <pc:sldMkLst>
          <pc:docMk/>
          <pc:sldMk cId="1256159947" sldId="955"/>
        </pc:sldMkLst>
        <pc:spChg chg="mod">
          <ac:chgData name="Rautaporras Petteri" userId="81ae4bc9-51ec-4b09-af2d-f08f9486593f" providerId="ADAL" clId="{EA749CF9-74D7-4FE7-9A68-D357D1B80BBF}" dt="2021-11-03T20:12:07.895" v="318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40:24.181" v="26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modSp mod">
        <pc:chgData name="Rautaporras Petteri" userId="81ae4bc9-51ec-4b09-af2d-f08f9486593f" providerId="ADAL" clId="{EA749CF9-74D7-4FE7-9A68-D357D1B80BBF}" dt="2021-11-03T19:59:53.852" v="192" actId="20577"/>
        <pc:sldMkLst>
          <pc:docMk/>
          <pc:sldMk cId="3544025929" sldId="967"/>
        </pc:sldMkLst>
        <pc:spChg chg="mod">
          <ac:chgData name="Rautaporras Petteri" userId="81ae4bc9-51ec-4b09-af2d-f08f9486593f" providerId="ADAL" clId="{EA749CF9-74D7-4FE7-9A68-D357D1B80BBF}" dt="2021-11-03T19:59:53.852" v="192" actId="20577"/>
          <ac:spMkLst>
            <pc:docMk/>
            <pc:sldMk cId="3544025929" sldId="967"/>
            <ac:spMk id="2" creationId="{DD90FC4D-C1AB-48F7-A136-1C97BCF78BAA}"/>
          </ac:spMkLst>
        </pc:spChg>
      </pc:sldChg>
      <pc:sldChg chg="addSp delSp modSp mod ord">
        <pc:chgData name="Rautaporras Petteri" userId="81ae4bc9-51ec-4b09-af2d-f08f9486593f" providerId="ADAL" clId="{EA749CF9-74D7-4FE7-9A68-D357D1B80BBF}" dt="2021-11-03T19:50:42.761" v="101" actId="20577"/>
        <pc:sldMkLst>
          <pc:docMk/>
          <pc:sldMk cId="3567768325" sldId="970"/>
        </pc:sldMkLst>
        <pc:spChg chg="mod">
          <ac:chgData name="Rautaporras Petteri" userId="81ae4bc9-51ec-4b09-af2d-f08f9486593f" providerId="ADAL" clId="{EA749CF9-74D7-4FE7-9A68-D357D1B80BBF}" dt="2021-11-03T13:42:15.404" v="61" actId="20577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EA749CF9-74D7-4FE7-9A68-D357D1B80BBF}" dt="2021-11-03T19:50:42.761" v="101" actId="20577"/>
          <ac:spMkLst>
            <pc:docMk/>
            <pc:sldMk cId="3567768325" sldId="970"/>
            <ac:spMk id="7" creationId="{5D936457-B6A8-4AD2-8F1B-06D93FB1E31A}"/>
          </ac:spMkLst>
        </pc:spChg>
        <pc:spChg chg="add del mod">
          <ac:chgData name="Rautaporras Petteri" userId="81ae4bc9-51ec-4b09-af2d-f08f9486593f" providerId="ADAL" clId="{EA749CF9-74D7-4FE7-9A68-D357D1B80BBF}" dt="2021-11-03T13:43:02.930" v="65"/>
          <ac:spMkLst>
            <pc:docMk/>
            <pc:sldMk cId="3567768325" sldId="970"/>
            <ac:spMk id="10" creationId="{140E08CB-167A-47F5-822E-69F62086958C}"/>
          </ac:spMkLst>
        </pc:spChg>
        <pc:graphicFrameChg chg="del mod">
          <ac:chgData name="Rautaporras Petteri" userId="81ae4bc9-51ec-4b09-af2d-f08f9486593f" providerId="ADAL" clId="{EA749CF9-74D7-4FE7-9A68-D357D1B80BBF}" dt="2021-11-03T13:43:01.724" v="64" actId="478"/>
          <ac:graphicFrameMkLst>
            <pc:docMk/>
            <pc:sldMk cId="3567768325" sldId="970"/>
            <ac:graphicFrameMk id="8" creationId="{EB3C6A7C-8EB7-4C1F-BFB9-C58F546565D3}"/>
          </ac:graphicFrameMkLst>
        </pc:graphicFrameChg>
        <pc:graphicFrameChg chg="add mod">
          <ac:chgData name="Rautaporras Petteri" userId="81ae4bc9-51ec-4b09-af2d-f08f9486593f" providerId="ADAL" clId="{EA749CF9-74D7-4FE7-9A68-D357D1B80BBF}" dt="2021-11-03T13:46:05.504" v="94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3:41:07.681" v="40" actId="20577"/>
        <pc:sldMkLst>
          <pc:docMk/>
          <pc:sldMk cId="3697395907" sldId="1049"/>
        </pc:sldMkLst>
        <pc:spChg chg="mod">
          <ac:chgData name="Rautaporras Petteri" userId="81ae4bc9-51ec-4b09-af2d-f08f9486593f" providerId="ADAL" clId="{EA749CF9-74D7-4FE7-9A68-D357D1B80BBF}" dt="2021-11-03T13:41:07.681" v="40" actId="20577"/>
          <ac:spMkLst>
            <pc:docMk/>
            <pc:sldMk cId="3697395907" sldId="1049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EA749CF9-74D7-4FE7-9A68-D357D1B80BBF}" dt="2021-11-03T13:40:50.351" v="27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EA749CF9-74D7-4FE7-9A68-D357D1B80BBF}" dt="2021-11-03T19:50:58.404" v="102" actId="47"/>
        <pc:sldMkLst>
          <pc:docMk/>
          <pc:sldMk cId="1327146702" sldId="1050"/>
        </pc:sldMkLst>
        <pc:graphicFrameChg chg="mod">
          <ac:chgData name="Rautaporras Petteri" userId="81ae4bc9-51ec-4b09-af2d-f08f9486593f" providerId="ADAL" clId="{EA749CF9-74D7-4FE7-9A68-D357D1B80BBF}" dt="2021-11-03T13:40:51.438" v="29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ord">
        <pc:chgData name="Rautaporras Petteri" userId="81ae4bc9-51ec-4b09-af2d-f08f9486593f" providerId="ADAL" clId="{EA749CF9-74D7-4FE7-9A68-D357D1B80BBF}" dt="2021-11-03T19:54:52.078" v="121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EA749CF9-74D7-4FE7-9A68-D357D1B80BBF}" dt="2021-11-03T13:40:52.148" v="30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81ae4bc9-51ec-4b09-af2d-f08f9486593f" providerId="ADAL" clId="{1CA56A1F-37FD-4595-8274-BFC2AA9DD8AF}"/>
    <pc:docChg chg="undo custSel addSld delSld modSld sldOrd">
      <pc:chgData name="Rautaporras Petteri" userId="81ae4bc9-51ec-4b09-af2d-f08f9486593f" providerId="ADAL" clId="{1CA56A1F-37FD-4595-8274-BFC2AA9DD8AF}" dt="2022-02-01T15:58:41.718" v="794"/>
      <pc:docMkLst>
        <pc:docMk/>
      </pc:docMkLst>
      <pc:sldChg chg="del">
        <pc:chgData name="Rautaporras Petteri" userId="81ae4bc9-51ec-4b09-af2d-f08f9486593f" providerId="ADAL" clId="{1CA56A1F-37FD-4595-8274-BFC2AA9DD8AF}" dt="2022-01-31T11:31:19.093" v="17" actId="47"/>
        <pc:sldMkLst>
          <pc:docMk/>
          <pc:sldMk cId="1365136293" sldId="256"/>
        </pc:sldMkLst>
      </pc:sldChg>
      <pc:sldChg chg="del">
        <pc:chgData name="Rautaporras Petteri" userId="81ae4bc9-51ec-4b09-af2d-f08f9486593f" providerId="ADAL" clId="{1CA56A1F-37FD-4595-8274-BFC2AA9DD8AF}" dt="2022-01-31T11:44:30.370" v="166" actId="47"/>
        <pc:sldMkLst>
          <pc:docMk/>
          <pc:sldMk cId="3270858534" sldId="257"/>
        </pc:sldMkLst>
      </pc:sldChg>
      <pc:sldChg chg="modSp add mod">
        <pc:chgData name="Rautaporras Petteri" userId="81ae4bc9-51ec-4b09-af2d-f08f9486593f" providerId="ADAL" clId="{1CA56A1F-37FD-4595-8274-BFC2AA9DD8AF}" dt="2022-01-31T11:49:46.153" v="284"/>
        <pc:sldMkLst>
          <pc:docMk/>
          <pc:sldMk cId="246678502" sldId="266"/>
        </pc:sldMkLst>
        <pc:spChg chg="mod">
          <ac:chgData name="Rautaporras Petteri" userId="81ae4bc9-51ec-4b09-af2d-f08f9486593f" providerId="ADAL" clId="{1CA56A1F-37FD-4595-8274-BFC2AA9DD8AF}" dt="2022-01-31T11:40:00.916" v="145" actId="20577"/>
          <ac:spMkLst>
            <pc:docMk/>
            <pc:sldMk cId="246678502" sldId="266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1:49:46.153" v="28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mod ord">
        <pc:chgData name="Rautaporras Petteri" userId="81ae4bc9-51ec-4b09-af2d-f08f9486593f" providerId="ADAL" clId="{1CA56A1F-37FD-4595-8274-BFC2AA9DD8AF}" dt="2022-01-31T12:07:04.998" v="657"/>
        <pc:sldMkLst>
          <pc:docMk/>
          <pc:sldMk cId="2587083354" sldId="365"/>
        </pc:sldMkLst>
        <pc:spChg chg="mod">
          <ac:chgData name="Rautaporras Petteri" userId="81ae4bc9-51ec-4b09-af2d-f08f9486593f" providerId="ADAL" clId="{1CA56A1F-37FD-4595-8274-BFC2AA9DD8AF}" dt="2022-01-31T12:04:59.230" v="6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CA56A1F-37FD-4595-8274-BFC2AA9DD8AF}" dt="2022-01-31T12:06:55.139" v="656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mod">
          <ac:chgData name="Rautaporras Petteri" userId="81ae4bc9-51ec-4b09-af2d-f08f9486593f" providerId="ADAL" clId="{1CA56A1F-37FD-4595-8274-BFC2AA9DD8AF}" dt="2022-01-31T12:07:04.998" v="65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3:24.224" v="737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CA56A1F-37FD-4595-8274-BFC2AA9DD8AF}" dt="2022-01-31T12:10:11.449" v="705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1CA56A1F-37FD-4595-8274-BFC2AA9DD8AF}" dt="2022-01-31T12:13:01.506" v="73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4:26.831" v="744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1CA56A1F-37FD-4595-8274-BFC2AA9DD8AF}" dt="2022-01-31T12:13:47.848" v="73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CA56A1F-37FD-4595-8274-BFC2AA9DD8AF}" dt="2022-01-31T12:11:14.885" v="72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1CA56A1F-37FD-4595-8274-BFC2AA9DD8AF}" dt="2022-01-31T12:13:44.479" v="73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4:26.831" v="744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5:56.325" v="754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1CA56A1F-37FD-4595-8274-BFC2AA9DD8AF}" dt="2022-01-31T12:10:19.477" v="706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1CA56A1F-37FD-4595-8274-BFC2AA9DD8AF}" dt="2022-01-31T12:14:43.085" v="749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7:19.585" v="765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1CA56A1F-37FD-4595-8274-BFC2AA9DD8AF}" dt="2022-01-31T12:11:08.713" v="72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1CA56A1F-37FD-4595-8274-BFC2AA9DD8AF}" dt="2022-01-31T12:16:16.783" v="755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7:19.585" v="765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8:12.594" v="769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CA56A1F-37FD-4595-8274-BFC2AA9DD8AF}" dt="2022-01-31T12:10:31.516" v="707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1CA56A1F-37FD-4595-8274-BFC2AA9DD8AF}" dt="2022-01-31T12:17:54.361" v="76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9:01.344" v="778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1CA56A1F-37FD-4595-8274-BFC2AA9DD8AF}" dt="2022-01-31T12:11:02.681" v="724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1CA56A1F-37FD-4595-8274-BFC2AA9DD8AF}" dt="2022-01-31T12:18:27.193" v="770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9:01.344" v="778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1:26.556" v="782"/>
        <pc:sldMkLst>
          <pc:docMk/>
          <pc:sldMk cId="1647773486" sldId="396"/>
        </pc:sldMkLst>
        <pc:spChg chg="mod">
          <ac:chgData name="Rautaporras Petteri" userId="81ae4bc9-51ec-4b09-af2d-f08f9486593f" providerId="ADAL" clId="{1CA56A1F-37FD-4595-8274-BFC2AA9DD8AF}" dt="2022-01-31T12:10:37.143" v="708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1CA56A1F-37FD-4595-8274-BFC2AA9DD8AF}" dt="2022-01-31T12:21:26.556" v="7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2:07.063" v="788"/>
        <pc:sldMkLst>
          <pc:docMk/>
          <pc:sldMk cId="2269594941" sldId="397"/>
        </pc:sldMkLst>
        <pc:spChg chg="mod">
          <ac:chgData name="Rautaporras Petteri" userId="81ae4bc9-51ec-4b09-af2d-f08f9486593f" providerId="ADAL" clId="{1CA56A1F-37FD-4595-8274-BFC2AA9DD8AF}" dt="2022-01-31T12:10:50.405" v="723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1CA56A1F-37FD-4595-8274-BFC2AA9DD8AF}" dt="2022-01-31T12:22:07.063" v="78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21:57.295" v="78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09:48.214" v="701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1CA56A1F-37FD-4595-8274-BFC2AA9DD8AF}" dt="2022-01-31T12:09:48.214" v="7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08:47.436" v="67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2:13.583" v="733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1CA56A1F-37FD-4595-8274-BFC2AA9DD8AF}" dt="2022-01-31T12:11:20.035" v="72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11:36.631" v="72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2:13.583" v="733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44:25.317" v="165" actId="47"/>
        <pc:sldMkLst>
          <pc:docMk/>
          <pc:sldMk cId="3860177801" sldId="650"/>
        </pc:sldMkLst>
      </pc:sldChg>
      <pc:sldChg chg="modSp">
        <pc:chgData name="Rautaporras Petteri" userId="81ae4bc9-51ec-4b09-af2d-f08f9486593f" providerId="ADAL" clId="{1CA56A1F-37FD-4595-8274-BFC2AA9DD8AF}" dt="2022-01-31T11:49:46.155" v="28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CA56A1F-37FD-4595-8274-BFC2AA9DD8AF}" dt="2022-01-31T11:49:46.155" v="28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7" v="28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CA56A1F-37FD-4595-8274-BFC2AA9DD8AF}" dt="2022-01-31T11:49:46.157" v="28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31:19.882" v="18" actId="47"/>
        <pc:sldMkLst>
          <pc:docMk/>
          <pc:sldMk cId="1256159947" sldId="955"/>
        </pc:sldMkLst>
      </pc:sldChg>
      <pc:sldChg chg="modSp mod">
        <pc:chgData name="Rautaporras Petteri" userId="81ae4bc9-51ec-4b09-af2d-f08f9486593f" providerId="ADAL" clId="{1CA56A1F-37FD-4595-8274-BFC2AA9DD8AF}" dt="2022-01-31T12:08:29.138" v="675" actId="27918"/>
        <pc:sldMkLst>
          <pc:docMk/>
          <pc:sldMk cId="3544025929" sldId="967"/>
        </pc:sldMkLst>
        <pc:spChg chg="mod">
          <ac:chgData name="Rautaporras Petteri" userId="81ae4bc9-51ec-4b09-af2d-f08f9486593f" providerId="ADAL" clId="{1CA56A1F-37FD-4595-8274-BFC2AA9DD8AF}" dt="2022-01-31T12:08:03.779" v="671" actId="1076"/>
          <ac:spMkLst>
            <pc:docMk/>
            <pc:sldMk cId="3544025929" sldId="967"/>
            <ac:spMk id="2" creationId="{DD90FC4D-C1AB-48F7-A136-1C97BCF78BAA}"/>
          </ac:spMkLst>
        </pc:spChg>
      </pc:sldChg>
      <pc:sldChg chg="modSp mod">
        <pc:chgData name="Rautaporras Petteri" userId="81ae4bc9-51ec-4b09-af2d-f08f9486593f" providerId="ADAL" clId="{1CA56A1F-37FD-4595-8274-BFC2AA9DD8AF}" dt="2022-01-31T11:49:46.148" v="282"/>
        <pc:sldMkLst>
          <pc:docMk/>
          <pc:sldMk cId="3567768325" sldId="970"/>
        </pc:sldMkLst>
        <pc:spChg chg="mod">
          <ac:chgData name="Rautaporras Petteri" userId="81ae4bc9-51ec-4b09-af2d-f08f9486593f" providerId="ADAL" clId="{1CA56A1F-37FD-4595-8274-BFC2AA9DD8AF}" dt="2022-01-31T11:37:07.122" v="80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1CA56A1F-37FD-4595-8274-BFC2AA9DD8AF}" dt="2022-01-31T11:49:46.148" v="28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0" v="283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1CA56A1F-37FD-4595-8274-BFC2AA9DD8AF}" dt="2022-01-31T11:49:46.150" v="28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1CA56A1F-37FD-4595-8274-BFC2AA9DD8AF}" dt="2022-01-31T11:44:31.243" v="167" actId="47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1CA56A1F-37FD-4595-8274-BFC2AA9DD8AF}" dt="2022-01-31T11:41:13.451" v="162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3" v="280"/>
        <pc:sldMkLst>
          <pc:docMk/>
          <pc:sldMk cId="17476588" sldId="1070"/>
        </pc:sldMkLst>
        <pc:spChg chg="mod">
          <ac:chgData name="Rautaporras Petteri" userId="81ae4bc9-51ec-4b09-af2d-f08f9486593f" providerId="ADAL" clId="{1CA56A1F-37FD-4595-8274-BFC2AA9DD8AF}" dt="2022-01-31T11:31:04.526" v="16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1CA56A1F-37FD-4595-8274-BFC2AA9DD8AF}" dt="2022-01-31T11:49:46.143" v="28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5" v="281"/>
        <pc:sldMkLst>
          <pc:docMk/>
          <pc:sldMk cId="3342183405" sldId="1085"/>
        </pc:sldMkLst>
        <pc:spChg chg="mod">
          <ac:chgData name="Rautaporras Petteri" userId="81ae4bc9-51ec-4b09-af2d-f08f9486593f" providerId="ADAL" clId="{1CA56A1F-37FD-4595-8274-BFC2AA9DD8AF}" dt="2022-01-31T11:36:33.950" v="79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1CA56A1F-37FD-4595-8274-BFC2AA9DD8AF}" dt="2022-01-31T11:49:46.145" v="2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49:37.663" v="279" actId="20577"/>
        <pc:sldMkLst>
          <pc:docMk/>
          <pc:sldMk cId="3979927803" sldId="1086"/>
        </pc:sldMkLst>
        <pc:spChg chg="mod">
          <ac:chgData name="Rautaporras Petteri" userId="81ae4bc9-51ec-4b09-af2d-f08f9486593f" providerId="ADAL" clId="{1CA56A1F-37FD-4595-8274-BFC2AA9DD8AF}" dt="2022-01-31T11:47:06.087" v="202" actId="1076"/>
          <ac:spMkLst>
            <pc:docMk/>
            <pc:sldMk cId="3979927803" sldId="1086"/>
            <ac:spMk id="2" creationId="{B4471D41-7C07-42CC-A76D-FE6C53B2237E}"/>
          </ac:spMkLst>
        </pc:spChg>
        <pc:spChg chg="del">
          <ac:chgData name="Rautaporras Petteri" userId="81ae4bc9-51ec-4b09-af2d-f08f9486593f" providerId="ADAL" clId="{1CA56A1F-37FD-4595-8274-BFC2AA9DD8AF}" dt="2022-01-31T11:45:26.225" v="177" actId="478"/>
          <ac:spMkLst>
            <pc:docMk/>
            <pc:sldMk cId="3979927803" sldId="1086"/>
            <ac:spMk id="6" creationId="{4BBA0C31-EA02-4AE8-80B1-324F4AB3763D}"/>
          </ac:spMkLst>
        </pc:spChg>
        <pc:spChg chg="mod">
          <ac:chgData name="Rautaporras Petteri" userId="81ae4bc9-51ec-4b09-af2d-f08f9486593f" providerId="ADAL" clId="{1CA56A1F-37FD-4595-8274-BFC2AA9DD8AF}" dt="2022-01-31T11:49:37.663" v="279" actId="20577"/>
          <ac:spMkLst>
            <pc:docMk/>
            <pc:sldMk cId="3979927803" sldId="1086"/>
            <ac:spMk id="7" creationId="{1AE003AD-9C85-4CE2-9FAA-CD5C5176BF15}"/>
          </ac:spMkLst>
        </pc:spChg>
        <pc:spChg chg="add mod">
          <ac:chgData name="Rautaporras Petteri" userId="81ae4bc9-51ec-4b09-af2d-f08f9486593f" providerId="ADAL" clId="{1CA56A1F-37FD-4595-8274-BFC2AA9DD8AF}" dt="2022-01-31T11:46:42.732" v="191" actId="1076"/>
          <ac:spMkLst>
            <pc:docMk/>
            <pc:sldMk cId="3979927803" sldId="1086"/>
            <ac:spMk id="9" creationId="{EE95AFDC-2444-406B-935A-4A761C4D3AC8}"/>
          </ac:spMkLst>
        </pc:spChg>
        <pc:graphicFrameChg chg="add mod">
          <ac:chgData name="Rautaporras Petteri" userId="81ae4bc9-51ec-4b09-af2d-f08f9486593f" providerId="ADAL" clId="{1CA56A1F-37FD-4595-8274-BFC2AA9DD8AF}" dt="2022-01-31T11:45:32.759" v="180" actId="14100"/>
          <ac:graphicFrameMkLst>
            <pc:docMk/>
            <pc:sldMk cId="3979927803" sldId="1086"/>
            <ac:graphicFrameMk id="8" creationId="{F0DEC44E-7EFD-4A6A-A32B-84B75C384A2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58:50.256" v="552" actId="27918"/>
        <pc:sldMkLst>
          <pc:docMk/>
          <pc:sldMk cId="1730318972" sldId="1087"/>
        </pc:sldMkLst>
        <pc:spChg chg="mod">
          <ac:chgData name="Rautaporras Petteri" userId="81ae4bc9-51ec-4b09-af2d-f08f9486593f" providerId="ADAL" clId="{1CA56A1F-37FD-4595-8274-BFC2AA9DD8AF}" dt="2022-01-31T11:51:27.265" v="322" actId="20577"/>
          <ac:spMkLst>
            <pc:docMk/>
            <pc:sldMk cId="1730318972" sldId="1087"/>
            <ac:spMk id="2" creationId="{6E919D93-7455-41BF-999D-0370B29C7D9E}"/>
          </ac:spMkLst>
        </pc:spChg>
        <pc:spChg chg="del">
          <ac:chgData name="Rautaporras Petteri" userId="81ae4bc9-51ec-4b09-af2d-f08f9486593f" providerId="ADAL" clId="{1CA56A1F-37FD-4595-8274-BFC2AA9DD8AF}" dt="2022-01-31T11:51:37.947" v="323"/>
          <ac:spMkLst>
            <pc:docMk/>
            <pc:sldMk cId="1730318972" sldId="1087"/>
            <ac:spMk id="6" creationId="{F660F14A-9F72-433B-9FC8-831FC0EC98DE}"/>
          </ac:spMkLst>
        </pc:spChg>
        <pc:spChg chg="mod">
          <ac:chgData name="Rautaporras Petteri" userId="81ae4bc9-51ec-4b09-af2d-f08f9486593f" providerId="ADAL" clId="{1CA56A1F-37FD-4595-8274-BFC2AA9DD8AF}" dt="2022-01-31T11:57:51.310" v="545"/>
          <ac:spMkLst>
            <pc:docMk/>
            <pc:sldMk cId="1730318972" sldId="1087"/>
            <ac:spMk id="7" creationId="{E80A9ABE-8AD0-4980-B0B3-0FCB6F277233}"/>
          </ac:spMkLst>
        </pc:spChg>
        <pc:spChg chg="add mod">
          <ac:chgData name="Rautaporras Petteri" userId="81ae4bc9-51ec-4b09-af2d-f08f9486593f" providerId="ADAL" clId="{1CA56A1F-37FD-4595-8274-BFC2AA9DD8AF}" dt="2022-01-31T11:52:48.951" v="346" actId="20577"/>
          <ac:spMkLst>
            <pc:docMk/>
            <pc:sldMk cId="1730318972" sldId="1087"/>
            <ac:spMk id="9" creationId="{C864C96F-F0CB-4842-8171-0BE0A5509C6D}"/>
          </ac:spMkLst>
        </pc:spChg>
        <pc:graphicFrameChg chg="add mod">
          <ac:chgData name="Rautaporras Petteri" userId="81ae4bc9-51ec-4b09-af2d-f08f9486593f" providerId="ADAL" clId="{1CA56A1F-37FD-4595-8274-BFC2AA9DD8AF}" dt="2022-01-31T11:52:05.465" v="324" actId="14100"/>
          <ac:graphicFrameMkLst>
            <pc:docMk/>
            <pc:sldMk cId="1730318972" sldId="1087"/>
            <ac:graphicFrameMk id="8" creationId="{C2F09685-46D7-43BA-B0C3-B64B5587ABE1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2-01T15:58:41.718" v="794"/>
        <pc:sldMkLst>
          <pc:docMk/>
          <pc:sldMk cId="2167043519" sldId="1088"/>
        </pc:sldMkLst>
        <pc:spChg chg="mod">
          <ac:chgData name="Rautaporras Petteri" userId="81ae4bc9-51ec-4b09-af2d-f08f9486593f" providerId="ADAL" clId="{1CA56A1F-37FD-4595-8274-BFC2AA9DD8AF}" dt="2022-01-31T11:59:47.579" v="559" actId="20577"/>
          <ac:spMkLst>
            <pc:docMk/>
            <pc:sldMk cId="2167043519" sldId="1088"/>
            <ac:spMk id="2" creationId="{E4E736B8-129F-455B-8C94-E347B179B0EE}"/>
          </ac:spMkLst>
        </pc:spChg>
        <pc:spChg chg="del">
          <ac:chgData name="Rautaporras Petteri" userId="81ae4bc9-51ec-4b09-af2d-f08f9486593f" providerId="ADAL" clId="{1CA56A1F-37FD-4595-8274-BFC2AA9DD8AF}" dt="2022-01-31T12:00:10.009" v="560"/>
          <ac:spMkLst>
            <pc:docMk/>
            <pc:sldMk cId="2167043519" sldId="1088"/>
            <ac:spMk id="6" creationId="{8BA5B1F7-0E74-4CB6-ACD6-EB1A772638C3}"/>
          </ac:spMkLst>
        </pc:spChg>
        <pc:spChg chg="mod">
          <ac:chgData name="Rautaporras Petteri" userId="81ae4bc9-51ec-4b09-af2d-f08f9486593f" providerId="ADAL" clId="{1CA56A1F-37FD-4595-8274-BFC2AA9DD8AF}" dt="2022-01-31T12:04:17.140" v="631" actId="20577"/>
          <ac:spMkLst>
            <pc:docMk/>
            <pc:sldMk cId="2167043519" sldId="1088"/>
            <ac:spMk id="7" creationId="{4EF88838-5B78-4268-BEB4-9CF39F640F41}"/>
          </ac:spMkLst>
        </pc:spChg>
        <pc:spChg chg="add del">
          <ac:chgData name="Rautaporras Petteri" userId="81ae4bc9-51ec-4b09-af2d-f08f9486593f" providerId="ADAL" clId="{1CA56A1F-37FD-4595-8274-BFC2AA9DD8AF}" dt="2022-01-31T11:59:38.219" v="558" actId="478"/>
          <ac:spMkLst>
            <pc:docMk/>
            <pc:sldMk cId="2167043519" sldId="1088"/>
            <ac:spMk id="9" creationId="{CB8077B5-F112-4815-8DDC-46FAA25CBBA8}"/>
          </ac:spMkLst>
        </pc:spChg>
        <pc:graphicFrameChg chg="add mod">
          <ac:chgData name="Rautaporras Petteri" userId="81ae4bc9-51ec-4b09-af2d-f08f9486593f" providerId="ADAL" clId="{1CA56A1F-37FD-4595-8274-BFC2AA9DD8AF}" dt="2022-02-01T15:58:41.718" v="794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</pc:docChg>
  </pc:docChgLst>
  <pc:docChgLst>
    <pc:chgData name="Rautaporras Petteri" userId="d9004aa4-7491-43fa-b04f-4f6e300df2fa" providerId="ADAL" clId="{2E4C74B5-EF28-47E3-9D46-98837EA4D5D5}"/>
    <pc:docChg chg="custSel addSld delSld modSld sldOrd">
      <pc:chgData name="Rautaporras Petteri" userId="d9004aa4-7491-43fa-b04f-4f6e300df2fa" providerId="ADAL" clId="{2E4C74B5-EF28-47E3-9D46-98837EA4D5D5}" dt="2021-08-03T18:10:47.493" v="263" actId="20577"/>
      <pc:docMkLst>
        <pc:docMk/>
      </pc:docMkLst>
      <pc:sldChg chg="addSp delSp modSp mod ord">
        <pc:chgData name="Rautaporras Petteri" userId="d9004aa4-7491-43fa-b04f-4f6e300df2fa" providerId="ADAL" clId="{2E4C74B5-EF28-47E3-9D46-98837EA4D5D5}" dt="2021-08-02T06:02:46.237" v="121"/>
        <pc:sldMkLst>
          <pc:docMk/>
          <pc:sldMk cId="1365136293" sldId="256"/>
        </pc:sldMkLst>
        <pc:spChg chg="mod">
          <ac:chgData name="Rautaporras Petteri" userId="d9004aa4-7491-43fa-b04f-4f6e300df2fa" providerId="ADAL" clId="{2E4C74B5-EF28-47E3-9D46-98837EA4D5D5}" dt="2021-07-30T12:33:38.947" v="11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3:58.130" v="32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2E4C74B5-EF28-47E3-9D46-98837EA4D5D5}" dt="2021-07-30T12:33:47.130" v="12" actId="478"/>
          <ac:picMkLst>
            <pc:docMk/>
            <pc:sldMk cId="1365136293" sldId="256"/>
            <ac:picMk id="8" creationId="{A66B5ECA-C653-488C-8740-3F6B55EC7F2A}"/>
          </ac:picMkLst>
        </pc:picChg>
        <pc:picChg chg="add mod">
          <ac:chgData name="Rautaporras Petteri" userId="d9004aa4-7491-43fa-b04f-4f6e300df2fa" providerId="ADAL" clId="{2E4C74B5-EF28-47E3-9D46-98837EA4D5D5}" dt="2021-07-30T12:33:48.143" v="13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add mod">
        <pc:chgData name="Rautaporras Petteri" userId="d9004aa4-7491-43fa-b04f-4f6e300df2fa" providerId="ADAL" clId="{2E4C74B5-EF28-47E3-9D46-98837EA4D5D5}" dt="2021-07-30T12:50:18.186" v="73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2E4C74B5-EF28-47E3-9D46-98837EA4D5D5}" dt="2021-07-30T12:50:18.186" v="7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7-30T12:50:08.949" v="6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50:43.459" v="78" actId="47"/>
        <pc:sldMkLst>
          <pc:docMk/>
          <pc:sldMk cId="161080645" sldId="258"/>
        </pc:sldMkLst>
      </pc:sldChg>
      <pc:sldChg chg="del">
        <pc:chgData name="Rautaporras Petteri" userId="d9004aa4-7491-43fa-b04f-4f6e300df2fa" providerId="ADAL" clId="{2E4C74B5-EF28-47E3-9D46-98837EA4D5D5}" dt="2021-07-30T12:50:42.481" v="77" actId="47"/>
        <pc:sldMkLst>
          <pc:docMk/>
          <pc:sldMk cId="1280707361" sldId="262"/>
        </pc:sldMkLst>
      </pc:sldChg>
      <pc:sldChg chg="del">
        <pc:chgData name="Rautaporras Petteri" userId="d9004aa4-7491-43fa-b04f-4f6e300df2fa" providerId="ADAL" clId="{2E4C74B5-EF28-47E3-9D46-98837EA4D5D5}" dt="2021-08-02T06:08:15.222" v="176" actId="47"/>
        <pc:sldMkLst>
          <pc:docMk/>
          <pc:sldMk cId="1538556369" sldId="267"/>
        </pc:sldMkLst>
      </pc:sldChg>
      <pc:sldChg chg="add del">
        <pc:chgData name="Rautaporras Petteri" userId="d9004aa4-7491-43fa-b04f-4f6e300df2fa" providerId="ADAL" clId="{2E4C74B5-EF28-47E3-9D46-98837EA4D5D5}" dt="2021-07-30T12:45:44.999" v="59"/>
        <pc:sldMkLst>
          <pc:docMk/>
          <pc:sldMk cId="1946663332" sldId="285"/>
        </pc:sldMkLst>
      </pc:sldChg>
      <pc:sldChg chg="modSp mod ord">
        <pc:chgData name="Rautaporras Petteri" userId="d9004aa4-7491-43fa-b04f-4f6e300df2fa" providerId="ADAL" clId="{2E4C74B5-EF28-47E3-9D46-98837EA4D5D5}" dt="2021-08-03T11:07:35.812" v="210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2E4C74B5-EF28-47E3-9D46-98837EA4D5D5}" dt="2021-08-03T11:07:35.812" v="210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E4C74B5-EF28-47E3-9D46-98837EA4D5D5}" dt="2021-08-03T11:16:07.241" v="227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2E4C74B5-EF28-47E3-9D46-98837EA4D5D5}" dt="2021-07-30T12:51:47.531" v="10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2E4C74B5-EF28-47E3-9D46-98837EA4D5D5}" dt="2021-08-03T11:15:46.487" v="22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6:45.552" v="231"/>
        <pc:sldMkLst>
          <pc:docMk/>
          <pc:sldMk cId="3656174783" sldId="391"/>
        </pc:sldMkLst>
        <pc:spChg chg="mod">
          <ac:chgData name="Rautaporras Petteri" userId="d9004aa4-7491-43fa-b04f-4f6e300df2fa" providerId="ADAL" clId="{2E4C74B5-EF28-47E3-9D46-98837EA4D5D5}" dt="2021-08-02T06:04:40.288" v="142" actId="14100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2E4C74B5-EF28-47E3-9D46-98837EA4D5D5}" dt="2021-08-03T11:16:45.552" v="23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56.229" v="16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0.575" v="26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2E4C74B5-EF28-47E3-9D46-98837EA4D5D5}" dt="2021-08-02T06:03:54.381" v="130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0.575" v="26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9:12.341" v="239" actId="27918"/>
        <pc:sldMkLst>
          <pc:docMk/>
          <pc:sldMk cId="2654687898" sldId="393"/>
        </pc:sldMkLst>
        <pc:spChg chg="mod">
          <ac:chgData name="Rautaporras Petteri" userId="d9004aa4-7491-43fa-b04f-4f6e300df2fa" providerId="ADAL" clId="{2E4C74B5-EF28-47E3-9D46-98837EA4D5D5}" dt="2021-08-02T06:04:47.804" v="144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2E4C74B5-EF28-47E3-9D46-98837EA4D5D5}" dt="2021-08-03T11:17:57.137" v="23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13.435" v="167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7.493" v="263" actId="20577"/>
        <pc:sldMkLst>
          <pc:docMk/>
          <pc:sldMk cId="313182403" sldId="394"/>
        </pc:sldMkLst>
        <pc:spChg chg="mod">
          <ac:chgData name="Rautaporras Petteri" userId="d9004aa4-7491-43fa-b04f-4f6e300df2fa" providerId="ADAL" clId="{2E4C74B5-EF28-47E3-9D46-98837EA4D5D5}" dt="2021-07-30T12:51:58.385" v="104"/>
          <ac:spMkLst>
            <pc:docMk/>
            <pc:sldMk cId="313182403" sldId="394"/>
            <ac:spMk id="10" creationId="{B1D6AD6E-1E76-40F0-A297-8C5A72E17969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7.493" v="263" actId="2057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2:29.034" v="253" actId="27918"/>
        <pc:sldMkLst>
          <pc:docMk/>
          <pc:sldMk cId="2811407423" sldId="395"/>
        </pc:sldMkLst>
        <pc:spChg chg="mod">
          <ac:chgData name="Rautaporras Petteri" userId="d9004aa4-7491-43fa-b04f-4f6e300df2fa" providerId="ADAL" clId="{2E4C74B5-EF28-47E3-9D46-98837EA4D5D5}" dt="2021-08-02T06:04:56.024" v="145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2E4C74B5-EF28-47E3-9D46-98837EA4D5D5}" dt="2021-08-03T11:22:05.778" v="251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30.792" v="1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3:56.324" v="257"/>
        <pc:sldMkLst>
          <pc:docMk/>
          <pc:sldMk cId="1647773486" sldId="396"/>
        </pc:sldMkLst>
        <pc:spChg chg="mod">
          <ac:chgData name="Rautaporras Petteri" userId="d9004aa4-7491-43fa-b04f-4f6e300df2fa" providerId="ADAL" clId="{2E4C74B5-EF28-47E3-9D46-98837EA4D5D5}" dt="2021-07-30T12:52:03.633" v="1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2E4C74B5-EF28-47E3-9D46-98837EA4D5D5}" dt="2021-08-03T11:23:56.324" v="257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4:34.799" v="261"/>
        <pc:sldMkLst>
          <pc:docMk/>
          <pc:sldMk cId="2269594941" sldId="397"/>
        </pc:sldMkLst>
        <pc:spChg chg="mod">
          <ac:chgData name="Rautaporras Petteri" userId="d9004aa4-7491-43fa-b04f-4f6e300df2fa" providerId="ADAL" clId="{2E4C74B5-EF28-47E3-9D46-98837EA4D5D5}" dt="2021-08-02T06:04:59.854" v="146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2E4C74B5-EF28-47E3-9D46-98837EA4D5D5}" dt="2021-08-03T11:24:34.799" v="261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46.518" v="175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4:30.363" v="219" actId="27918"/>
        <pc:sldMkLst>
          <pc:docMk/>
          <pc:sldMk cId="3980412811" sldId="458"/>
        </pc:sldMkLst>
        <pc:spChg chg="mod">
          <ac:chgData name="Rautaporras Petteri" userId="d9004aa4-7491-43fa-b04f-4f6e300df2fa" providerId="ADAL" clId="{2E4C74B5-EF28-47E3-9D46-98837EA4D5D5}" dt="2021-07-30T12:51:34.450" v="1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3:59.599" v="21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5:24.976" v="223"/>
        <pc:sldMkLst>
          <pc:docMk/>
          <pc:sldMk cId="2397859502" sldId="459"/>
        </pc:sldMkLst>
        <pc:spChg chg="mod">
          <ac:chgData name="Rautaporras Petteri" userId="d9004aa4-7491-43fa-b04f-4f6e300df2fa" providerId="ADAL" clId="{2E4C74B5-EF28-47E3-9D46-98837EA4D5D5}" dt="2021-08-02T06:04:27.931" v="14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5:24.976" v="223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37.202" v="15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517" v="190"/>
        <pc:sldMkLst>
          <pc:docMk/>
          <pc:sldMk cId="3943244403" sldId="953"/>
        </pc:sldMkLst>
        <pc:spChg chg="mod">
          <ac:chgData name="Rautaporras Petteri" userId="d9004aa4-7491-43fa-b04f-4f6e300df2fa" providerId="ADAL" clId="{2E4C74B5-EF28-47E3-9D46-98837EA4D5D5}" dt="2021-08-02T06:06:06.910" v="150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517" v="19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880" v="191"/>
        <pc:sldMkLst>
          <pc:docMk/>
          <pc:sldMk cId="3628939355" sldId="954"/>
        </pc:sldMkLst>
        <pc:spChg chg="mod">
          <ac:chgData name="Rautaporras Petteri" userId="d9004aa4-7491-43fa-b04f-4f6e300df2fa" providerId="ADAL" clId="{2E4C74B5-EF28-47E3-9D46-98837EA4D5D5}" dt="2021-08-02T06:06:10.839" v="154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880" v="19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 ord">
        <pc:chgData name="Rautaporras Petteri" userId="d9004aa4-7491-43fa-b04f-4f6e300df2fa" providerId="ADAL" clId="{2E4C74B5-EF28-47E3-9D46-98837EA4D5D5}" dt="2021-08-02T06:02:47.762" v="123"/>
        <pc:sldMkLst>
          <pc:docMk/>
          <pc:sldMk cId="1256159947" sldId="955"/>
        </pc:sldMkLst>
        <pc:spChg chg="mod">
          <ac:chgData name="Rautaporras Petteri" userId="d9004aa4-7491-43fa-b04f-4f6e300df2fa" providerId="ADAL" clId="{2E4C74B5-EF28-47E3-9D46-98837EA4D5D5}" dt="2021-07-30T12:37:16.595" v="33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1:54.691" v="9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2E4C74B5-EF28-47E3-9D46-98837EA4D5D5}" dt="2021-07-30T12:31:38.292" v="0"/>
          <ac:spMkLst>
            <pc:docMk/>
            <pc:sldMk cId="1256159947" sldId="955"/>
            <ac:spMk id="17" creationId="{4DDDA67F-E8CA-486C-87FF-313B31886C6B}"/>
          </ac:spMkLst>
        </pc:spChg>
      </pc:sldChg>
      <pc:sldChg chg="del">
        <pc:chgData name="Rautaporras Petteri" userId="d9004aa4-7491-43fa-b04f-4f6e300df2fa" providerId="ADAL" clId="{2E4C74B5-EF28-47E3-9D46-98837EA4D5D5}" dt="2021-07-30T12:50:34.073" v="75" actId="47"/>
        <pc:sldMkLst>
          <pc:docMk/>
          <pc:sldMk cId="3066166687" sldId="962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1507876297" sldId="967"/>
        </pc:sldMkLst>
      </pc:sldChg>
      <pc:sldChg chg="add mod">
        <pc:chgData name="Rautaporras Petteri" userId="d9004aa4-7491-43fa-b04f-4f6e300df2fa" providerId="ADAL" clId="{2E4C74B5-EF28-47E3-9D46-98837EA4D5D5}" dt="2021-08-03T11:13:22.888" v="215" actId="27918"/>
        <pc:sldMkLst>
          <pc:docMk/>
          <pc:sldMk cId="3544025929" sldId="967"/>
        </pc:sldMkLst>
      </pc:sldChg>
      <pc:sldChg chg="del">
        <pc:chgData name="Rautaporras Petteri" userId="d9004aa4-7491-43fa-b04f-4f6e300df2fa" providerId="ADAL" clId="{2E4C74B5-EF28-47E3-9D46-98837EA4D5D5}" dt="2021-07-30T12:50:34.996" v="76" actId="47"/>
        <pc:sldMkLst>
          <pc:docMk/>
          <pc:sldMk cId="2712060346" sldId="968"/>
        </pc:sldMkLst>
      </pc:sldChg>
      <pc:sldChg chg="addSp delSp modSp mod">
        <pc:chgData name="Rautaporras Petteri" userId="d9004aa4-7491-43fa-b04f-4f6e300df2fa" providerId="ADAL" clId="{2E4C74B5-EF28-47E3-9D46-98837EA4D5D5}" dt="2021-08-03T11:05:49.880" v="202"/>
        <pc:sldMkLst>
          <pc:docMk/>
          <pc:sldMk cId="3567768325" sldId="970"/>
        </pc:sldMkLst>
        <pc:spChg chg="mod">
          <ac:chgData name="Rautaporras Petteri" userId="d9004aa4-7491-43fa-b04f-4f6e300df2fa" providerId="ADAL" clId="{2E4C74B5-EF28-47E3-9D46-98837EA4D5D5}" dt="2021-07-30T12:42:25.708" v="52" actId="20577"/>
          <ac:spMkLst>
            <pc:docMk/>
            <pc:sldMk cId="3567768325" sldId="970"/>
            <ac:spMk id="2" creationId="{0099F952-25FF-44AA-AF2C-D6C7DEBDC134}"/>
          </ac:spMkLst>
        </pc:spChg>
        <pc:spChg chg="add del">
          <ac:chgData name="Rautaporras Petteri" userId="d9004aa4-7491-43fa-b04f-4f6e300df2fa" providerId="ADAL" clId="{2E4C74B5-EF28-47E3-9D46-98837EA4D5D5}" dt="2021-07-30T12:42:20.946" v="49"/>
          <ac:spMkLst>
            <pc:docMk/>
            <pc:sldMk cId="3567768325" sldId="970"/>
            <ac:spMk id="9" creationId="{7CD8CD39-5BE3-49C1-BF8F-88BE542BB40F}"/>
          </ac:spMkLst>
        </pc:spChg>
        <pc:spChg chg="add del">
          <ac:chgData name="Rautaporras Petteri" userId="d9004aa4-7491-43fa-b04f-4f6e300df2fa" providerId="ADAL" clId="{2E4C74B5-EF28-47E3-9D46-98837EA4D5D5}" dt="2021-07-30T12:44:42.834" v="54"/>
          <ac:spMkLst>
            <pc:docMk/>
            <pc:sldMk cId="3567768325" sldId="970"/>
            <ac:spMk id="10" creationId="{CDA929CE-C35C-4D96-A1EC-B340527D6BB4}"/>
          </ac:spMkLst>
        </pc:spChg>
        <pc:graphicFrameChg chg="mod">
          <ac:chgData name="Rautaporras Petteri" userId="d9004aa4-7491-43fa-b04f-4f6e300df2fa" providerId="ADAL" clId="{2E4C74B5-EF28-47E3-9D46-98837EA4D5D5}" dt="2021-08-03T11:05:49.880" v="202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37:35.141" v="35" actId="47"/>
        <pc:sldMkLst>
          <pc:docMk/>
          <pc:sldMk cId="3098896778" sldId="1046"/>
        </pc:sldMkLst>
      </pc:sldChg>
      <pc:sldChg chg="del">
        <pc:chgData name="Rautaporras Petteri" userId="d9004aa4-7491-43fa-b04f-4f6e300df2fa" providerId="ADAL" clId="{2E4C74B5-EF28-47E3-9D46-98837EA4D5D5}" dt="2021-07-30T12:50:33.110" v="74" actId="47"/>
        <pc:sldMkLst>
          <pc:docMk/>
          <pc:sldMk cId="2631198548" sldId="1047"/>
        </pc:sldMkLst>
      </pc:sldChg>
      <pc:sldChg chg="add del">
        <pc:chgData name="Rautaporras Petteri" userId="d9004aa4-7491-43fa-b04f-4f6e300df2fa" providerId="ADAL" clId="{2E4C74B5-EF28-47E3-9D46-98837EA4D5D5}" dt="2021-08-02T17:28:23.386" v="177" actId="47"/>
        <pc:sldMkLst>
          <pc:docMk/>
          <pc:sldMk cId="495566203" sldId="1048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4042387516" sldId="1048"/>
        </pc:sldMkLst>
      </pc:sldChg>
      <pc:sldChg chg="addSp delSp modSp add mod ord">
        <pc:chgData name="Rautaporras Petteri" userId="d9004aa4-7491-43fa-b04f-4f6e300df2fa" providerId="ADAL" clId="{2E4C74B5-EF28-47E3-9D46-98837EA4D5D5}" dt="2021-08-03T11:04:03.929" v="186"/>
        <pc:sldMkLst>
          <pc:docMk/>
          <pc:sldMk cId="3697395907" sldId="1049"/>
        </pc:sldMkLst>
        <pc:spChg chg="mod">
          <ac:chgData name="Rautaporras Petteri" userId="d9004aa4-7491-43fa-b04f-4f6e300df2fa" providerId="ADAL" clId="{2E4C74B5-EF28-47E3-9D46-98837EA4D5D5}" dt="2021-07-30T12:39:09.753" v="41"/>
          <ac:spMkLst>
            <pc:docMk/>
            <pc:sldMk cId="3697395907" sldId="1049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39:15.225" v="42" actId="478"/>
          <ac:spMkLst>
            <pc:docMk/>
            <pc:sldMk cId="3697395907" sldId="1049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1:39.058" v="45"/>
          <ac:spMkLst>
            <pc:docMk/>
            <pc:sldMk cId="3697395907" sldId="1049"/>
            <ac:spMk id="10" creationId="{8A94D2D4-78D5-4E72-8189-39EF6237354E}"/>
          </ac:spMkLst>
        </pc:spChg>
        <pc:spChg chg="add del">
          <ac:chgData name="Rautaporras Petteri" userId="d9004aa4-7491-43fa-b04f-4f6e300df2fa" providerId="ADAL" clId="{2E4C74B5-EF28-47E3-9D46-98837EA4D5D5}" dt="2021-07-30T12:39:06.129" v="38"/>
          <ac:spMkLst>
            <pc:docMk/>
            <pc:sldMk cId="3697395907" sldId="1049"/>
            <ac:spMk id="11" creationId="{3DC33ACA-8199-4D2F-8D3C-1847322B03A0}"/>
          </ac:spMkLst>
        </pc:spChg>
        <pc:graphicFrameChg chg="del">
          <ac:chgData name="Rautaporras Petteri" userId="d9004aa4-7491-43fa-b04f-4f6e300df2fa" providerId="ADAL" clId="{2E4C74B5-EF28-47E3-9D46-98837EA4D5D5}" dt="2021-07-30T12:37:41.380" v="36" actId="478"/>
          <ac:graphicFrameMkLst>
            <pc:docMk/>
            <pc:sldMk cId="3697395907" sldId="1049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1:38.270" v="44" actId="21"/>
          <ac:graphicFrameMkLst>
            <pc:docMk/>
            <pc:sldMk cId="3697395907" sldId="1049"/>
            <ac:graphicFrameMk id="12" creationId="{57C38EFD-6324-4D4E-B704-2C2F8EBBED4C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3.929" v="186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addSp delSp modSp add mod">
        <pc:chgData name="Rautaporras Petteri" userId="d9004aa4-7491-43fa-b04f-4f6e300df2fa" providerId="ADAL" clId="{2E4C74B5-EF28-47E3-9D46-98837EA4D5D5}" dt="2021-08-03T11:04:04.800" v="188"/>
        <pc:sldMkLst>
          <pc:docMk/>
          <pc:sldMk cId="1327146702" sldId="1050"/>
        </pc:sldMkLst>
        <pc:spChg chg="mod">
          <ac:chgData name="Rautaporras Petteri" userId="d9004aa4-7491-43fa-b04f-4f6e300df2fa" providerId="ADAL" clId="{2E4C74B5-EF28-47E3-9D46-98837EA4D5D5}" dt="2021-07-30T12:46:40.386" v="62"/>
          <ac:spMkLst>
            <pc:docMk/>
            <pc:sldMk cId="1327146702" sldId="105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44:54.505" v="57" actId="478"/>
          <ac:spMkLst>
            <pc:docMk/>
            <pc:sldMk cId="1327146702" sldId="1050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7:22.234" v="65"/>
          <ac:spMkLst>
            <pc:docMk/>
            <pc:sldMk cId="1327146702" sldId="1050"/>
            <ac:spMk id="10" creationId="{55F62270-A3F4-43B6-B6F3-39E8AA94AF2D}"/>
          </ac:spMkLst>
        </pc:spChg>
        <pc:graphicFrameChg chg="del">
          <ac:chgData name="Rautaporras Petteri" userId="d9004aa4-7491-43fa-b04f-4f6e300df2fa" providerId="ADAL" clId="{2E4C74B5-EF28-47E3-9D46-98837EA4D5D5}" dt="2021-07-30T12:44:50.973" v="56" actId="478"/>
          <ac:graphicFrameMkLst>
            <pc:docMk/>
            <pc:sldMk cId="1327146702" sldId="1050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7:21.530" v="64" actId="21"/>
          <ac:graphicFrameMkLst>
            <pc:docMk/>
            <pc:sldMk cId="1327146702" sldId="1050"/>
            <ac:graphicFrameMk id="11" creationId="{AA7D82EA-2893-441E-958F-F8321B33DB0E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4.800" v="188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add mod ord">
        <pc:chgData name="Rautaporras Petteri" userId="d9004aa4-7491-43fa-b04f-4f6e300df2fa" providerId="ADAL" clId="{2E4C74B5-EF28-47E3-9D46-98837EA4D5D5}" dt="2021-08-03T11:04:05.078" v="189"/>
        <pc:sldMkLst>
          <pc:docMk/>
          <pc:sldMk cId="3479715750" sldId="1051"/>
        </pc:sldMkLst>
        <pc:spChg chg="mod">
          <ac:chgData name="Rautaporras Petteri" userId="d9004aa4-7491-43fa-b04f-4f6e300df2fa" providerId="ADAL" clId="{2E4C74B5-EF28-47E3-9D46-98837EA4D5D5}" dt="2021-07-30T13:03:49.698" v="119" actId="20577"/>
          <ac:spMkLst>
            <pc:docMk/>
            <pc:sldMk cId="3479715750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078" v="189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05888112867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Production volume falls by more than 15%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4.4827586206896551E-2</c:v>
                </c:pt>
                <c:pt idx="1">
                  <c:v>5.2747252747252747E-2</c:v>
                </c:pt>
                <c:pt idx="2">
                  <c:v>1.6E-2</c:v>
                </c:pt>
                <c:pt idx="3">
                  <c:v>5.7228915662650599E-2</c:v>
                </c:pt>
                <c:pt idx="4">
                  <c:v>2.6881720430107527E-2</c:v>
                </c:pt>
                <c:pt idx="5">
                  <c:v>6.25E-2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1-4C48-8369-ECF7E233D3D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Production volume falls -5% to -15%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0.18620689655172415</c:v>
                </c:pt>
                <c:pt idx="1">
                  <c:v>0.2</c:v>
                </c:pt>
                <c:pt idx="2">
                  <c:v>0.13600000000000001</c:v>
                </c:pt>
                <c:pt idx="3">
                  <c:v>0.19879518072289157</c:v>
                </c:pt>
                <c:pt idx="4">
                  <c:v>0.16666666666666666</c:v>
                </c:pt>
                <c:pt idx="5">
                  <c:v>0.21875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1-4C48-8369-ECF7E233D3D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Production volume remains at last year's level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0.37413793103448278</c:v>
                </c:pt>
                <c:pt idx="1">
                  <c:v>0.37802197802197801</c:v>
                </c:pt>
                <c:pt idx="2">
                  <c:v>0.36</c:v>
                </c:pt>
                <c:pt idx="3">
                  <c:v>0.39457831325301207</c:v>
                </c:pt>
                <c:pt idx="4">
                  <c:v>0.36021505376344087</c:v>
                </c:pt>
                <c:pt idx="5">
                  <c:v>0.28125</c:v>
                </c:pt>
                <c:pt idx="6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1-4C48-8369-ECF7E233D3D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Production volume increases by 5% to 15%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0.30689655172413793</c:v>
                </c:pt>
                <c:pt idx="1">
                  <c:v>0.29230769230769232</c:v>
                </c:pt>
                <c:pt idx="2">
                  <c:v>0.36</c:v>
                </c:pt>
                <c:pt idx="3">
                  <c:v>0.26807228915662651</c:v>
                </c:pt>
                <c:pt idx="4">
                  <c:v>0.33333333333333331</c:v>
                </c:pt>
                <c:pt idx="5">
                  <c:v>0.375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21-4C48-8369-ECF7E233D3D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Production volume increases by more than 15%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8.7931034482758616E-2</c:v>
                </c:pt>
                <c:pt idx="1">
                  <c:v>7.6923076923076927E-2</c:v>
                </c:pt>
                <c:pt idx="2">
                  <c:v>0.128</c:v>
                </c:pt>
                <c:pt idx="3">
                  <c:v>8.1325301204819275E-2</c:v>
                </c:pt>
                <c:pt idx="4">
                  <c:v>0.11290322580645161</c:v>
                </c:pt>
                <c:pt idx="5">
                  <c:v>6.25E-2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1-4C48-8369-ECF7E233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8215997688143692E-2"/>
          <c:y val="0.92493404319718842"/>
          <c:w val="0.97718888998126074"/>
          <c:h val="6.7894283894342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2171.21</c:v>
                </c:pt>
                <c:pt idx="2">
                  <c:v>2662.69</c:v>
                </c:pt>
                <c:pt idx="3">
                  <c:v>2421.4</c:v>
                </c:pt>
                <c:pt idx="4">
                  <c:v>3242.96</c:v>
                </c:pt>
                <c:pt idx="5">
                  <c:v>3435.44</c:v>
                </c:pt>
                <c:pt idx="6">
                  <c:v>4354.8999999999996</c:v>
                </c:pt>
                <c:pt idx="7">
                  <c:v>3265.92</c:v>
                </c:pt>
                <c:pt idx="8">
                  <c:v>3795.59</c:v>
                </c:pt>
                <c:pt idx="9">
                  <c:v>3623.9</c:v>
                </c:pt>
                <c:pt idx="10">
                  <c:v>3467.45</c:v>
                </c:pt>
                <c:pt idx="11">
                  <c:v>3165.89</c:v>
                </c:pt>
                <c:pt idx="12">
                  <c:v>3894.55</c:v>
                </c:pt>
                <c:pt idx="13">
                  <c:v>3166.56</c:v>
                </c:pt>
                <c:pt idx="14">
                  <c:v>3442.1</c:v>
                </c:pt>
                <c:pt idx="15">
                  <c:v>3183.98</c:v>
                </c:pt>
                <c:pt idx="16">
                  <c:v>3183.34</c:v>
                </c:pt>
                <c:pt idx="17">
                  <c:v>3884.7</c:v>
                </c:pt>
                <c:pt idx="18">
                  <c:v>4200.1499999999996</c:v>
                </c:pt>
                <c:pt idx="19">
                  <c:v>4885.88</c:v>
                </c:pt>
                <c:pt idx="20">
                  <c:v>3928.23</c:v>
                </c:pt>
                <c:pt idx="21">
                  <c:v>3533.56</c:v>
                </c:pt>
                <c:pt idx="22">
                  <c:v>5524.88</c:v>
                </c:pt>
                <c:pt idx="23">
                  <c:v>4208.43</c:v>
                </c:pt>
                <c:pt idx="24">
                  <c:v>3951.69</c:v>
                </c:pt>
                <c:pt idx="25">
                  <c:v>3590.22</c:v>
                </c:pt>
                <c:pt idx="26">
                  <c:v>3335.7</c:v>
                </c:pt>
                <c:pt idx="27">
                  <c:v>3189.27</c:v>
                </c:pt>
                <c:pt idx="28">
                  <c:v>4227.25</c:v>
                </c:pt>
                <c:pt idx="29">
                  <c:v>4193.12</c:v>
                </c:pt>
                <c:pt idx="30">
                  <c:v>5995.28</c:v>
                </c:pt>
                <c:pt idx="31">
                  <c:v>3876.1</c:v>
                </c:pt>
                <c:pt idx="32">
                  <c:v>7275.91</c:v>
                </c:pt>
                <c:pt idx="33">
                  <c:v>4890.76</c:v>
                </c:pt>
                <c:pt idx="34">
                  <c:v>4876.3100000000004</c:v>
                </c:pt>
                <c:pt idx="35">
                  <c:v>4965.16</c:v>
                </c:pt>
                <c:pt idx="36">
                  <c:v>5643.21</c:v>
                </c:pt>
                <c:pt idx="37">
                  <c:v>5543.88</c:v>
                </c:pt>
                <c:pt idx="38">
                  <c:v>5036.32</c:v>
                </c:pt>
                <c:pt idx="39">
                  <c:v>4892.91</c:v>
                </c:pt>
                <c:pt idx="40">
                  <c:v>5744.39</c:v>
                </c:pt>
                <c:pt idx="41">
                  <c:v>4468.34</c:v>
                </c:pt>
                <c:pt idx="42">
                  <c:v>3402.53</c:v>
                </c:pt>
                <c:pt idx="43">
                  <c:v>3866.64</c:v>
                </c:pt>
                <c:pt idx="44">
                  <c:v>5743.68</c:v>
                </c:pt>
                <c:pt idx="45">
                  <c:v>4754.76</c:v>
                </c:pt>
                <c:pt idx="46">
                  <c:v>5131.7700000000004</c:v>
                </c:pt>
                <c:pt idx="47">
                  <c:v>4873.74</c:v>
                </c:pt>
                <c:pt idx="48">
                  <c:v>6187.27</c:v>
                </c:pt>
                <c:pt idx="49">
                  <c:v>5238.7299999999996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1611.42</c:v>
                </c:pt>
                <c:pt idx="2">
                  <c:v>1977.92</c:v>
                </c:pt>
                <c:pt idx="3">
                  <c:v>1931.42</c:v>
                </c:pt>
                <c:pt idx="4">
                  <c:v>2288.59</c:v>
                </c:pt>
                <c:pt idx="5">
                  <c:v>2417.35</c:v>
                </c:pt>
                <c:pt idx="6">
                  <c:v>3279.99</c:v>
                </c:pt>
                <c:pt idx="7">
                  <c:v>2505.7199999999998</c:v>
                </c:pt>
                <c:pt idx="8">
                  <c:v>2883.98</c:v>
                </c:pt>
                <c:pt idx="9">
                  <c:v>2714.22</c:v>
                </c:pt>
                <c:pt idx="10">
                  <c:v>2570.4699999999998</c:v>
                </c:pt>
                <c:pt idx="11">
                  <c:v>2372.02</c:v>
                </c:pt>
                <c:pt idx="12">
                  <c:v>3036.94</c:v>
                </c:pt>
                <c:pt idx="13">
                  <c:v>2408.91</c:v>
                </c:pt>
                <c:pt idx="14">
                  <c:v>2461.4</c:v>
                </c:pt>
                <c:pt idx="15">
                  <c:v>2446.91</c:v>
                </c:pt>
                <c:pt idx="16">
                  <c:v>2366.73</c:v>
                </c:pt>
                <c:pt idx="17">
                  <c:v>2802.57</c:v>
                </c:pt>
                <c:pt idx="18">
                  <c:v>2951.5</c:v>
                </c:pt>
                <c:pt idx="19">
                  <c:v>3273.28</c:v>
                </c:pt>
                <c:pt idx="20">
                  <c:v>2897.26</c:v>
                </c:pt>
                <c:pt idx="21">
                  <c:v>2538.08</c:v>
                </c:pt>
                <c:pt idx="22">
                  <c:v>4122.26</c:v>
                </c:pt>
                <c:pt idx="23">
                  <c:v>3416.56</c:v>
                </c:pt>
                <c:pt idx="24">
                  <c:v>2842.64</c:v>
                </c:pt>
                <c:pt idx="25">
                  <c:v>2425.14</c:v>
                </c:pt>
                <c:pt idx="26">
                  <c:v>2280.73</c:v>
                </c:pt>
                <c:pt idx="27">
                  <c:v>2277.61</c:v>
                </c:pt>
                <c:pt idx="28">
                  <c:v>2879.56</c:v>
                </c:pt>
                <c:pt idx="29">
                  <c:v>3173.62</c:v>
                </c:pt>
                <c:pt idx="30">
                  <c:v>4933.4799999999996</c:v>
                </c:pt>
                <c:pt idx="31">
                  <c:v>2940.82</c:v>
                </c:pt>
                <c:pt idx="32">
                  <c:v>5675.44</c:v>
                </c:pt>
                <c:pt idx="33">
                  <c:v>3334.85</c:v>
                </c:pt>
                <c:pt idx="34">
                  <c:v>3742.67</c:v>
                </c:pt>
                <c:pt idx="35">
                  <c:v>3944.22</c:v>
                </c:pt>
                <c:pt idx="36">
                  <c:v>4289.8500000000004</c:v>
                </c:pt>
                <c:pt idx="37">
                  <c:v>4089.29</c:v>
                </c:pt>
                <c:pt idx="38">
                  <c:v>3569.35</c:v>
                </c:pt>
                <c:pt idx="39">
                  <c:v>3295.47</c:v>
                </c:pt>
                <c:pt idx="40">
                  <c:v>4534.82</c:v>
                </c:pt>
                <c:pt idx="41">
                  <c:v>3339.53</c:v>
                </c:pt>
                <c:pt idx="42">
                  <c:v>2280.71</c:v>
                </c:pt>
                <c:pt idx="43">
                  <c:v>2772.98</c:v>
                </c:pt>
                <c:pt idx="44">
                  <c:v>3761.18</c:v>
                </c:pt>
                <c:pt idx="45">
                  <c:v>3638.3</c:v>
                </c:pt>
                <c:pt idx="46">
                  <c:v>4315.45</c:v>
                </c:pt>
                <c:pt idx="47">
                  <c:v>4187.01</c:v>
                </c:pt>
                <c:pt idx="48">
                  <c:v>5276.42</c:v>
                </c:pt>
                <c:pt idx="49">
                  <c:v>4376.72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559.79</c:v>
                </c:pt>
                <c:pt idx="2">
                  <c:v>684.76</c:v>
                </c:pt>
                <c:pt idx="3">
                  <c:v>489.99</c:v>
                </c:pt>
                <c:pt idx="4">
                  <c:v>954.37</c:v>
                </c:pt>
                <c:pt idx="5">
                  <c:v>1018.09</c:v>
                </c:pt>
                <c:pt idx="6">
                  <c:v>1074.9100000000001</c:v>
                </c:pt>
                <c:pt idx="7">
                  <c:v>760.21</c:v>
                </c:pt>
                <c:pt idx="8">
                  <c:v>911.61</c:v>
                </c:pt>
                <c:pt idx="9">
                  <c:v>909.68</c:v>
                </c:pt>
                <c:pt idx="10">
                  <c:v>896.98</c:v>
                </c:pt>
                <c:pt idx="11">
                  <c:v>793.87</c:v>
                </c:pt>
                <c:pt idx="12">
                  <c:v>857.6</c:v>
                </c:pt>
                <c:pt idx="13">
                  <c:v>757.65</c:v>
                </c:pt>
                <c:pt idx="14">
                  <c:v>980.7</c:v>
                </c:pt>
                <c:pt idx="15">
                  <c:v>737.07</c:v>
                </c:pt>
                <c:pt idx="16">
                  <c:v>816.61</c:v>
                </c:pt>
                <c:pt idx="17">
                  <c:v>1082.1199999999999</c:v>
                </c:pt>
                <c:pt idx="18">
                  <c:v>1248.6600000000001</c:v>
                </c:pt>
                <c:pt idx="19">
                  <c:v>1612.6</c:v>
                </c:pt>
                <c:pt idx="20">
                  <c:v>1030.97</c:v>
                </c:pt>
                <c:pt idx="21">
                  <c:v>995.48</c:v>
                </c:pt>
                <c:pt idx="22">
                  <c:v>1402.62</c:v>
                </c:pt>
                <c:pt idx="23">
                  <c:v>791.87</c:v>
                </c:pt>
                <c:pt idx="24">
                  <c:v>1109.05</c:v>
                </c:pt>
                <c:pt idx="25">
                  <c:v>1165.0899999999999</c:v>
                </c:pt>
                <c:pt idx="26">
                  <c:v>1054.97</c:v>
                </c:pt>
                <c:pt idx="27">
                  <c:v>911.66</c:v>
                </c:pt>
                <c:pt idx="28">
                  <c:v>1347.69</c:v>
                </c:pt>
                <c:pt idx="29">
                  <c:v>1019.51</c:v>
                </c:pt>
                <c:pt idx="30">
                  <c:v>1061.8</c:v>
                </c:pt>
                <c:pt idx="31">
                  <c:v>935.27</c:v>
                </c:pt>
                <c:pt idx="32">
                  <c:v>1600.47</c:v>
                </c:pt>
                <c:pt idx="33">
                  <c:v>1555.91</c:v>
                </c:pt>
                <c:pt idx="34">
                  <c:v>1133.6400000000001</c:v>
                </c:pt>
                <c:pt idx="35">
                  <c:v>1020.93</c:v>
                </c:pt>
                <c:pt idx="36">
                  <c:v>1353.36</c:v>
                </c:pt>
                <c:pt idx="37">
                  <c:v>1454.58</c:v>
                </c:pt>
                <c:pt idx="38">
                  <c:v>1466.96</c:v>
                </c:pt>
                <c:pt idx="39">
                  <c:v>1597.44</c:v>
                </c:pt>
                <c:pt idx="40">
                  <c:v>1209.58</c:v>
                </c:pt>
                <c:pt idx="41">
                  <c:v>1128.82</c:v>
                </c:pt>
                <c:pt idx="42">
                  <c:v>1121.83</c:v>
                </c:pt>
                <c:pt idx="43">
                  <c:v>1093.6600000000001</c:v>
                </c:pt>
                <c:pt idx="44">
                  <c:v>1982.5</c:v>
                </c:pt>
                <c:pt idx="45">
                  <c:v>1116.46</c:v>
                </c:pt>
                <c:pt idx="46">
                  <c:v>816.32</c:v>
                </c:pt>
                <c:pt idx="47">
                  <c:v>686.73</c:v>
                </c:pt>
                <c:pt idx="48">
                  <c:v>910.85</c:v>
                </c:pt>
                <c:pt idx="49">
                  <c:v>862.01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1217.2</c:v>
                </c:pt>
                <c:pt idx="1">
                  <c:v>1177.9000000000001</c:v>
                </c:pt>
                <c:pt idx="2">
                  <c:v>1270.4000000000001</c:v>
                </c:pt>
                <c:pt idx="3">
                  <c:v>1103.4000000000001</c:v>
                </c:pt>
                <c:pt idx="4">
                  <c:v>1411.9</c:v>
                </c:pt>
                <c:pt idx="5">
                  <c:v>1765.1</c:v>
                </c:pt>
                <c:pt idx="6">
                  <c:v>1954.3</c:v>
                </c:pt>
                <c:pt idx="7">
                  <c:v>1896.2</c:v>
                </c:pt>
                <c:pt idx="8">
                  <c:v>1776.1</c:v>
                </c:pt>
                <c:pt idx="9">
                  <c:v>1837.9</c:v>
                </c:pt>
                <c:pt idx="10">
                  <c:v>2099</c:v>
                </c:pt>
                <c:pt idx="11">
                  <c:v>1691.7</c:v>
                </c:pt>
                <c:pt idx="12">
                  <c:v>1706.2</c:v>
                </c:pt>
                <c:pt idx="13">
                  <c:v>1492.9</c:v>
                </c:pt>
                <c:pt idx="14">
                  <c:v>1605.1</c:v>
                </c:pt>
                <c:pt idx="15">
                  <c:v>1618.9</c:v>
                </c:pt>
                <c:pt idx="16">
                  <c:v>1432.7</c:v>
                </c:pt>
                <c:pt idx="17">
                  <c:v>1632.3</c:v>
                </c:pt>
                <c:pt idx="18">
                  <c:v>1721.2</c:v>
                </c:pt>
                <c:pt idx="19">
                  <c:v>2181.3000000000002</c:v>
                </c:pt>
                <c:pt idx="20">
                  <c:v>2256.3000000000002</c:v>
                </c:pt>
                <c:pt idx="21">
                  <c:v>2357.6</c:v>
                </c:pt>
                <c:pt idx="22">
                  <c:v>2483.4</c:v>
                </c:pt>
                <c:pt idx="23">
                  <c:v>2265.5</c:v>
                </c:pt>
                <c:pt idx="24">
                  <c:v>2285.1999999999998</c:v>
                </c:pt>
                <c:pt idx="25">
                  <c:v>2422.9</c:v>
                </c:pt>
                <c:pt idx="26">
                  <c:v>2327.5</c:v>
                </c:pt>
                <c:pt idx="27">
                  <c:v>2046.4</c:v>
                </c:pt>
                <c:pt idx="28">
                  <c:v>2138.3000000000002</c:v>
                </c:pt>
                <c:pt idx="29">
                  <c:v>2129.6999999999998</c:v>
                </c:pt>
                <c:pt idx="30">
                  <c:v>2129.4</c:v>
                </c:pt>
                <c:pt idx="31">
                  <c:v>1925.2</c:v>
                </c:pt>
                <c:pt idx="32">
                  <c:v>2140.5</c:v>
                </c:pt>
                <c:pt idx="33">
                  <c:v>2544.8000000000002</c:v>
                </c:pt>
                <c:pt idx="34">
                  <c:v>2391.6999999999998</c:v>
                </c:pt>
                <c:pt idx="35">
                  <c:v>2363.4</c:v>
                </c:pt>
                <c:pt idx="36">
                  <c:v>2412.5</c:v>
                </c:pt>
                <c:pt idx="37">
                  <c:v>2600.4</c:v>
                </c:pt>
                <c:pt idx="38">
                  <c:v>2699.1</c:v>
                </c:pt>
                <c:pt idx="39">
                  <c:v>3156.2</c:v>
                </c:pt>
                <c:pt idx="40">
                  <c:v>3050.1</c:v>
                </c:pt>
                <c:pt idx="41">
                  <c:v>3044.2</c:v>
                </c:pt>
                <c:pt idx="42">
                  <c:v>2961.7</c:v>
                </c:pt>
                <c:pt idx="43">
                  <c:v>2880.3</c:v>
                </c:pt>
                <c:pt idx="44">
                  <c:v>3599.3</c:v>
                </c:pt>
                <c:pt idx="45">
                  <c:v>4208.8999999999996</c:v>
                </c:pt>
                <c:pt idx="46">
                  <c:v>4265.8</c:v>
                </c:pt>
                <c:pt idx="47">
                  <c:v>4206.6000000000004</c:v>
                </c:pt>
                <c:pt idx="48">
                  <c:v>3935.4</c:v>
                </c:pt>
                <c:pt idx="49">
                  <c:v>3960.6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7353.3</c:v>
                </c:pt>
                <c:pt idx="1">
                  <c:v>7068.1</c:v>
                </c:pt>
                <c:pt idx="2">
                  <c:v>7073.4</c:v>
                </c:pt>
                <c:pt idx="3">
                  <c:v>7002.4</c:v>
                </c:pt>
                <c:pt idx="4">
                  <c:v>6043.2</c:v>
                </c:pt>
                <c:pt idx="5">
                  <c:v>6064.5</c:v>
                </c:pt>
                <c:pt idx="6">
                  <c:v>6837.7</c:v>
                </c:pt>
                <c:pt idx="7">
                  <c:v>7195.6</c:v>
                </c:pt>
                <c:pt idx="8">
                  <c:v>7243.7</c:v>
                </c:pt>
                <c:pt idx="9">
                  <c:v>7336.5</c:v>
                </c:pt>
                <c:pt idx="10">
                  <c:v>6972.1</c:v>
                </c:pt>
                <c:pt idx="11">
                  <c:v>6679.8</c:v>
                </c:pt>
                <c:pt idx="12">
                  <c:v>6993.9</c:v>
                </c:pt>
                <c:pt idx="13">
                  <c:v>7252</c:v>
                </c:pt>
                <c:pt idx="14">
                  <c:v>6999.1</c:v>
                </c:pt>
                <c:pt idx="15">
                  <c:v>7036.5</c:v>
                </c:pt>
                <c:pt idx="16">
                  <c:v>6374</c:v>
                </c:pt>
                <c:pt idx="17">
                  <c:v>6918.9</c:v>
                </c:pt>
                <c:pt idx="18">
                  <c:v>6945.7</c:v>
                </c:pt>
                <c:pt idx="19">
                  <c:v>7554.4</c:v>
                </c:pt>
                <c:pt idx="20">
                  <c:v>7644.3</c:v>
                </c:pt>
                <c:pt idx="21">
                  <c:v>7866.9</c:v>
                </c:pt>
                <c:pt idx="22">
                  <c:v>8820.5</c:v>
                </c:pt>
                <c:pt idx="23">
                  <c:v>9826.1</c:v>
                </c:pt>
                <c:pt idx="24">
                  <c:v>9947.9</c:v>
                </c:pt>
                <c:pt idx="25">
                  <c:v>10125.700000000001</c:v>
                </c:pt>
                <c:pt idx="26">
                  <c:v>9195.5</c:v>
                </c:pt>
                <c:pt idx="27">
                  <c:v>9586.4</c:v>
                </c:pt>
                <c:pt idx="28">
                  <c:v>9562.5</c:v>
                </c:pt>
                <c:pt idx="29">
                  <c:v>10288.4</c:v>
                </c:pt>
                <c:pt idx="30">
                  <c:v>12038.2</c:v>
                </c:pt>
                <c:pt idx="31">
                  <c:v>12309.1</c:v>
                </c:pt>
                <c:pt idx="32">
                  <c:v>14270.5</c:v>
                </c:pt>
                <c:pt idx="33">
                  <c:v>14537.7</c:v>
                </c:pt>
                <c:pt idx="34">
                  <c:v>14242.2</c:v>
                </c:pt>
                <c:pt idx="35">
                  <c:v>15483.1</c:v>
                </c:pt>
                <c:pt idx="36">
                  <c:v>16027.8</c:v>
                </c:pt>
                <c:pt idx="37">
                  <c:v>16829.400000000001</c:v>
                </c:pt>
                <c:pt idx="38">
                  <c:v>16705.7</c:v>
                </c:pt>
                <c:pt idx="39">
                  <c:v>15893.5</c:v>
                </c:pt>
                <c:pt idx="40">
                  <c:v>16026.6</c:v>
                </c:pt>
                <c:pt idx="41">
                  <c:v>15840.3</c:v>
                </c:pt>
                <c:pt idx="42">
                  <c:v>15353.2</c:v>
                </c:pt>
                <c:pt idx="43">
                  <c:v>15033.2</c:v>
                </c:pt>
                <c:pt idx="44">
                  <c:v>14585</c:v>
                </c:pt>
                <c:pt idx="45">
                  <c:v>15270.9</c:v>
                </c:pt>
                <c:pt idx="46">
                  <c:v>16146.4</c:v>
                </c:pt>
                <c:pt idx="47">
                  <c:v>17633.099999999999</c:v>
                </c:pt>
                <c:pt idx="48">
                  <c:v>17827</c:v>
                </c:pt>
                <c:pt idx="49">
                  <c:v>17222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65.25</c:v>
                </c:pt>
                <c:pt idx="2">
                  <c:v>67.17</c:v>
                </c:pt>
                <c:pt idx="3">
                  <c:v>69.099999999999994</c:v>
                </c:pt>
                <c:pt idx="4">
                  <c:v>90.59</c:v>
                </c:pt>
                <c:pt idx="5">
                  <c:v>109.22</c:v>
                </c:pt>
                <c:pt idx="6">
                  <c:v>92.55</c:v>
                </c:pt>
                <c:pt idx="7">
                  <c:v>93.85</c:v>
                </c:pt>
                <c:pt idx="8">
                  <c:v>118.81</c:v>
                </c:pt>
                <c:pt idx="9">
                  <c:v>123.15</c:v>
                </c:pt>
                <c:pt idx="10">
                  <c:v>149.53</c:v>
                </c:pt>
                <c:pt idx="11">
                  <c:v>90.63</c:v>
                </c:pt>
                <c:pt idx="12">
                  <c:v>100.29</c:v>
                </c:pt>
                <c:pt idx="13">
                  <c:v>114.97</c:v>
                </c:pt>
                <c:pt idx="14">
                  <c:v>103.31</c:v>
                </c:pt>
                <c:pt idx="15">
                  <c:v>94.75</c:v>
                </c:pt>
                <c:pt idx="16">
                  <c:v>120.11</c:v>
                </c:pt>
                <c:pt idx="17">
                  <c:v>122.2</c:v>
                </c:pt>
                <c:pt idx="18">
                  <c:v>121.13</c:v>
                </c:pt>
                <c:pt idx="19">
                  <c:v>91.03</c:v>
                </c:pt>
                <c:pt idx="20">
                  <c:v>145.06</c:v>
                </c:pt>
                <c:pt idx="21">
                  <c:v>122.76</c:v>
                </c:pt>
                <c:pt idx="22">
                  <c:v>140.52000000000001</c:v>
                </c:pt>
                <c:pt idx="23">
                  <c:v>98.32</c:v>
                </c:pt>
                <c:pt idx="24">
                  <c:v>124.42</c:v>
                </c:pt>
                <c:pt idx="25">
                  <c:v>138.43</c:v>
                </c:pt>
                <c:pt idx="26">
                  <c:v>131.69</c:v>
                </c:pt>
                <c:pt idx="27">
                  <c:v>162.80000000000001</c:v>
                </c:pt>
                <c:pt idx="28">
                  <c:v>139.63</c:v>
                </c:pt>
                <c:pt idx="29">
                  <c:v>150.71</c:v>
                </c:pt>
                <c:pt idx="30">
                  <c:v>137.91</c:v>
                </c:pt>
                <c:pt idx="31">
                  <c:v>115.49</c:v>
                </c:pt>
                <c:pt idx="32">
                  <c:v>160.72999999999999</c:v>
                </c:pt>
                <c:pt idx="33">
                  <c:v>228.16</c:v>
                </c:pt>
                <c:pt idx="34">
                  <c:v>195.05</c:v>
                </c:pt>
                <c:pt idx="35">
                  <c:v>172.44</c:v>
                </c:pt>
                <c:pt idx="36">
                  <c:v>222.03</c:v>
                </c:pt>
                <c:pt idx="37">
                  <c:v>219.37</c:v>
                </c:pt>
                <c:pt idx="38">
                  <c:v>198.77</c:v>
                </c:pt>
                <c:pt idx="39">
                  <c:v>189.52</c:v>
                </c:pt>
                <c:pt idx="40">
                  <c:v>242.29</c:v>
                </c:pt>
                <c:pt idx="41">
                  <c:v>272.95999999999998</c:v>
                </c:pt>
                <c:pt idx="42">
                  <c:v>226.93</c:v>
                </c:pt>
                <c:pt idx="43">
                  <c:v>181.08</c:v>
                </c:pt>
                <c:pt idx="44">
                  <c:v>229.2</c:v>
                </c:pt>
                <c:pt idx="45">
                  <c:v>265.95999999999998</c:v>
                </c:pt>
                <c:pt idx="46">
                  <c:v>253.17</c:v>
                </c:pt>
                <c:pt idx="47">
                  <c:v>238.77</c:v>
                </c:pt>
                <c:pt idx="48">
                  <c:v>268.83</c:v>
                </c:pt>
                <c:pt idx="49">
                  <c:v>307.19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20.94</c:v>
                </c:pt>
                <c:pt idx="2">
                  <c:v>21.87</c:v>
                </c:pt>
                <c:pt idx="3">
                  <c:v>22.81</c:v>
                </c:pt>
                <c:pt idx="4">
                  <c:v>14.9</c:v>
                </c:pt>
                <c:pt idx="5">
                  <c:v>27.2</c:v>
                </c:pt>
                <c:pt idx="6">
                  <c:v>23.46</c:v>
                </c:pt>
                <c:pt idx="7">
                  <c:v>16.39</c:v>
                </c:pt>
                <c:pt idx="8">
                  <c:v>22.14</c:v>
                </c:pt>
                <c:pt idx="9">
                  <c:v>27.7</c:v>
                </c:pt>
                <c:pt idx="10">
                  <c:v>52.68</c:v>
                </c:pt>
                <c:pt idx="11">
                  <c:v>21.96</c:v>
                </c:pt>
                <c:pt idx="12">
                  <c:v>19.71</c:v>
                </c:pt>
                <c:pt idx="13">
                  <c:v>26.41</c:v>
                </c:pt>
                <c:pt idx="14">
                  <c:v>25.58</c:v>
                </c:pt>
                <c:pt idx="15">
                  <c:v>19.82</c:v>
                </c:pt>
                <c:pt idx="16">
                  <c:v>25.7</c:v>
                </c:pt>
                <c:pt idx="17">
                  <c:v>24.91</c:v>
                </c:pt>
                <c:pt idx="18">
                  <c:v>32.21</c:v>
                </c:pt>
                <c:pt idx="19">
                  <c:v>21.56</c:v>
                </c:pt>
                <c:pt idx="20">
                  <c:v>30.08</c:v>
                </c:pt>
                <c:pt idx="21">
                  <c:v>21.68</c:v>
                </c:pt>
                <c:pt idx="22">
                  <c:v>29.83</c:v>
                </c:pt>
                <c:pt idx="23">
                  <c:v>15.72</c:v>
                </c:pt>
                <c:pt idx="24">
                  <c:v>24.03</c:v>
                </c:pt>
                <c:pt idx="25">
                  <c:v>28.78</c:v>
                </c:pt>
                <c:pt idx="26">
                  <c:v>21.62</c:v>
                </c:pt>
                <c:pt idx="27">
                  <c:v>69.63</c:v>
                </c:pt>
                <c:pt idx="28">
                  <c:v>26.28</c:v>
                </c:pt>
                <c:pt idx="29">
                  <c:v>28.83</c:v>
                </c:pt>
                <c:pt idx="30">
                  <c:v>15.19</c:v>
                </c:pt>
                <c:pt idx="31">
                  <c:v>13.99</c:v>
                </c:pt>
                <c:pt idx="32">
                  <c:v>16.22</c:v>
                </c:pt>
                <c:pt idx="33">
                  <c:v>30.1</c:v>
                </c:pt>
                <c:pt idx="34">
                  <c:v>16.64</c:v>
                </c:pt>
                <c:pt idx="35">
                  <c:v>28.88</c:v>
                </c:pt>
                <c:pt idx="36">
                  <c:v>30.75</c:v>
                </c:pt>
                <c:pt idx="37">
                  <c:v>29.62</c:v>
                </c:pt>
                <c:pt idx="38">
                  <c:v>25.09</c:v>
                </c:pt>
                <c:pt idx="39">
                  <c:v>37.049999999999997</c:v>
                </c:pt>
                <c:pt idx="40">
                  <c:v>43.47</c:v>
                </c:pt>
                <c:pt idx="41">
                  <c:v>62.06</c:v>
                </c:pt>
                <c:pt idx="42">
                  <c:v>23.41</c:v>
                </c:pt>
                <c:pt idx="43">
                  <c:v>19.36</c:v>
                </c:pt>
                <c:pt idx="44">
                  <c:v>17.71</c:v>
                </c:pt>
                <c:pt idx="45">
                  <c:v>49.48</c:v>
                </c:pt>
                <c:pt idx="46">
                  <c:v>21.56</c:v>
                </c:pt>
                <c:pt idx="47">
                  <c:v>16.41</c:v>
                </c:pt>
                <c:pt idx="48">
                  <c:v>14.2</c:v>
                </c:pt>
                <c:pt idx="49">
                  <c:v>25.89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44.32</c:v>
                </c:pt>
                <c:pt idx="2">
                  <c:v>45.3</c:v>
                </c:pt>
                <c:pt idx="3">
                  <c:v>46.29</c:v>
                </c:pt>
                <c:pt idx="4">
                  <c:v>75.680000000000007</c:v>
                </c:pt>
                <c:pt idx="5">
                  <c:v>82.02</c:v>
                </c:pt>
                <c:pt idx="6">
                  <c:v>69.09</c:v>
                </c:pt>
                <c:pt idx="7">
                  <c:v>77.47</c:v>
                </c:pt>
                <c:pt idx="8">
                  <c:v>96.68</c:v>
                </c:pt>
                <c:pt idx="9">
                  <c:v>95.45</c:v>
                </c:pt>
                <c:pt idx="10">
                  <c:v>96.85</c:v>
                </c:pt>
                <c:pt idx="11">
                  <c:v>68.67</c:v>
                </c:pt>
                <c:pt idx="12">
                  <c:v>80.58</c:v>
                </c:pt>
                <c:pt idx="13">
                  <c:v>88.57</c:v>
                </c:pt>
                <c:pt idx="14">
                  <c:v>77.73</c:v>
                </c:pt>
                <c:pt idx="15">
                  <c:v>74.930000000000007</c:v>
                </c:pt>
                <c:pt idx="16">
                  <c:v>94.4</c:v>
                </c:pt>
                <c:pt idx="17">
                  <c:v>97.28</c:v>
                </c:pt>
                <c:pt idx="18">
                  <c:v>88.92</c:v>
                </c:pt>
                <c:pt idx="19">
                  <c:v>69.47</c:v>
                </c:pt>
                <c:pt idx="20">
                  <c:v>114.97</c:v>
                </c:pt>
                <c:pt idx="21">
                  <c:v>101.08</c:v>
                </c:pt>
                <c:pt idx="22">
                  <c:v>110.7</c:v>
                </c:pt>
                <c:pt idx="23">
                  <c:v>82.6</c:v>
                </c:pt>
                <c:pt idx="24">
                  <c:v>100.39</c:v>
                </c:pt>
                <c:pt idx="25">
                  <c:v>109.65</c:v>
                </c:pt>
                <c:pt idx="26">
                  <c:v>110.07</c:v>
                </c:pt>
                <c:pt idx="27">
                  <c:v>93.17</c:v>
                </c:pt>
                <c:pt idx="28">
                  <c:v>113.35</c:v>
                </c:pt>
                <c:pt idx="29">
                  <c:v>121.88</c:v>
                </c:pt>
                <c:pt idx="30">
                  <c:v>122.72</c:v>
                </c:pt>
                <c:pt idx="31">
                  <c:v>101.5</c:v>
                </c:pt>
                <c:pt idx="32">
                  <c:v>144.51</c:v>
                </c:pt>
                <c:pt idx="33">
                  <c:v>198.06</c:v>
                </c:pt>
                <c:pt idx="34">
                  <c:v>178.41</c:v>
                </c:pt>
                <c:pt idx="35">
                  <c:v>143.57</c:v>
                </c:pt>
                <c:pt idx="36">
                  <c:v>191.28</c:v>
                </c:pt>
                <c:pt idx="37">
                  <c:v>189.75</c:v>
                </c:pt>
                <c:pt idx="38">
                  <c:v>173.67</c:v>
                </c:pt>
                <c:pt idx="39">
                  <c:v>152.47</c:v>
                </c:pt>
                <c:pt idx="40">
                  <c:v>198.82</c:v>
                </c:pt>
                <c:pt idx="41">
                  <c:v>210.91</c:v>
                </c:pt>
                <c:pt idx="42">
                  <c:v>203.53</c:v>
                </c:pt>
                <c:pt idx="43">
                  <c:v>161.72</c:v>
                </c:pt>
                <c:pt idx="44">
                  <c:v>211.48</c:v>
                </c:pt>
                <c:pt idx="45">
                  <c:v>216.47</c:v>
                </c:pt>
                <c:pt idx="46">
                  <c:v>231.61</c:v>
                </c:pt>
                <c:pt idx="47">
                  <c:v>222.36</c:v>
                </c:pt>
                <c:pt idx="48">
                  <c:v>254.63</c:v>
                </c:pt>
                <c:pt idx="49">
                  <c:v>281.3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145.5</c:v>
                </c:pt>
                <c:pt idx="1">
                  <c:v>144.80000000000001</c:v>
                </c:pt>
                <c:pt idx="2">
                  <c:v>144.6</c:v>
                </c:pt>
                <c:pt idx="3">
                  <c:v>144.4</c:v>
                </c:pt>
                <c:pt idx="4">
                  <c:v>160.4</c:v>
                </c:pt>
                <c:pt idx="5">
                  <c:v>176.4</c:v>
                </c:pt>
                <c:pt idx="6">
                  <c:v>184.2</c:v>
                </c:pt>
                <c:pt idx="7">
                  <c:v>191.8</c:v>
                </c:pt>
                <c:pt idx="8">
                  <c:v>182</c:v>
                </c:pt>
                <c:pt idx="9">
                  <c:v>195.3</c:v>
                </c:pt>
                <c:pt idx="10">
                  <c:v>228.4</c:v>
                </c:pt>
                <c:pt idx="11">
                  <c:v>191</c:v>
                </c:pt>
                <c:pt idx="12">
                  <c:v>190</c:v>
                </c:pt>
                <c:pt idx="13">
                  <c:v>220.1</c:v>
                </c:pt>
                <c:pt idx="14">
                  <c:v>239.2</c:v>
                </c:pt>
                <c:pt idx="15">
                  <c:v>232.4</c:v>
                </c:pt>
                <c:pt idx="16">
                  <c:v>236.5</c:v>
                </c:pt>
                <c:pt idx="17">
                  <c:v>257.7</c:v>
                </c:pt>
                <c:pt idx="18">
                  <c:v>274.3</c:v>
                </c:pt>
                <c:pt idx="19">
                  <c:v>264.10000000000002</c:v>
                </c:pt>
                <c:pt idx="20">
                  <c:v>285.60000000000002</c:v>
                </c:pt>
                <c:pt idx="21">
                  <c:v>295.89999999999998</c:v>
                </c:pt>
                <c:pt idx="22">
                  <c:v>324.60000000000002</c:v>
                </c:pt>
                <c:pt idx="23">
                  <c:v>332.7</c:v>
                </c:pt>
                <c:pt idx="24">
                  <c:v>347</c:v>
                </c:pt>
                <c:pt idx="25">
                  <c:v>367.8</c:v>
                </c:pt>
                <c:pt idx="26">
                  <c:v>361.9</c:v>
                </c:pt>
                <c:pt idx="27">
                  <c:v>358.4</c:v>
                </c:pt>
                <c:pt idx="28">
                  <c:v>361.5</c:v>
                </c:pt>
                <c:pt idx="29">
                  <c:v>370.3</c:v>
                </c:pt>
                <c:pt idx="30">
                  <c:v>375.9</c:v>
                </c:pt>
                <c:pt idx="31">
                  <c:v>380.7</c:v>
                </c:pt>
                <c:pt idx="32">
                  <c:v>428.9</c:v>
                </c:pt>
                <c:pt idx="33">
                  <c:v>518.70000000000005</c:v>
                </c:pt>
                <c:pt idx="34">
                  <c:v>501.3</c:v>
                </c:pt>
                <c:pt idx="35">
                  <c:v>574.9</c:v>
                </c:pt>
                <c:pt idx="36">
                  <c:v>556.6</c:v>
                </c:pt>
                <c:pt idx="37">
                  <c:v>579.79999999999995</c:v>
                </c:pt>
                <c:pt idx="38">
                  <c:v>542.5</c:v>
                </c:pt>
                <c:pt idx="39">
                  <c:v>533.4</c:v>
                </c:pt>
                <c:pt idx="40">
                  <c:v>556.70000000000005</c:v>
                </c:pt>
                <c:pt idx="41">
                  <c:v>579.20000000000005</c:v>
                </c:pt>
                <c:pt idx="42">
                  <c:v>604.79999999999995</c:v>
                </c:pt>
                <c:pt idx="43">
                  <c:v>598.1</c:v>
                </c:pt>
                <c:pt idx="44">
                  <c:v>588.20000000000005</c:v>
                </c:pt>
                <c:pt idx="45">
                  <c:v>616.1</c:v>
                </c:pt>
                <c:pt idx="46">
                  <c:v>670.9</c:v>
                </c:pt>
                <c:pt idx="47">
                  <c:v>705</c:v>
                </c:pt>
                <c:pt idx="48">
                  <c:v>752.9</c:v>
                </c:pt>
                <c:pt idx="49">
                  <c:v>767.6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0.0</c:formatCode>
                <c:ptCount val="50"/>
                <c:pt idx="0">
                  <c:v>78.599999999999994</c:v>
                </c:pt>
                <c:pt idx="1">
                  <c:v>71.8</c:v>
                </c:pt>
                <c:pt idx="2">
                  <c:v>78.099999999999994</c:v>
                </c:pt>
                <c:pt idx="3">
                  <c:v>84.5</c:v>
                </c:pt>
                <c:pt idx="4">
                  <c:v>74.099999999999994</c:v>
                </c:pt>
                <c:pt idx="5">
                  <c:v>77.900000000000006</c:v>
                </c:pt>
                <c:pt idx="6">
                  <c:v>76.3</c:v>
                </c:pt>
                <c:pt idx="7">
                  <c:v>69</c:v>
                </c:pt>
                <c:pt idx="8">
                  <c:v>63.1</c:v>
                </c:pt>
                <c:pt idx="9">
                  <c:v>65</c:v>
                </c:pt>
                <c:pt idx="10">
                  <c:v>73.599999999999994</c:v>
                </c:pt>
                <c:pt idx="11">
                  <c:v>59.5</c:v>
                </c:pt>
                <c:pt idx="12">
                  <c:v>54.1</c:v>
                </c:pt>
                <c:pt idx="13">
                  <c:v>58.9</c:v>
                </c:pt>
                <c:pt idx="14">
                  <c:v>65.900000000000006</c:v>
                </c:pt>
                <c:pt idx="15">
                  <c:v>56.9</c:v>
                </c:pt>
                <c:pt idx="16">
                  <c:v>60.2</c:v>
                </c:pt>
                <c:pt idx="17">
                  <c:v>60.9</c:v>
                </c:pt>
                <c:pt idx="18">
                  <c:v>63.6</c:v>
                </c:pt>
                <c:pt idx="19">
                  <c:v>62</c:v>
                </c:pt>
                <c:pt idx="20">
                  <c:v>63.7</c:v>
                </c:pt>
                <c:pt idx="21">
                  <c:v>57.9</c:v>
                </c:pt>
                <c:pt idx="22">
                  <c:v>57.6</c:v>
                </c:pt>
                <c:pt idx="23">
                  <c:v>56.5</c:v>
                </c:pt>
                <c:pt idx="24">
                  <c:v>51.4</c:v>
                </c:pt>
                <c:pt idx="25">
                  <c:v>56.6</c:v>
                </c:pt>
                <c:pt idx="26">
                  <c:v>54.7</c:v>
                </c:pt>
                <c:pt idx="27">
                  <c:v>86.8</c:v>
                </c:pt>
                <c:pt idx="28">
                  <c:v>85.9</c:v>
                </c:pt>
                <c:pt idx="29">
                  <c:v>95.8</c:v>
                </c:pt>
                <c:pt idx="30">
                  <c:v>97</c:v>
                </c:pt>
                <c:pt idx="31">
                  <c:v>92.1</c:v>
                </c:pt>
                <c:pt idx="32">
                  <c:v>84.4</c:v>
                </c:pt>
                <c:pt idx="33">
                  <c:v>83.5</c:v>
                </c:pt>
                <c:pt idx="34">
                  <c:v>74.099999999999994</c:v>
                </c:pt>
                <c:pt idx="35">
                  <c:v>82.4</c:v>
                </c:pt>
                <c:pt idx="36">
                  <c:v>72.3</c:v>
                </c:pt>
                <c:pt idx="37">
                  <c:v>66</c:v>
                </c:pt>
                <c:pt idx="38" formatCode="General">
                  <c:v>59.9</c:v>
                </c:pt>
                <c:pt idx="39" formatCode="General">
                  <c:v>64.5</c:v>
                </c:pt>
                <c:pt idx="40" formatCode="General">
                  <c:v>65.400000000000006</c:v>
                </c:pt>
                <c:pt idx="41" formatCode="General">
                  <c:v>86.1</c:v>
                </c:pt>
                <c:pt idx="42" formatCode="General">
                  <c:v>68.3</c:v>
                </c:pt>
                <c:pt idx="43" formatCode="General">
                  <c:v>63.2</c:v>
                </c:pt>
                <c:pt idx="44" formatCode="General">
                  <c:v>58.7</c:v>
                </c:pt>
                <c:pt idx="45" formatCode="General">
                  <c:v>66.900000000000006</c:v>
                </c:pt>
                <c:pt idx="46" formatCode="General">
                  <c:v>59.3</c:v>
                </c:pt>
                <c:pt idx="47" formatCode="General">
                  <c:v>56</c:v>
                </c:pt>
                <c:pt idx="48" formatCode="General">
                  <c:v>53.8</c:v>
                </c:pt>
                <c:pt idx="49" formatCode="General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276.97000000000003</c:v>
                </c:pt>
                <c:pt idx="2">
                  <c:v>204.93</c:v>
                </c:pt>
                <c:pt idx="3">
                  <c:v>211.91</c:v>
                </c:pt>
                <c:pt idx="4">
                  <c:v>348</c:v>
                </c:pt>
                <c:pt idx="5">
                  <c:v>436.82</c:v>
                </c:pt>
                <c:pt idx="6">
                  <c:v>245.52</c:v>
                </c:pt>
                <c:pt idx="7">
                  <c:v>220.82</c:v>
                </c:pt>
                <c:pt idx="8">
                  <c:v>324.5</c:v>
                </c:pt>
                <c:pt idx="9">
                  <c:v>390.36</c:v>
                </c:pt>
                <c:pt idx="10">
                  <c:v>363.09</c:v>
                </c:pt>
                <c:pt idx="11">
                  <c:v>248.41</c:v>
                </c:pt>
                <c:pt idx="12">
                  <c:v>315.35000000000002</c:v>
                </c:pt>
                <c:pt idx="13">
                  <c:v>480.61</c:v>
                </c:pt>
                <c:pt idx="14">
                  <c:v>406.11</c:v>
                </c:pt>
                <c:pt idx="15">
                  <c:v>329.53</c:v>
                </c:pt>
                <c:pt idx="16">
                  <c:v>422.07</c:v>
                </c:pt>
                <c:pt idx="17">
                  <c:v>456.06</c:v>
                </c:pt>
                <c:pt idx="18">
                  <c:v>346.08</c:v>
                </c:pt>
                <c:pt idx="19">
                  <c:v>392.92</c:v>
                </c:pt>
                <c:pt idx="20">
                  <c:v>417.81</c:v>
                </c:pt>
                <c:pt idx="21">
                  <c:v>383.09</c:v>
                </c:pt>
                <c:pt idx="22">
                  <c:v>396.2</c:v>
                </c:pt>
                <c:pt idx="23">
                  <c:v>392.47</c:v>
                </c:pt>
                <c:pt idx="24">
                  <c:v>462.79</c:v>
                </c:pt>
                <c:pt idx="25">
                  <c:v>319.10000000000002</c:v>
                </c:pt>
                <c:pt idx="26">
                  <c:v>313.82</c:v>
                </c:pt>
                <c:pt idx="27">
                  <c:v>302.81</c:v>
                </c:pt>
                <c:pt idx="28">
                  <c:v>459.38</c:v>
                </c:pt>
                <c:pt idx="29">
                  <c:v>361.25</c:v>
                </c:pt>
                <c:pt idx="30">
                  <c:v>313.27</c:v>
                </c:pt>
                <c:pt idx="31">
                  <c:v>272.74</c:v>
                </c:pt>
                <c:pt idx="32">
                  <c:v>386.3</c:v>
                </c:pt>
                <c:pt idx="33">
                  <c:v>636.05999999999995</c:v>
                </c:pt>
                <c:pt idx="34">
                  <c:v>470.92</c:v>
                </c:pt>
                <c:pt idx="35">
                  <c:v>373.99</c:v>
                </c:pt>
                <c:pt idx="36">
                  <c:v>491.71</c:v>
                </c:pt>
                <c:pt idx="37">
                  <c:v>565.02</c:v>
                </c:pt>
                <c:pt idx="38">
                  <c:v>591</c:v>
                </c:pt>
                <c:pt idx="39">
                  <c:v>374.13</c:v>
                </c:pt>
                <c:pt idx="40">
                  <c:v>486.66</c:v>
                </c:pt>
                <c:pt idx="41">
                  <c:v>546.27</c:v>
                </c:pt>
                <c:pt idx="42">
                  <c:v>432.4</c:v>
                </c:pt>
                <c:pt idx="43">
                  <c:v>383.01</c:v>
                </c:pt>
                <c:pt idx="44">
                  <c:v>542.83000000000004</c:v>
                </c:pt>
                <c:pt idx="45">
                  <c:v>539.84</c:v>
                </c:pt>
                <c:pt idx="46">
                  <c:v>402.15</c:v>
                </c:pt>
                <c:pt idx="47">
                  <c:v>349.03</c:v>
                </c:pt>
                <c:pt idx="48">
                  <c:v>795.01</c:v>
                </c:pt>
                <c:pt idx="49">
                  <c:v>521.95000000000005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1190.4000000000001</c:v>
                </c:pt>
                <c:pt idx="1">
                  <c:v>1195.5999999999999</c:v>
                </c:pt>
                <c:pt idx="2">
                  <c:v>1074.8</c:v>
                </c:pt>
                <c:pt idx="3">
                  <c:v>1059.9000000000001</c:v>
                </c:pt>
                <c:pt idx="4">
                  <c:v>1126</c:v>
                </c:pt>
                <c:pt idx="5">
                  <c:v>1367.4</c:v>
                </c:pt>
                <c:pt idx="6">
                  <c:v>1325.3</c:v>
                </c:pt>
                <c:pt idx="7">
                  <c:v>1285.5999999999999</c:v>
                </c:pt>
                <c:pt idx="8">
                  <c:v>1327.2</c:v>
                </c:pt>
                <c:pt idx="9">
                  <c:v>1458.1</c:v>
                </c:pt>
                <c:pt idx="10">
                  <c:v>1582.4</c:v>
                </c:pt>
                <c:pt idx="11">
                  <c:v>1527.2</c:v>
                </c:pt>
                <c:pt idx="12">
                  <c:v>1456.9</c:v>
                </c:pt>
                <c:pt idx="13">
                  <c:v>1476.6</c:v>
                </c:pt>
                <c:pt idx="14">
                  <c:v>1515.1</c:v>
                </c:pt>
                <c:pt idx="15">
                  <c:v>1482.5</c:v>
                </c:pt>
                <c:pt idx="16">
                  <c:v>1448.1</c:v>
                </c:pt>
                <c:pt idx="17">
                  <c:v>1541.6</c:v>
                </c:pt>
                <c:pt idx="18">
                  <c:v>1518.1</c:v>
                </c:pt>
                <c:pt idx="19">
                  <c:v>1594.9</c:v>
                </c:pt>
                <c:pt idx="20">
                  <c:v>1642.5</c:v>
                </c:pt>
                <c:pt idx="21">
                  <c:v>1646.2</c:v>
                </c:pt>
                <c:pt idx="22">
                  <c:v>1590</c:v>
                </c:pt>
                <c:pt idx="23">
                  <c:v>1708.3</c:v>
                </c:pt>
                <c:pt idx="24">
                  <c:v>1796</c:v>
                </c:pt>
                <c:pt idx="25">
                  <c:v>1686.8</c:v>
                </c:pt>
                <c:pt idx="26">
                  <c:v>1613.9</c:v>
                </c:pt>
                <c:pt idx="27">
                  <c:v>1607.7</c:v>
                </c:pt>
                <c:pt idx="28">
                  <c:v>1684.9</c:v>
                </c:pt>
                <c:pt idx="29">
                  <c:v>1673</c:v>
                </c:pt>
                <c:pt idx="30">
                  <c:v>1587</c:v>
                </c:pt>
                <c:pt idx="31">
                  <c:v>1524.9</c:v>
                </c:pt>
                <c:pt idx="32">
                  <c:v>1489</c:v>
                </c:pt>
                <c:pt idx="33">
                  <c:v>1740.8</c:v>
                </c:pt>
                <c:pt idx="34">
                  <c:v>1624.8</c:v>
                </c:pt>
                <c:pt idx="35">
                  <c:v>1535.4</c:v>
                </c:pt>
                <c:pt idx="36">
                  <c:v>1618.8</c:v>
                </c:pt>
                <c:pt idx="37">
                  <c:v>1707.2</c:v>
                </c:pt>
                <c:pt idx="38">
                  <c:v>1774.8</c:v>
                </c:pt>
                <c:pt idx="39">
                  <c:v>1637.6</c:v>
                </c:pt>
                <c:pt idx="40">
                  <c:v>1640.3</c:v>
                </c:pt>
                <c:pt idx="41">
                  <c:v>1663</c:v>
                </c:pt>
                <c:pt idx="42">
                  <c:v>1631</c:v>
                </c:pt>
                <c:pt idx="43">
                  <c:v>1658.7</c:v>
                </c:pt>
                <c:pt idx="44">
                  <c:v>1724.5</c:v>
                </c:pt>
                <c:pt idx="45">
                  <c:v>1760.9</c:v>
                </c:pt>
                <c:pt idx="46">
                  <c:v>1716.4</c:v>
                </c:pt>
                <c:pt idx="47">
                  <c:v>1692.8</c:v>
                </c:pt>
                <c:pt idx="48">
                  <c:v>2098.8000000000002</c:v>
                </c:pt>
                <c:pt idx="49">
                  <c:v>2157.5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89806382034256E-2"/>
          <c:y val="6.8898600450855399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316059</c:v>
                </c:pt>
                <c:pt idx="12">
                  <c:v>324444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6-4525-BE25-CD267BD955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255441</c:v>
                </c:pt>
                <c:pt idx="6">
                  <c:v>284943</c:v>
                </c:pt>
                <c:pt idx="7">
                  <c:v>283597</c:v>
                </c:pt>
                <c:pt idx="8">
                  <c:v>287471</c:v>
                </c:pt>
                <c:pt idx="9">
                  <c:v>297636</c:v>
                </c:pt>
                <c:pt idx="10">
                  <c:v>288183</c:v>
                </c:pt>
                <c:pt idx="11">
                  <c:v>297955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6-4525-BE25-CD267BD95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Taul1!$B$4:$B$32</c:f>
              <c:numCache>
                <c:formatCode>General</c:formatCode>
                <c:ptCount val="29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Taul1!$C$4:$C$32</c:f>
              <c:numCache>
                <c:formatCode>#,##0</c:formatCode>
                <c:ptCount val="29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Poland</c:v>
                </c:pt>
                <c:pt idx="4">
                  <c:v>Germany</c:v>
                </c:pt>
                <c:pt idx="5">
                  <c:v>Sweden</c:v>
                </c:pt>
                <c:pt idx="6">
                  <c:v>Mexico</c:v>
                </c:pt>
                <c:pt idx="7">
                  <c:v>France</c:v>
                </c:pt>
                <c:pt idx="8">
                  <c:v>UK</c:v>
                </c:pt>
                <c:pt idx="9">
                  <c:v>Norway</c:v>
                </c:pt>
                <c:pt idx="10">
                  <c:v>Russia</c:v>
                </c:pt>
                <c:pt idx="11">
                  <c:v>Brazil</c:v>
                </c:pt>
                <c:pt idx="12">
                  <c:v>Italy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47703</c:v>
                </c:pt>
                <c:pt idx="1">
                  <c:v>31478</c:v>
                </c:pt>
                <c:pt idx="2">
                  <c:v>24584</c:v>
                </c:pt>
                <c:pt idx="3">
                  <c:v>19426</c:v>
                </c:pt>
                <c:pt idx="4">
                  <c:v>16774</c:v>
                </c:pt>
                <c:pt idx="5">
                  <c:v>14901</c:v>
                </c:pt>
                <c:pt idx="6">
                  <c:v>13600</c:v>
                </c:pt>
                <c:pt idx="7">
                  <c:v>9973</c:v>
                </c:pt>
                <c:pt idx="8">
                  <c:v>7625</c:v>
                </c:pt>
                <c:pt idx="9">
                  <c:v>7582</c:v>
                </c:pt>
                <c:pt idx="10">
                  <c:v>7330</c:v>
                </c:pt>
                <c:pt idx="11">
                  <c:v>6302</c:v>
                </c:pt>
                <c:pt idx="12">
                  <c:v>6045</c:v>
                </c:pt>
                <c:pt idx="13">
                  <c:v>84632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 almost no way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0.74827586206896557</c:v>
                </c:pt>
                <c:pt idx="1">
                  <c:v>0.71208791208791211</c:v>
                </c:pt>
                <c:pt idx="2">
                  <c:v>0.88</c:v>
                </c:pt>
                <c:pt idx="3">
                  <c:v>0.73192771084337349</c:v>
                </c:pt>
                <c:pt idx="4">
                  <c:v>0.74731182795698925</c:v>
                </c:pt>
                <c:pt idx="5">
                  <c:v>0.8125</c:v>
                </c:pt>
                <c:pt idx="6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0-4825-BB06-C4DE4542254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Plans have been put on hold but not yet cancelled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0.19655172413793104</c:v>
                </c:pt>
                <c:pt idx="1">
                  <c:v>0.22417582417582418</c:v>
                </c:pt>
                <c:pt idx="2">
                  <c:v>9.6000000000000002E-2</c:v>
                </c:pt>
                <c:pt idx="3">
                  <c:v>0.19879518072289157</c:v>
                </c:pt>
                <c:pt idx="4">
                  <c:v>0.21505376344086022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0-4825-BB06-C4DE4542254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Plans have already been cancelled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5.5172413793103448E-2</c:v>
                </c:pt>
                <c:pt idx="1">
                  <c:v>6.3736263736263732E-2</c:v>
                </c:pt>
                <c:pt idx="2">
                  <c:v>2.4E-2</c:v>
                </c:pt>
                <c:pt idx="3">
                  <c:v>6.9277108433734941E-2</c:v>
                </c:pt>
                <c:pt idx="4">
                  <c:v>3.7634408602150539E-2</c:v>
                </c:pt>
                <c:pt idx="5">
                  <c:v>3.125E-2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825-BB06-C4DE45422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074120086557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Compared to the pre-war situation, availability has deteriorated significantly.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0.29137931034482761</c:v>
                </c:pt>
                <c:pt idx="1">
                  <c:v>0.35164835164835168</c:v>
                </c:pt>
                <c:pt idx="2">
                  <c:v>7.1999999999999995E-2</c:v>
                </c:pt>
                <c:pt idx="3">
                  <c:v>0.28614457831325302</c:v>
                </c:pt>
                <c:pt idx="4">
                  <c:v>0.31720430107526881</c:v>
                </c:pt>
                <c:pt idx="5">
                  <c:v>0.28125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B-436F-8DF8-9BC8F5F0074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Compared to the pre-war situation, there has been a slight deterioration in availability.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0.42241379310344829</c:v>
                </c:pt>
                <c:pt idx="1">
                  <c:v>0.49450549450549453</c:v>
                </c:pt>
                <c:pt idx="2">
                  <c:v>0.16</c:v>
                </c:pt>
                <c:pt idx="3">
                  <c:v>0.42771084337349397</c:v>
                </c:pt>
                <c:pt idx="4">
                  <c:v>0.39784946236559138</c:v>
                </c:pt>
                <c:pt idx="5">
                  <c:v>0.34375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B-436F-8DF8-9BC8F5F0074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No substantive change compared to the pre-war situation.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0.16206896551724137</c:v>
                </c:pt>
                <c:pt idx="1">
                  <c:v>0.13626373626373625</c:v>
                </c:pt>
                <c:pt idx="2">
                  <c:v>0.25600000000000001</c:v>
                </c:pt>
                <c:pt idx="3">
                  <c:v>0.1536144578313253</c:v>
                </c:pt>
                <c:pt idx="4">
                  <c:v>0.17741935483870969</c:v>
                </c:pt>
                <c:pt idx="5">
                  <c:v>0.21875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7B-436F-8DF8-9BC8F5F0074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Availability has improved compared to the pre-war situation.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7B-436F-8DF8-9BC8F5F0074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The question is not relevant to our company (no product production).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0.12413793103448276</c:v>
                </c:pt>
                <c:pt idx="1">
                  <c:v>1.7582417582417582E-2</c:v>
                </c:pt>
                <c:pt idx="2">
                  <c:v>0.51200000000000001</c:v>
                </c:pt>
                <c:pt idx="3">
                  <c:v>0.13253012048192772</c:v>
                </c:pt>
                <c:pt idx="4">
                  <c:v>0.10752688172043011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7B-436F-8DF8-9BC8F5F00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84394213871708"/>
          <c:w val="1"/>
          <c:h val="0.10264103913587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Profitability declines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0.53103448275862064</c:v>
                </c:pt>
                <c:pt idx="1">
                  <c:v>0.58461538461538465</c:v>
                </c:pt>
                <c:pt idx="2">
                  <c:v>0.33600000000000002</c:v>
                </c:pt>
                <c:pt idx="3">
                  <c:v>0.5512048192771084</c:v>
                </c:pt>
                <c:pt idx="4">
                  <c:v>0.5161290322580645</c:v>
                </c:pt>
                <c:pt idx="5">
                  <c:v>0.5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4-4EEB-B592-BCD8743A89F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Profitability remains unchanged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0.3896551724137931</c:v>
                </c:pt>
                <c:pt idx="1">
                  <c:v>0.35164835164835168</c:v>
                </c:pt>
                <c:pt idx="2">
                  <c:v>0.52800000000000002</c:v>
                </c:pt>
                <c:pt idx="3">
                  <c:v>0.39759036144578314</c:v>
                </c:pt>
                <c:pt idx="4">
                  <c:v>0.36559139784946237</c:v>
                </c:pt>
                <c:pt idx="5">
                  <c:v>0.40625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4-4EEB-B592-BCD8743A89F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Profitability improves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All</c:v>
                </c:pt>
                <c:pt idx="1">
                  <c:v>Manufacturing</c:v>
                </c:pt>
                <c:pt idx="2">
                  <c:v>Service sector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Over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7.9310344827586213E-2</c:v>
                </c:pt>
                <c:pt idx="1">
                  <c:v>6.3736263736263732E-2</c:v>
                </c:pt>
                <c:pt idx="2">
                  <c:v>0.13600000000000001</c:v>
                </c:pt>
                <c:pt idx="3">
                  <c:v>5.1204819277108432E-2</c:v>
                </c:pt>
                <c:pt idx="4">
                  <c:v>0.11827956989247312</c:v>
                </c:pt>
                <c:pt idx="5">
                  <c:v>9.375E-2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4-4EEB-B592-BCD8743A8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1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6756.44</c:v>
                </c:pt>
                <c:pt idx="2">
                  <c:v>6999.23</c:v>
                </c:pt>
                <c:pt idx="3">
                  <c:v>6859.48</c:v>
                </c:pt>
                <c:pt idx="4">
                  <c:v>8964.57</c:v>
                </c:pt>
                <c:pt idx="5">
                  <c:v>8210.84</c:v>
                </c:pt>
                <c:pt idx="6">
                  <c:v>8537.4699999999993</c:v>
                </c:pt>
                <c:pt idx="7">
                  <c:v>7493.55</c:v>
                </c:pt>
                <c:pt idx="8">
                  <c:v>9242.0400000000009</c:v>
                </c:pt>
                <c:pt idx="9">
                  <c:v>8032.38</c:v>
                </c:pt>
                <c:pt idx="10">
                  <c:v>8375.94</c:v>
                </c:pt>
                <c:pt idx="11">
                  <c:v>7429.63</c:v>
                </c:pt>
                <c:pt idx="12">
                  <c:v>8687.08</c:v>
                </c:pt>
                <c:pt idx="13">
                  <c:v>6855.27</c:v>
                </c:pt>
                <c:pt idx="14">
                  <c:v>7311.86</c:v>
                </c:pt>
                <c:pt idx="15">
                  <c:v>6638.94</c:v>
                </c:pt>
                <c:pt idx="16">
                  <c:v>7421.77</c:v>
                </c:pt>
                <c:pt idx="17">
                  <c:v>7403.85</c:v>
                </c:pt>
                <c:pt idx="18">
                  <c:v>7660.3</c:v>
                </c:pt>
                <c:pt idx="19">
                  <c:v>9006.1299999999992</c:v>
                </c:pt>
                <c:pt idx="20">
                  <c:v>7792.1</c:v>
                </c:pt>
                <c:pt idx="21">
                  <c:v>6724.69</c:v>
                </c:pt>
                <c:pt idx="22">
                  <c:v>8694.8799999999992</c:v>
                </c:pt>
                <c:pt idx="23">
                  <c:v>7054.65</c:v>
                </c:pt>
                <c:pt idx="24">
                  <c:v>7964.6</c:v>
                </c:pt>
                <c:pt idx="25">
                  <c:v>6802.96</c:v>
                </c:pt>
                <c:pt idx="26">
                  <c:v>6477.57</c:v>
                </c:pt>
                <c:pt idx="27">
                  <c:v>6468.61</c:v>
                </c:pt>
                <c:pt idx="28">
                  <c:v>7976.71</c:v>
                </c:pt>
                <c:pt idx="29">
                  <c:v>7607.35</c:v>
                </c:pt>
                <c:pt idx="30">
                  <c:v>9593.77</c:v>
                </c:pt>
                <c:pt idx="31">
                  <c:v>7248.95</c:v>
                </c:pt>
                <c:pt idx="32">
                  <c:v>11203.2</c:v>
                </c:pt>
                <c:pt idx="33">
                  <c:v>9043.93</c:v>
                </c:pt>
                <c:pt idx="34">
                  <c:v>8793.0300000000007</c:v>
                </c:pt>
                <c:pt idx="35">
                  <c:v>8863.3799999999992</c:v>
                </c:pt>
                <c:pt idx="36">
                  <c:v>10082.35</c:v>
                </c:pt>
                <c:pt idx="37">
                  <c:v>10084.39</c:v>
                </c:pt>
                <c:pt idx="38">
                  <c:v>9652.33</c:v>
                </c:pt>
                <c:pt idx="39">
                  <c:v>10009.48</c:v>
                </c:pt>
                <c:pt idx="40">
                  <c:v>11441.86</c:v>
                </c:pt>
                <c:pt idx="41">
                  <c:v>8969.1200000000008</c:v>
                </c:pt>
                <c:pt idx="42">
                  <c:v>8283.85</c:v>
                </c:pt>
                <c:pt idx="43">
                  <c:v>8776.2099999999991</c:v>
                </c:pt>
                <c:pt idx="44">
                  <c:v>13209.07</c:v>
                </c:pt>
                <c:pt idx="45">
                  <c:v>9408.2000000000007</c:v>
                </c:pt>
                <c:pt idx="46">
                  <c:v>10055.129999999999</c:v>
                </c:pt>
                <c:pt idx="47">
                  <c:v>9867.43</c:v>
                </c:pt>
                <c:pt idx="48">
                  <c:v>13767.56</c:v>
                </c:pt>
                <c:pt idx="49">
                  <c:v>10246.469999999999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5132.88</c:v>
                </c:pt>
                <c:pt idx="2">
                  <c:v>5523.79</c:v>
                </c:pt>
                <c:pt idx="3">
                  <c:v>5425.23</c:v>
                </c:pt>
                <c:pt idx="4">
                  <c:v>6775.21</c:v>
                </c:pt>
                <c:pt idx="5">
                  <c:v>5861.98</c:v>
                </c:pt>
                <c:pt idx="6">
                  <c:v>6615.66</c:v>
                </c:pt>
                <c:pt idx="7">
                  <c:v>5717.53</c:v>
                </c:pt>
                <c:pt idx="8">
                  <c:v>7099.16</c:v>
                </c:pt>
                <c:pt idx="9">
                  <c:v>6062.68</c:v>
                </c:pt>
                <c:pt idx="10">
                  <c:v>6510.72</c:v>
                </c:pt>
                <c:pt idx="11">
                  <c:v>5975.89</c:v>
                </c:pt>
                <c:pt idx="12">
                  <c:v>6993.62</c:v>
                </c:pt>
                <c:pt idx="13">
                  <c:v>5152.0600000000004</c:v>
                </c:pt>
                <c:pt idx="14">
                  <c:v>5497.8</c:v>
                </c:pt>
                <c:pt idx="15">
                  <c:v>5198.41</c:v>
                </c:pt>
                <c:pt idx="16">
                  <c:v>5817</c:v>
                </c:pt>
                <c:pt idx="17">
                  <c:v>5410.39</c:v>
                </c:pt>
                <c:pt idx="18">
                  <c:v>5603.68</c:v>
                </c:pt>
                <c:pt idx="19">
                  <c:v>6559.86</c:v>
                </c:pt>
                <c:pt idx="20">
                  <c:v>5872.81</c:v>
                </c:pt>
                <c:pt idx="21">
                  <c:v>4788.7299999999996</c:v>
                </c:pt>
                <c:pt idx="22">
                  <c:v>6378.97</c:v>
                </c:pt>
                <c:pt idx="23">
                  <c:v>5448.51</c:v>
                </c:pt>
                <c:pt idx="24">
                  <c:v>5719.37</c:v>
                </c:pt>
                <c:pt idx="25">
                  <c:v>4767.41</c:v>
                </c:pt>
                <c:pt idx="26">
                  <c:v>4574.33</c:v>
                </c:pt>
                <c:pt idx="27">
                  <c:v>4662.33</c:v>
                </c:pt>
                <c:pt idx="28">
                  <c:v>5604.17</c:v>
                </c:pt>
                <c:pt idx="29">
                  <c:v>5632.44</c:v>
                </c:pt>
                <c:pt idx="30">
                  <c:v>7482.43</c:v>
                </c:pt>
                <c:pt idx="31">
                  <c:v>5201.74</c:v>
                </c:pt>
                <c:pt idx="32">
                  <c:v>8284.23</c:v>
                </c:pt>
                <c:pt idx="33">
                  <c:v>6006.36</c:v>
                </c:pt>
                <c:pt idx="34">
                  <c:v>6357.16</c:v>
                </c:pt>
                <c:pt idx="35">
                  <c:v>6639.86</c:v>
                </c:pt>
                <c:pt idx="36">
                  <c:v>7320.55</c:v>
                </c:pt>
                <c:pt idx="37">
                  <c:v>7212.12</c:v>
                </c:pt>
                <c:pt idx="38">
                  <c:v>6721.32</c:v>
                </c:pt>
                <c:pt idx="39">
                  <c:v>7246.75</c:v>
                </c:pt>
                <c:pt idx="40">
                  <c:v>8831.15</c:v>
                </c:pt>
                <c:pt idx="41">
                  <c:v>6382.2</c:v>
                </c:pt>
                <c:pt idx="42">
                  <c:v>5839.24</c:v>
                </c:pt>
                <c:pt idx="43">
                  <c:v>6505.65</c:v>
                </c:pt>
                <c:pt idx="44">
                  <c:v>9735.77</c:v>
                </c:pt>
                <c:pt idx="45">
                  <c:v>6795.74</c:v>
                </c:pt>
                <c:pt idx="46">
                  <c:v>7827.03</c:v>
                </c:pt>
                <c:pt idx="47">
                  <c:v>7925.58</c:v>
                </c:pt>
                <c:pt idx="48">
                  <c:v>10957.37</c:v>
                </c:pt>
                <c:pt idx="49">
                  <c:v>7929.58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1590.64</c:v>
                </c:pt>
                <c:pt idx="2">
                  <c:v>1440.93</c:v>
                </c:pt>
                <c:pt idx="3">
                  <c:v>1395.3</c:v>
                </c:pt>
                <c:pt idx="4">
                  <c:v>2125.23</c:v>
                </c:pt>
                <c:pt idx="5">
                  <c:v>2276.6999999999998</c:v>
                </c:pt>
                <c:pt idx="6">
                  <c:v>1864.7</c:v>
                </c:pt>
                <c:pt idx="7">
                  <c:v>1708.93</c:v>
                </c:pt>
                <c:pt idx="8">
                  <c:v>2063.0100000000002</c:v>
                </c:pt>
                <c:pt idx="9">
                  <c:v>1883.25</c:v>
                </c:pt>
                <c:pt idx="10">
                  <c:v>1785.49</c:v>
                </c:pt>
                <c:pt idx="11">
                  <c:v>1396.88</c:v>
                </c:pt>
                <c:pt idx="12">
                  <c:v>1627.73</c:v>
                </c:pt>
                <c:pt idx="13">
                  <c:v>1625.91</c:v>
                </c:pt>
                <c:pt idx="14">
                  <c:v>1746.51</c:v>
                </c:pt>
                <c:pt idx="15">
                  <c:v>1375.7</c:v>
                </c:pt>
                <c:pt idx="16">
                  <c:v>1525.33</c:v>
                </c:pt>
                <c:pt idx="17">
                  <c:v>1909.61</c:v>
                </c:pt>
                <c:pt idx="18">
                  <c:v>1978.89</c:v>
                </c:pt>
                <c:pt idx="19">
                  <c:v>2386.56</c:v>
                </c:pt>
                <c:pt idx="20">
                  <c:v>1817.79</c:v>
                </c:pt>
                <c:pt idx="21">
                  <c:v>1844.03</c:v>
                </c:pt>
                <c:pt idx="22">
                  <c:v>2217.83</c:v>
                </c:pt>
                <c:pt idx="23">
                  <c:v>1532.53</c:v>
                </c:pt>
                <c:pt idx="24">
                  <c:v>2157.5</c:v>
                </c:pt>
                <c:pt idx="25">
                  <c:v>1935.27</c:v>
                </c:pt>
                <c:pt idx="26">
                  <c:v>1802.5</c:v>
                </c:pt>
                <c:pt idx="27">
                  <c:v>1720.53</c:v>
                </c:pt>
                <c:pt idx="28">
                  <c:v>2270.4699999999998</c:v>
                </c:pt>
                <c:pt idx="29">
                  <c:v>1861.71</c:v>
                </c:pt>
                <c:pt idx="30">
                  <c:v>1997.2</c:v>
                </c:pt>
                <c:pt idx="31">
                  <c:v>1954.56</c:v>
                </c:pt>
                <c:pt idx="32">
                  <c:v>2786.99</c:v>
                </c:pt>
                <c:pt idx="33">
                  <c:v>2850.31</c:v>
                </c:pt>
                <c:pt idx="34">
                  <c:v>2266.25</c:v>
                </c:pt>
                <c:pt idx="35">
                  <c:v>2089.0500000000002</c:v>
                </c:pt>
                <c:pt idx="36">
                  <c:v>2584.59</c:v>
                </c:pt>
                <c:pt idx="37">
                  <c:v>2697.59</c:v>
                </c:pt>
                <c:pt idx="38">
                  <c:v>2781.45</c:v>
                </c:pt>
                <c:pt idx="39">
                  <c:v>2644.48</c:v>
                </c:pt>
                <c:pt idx="40">
                  <c:v>2439.81</c:v>
                </c:pt>
                <c:pt idx="41">
                  <c:v>2409.73</c:v>
                </c:pt>
                <c:pt idx="42">
                  <c:v>2272.0500000000002</c:v>
                </c:pt>
                <c:pt idx="43">
                  <c:v>2123.86</c:v>
                </c:pt>
                <c:pt idx="44">
                  <c:v>3283.32</c:v>
                </c:pt>
                <c:pt idx="45">
                  <c:v>2421.11</c:v>
                </c:pt>
                <c:pt idx="46">
                  <c:v>2017.39</c:v>
                </c:pt>
                <c:pt idx="47">
                  <c:v>1733.85</c:v>
                </c:pt>
                <c:pt idx="48">
                  <c:v>2582.39</c:v>
                </c:pt>
                <c:pt idx="49">
                  <c:v>2092.9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3197</c:v>
                </c:pt>
                <c:pt idx="1">
                  <c:v>3306</c:v>
                </c:pt>
                <c:pt idx="2">
                  <c:v>3070.5</c:v>
                </c:pt>
                <c:pt idx="3">
                  <c:v>3050.8</c:v>
                </c:pt>
                <c:pt idx="4">
                  <c:v>3437.9</c:v>
                </c:pt>
                <c:pt idx="5">
                  <c:v>4104.2</c:v>
                </c:pt>
                <c:pt idx="6">
                  <c:v>4184.3999999999996</c:v>
                </c:pt>
                <c:pt idx="7">
                  <c:v>4214.2</c:v>
                </c:pt>
                <c:pt idx="8">
                  <c:v>4169.2</c:v>
                </c:pt>
                <c:pt idx="9">
                  <c:v>4097.1000000000004</c:v>
                </c:pt>
                <c:pt idx="10">
                  <c:v>4523.5</c:v>
                </c:pt>
                <c:pt idx="11">
                  <c:v>3909.9</c:v>
                </c:pt>
                <c:pt idx="12">
                  <c:v>3918.5</c:v>
                </c:pt>
                <c:pt idx="13">
                  <c:v>3739.5</c:v>
                </c:pt>
                <c:pt idx="14">
                  <c:v>3813.5</c:v>
                </c:pt>
                <c:pt idx="15">
                  <c:v>3725.3</c:v>
                </c:pt>
                <c:pt idx="16">
                  <c:v>3487.6</c:v>
                </c:pt>
                <c:pt idx="17">
                  <c:v>3899.9</c:v>
                </c:pt>
                <c:pt idx="18">
                  <c:v>4024.7</c:v>
                </c:pt>
                <c:pt idx="19">
                  <c:v>4606.3999999999996</c:v>
                </c:pt>
                <c:pt idx="20">
                  <c:v>4721.3999999999996</c:v>
                </c:pt>
                <c:pt idx="21">
                  <c:v>5024.3</c:v>
                </c:pt>
                <c:pt idx="22">
                  <c:v>5017</c:v>
                </c:pt>
                <c:pt idx="23">
                  <c:v>4850.7</c:v>
                </c:pt>
                <c:pt idx="24">
                  <c:v>5238.2</c:v>
                </c:pt>
                <c:pt idx="25">
                  <c:v>5180.8999999999996</c:v>
                </c:pt>
                <c:pt idx="26">
                  <c:v>5001.8</c:v>
                </c:pt>
                <c:pt idx="27">
                  <c:v>4837</c:v>
                </c:pt>
                <c:pt idx="28">
                  <c:v>4874</c:v>
                </c:pt>
                <c:pt idx="29">
                  <c:v>4872.8999999999996</c:v>
                </c:pt>
                <c:pt idx="30">
                  <c:v>4991.6000000000004</c:v>
                </c:pt>
                <c:pt idx="31">
                  <c:v>4812.1000000000004</c:v>
                </c:pt>
                <c:pt idx="32">
                  <c:v>5097.8999999999996</c:v>
                </c:pt>
                <c:pt idx="33">
                  <c:v>5678.5</c:v>
                </c:pt>
                <c:pt idx="34">
                  <c:v>5394.5</c:v>
                </c:pt>
                <c:pt idx="35">
                  <c:v>5381.2</c:v>
                </c:pt>
                <c:pt idx="36">
                  <c:v>5554.8</c:v>
                </c:pt>
                <c:pt idx="37">
                  <c:v>5812.5</c:v>
                </c:pt>
                <c:pt idx="38">
                  <c:v>5929.1</c:v>
                </c:pt>
                <c:pt idx="39">
                  <c:v>6194.5</c:v>
                </c:pt>
                <c:pt idx="40">
                  <c:v>6159.2</c:v>
                </c:pt>
                <c:pt idx="41">
                  <c:v>6211.5</c:v>
                </c:pt>
                <c:pt idx="42">
                  <c:v>6120.4</c:v>
                </c:pt>
                <c:pt idx="43">
                  <c:v>5998.3</c:v>
                </c:pt>
                <c:pt idx="44">
                  <c:v>6763.1</c:v>
                </c:pt>
                <c:pt idx="45">
                  <c:v>7595.3</c:v>
                </c:pt>
                <c:pt idx="46">
                  <c:v>7750.1</c:v>
                </c:pt>
                <c:pt idx="47">
                  <c:v>7675.1</c:v>
                </c:pt>
                <c:pt idx="48">
                  <c:v>8050.8</c:v>
                </c:pt>
                <c:pt idx="49">
                  <c:v>8027.9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12114.6</c:v>
                </c:pt>
                <c:pt idx="1">
                  <c:v>11305.1</c:v>
                </c:pt>
                <c:pt idx="2">
                  <c:v>11365.3</c:v>
                </c:pt>
                <c:pt idx="3">
                  <c:v>11240</c:v>
                </c:pt>
                <c:pt idx="4">
                  <c:v>11253.6</c:v>
                </c:pt>
                <c:pt idx="5">
                  <c:v>10115.1</c:v>
                </c:pt>
                <c:pt idx="6">
                  <c:v>10685.4</c:v>
                </c:pt>
                <c:pt idx="7">
                  <c:v>11071.2</c:v>
                </c:pt>
                <c:pt idx="8">
                  <c:v>11960.5</c:v>
                </c:pt>
                <c:pt idx="9">
                  <c:v>11212.3</c:v>
                </c:pt>
                <c:pt idx="10">
                  <c:v>11508.8</c:v>
                </c:pt>
                <c:pt idx="11">
                  <c:v>10915.1</c:v>
                </c:pt>
                <c:pt idx="12">
                  <c:v>11531.9</c:v>
                </c:pt>
                <c:pt idx="13">
                  <c:v>10534.9</c:v>
                </c:pt>
                <c:pt idx="14">
                  <c:v>10652.4</c:v>
                </c:pt>
                <c:pt idx="15">
                  <c:v>10343.799999999999</c:v>
                </c:pt>
                <c:pt idx="16">
                  <c:v>10247.799999999999</c:v>
                </c:pt>
                <c:pt idx="17">
                  <c:v>9997.14</c:v>
                </c:pt>
                <c:pt idx="18">
                  <c:v>10058</c:v>
                </c:pt>
                <c:pt idx="19">
                  <c:v>11234.6</c:v>
                </c:pt>
                <c:pt idx="20">
                  <c:v>11324.9</c:v>
                </c:pt>
                <c:pt idx="21">
                  <c:v>10913.1</c:v>
                </c:pt>
                <c:pt idx="22">
                  <c:v>11987.5</c:v>
                </c:pt>
                <c:pt idx="23">
                  <c:v>12834.6</c:v>
                </c:pt>
                <c:pt idx="24">
                  <c:v>13727.6</c:v>
                </c:pt>
                <c:pt idx="25">
                  <c:v>13458.1</c:v>
                </c:pt>
                <c:pt idx="26">
                  <c:v>12578</c:v>
                </c:pt>
                <c:pt idx="27">
                  <c:v>13033.9</c:v>
                </c:pt>
                <c:pt idx="28">
                  <c:v>13297.1</c:v>
                </c:pt>
                <c:pt idx="29">
                  <c:v>13840.9</c:v>
                </c:pt>
                <c:pt idx="30">
                  <c:v>15725.6</c:v>
                </c:pt>
                <c:pt idx="31">
                  <c:v>15642.1</c:v>
                </c:pt>
                <c:pt idx="32">
                  <c:v>17863.400000000001</c:v>
                </c:pt>
                <c:pt idx="33">
                  <c:v>18135.400000000001</c:v>
                </c:pt>
                <c:pt idx="34">
                  <c:v>17822</c:v>
                </c:pt>
                <c:pt idx="35">
                  <c:v>19199.7</c:v>
                </c:pt>
                <c:pt idx="36">
                  <c:v>19960.3</c:v>
                </c:pt>
                <c:pt idx="37">
                  <c:v>20872.3</c:v>
                </c:pt>
                <c:pt idx="38">
                  <c:v>20849.5</c:v>
                </c:pt>
                <c:pt idx="39">
                  <c:v>20880.2</c:v>
                </c:pt>
                <c:pt idx="40">
                  <c:v>21311.599999999999</c:v>
                </c:pt>
                <c:pt idx="41">
                  <c:v>19924.5</c:v>
                </c:pt>
                <c:pt idx="42">
                  <c:v>20026.3</c:v>
                </c:pt>
                <c:pt idx="43">
                  <c:v>19808.400000000001</c:v>
                </c:pt>
                <c:pt idx="44">
                  <c:v>21450.9</c:v>
                </c:pt>
                <c:pt idx="45">
                  <c:v>19638.7</c:v>
                </c:pt>
                <c:pt idx="46">
                  <c:v>20799.099999999999</c:v>
                </c:pt>
                <c:pt idx="47">
                  <c:v>22637</c:v>
                </c:pt>
                <c:pt idx="48">
                  <c:v>24599</c:v>
                </c:pt>
                <c:pt idx="49">
                  <c:v>21943.7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4243.01</c:v>
                </c:pt>
                <c:pt idx="2">
                  <c:v>4064.44</c:v>
                </c:pt>
                <c:pt idx="3">
                  <c:v>4157.07</c:v>
                </c:pt>
                <c:pt idx="4">
                  <c:v>5283.03</c:v>
                </c:pt>
                <c:pt idx="5">
                  <c:v>4229.3599999999997</c:v>
                </c:pt>
                <c:pt idx="6">
                  <c:v>3844.5</c:v>
                </c:pt>
                <c:pt idx="7">
                  <c:v>3912.96</c:v>
                </c:pt>
                <c:pt idx="8">
                  <c:v>5003.1400000000003</c:v>
                </c:pt>
                <c:pt idx="9">
                  <c:v>3894.97</c:v>
                </c:pt>
                <c:pt idx="10">
                  <c:v>4395.87</c:v>
                </c:pt>
                <c:pt idx="11">
                  <c:v>3924.71</c:v>
                </c:pt>
                <c:pt idx="12">
                  <c:v>4376.8999999999996</c:v>
                </c:pt>
                <c:pt idx="13">
                  <c:v>3093.13</c:v>
                </c:pt>
                <c:pt idx="14">
                  <c:v>3360.35</c:v>
                </c:pt>
                <c:pt idx="15">
                  <c:v>3030.68</c:v>
                </c:pt>
                <c:pt idx="16">
                  <c:v>3696.26</c:v>
                </c:pt>
                <c:pt idx="17">
                  <c:v>2940.89</c:v>
                </c:pt>
                <c:pt idx="18">
                  <c:v>2992.95</c:v>
                </c:pt>
                <c:pt idx="19">
                  <c:v>3636.29</c:v>
                </c:pt>
                <c:pt idx="20">
                  <c:v>3301</c:v>
                </c:pt>
                <c:pt idx="21">
                  <c:v>2685.28</c:v>
                </c:pt>
                <c:pt idx="22">
                  <c:v>2633.28</c:v>
                </c:pt>
                <c:pt idx="23">
                  <c:v>2355.4299999999998</c:v>
                </c:pt>
                <c:pt idx="24">
                  <c:v>3425.7</c:v>
                </c:pt>
                <c:pt idx="25">
                  <c:v>2755.2</c:v>
                </c:pt>
                <c:pt idx="26">
                  <c:v>2696.36</c:v>
                </c:pt>
                <c:pt idx="27">
                  <c:v>2813.73</c:v>
                </c:pt>
                <c:pt idx="28">
                  <c:v>3150.45</c:v>
                </c:pt>
                <c:pt idx="29">
                  <c:v>2902.26</c:v>
                </c:pt>
                <c:pt idx="30">
                  <c:v>3147.3</c:v>
                </c:pt>
                <c:pt idx="31">
                  <c:v>2984.61</c:v>
                </c:pt>
                <c:pt idx="32">
                  <c:v>3380.26</c:v>
                </c:pt>
                <c:pt idx="33">
                  <c:v>3288.95</c:v>
                </c:pt>
                <c:pt idx="34">
                  <c:v>3250.75</c:v>
                </c:pt>
                <c:pt idx="35">
                  <c:v>3351.78</c:v>
                </c:pt>
                <c:pt idx="36">
                  <c:v>3725.4</c:v>
                </c:pt>
                <c:pt idx="37">
                  <c:v>3756.13</c:v>
                </c:pt>
                <c:pt idx="38">
                  <c:v>3826.25</c:v>
                </c:pt>
                <c:pt idx="39">
                  <c:v>4552.92</c:v>
                </c:pt>
                <c:pt idx="40">
                  <c:v>4968.51</c:v>
                </c:pt>
                <c:pt idx="41">
                  <c:v>3681.54</c:v>
                </c:pt>
                <c:pt idx="42">
                  <c:v>4221.9799999999996</c:v>
                </c:pt>
                <c:pt idx="43">
                  <c:v>4345.4799999999996</c:v>
                </c:pt>
                <c:pt idx="44">
                  <c:v>6693.37</c:v>
                </c:pt>
                <c:pt idx="45">
                  <c:v>3847.65</c:v>
                </c:pt>
                <c:pt idx="46">
                  <c:v>4268.04</c:v>
                </c:pt>
                <c:pt idx="47">
                  <c:v>4405.8900000000003</c:v>
                </c:pt>
                <c:pt idx="48">
                  <c:v>6516.45</c:v>
                </c:pt>
                <c:pt idx="49">
                  <c:v>4178.6000000000004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3489.13</c:v>
                </c:pt>
                <c:pt idx="2">
                  <c:v>3513.21</c:v>
                </c:pt>
                <c:pt idx="3">
                  <c:v>3463.67</c:v>
                </c:pt>
                <c:pt idx="4">
                  <c:v>4460.17</c:v>
                </c:pt>
                <c:pt idx="5">
                  <c:v>3407.57</c:v>
                </c:pt>
                <c:pt idx="6">
                  <c:v>3300.23</c:v>
                </c:pt>
                <c:pt idx="7">
                  <c:v>3185.05</c:v>
                </c:pt>
                <c:pt idx="8">
                  <c:v>4176.24</c:v>
                </c:pt>
                <c:pt idx="9">
                  <c:v>3311.76</c:v>
                </c:pt>
                <c:pt idx="10">
                  <c:v>3870.45</c:v>
                </c:pt>
                <c:pt idx="11">
                  <c:v>3570.11</c:v>
                </c:pt>
                <c:pt idx="12">
                  <c:v>3922.12</c:v>
                </c:pt>
                <c:pt idx="13">
                  <c:v>2705.48</c:v>
                </c:pt>
                <c:pt idx="14">
                  <c:v>3000.64</c:v>
                </c:pt>
                <c:pt idx="15">
                  <c:v>2721.58</c:v>
                </c:pt>
                <c:pt idx="16">
                  <c:v>3409.6</c:v>
                </c:pt>
                <c:pt idx="17">
                  <c:v>2569.48</c:v>
                </c:pt>
                <c:pt idx="18">
                  <c:v>2608.79</c:v>
                </c:pt>
                <c:pt idx="19">
                  <c:v>3255.25</c:v>
                </c:pt>
                <c:pt idx="20">
                  <c:v>2932</c:v>
                </c:pt>
                <c:pt idx="21">
                  <c:v>2219.8200000000002</c:v>
                </c:pt>
                <c:pt idx="22">
                  <c:v>2214.27</c:v>
                </c:pt>
                <c:pt idx="23">
                  <c:v>2007.23</c:v>
                </c:pt>
                <c:pt idx="24">
                  <c:v>2840.04</c:v>
                </c:pt>
                <c:pt idx="25">
                  <c:v>2304.12</c:v>
                </c:pt>
                <c:pt idx="26">
                  <c:v>2262.65</c:v>
                </c:pt>
                <c:pt idx="27">
                  <c:v>2307.67</c:v>
                </c:pt>
                <c:pt idx="28">
                  <c:v>2687.05</c:v>
                </c:pt>
                <c:pt idx="29">
                  <c:v>2421.3000000000002</c:v>
                </c:pt>
                <c:pt idx="30">
                  <c:v>2525.1799999999998</c:v>
                </c:pt>
                <c:pt idx="31">
                  <c:v>2238.0700000000002</c:v>
                </c:pt>
                <c:pt idx="32">
                  <c:v>2580.04</c:v>
                </c:pt>
                <c:pt idx="33">
                  <c:v>2630.61</c:v>
                </c:pt>
                <c:pt idx="34">
                  <c:v>2589.0500000000002</c:v>
                </c:pt>
                <c:pt idx="35">
                  <c:v>2657.66</c:v>
                </c:pt>
                <c:pt idx="36">
                  <c:v>2985.88</c:v>
                </c:pt>
                <c:pt idx="37">
                  <c:v>3078.14</c:v>
                </c:pt>
                <c:pt idx="38">
                  <c:v>3102.77</c:v>
                </c:pt>
                <c:pt idx="39">
                  <c:v>3880.01</c:v>
                </c:pt>
                <c:pt idx="40">
                  <c:v>4224.9399999999996</c:v>
                </c:pt>
                <c:pt idx="41">
                  <c:v>2946.9</c:v>
                </c:pt>
                <c:pt idx="42">
                  <c:v>3504.16</c:v>
                </c:pt>
                <c:pt idx="43">
                  <c:v>3698.29</c:v>
                </c:pt>
                <c:pt idx="44">
                  <c:v>5935.38</c:v>
                </c:pt>
                <c:pt idx="45">
                  <c:v>3082.84</c:v>
                </c:pt>
                <c:pt idx="46">
                  <c:v>3469.12</c:v>
                </c:pt>
                <c:pt idx="47">
                  <c:v>3707.79</c:v>
                </c:pt>
                <c:pt idx="48">
                  <c:v>5639.92</c:v>
                </c:pt>
                <c:pt idx="49">
                  <c:v>3469.66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753.88</c:v>
                </c:pt>
                <c:pt idx="2">
                  <c:v>551.24</c:v>
                </c:pt>
                <c:pt idx="3">
                  <c:v>693.4</c:v>
                </c:pt>
                <c:pt idx="4">
                  <c:v>822.86</c:v>
                </c:pt>
                <c:pt idx="5">
                  <c:v>821.79</c:v>
                </c:pt>
                <c:pt idx="6">
                  <c:v>544.27</c:v>
                </c:pt>
                <c:pt idx="7">
                  <c:v>727.91</c:v>
                </c:pt>
                <c:pt idx="8">
                  <c:v>826.9</c:v>
                </c:pt>
                <c:pt idx="9">
                  <c:v>583.21</c:v>
                </c:pt>
                <c:pt idx="10">
                  <c:v>525.41999999999996</c:v>
                </c:pt>
                <c:pt idx="11">
                  <c:v>354.6</c:v>
                </c:pt>
                <c:pt idx="12">
                  <c:v>454.78</c:v>
                </c:pt>
                <c:pt idx="13">
                  <c:v>387.65</c:v>
                </c:pt>
                <c:pt idx="14">
                  <c:v>359.7</c:v>
                </c:pt>
                <c:pt idx="15">
                  <c:v>309.08999999999997</c:v>
                </c:pt>
                <c:pt idx="16">
                  <c:v>286.64999999999998</c:v>
                </c:pt>
                <c:pt idx="17">
                  <c:v>371.42</c:v>
                </c:pt>
                <c:pt idx="18">
                  <c:v>384.16</c:v>
                </c:pt>
                <c:pt idx="19">
                  <c:v>381.05</c:v>
                </c:pt>
                <c:pt idx="20">
                  <c:v>369</c:v>
                </c:pt>
                <c:pt idx="21">
                  <c:v>465.46</c:v>
                </c:pt>
                <c:pt idx="22">
                  <c:v>419.01</c:v>
                </c:pt>
                <c:pt idx="23">
                  <c:v>348.2</c:v>
                </c:pt>
                <c:pt idx="24">
                  <c:v>585.66999999999996</c:v>
                </c:pt>
                <c:pt idx="25">
                  <c:v>451.08</c:v>
                </c:pt>
                <c:pt idx="26">
                  <c:v>433.71</c:v>
                </c:pt>
                <c:pt idx="27">
                  <c:v>506.06</c:v>
                </c:pt>
                <c:pt idx="28">
                  <c:v>463.4</c:v>
                </c:pt>
                <c:pt idx="29">
                  <c:v>480.96</c:v>
                </c:pt>
                <c:pt idx="30">
                  <c:v>622.12</c:v>
                </c:pt>
                <c:pt idx="31">
                  <c:v>746.55</c:v>
                </c:pt>
                <c:pt idx="32">
                  <c:v>800.22</c:v>
                </c:pt>
                <c:pt idx="33">
                  <c:v>658.34</c:v>
                </c:pt>
                <c:pt idx="34">
                  <c:v>661.7</c:v>
                </c:pt>
                <c:pt idx="35">
                  <c:v>694.12</c:v>
                </c:pt>
                <c:pt idx="36">
                  <c:v>739.52</c:v>
                </c:pt>
                <c:pt idx="37">
                  <c:v>677.99</c:v>
                </c:pt>
                <c:pt idx="38">
                  <c:v>723.48</c:v>
                </c:pt>
                <c:pt idx="39">
                  <c:v>672.91</c:v>
                </c:pt>
                <c:pt idx="40">
                  <c:v>743.57</c:v>
                </c:pt>
                <c:pt idx="41">
                  <c:v>734.65</c:v>
                </c:pt>
                <c:pt idx="42">
                  <c:v>717.82</c:v>
                </c:pt>
                <c:pt idx="43">
                  <c:v>647.19000000000005</c:v>
                </c:pt>
                <c:pt idx="44">
                  <c:v>757.99</c:v>
                </c:pt>
                <c:pt idx="45">
                  <c:v>764.81</c:v>
                </c:pt>
                <c:pt idx="46">
                  <c:v>798.92</c:v>
                </c:pt>
                <c:pt idx="47">
                  <c:v>698.1</c:v>
                </c:pt>
                <c:pt idx="48">
                  <c:v>876.53</c:v>
                </c:pt>
                <c:pt idx="49">
                  <c:v>708.94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652.9</c:v>
                </c:pt>
                <c:pt idx="1">
                  <c:v>810.2</c:v>
                </c:pt>
                <c:pt idx="2">
                  <c:v>600.79999999999995</c:v>
                </c:pt>
                <c:pt idx="3">
                  <c:v>758.8</c:v>
                </c:pt>
                <c:pt idx="4">
                  <c:v>756.7</c:v>
                </c:pt>
                <c:pt idx="5">
                  <c:v>814.9</c:v>
                </c:pt>
                <c:pt idx="6">
                  <c:v>745.2</c:v>
                </c:pt>
                <c:pt idx="7">
                  <c:v>861.1</c:v>
                </c:pt>
                <c:pt idx="8">
                  <c:v>921.5</c:v>
                </c:pt>
                <c:pt idx="9">
                  <c:v>638.79999999999995</c:v>
                </c:pt>
                <c:pt idx="10">
                  <c:v>662.8</c:v>
                </c:pt>
                <c:pt idx="11">
                  <c:v>545.4</c:v>
                </c:pt>
                <c:pt idx="12">
                  <c:v>613</c:v>
                </c:pt>
                <c:pt idx="13">
                  <c:v>599.79999999999995</c:v>
                </c:pt>
                <c:pt idx="14">
                  <c:v>497.7</c:v>
                </c:pt>
                <c:pt idx="15">
                  <c:v>427.6</c:v>
                </c:pt>
                <c:pt idx="16">
                  <c:v>408.8</c:v>
                </c:pt>
                <c:pt idx="17">
                  <c:v>497.5</c:v>
                </c:pt>
                <c:pt idx="18">
                  <c:v>538.70000000000005</c:v>
                </c:pt>
                <c:pt idx="19">
                  <c:v>592.9</c:v>
                </c:pt>
                <c:pt idx="20">
                  <c:v>572.9</c:v>
                </c:pt>
                <c:pt idx="21">
                  <c:v>762.9</c:v>
                </c:pt>
                <c:pt idx="22">
                  <c:v>664.2</c:v>
                </c:pt>
                <c:pt idx="23">
                  <c:v>583</c:v>
                </c:pt>
                <c:pt idx="24">
                  <c:v>853.3</c:v>
                </c:pt>
                <c:pt idx="25">
                  <c:v>745</c:v>
                </c:pt>
                <c:pt idx="26">
                  <c:v>742</c:v>
                </c:pt>
                <c:pt idx="27">
                  <c:v>860.7</c:v>
                </c:pt>
                <c:pt idx="28">
                  <c:v>728</c:v>
                </c:pt>
                <c:pt idx="29">
                  <c:v>737.9</c:v>
                </c:pt>
                <c:pt idx="30">
                  <c:v>932.3</c:v>
                </c:pt>
                <c:pt idx="31">
                  <c:v>1013.6</c:v>
                </c:pt>
                <c:pt idx="32">
                  <c:v>1073.9000000000001</c:v>
                </c:pt>
                <c:pt idx="33">
                  <c:v>912.2</c:v>
                </c:pt>
                <c:pt idx="34">
                  <c:v>916.9</c:v>
                </c:pt>
                <c:pt idx="35">
                  <c:v>945.3</c:v>
                </c:pt>
                <c:pt idx="36">
                  <c:v>1027.2</c:v>
                </c:pt>
                <c:pt idx="37">
                  <c:v>996.5</c:v>
                </c:pt>
                <c:pt idx="38">
                  <c:v>1001.9</c:v>
                </c:pt>
                <c:pt idx="39">
                  <c:v>965.1</c:v>
                </c:pt>
                <c:pt idx="40">
                  <c:v>1012.1</c:v>
                </c:pt>
                <c:pt idx="41">
                  <c:v>1021.4</c:v>
                </c:pt>
                <c:pt idx="42">
                  <c:v>1026.3</c:v>
                </c:pt>
                <c:pt idx="43">
                  <c:v>943.1</c:v>
                </c:pt>
                <c:pt idx="44">
                  <c:v>939.5</c:v>
                </c:pt>
                <c:pt idx="45">
                  <c:v>1116.5999999999999</c:v>
                </c:pt>
                <c:pt idx="46">
                  <c:v>1213.4000000000001</c:v>
                </c:pt>
                <c:pt idx="47">
                  <c:v>1183.9000000000001</c:v>
                </c:pt>
                <c:pt idx="48">
                  <c:v>1373.5</c:v>
                </c:pt>
                <c:pt idx="49">
                  <c:v>1284.5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4673.7</c:v>
                </c:pt>
                <c:pt idx="1">
                  <c:v>4142.7</c:v>
                </c:pt>
                <c:pt idx="2">
                  <c:v>4193.7</c:v>
                </c:pt>
                <c:pt idx="3">
                  <c:v>4137.5</c:v>
                </c:pt>
                <c:pt idx="4">
                  <c:v>5119.3</c:v>
                </c:pt>
                <c:pt idx="5">
                  <c:v>3953.1</c:v>
                </c:pt>
                <c:pt idx="6">
                  <c:v>3746.8</c:v>
                </c:pt>
                <c:pt idx="7">
                  <c:v>3786.1</c:v>
                </c:pt>
                <c:pt idx="8">
                  <c:v>4616.1000000000004</c:v>
                </c:pt>
                <c:pt idx="9">
                  <c:v>3777.8</c:v>
                </c:pt>
                <c:pt idx="10">
                  <c:v>4414</c:v>
                </c:pt>
                <c:pt idx="11">
                  <c:v>4130.6000000000004</c:v>
                </c:pt>
                <c:pt idx="12">
                  <c:v>4436.2</c:v>
                </c:pt>
                <c:pt idx="13">
                  <c:v>3174.1</c:v>
                </c:pt>
                <c:pt idx="14">
                  <c:v>3543.9</c:v>
                </c:pt>
                <c:pt idx="15">
                  <c:v>3214.3</c:v>
                </c:pt>
                <c:pt idx="16">
                  <c:v>3774.9</c:v>
                </c:pt>
                <c:pt idx="17">
                  <c:v>2988.2</c:v>
                </c:pt>
                <c:pt idx="18">
                  <c:v>3021.1</c:v>
                </c:pt>
                <c:pt idx="19">
                  <c:v>3591.5</c:v>
                </c:pt>
                <c:pt idx="20">
                  <c:v>3581.1</c:v>
                </c:pt>
                <c:pt idx="21">
                  <c:v>2950.1</c:v>
                </c:pt>
                <c:pt idx="22">
                  <c:v>3064.2</c:v>
                </c:pt>
                <c:pt idx="23">
                  <c:v>2913.2</c:v>
                </c:pt>
                <c:pt idx="24">
                  <c:v>3684.9</c:v>
                </c:pt>
                <c:pt idx="25">
                  <c:v>3234.2</c:v>
                </c:pt>
                <c:pt idx="26">
                  <c:v>3284.3</c:v>
                </c:pt>
                <c:pt idx="27">
                  <c:v>3324.4</c:v>
                </c:pt>
                <c:pt idx="28">
                  <c:v>3610</c:v>
                </c:pt>
                <c:pt idx="29">
                  <c:v>3418.7</c:v>
                </c:pt>
                <c:pt idx="30">
                  <c:v>3557.5</c:v>
                </c:pt>
                <c:pt idx="31">
                  <c:v>3208.5</c:v>
                </c:pt>
                <c:pt idx="32">
                  <c:v>3474.1</c:v>
                </c:pt>
                <c:pt idx="33">
                  <c:v>3476.2</c:v>
                </c:pt>
                <c:pt idx="34">
                  <c:v>3465.4</c:v>
                </c:pt>
                <c:pt idx="35">
                  <c:v>3596.4</c:v>
                </c:pt>
                <c:pt idx="36">
                  <c:v>3800</c:v>
                </c:pt>
                <c:pt idx="37">
                  <c:v>3905.6</c:v>
                </c:pt>
                <c:pt idx="38">
                  <c:v>3994.7</c:v>
                </c:pt>
                <c:pt idx="39">
                  <c:v>4824.3999999999996</c:v>
                </c:pt>
                <c:pt idx="40">
                  <c:v>5119.6000000000004</c:v>
                </c:pt>
                <c:pt idx="41">
                  <c:v>3901.7</c:v>
                </c:pt>
                <c:pt idx="42">
                  <c:v>4501.3</c:v>
                </c:pt>
                <c:pt idx="43">
                  <c:v>4630.1000000000004</c:v>
                </c:pt>
                <c:pt idx="44">
                  <c:v>6718.7</c:v>
                </c:pt>
                <c:pt idx="45">
                  <c:v>4193.8</c:v>
                </c:pt>
                <c:pt idx="46">
                  <c:v>4476.8999999999996</c:v>
                </c:pt>
                <c:pt idx="47">
                  <c:v>4834.6000000000004</c:v>
                </c:pt>
                <c:pt idx="48">
                  <c:v>6608.4</c:v>
                </c:pt>
                <c:pt idx="49">
                  <c:v>4518.2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E13422-D01B-417D-915E-05C22B3CB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Eurozone growth continues as driven by service sector despite the war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82896A-E6AB-4DAA-82FD-2EC6F0E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E3A8FC-7FF4-4747-9A4D-5CA3E4F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0C33F1-5462-4323-BEA5-4BD869E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E57BBA4-8ECC-4932-AF4C-EF638882B9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8" name="Sisällön paikkamerkki 20">
            <a:extLst>
              <a:ext uri="{FF2B5EF4-FFF2-40B4-BE49-F238E27FC236}">
                <a16:creationId xmlns:a16="http://schemas.microsoft.com/office/drawing/2014/main" id="{D63EB464-7073-4A75-9589-BDA2C3551F3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81061393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8" name="Sisällön paikkamerkki 20">
                        <a:extLst>
                          <a:ext uri="{FF2B5EF4-FFF2-40B4-BE49-F238E27FC236}">
                            <a16:creationId xmlns:a16="http://schemas.microsoft.com/office/drawing/2014/main" id="{D63EB464-7073-4A75-9589-BDA2C355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8313002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68737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4CAC9A5-3408-4B86-9EE4-87442468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05550"/>
              </p:ext>
            </p:extLst>
          </p:nvPr>
        </p:nvGraphicFramePr>
        <p:xfrm>
          <a:off x="827583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158993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9666315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042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3E82D1A-5F1A-40DE-8D7F-8C220DC3C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8161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58140806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1816109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15465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40152" y="139576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2022.</a:t>
            </a:r>
          </a:p>
          <a:p>
            <a:r>
              <a:rPr lang="fi-FI" dirty="0"/>
              <a:t>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F3CB2BBB-B2B4-4FFE-B84D-CA436834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66946"/>
              </p:ext>
            </p:extLst>
          </p:nvPr>
        </p:nvGraphicFramePr>
        <p:xfrm>
          <a:off x="827584" y="3625592"/>
          <a:ext cx="73448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64316">
                  <a:extLst>
                    <a:ext uri="{9D8B030D-6E8A-4147-A177-3AD203B41FA5}">
                      <a16:colId xmlns:a16="http://schemas.microsoft.com/office/drawing/2014/main" val="314317362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1074185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3104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1A260AE8-0FE6-4484-8908-EA06B7152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60778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42263449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4314837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8402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CC60361F-1F9D-4FCE-A99A-8CDDE40F0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89077"/>
              </p:ext>
            </p:extLst>
          </p:nvPr>
        </p:nvGraphicFramePr>
        <p:xfrm>
          <a:off x="827584" y="3625592"/>
          <a:ext cx="727281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7404171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2020: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4911786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2020: iron and steel products, non-ferrous metals and castings 89 %, mining of metal ores 11 %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64402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56640100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3826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2022.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45C7EB43-1807-413E-BB71-6D27C5A9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21016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50739112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1545012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66030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A7886FEE-1D64-4857-9589-CC83C638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45928"/>
              </p:ext>
            </p:extLst>
          </p:nvPr>
        </p:nvGraphicFramePr>
        <p:xfrm>
          <a:off x="827583" y="3625592"/>
          <a:ext cx="727281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57690353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7784250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98643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</a:t>
            </a:r>
            <a:r>
              <a:rPr lang="fi-FI" dirty="0" err="1"/>
              <a:t>January-March</a:t>
            </a:r>
            <a:r>
              <a:rPr lang="fi-FI" dirty="0"/>
              <a:t> 2022.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3EFB041D-8D11-4FCF-ADE6-E4B9B3C08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9836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42694003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 dirty="0"/>
              <a:t>In manufacturing industry situation and outlook has deteriorated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4418873"/>
              </p:ext>
            </p:extLst>
          </p:nvPr>
        </p:nvGraphicFramePr>
        <p:xfrm>
          <a:off x="384175" y="114300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4300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92911073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02674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31.3.2021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31.3.2022 / 31.12.2021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2022.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8" name="Taulukko 17">
            <a:extLst>
              <a:ext uri="{FF2B5EF4-FFF2-40B4-BE49-F238E27FC236}">
                <a16:creationId xmlns:a16="http://schemas.microsoft.com/office/drawing/2014/main" id="{C84A7197-62EB-4BFD-9D3A-DEB5B3612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90031"/>
              </p:ext>
            </p:extLst>
          </p:nvPr>
        </p:nvGraphicFramePr>
        <p:xfrm>
          <a:off x="827584" y="3625592"/>
          <a:ext cx="72728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58783">
                  <a:extLst>
                    <a:ext uri="{9D8B030D-6E8A-4147-A177-3AD203B41FA5}">
                      <a16:colId xmlns:a16="http://schemas.microsoft.com/office/drawing/2014/main" val="195440624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149724C-3E7F-4E44-AF58-D58F82F743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89122"/>
            <a:ext cx="8208432" cy="648000"/>
          </a:xfrm>
        </p:spPr>
        <p:txBody>
          <a:bodyPr>
            <a:noAutofit/>
          </a:bodyPr>
          <a:lstStyle/>
          <a:p>
            <a:r>
              <a:rPr lang="en-US" dirty="0"/>
              <a:t>Headcount in foreign subsidiaries returned to pre-corona levels last year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D0DA65-A8B0-4CC9-9913-A93C3B5E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138F15-0F4D-413D-A91B-796430AA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6A0774-B609-42B4-90B5-8C4AB51C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31995A-2BC5-4396-9C10-B6055538A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84463" cy="220440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B8C081D-8A99-48EE-A21C-3B54DAEFE6D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9628591"/>
              </p:ext>
            </p:extLst>
          </p:nvPr>
        </p:nvGraphicFramePr>
        <p:xfrm>
          <a:off x="381000" y="987574"/>
          <a:ext cx="8391525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AC3329D9-AFB9-45A4-9D57-5780BCFCE1DF}"/>
              </a:ext>
            </a:extLst>
          </p:cNvPr>
          <p:cNvSpPr/>
          <p:nvPr/>
        </p:nvSpPr>
        <p:spPr bwMode="auto">
          <a:xfrm>
            <a:off x="6307907" y="679158"/>
            <a:ext cx="2224533" cy="648001"/>
          </a:xfrm>
          <a:prstGeom prst="wedgeRoundRectCallout">
            <a:avLst>
              <a:gd name="adj1" fmla="val 28408"/>
              <a:gd name="adj2" fmla="val 81272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1,600 employees affected by temporary or part-time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2022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90628D4-9299-479C-B632-E1E085187EDD}"/>
              </a:ext>
            </a:extLst>
          </p:cNvPr>
          <p:cNvSpPr txBox="1"/>
          <p:nvPr/>
        </p:nvSpPr>
        <p:spPr>
          <a:xfrm>
            <a:off x="7864721" y="4320197"/>
            <a:ext cx="68611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404238751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0FC4D-C1AB-48F7-A136-1C97BCF7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0"/>
            <a:ext cx="7992000" cy="648000"/>
          </a:xfrm>
        </p:spPr>
        <p:txBody>
          <a:bodyPr/>
          <a:lstStyle/>
          <a:p>
            <a:r>
              <a:rPr lang="en-US" dirty="0"/>
              <a:t>The number of staff in the technology industry in Finland grew swiftly in the beginning of the year, record number of recruitments</a:t>
            </a:r>
            <a:endParaRPr lang="en-GB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5277070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18647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2021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472EDEDE-2842-4811-8FB1-8276AFBB3511}"/>
              </a:ext>
            </a:extLst>
          </p:cNvPr>
          <p:cNvSpPr txBox="1"/>
          <p:nvPr/>
        </p:nvSpPr>
        <p:spPr>
          <a:xfrm>
            <a:off x="186444" y="2560753"/>
            <a:ext cx="11666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Ukraine</a:t>
            </a:r>
            <a:r>
              <a:rPr lang="fi-FI" sz="1050" spc="-40" dirty="0"/>
              <a:t>: 2 815</a:t>
            </a:r>
          </a:p>
        </p:txBody>
      </p:sp>
    </p:spTree>
    <p:extLst>
      <p:ext uri="{BB962C8B-B14F-4D97-AF65-F5344CB8AC3E}">
        <p14:creationId xmlns:p14="http://schemas.microsoft.com/office/powerpoint/2010/main" val="35808656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1E1AF2F-07E9-4283-AC27-BB3BD94E73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Companies estimates of the development of production volumes anticipate continued growth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D2299CD-2CA1-44A7-933A-A440E877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C339E0-91A5-4868-9EF6-02867FE6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BB7AB3-E6D6-472D-94DB-937F91EF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164ACA-41DC-4B2A-BEF5-F694DE4377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96023" cy="41592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April</a:t>
            </a:r>
            <a:r>
              <a:rPr lang="fi-FI" dirty="0"/>
              <a:t> 2022</a:t>
            </a:r>
          </a:p>
          <a:p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answers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:</a:t>
            </a:r>
          </a:p>
          <a:p>
            <a:r>
              <a:rPr lang="fi-FI" dirty="0" err="1"/>
              <a:t>All</a:t>
            </a:r>
            <a:r>
              <a:rPr lang="fi-FI" dirty="0"/>
              <a:t>: 580, Manufacturing: 455, Service </a:t>
            </a:r>
            <a:r>
              <a:rPr lang="fi-FI" dirty="0" err="1"/>
              <a:t>sector</a:t>
            </a:r>
            <a:r>
              <a:rPr lang="fi-FI" dirty="0"/>
              <a:t>: 125, , 0-50: 332, 51-250: 186, 251-500: 32, </a:t>
            </a:r>
            <a:r>
              <a:rPr lang="fi-FI" dirty="0" err="1"/>
              <a:t>over</a:t>
            </a:r>
            <a:r>
              <a:rPr lang="fi-FI" dirty="0"/>
              <a:t> 500: 30.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5BF919A5-3E4C-48ED-8C31-3E33C84713C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1184042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7C97B751-E075-47A5-8856-6F0132222CED}"/>
              </a:ext>
            </a:extLst>
          </p:cNvPr>
          <p:cNvSpPr txBox="1"/>
          <p:nvPr/>
        </p:nvSpPr>
        <p:spPr>
          <a:xfrm>
            <a:off x="827584" y="1038965"/>
            <a:ext cx="79354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Your best estimate of the performance of your company's production volume this year compared to last year?</a:t>
            </a:r>
            <a:endParaRPr lang="fi-FI" sz="105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E41CA65-9A8B-4D58-9DDA-986B59ED085B}"/>
              </a:ext>
            </a:extLst>
          </p:cNvPr>
          <p:cNvSpPr/>
          <p:nvPr/>
        </p:nvSpPr>
        <p:spPr bwMode="auto">
          <a:xfrm>
            <a:off x="1971821" y="1275606"/>
            <a:ext cx="2276179" cy="3047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75DE54B-9475-4A4E-9593-B13A030BE17E}"/>
              </a:ext>
            </a:extLst>
          </p:cNvPr>
          <p:cNvSpPr/>
          <p:nvPr/>
        </p:nvSpPr>
        <p:spPr bwMode="auto">
          <a:xfrm>
            <a:off x="4283968" y="1275606"/>
            <a:ext cx="4320479" cy="3047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7793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E98A3D-87CA-4426-A2B7-8585278A6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Negative effects of war on investments, but still few investment cancellations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35A9D09-26FF-44EF-BF2A-B593D212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4CF00D-9342-4213-A75F-184169BA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7EA41E-64D6-4AA7-821F-E1E3D314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62CFCD-32DA-455B-A1C3-95D2C7FF7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268439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April</a:t>
            </a:r>
            <a:r>
              <a:rPr lang="fi-FI" dirty="0"/>
              <a:t> 2022</a:t>
            </a:r>
          </a:p>
          <a:p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answers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:</a:t>
            </a:r>
          </a:p>
          <a:p>
            <a:r>
              <a:rPr lang="fi-FI" dirty="0" err="1"/>
              <a:t>All</a:t>
            </a:r>
            <a:r>
              <a:rPr lang="fi-FI" dirty="0"/>
              <a:t>: 580, Manufacturing: 455, Service </a:t>
            </a:r>
            <a:r>
              <a:rPr lang="fi-FI" dirty="0" err="1"/>
              <a:t>sector</a:t>
            </a:r>
            <a:r>
              <a:rPr lang="fi-FI" dirty="0"/>
              <a:t>: 125, , 0-50: 332, 51-250: 186, 251-500: 32, </a:t>
            </a:r>
            <a:r>
              <a:rPr lang="fi-FI" dirty="0" err="1"/>
              <a:t>over</a:t>
            </a:r>
            <a:r>
              <a:rPr lang="fi-FI" dirty="0"/>
              <a:t> 500: 30.</a:t>
            </a:r>
          </a:p>
          <a:p>
            <a:endParaRPr lang="fi-FI" dirty="0"/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DA69CDB5-4197-4B8F-9F20-53D6261EBAD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226739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uorakulmio 12">
            <a:extLst>
              <a:ext uri="{FF2B5EF4-FFF2-40B4-BE49-F238E27FC236}">
                <a16:creationId xmlns:a16="http://schemas.microsoft.com/office/drawing/2014/main" id="{89E257CB-6587-4E6C-B002-277233925C50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4158166-C6CB-48BE-92DD-A8C2DFDAF713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624FF1D-6842-48C4-A898-DB97B4A87602}"/>
              </a:ext>
            </a:extLst>
          </p:cNvPr>
          <p:cNvSpPr txBox="1"/>
          <p:nvPr/>
        </p:nvSpPr>
        <p:spPr>
          <a:xfrm>
            <a:off x="983394" y="1033625"/>
            <a:ext cx="777686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spc="-40" dirty="0"/>
              <a:t>How has the war affected your company's investment plans in Finland (in the current year and next year)?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177477337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4268E2D-6768-4CA4-8E1D-D8D62A909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war has greatly eroded access to raw materials and components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B7D649B-E42B-485D-B5B7-9CFBAA1D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50340F-0A22-48B0-A17A-4B5C3396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039BD7-605D-4A9E-BDE7-FAF1053D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C8714E-8F9E-42DC-B314-5F7B94BEB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52415" cy="41592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April</a:t>
            </a:r>
            <a:r>
              <a:rPr lang="fi-FI" dirty="0"/>
              <a:t> 2022</a:t>
            </a:r>
          </a:p>
          <a:p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answers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:</a:t>
            </a:r>
          </a:p>
          <a:p>
            <a:r>
              <a:rPr lang="fi-FI" dirty="0" err="1"/>
              <a:t>All</a:t>
            </a:r>
            <a:r>
              <a:rPr lang="fi-FI" dirty="0"/>
              <a:t>: 580, Manufacturing: 455, Service </a:t>
            </a:r>
            <a:r>
              <a:rPr lang="fi-FI" dirty="0" err="1"/>
              <a:t>sector</a:t>
            </a:r>
            <a:r>
              <a:rPr lang="fi-FI" dirty="0"/>
              <a:t>: 125, , 0-50: 332, 51-250: 186, 251-500: 32, </a:t>
            </a:r>
            <a:r>
              <a:rPr lang="fi-FI" dirty="0" err="1"/>
              <a:t>over</a:t>
            </a:r>
            <a:r>
              <a:rPr lang="fi-FI" dirty="0"/>
              <a:t> 500: 30.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8BC79BE1-1C0D-41D9-8452-5CE7603DDFC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95051421"/>
              </p:ext>
            </p:extLst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2162B8DB-F98C-464D-B0CD-74B3ECD7A22F}"/>
              </a:ext>
            </a:extLst>
          </p:cNvPr>
          <p:cNvSpPr/>
          <p:nvPr/>
        </p:nvSpPr>
        <p:spPr bwMode="auto">
          <a:xfrm>
            <a:off x="1971821" y="1419622"/>
            <a:ext cx="22761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DC0448A-8BAE-4270-BD6D-E921805AF08A}"/>
              </a:ext>
            </a:extLst>
          </p:cNvPr>
          <p:cNvSpPr/>
          <p:nvPr/>
        </p:nvSpPr>
        <p:spPr bwMode="auto">
          <a:xfrm>
            <a:off x="4283968" y="1419622"/>
            <a:ext cx="43204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DF6EE92-72B5-45DF-ADA6-273CC9E7D476}"/>
              </a:ext>
            </a:extLst>
          </p:cNvPr>
          <p:cNvSpPr txBox="1"/>
          <p:nvPr/>
        </p:nvSpPr>
        <p:spPr>
          <a:xfrm>
            <a:off x="827585" y="1022281"/>
            <a:ext cx="7704856" cy="3973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How has the availability of raw materials and components generally developed since the Russian invasion from the perspective of your company so far?</a:t>
            </a:r>
            <a:endParaRPr lang="fi-FI" sz="1050" spc="-40" dirty="0" err="1"/>
          </a:p>
        </p:txBody>
      </p:sp>
    </p:spTree>
    <p:extLst>
      <p:ext uri="{BB962C8B-B14F-4D97-AF65-F5344CB8AC3E}">
        <p14:creationId xmlns:p14="http://schemas.microsoft.com/office/powerpoint/2010/main" val="8257431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541B702-2F6A-4057-B060-4ED76D1C7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Strong increase in input prices puts strain on companies' profitability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C85FE87-8782-42B4-BC8A-35DDD9E0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91AE64-3313-4D78-8560-48E7788D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E4F5C-AE16-4EFD-9034-92847B54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63522A5-B324-48FA-A39F-C0CF1A0C20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84513" cy="415926"/>
          </a:xfrm>
        </p:spPr>
        <p:txBody>
          <a:bodyPr/>
          <a:lstStyle/>
          <a:p>
            <a:r>
              <a:rPr lang="en-US" dirty="0"/>
              <a:t>Source: Member survey, April 2022</a:t>
            </a:r>
          </a:p>
          <a:p>
            <a:r>
              <a:rPr lang="en-US" dirty="0"/>
              <a:t>Number of answers by group:</a:t>
            </a:r>
          </a:p>
          <a:p>
            <a:r>
              <a:rPr lang="en-US" dirty="0"/>
              <a:t>All: 580, Manufacturing: 455, Service sector: 125, , 0-50: 332, 51-250: 186, 251-500: 32, over 500: 30.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29A3506-07A3-4DE6-B934-394E7EB8D84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877450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0810720B-98E5-44BF-BEA5-090B8BD13802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556ABF2-4C89-4CE6-8520-49311F3DA037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13D17B4-E7F9-4D1B-81D0-74A585ACFB65}"/>
              </a:ext>
            </a:extLst>
          </p:cNvPr>
          <p:cNvSpPr txBox="1"/>
          <p:nvPr/>
        </p:nvSpPr>
        <p:spPr>
          <a:xfrm>
            <a:off x="935596" y="1060958"/>
            <a:ext cx="669674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How do you estimate the profitability of your company to change this year compared to last year?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11201758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last questionnaire in April 2022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Positive balance figure indicates that demand has improved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8973120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18990"/>
              </p:ext>
            </p:extLst>
          </p:nvPr>
        </p:nvGraphicFramePr>
        <p:xfrm>
          <a:off x="783985" y="2417015"/>
          <a:ext cx="78204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2020: mechanical engineering 39 %, electronics and electrotechnical industry 21 %,</a:t>
            </a:r>
          </a:p>
          <a:p>
            <a:r>
              <a:rPr lang="en-US" dirty="0"/>
              <a:t>information technology 19 %, metals industry 13 %, consulting engineering 8 %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1087618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34825152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5740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5/2/2022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12685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1688</TotalTime>
  <Words>1781</Words>
  <Application>Microsoft Office PowerPoint</Application>
  <PresentationFormat>Näytössä katseltava esitys (16:9)</PresentationFormat>
  <Paragraphs>451</Paragraphs>
  <Slides>24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48</cp:revision>
  <cp:lastPrinted>2016-06-09T07:47:11Z</cp:lastPrinted>
  <dcterms:created xsi:type="dcterms:W3CDTF">2019-10-17T09:11:35Z</dcterms:created>
  <dcterms:modified xsi:type="dcterms:W3CDTF">2022-05-02T10:46:41Z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