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147373694" r:id="rId5"/>
    <p:sldId id="2147373695" r:id="rId6"/>
    <p:sldId id="2147373696" r:id="rId7"/>
    <p:sldId id="2147373697" r:id="rId8"/>
    <p:sldId id="2147373698" r:id="rId9"/>
    <p:sldId id="2147373699" r:id="rId10"/>
    <p:sldId id="272" r:id="rId11"/>
    <p:sldId id="1051" r:id="rId12"/>
    <p:sldId id="262" r:id="rId13"/>
    <p:sldId id="2076137443" r:id="rId14"/>
    <p:sldId id="256" r:id="rId15"/>
    <p:sldId id="2147373700" r:id="rId16"/>
    <p:sldId id="259" r:id="rId17"/>
    <p:sldId id="2147373701" r:id="rId18"/>
    <p:sldId id="2147373682" r:id="rId19"/>
    <p:sldId id="2147373681" r:id="rId20"/>
    <p:sldId id="260" r:id="rId21"/>
    <p:sldId id="2147373702" r:id="rId22"/>
    <p:sldId id="261" r:id="rId23"/>
    <p:sldId id="2076137444" r:id="rId24"/>
    <p:sldId id="2147373898" r:id="rId25"/>
    <p:sldId id="2147373899" r:id="rId26"/>
    <p:sldId id="2147373900" r:id="rId27"/>
    <p:sldId id="2147373895" r:id="rId28"/>
  </p:sldIdLst>
  <p:sldSz cx="9144000" cy="5143500" type="screen16x9"/>
  <p:notesSz cx="7102475" cy="10233025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B8"/>
    <a:srgbClr val="333333"/>
    <a:srgbClr val="FFFF00"/>
    <a:srgbClr val="85E869"/>
    <a:srgbClr val="FF805C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114" y="10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224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utaporras Petteri" userId="81ae4bc9-51ec-4b09-af2d-f08f9486593f" providerId="ADAL" clId="{08801DE4-E5AA-4B0B-A27D-A14B47A7BA17}"/>
    <pc:docChg chg="undo custSel addSld delSld modSld">
      <pc:chgData name="Rautaporras Petteri" userId="81ae4bc9-51ec-4b09-af2d-f08f9486593f" providerId="ADAL" clId="{08801DE4-E5AA-4B0B-A27D-A14B47A7BA17}" dt="2022-02-01T13:57:09.408" v="360" actId="47"/>
      <pc:docMkLst>
        <pc:docMk/>
      </pc:docMkLst>
      <pc:sldChg chg="add">
        <pc:chgData name="Rautaporras Petteri" userId="81ae4bc9-51ec-4b09-af2d-f08f9486593f" providerId="ADAL" clId="{08801DE4-E5AA-4B0B-A27D-A14B47A7BA17}" dt="2022-01-27T18:26:43.763" v="93"/>
        <pc:sldMkLst>
          <pc:docMk/>
          <pc:sldMk cId="3881790117" sldId="256"/>
        </pc:sldMkLst>
      </pc:sldChg>
      <pc:sldChg chg="modSp add">
        <pc:chgData name="Rautaporras Petteri" userId="81ae4bc9-51ec-4b09-af2d-f08f9486593f" providerId="ADAL" clId="{08801DE4-E5AA-4B0B-A27D-A14B47A7BA17}" dt="2022-01-31T09:17:05.662" v="272"/>
        <pc:sldMkLst>
          <pc:docMk/>
          <pc:sldMk cId="2114849149" sldId="271"/>
        </pc:sldMkLst>
        <pc:graphicFrameChg chg="mod">
          <ac:chgData name="Rautaporras Petteri" userId="81ae4bc9-51ec-4b09-af2d-f08f9486593f" providerId="ADAL" clId="{08801DE4-E5AA-4B0B-A27D-A14B47A7BA17}" dt="2022-01-31T09:17:05.662" v="272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 del">
        <pc:chgData name="Rautaporras Petteri" userId="81ae4bc9-51ec-4b09-af2d-f08f9486593f" providerId="ADAL" clId="{08801DE4-E5AA-4B0B-A27D-A14B47A7BA17}" dt="2022-01-27T18:24:12.669" v="47" actId="47"/>
        <pc:sldMkLst>
          <pc:docMk/>
          <pc:sldMk cId="299574909" sldId="272"/>
        </pc:sldMkLst>
        <pc:graphicFrameChg chg="mod">
          <ac:chgData name="Rautaporras Petteri" userId="81ae4bc9-51ec-4b09-af2d-f08f9486593f" providerId="ADAL" clId="{08801DE4-E5AA-4B0B-A27D-A14B47A7BA17}" dt="2022-01-27T18:14:41.030" v="42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08801DE4-E5AA-4B0B-A27D-A14B47A7BA17}" dt="2022-01-31T09:17:06.492" v="274"/>
        <pc:sldMkLst>
          <pc:docMk/>
          <pc:sldMk cId="2558427506" sldId="276"/>
        </pc:sldMkLst>
        <pc:graphicFrameChg chg="mod">
          <ac:chgData name="Rautaporras Petteri" userId="81ae4bc9-51ec-4b09-af2d-f08f9486593f" providerId="ADAL" clId="{08801DE4-E5AA-4B0B-A27D-A14B47A7BA17}" dt="2022-01-31T09:17:06.492" v="274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08801DE4-E5AA-4B0B-A27D-A14B47A7BA17}" dt="2022-01-31T09:17:07.154" v="275"/>
        <pc:sldMkLst>
          <pc:docMk/>
          <pc:sldMk cId="536686186" sldId="285"/>
        </pc:sldMkLst>
        <pc:graphicFrameChg chg="mod">
          <ac:chgData name="Rautaporras Petteri" userId="81ae4bc9-51ec-4b09-af2d-f08f9486593f" providerId="ADAL" clId="{08801DE4-E5AA-4B0B-A27D-A14B47A7BA17}" dt="2022-01-31T09:17:07.154" v="275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delSp modSp add del mod">
        <pc:chgData name="Rautaporras Petteri" userId="81ae4bc9-51ec-4b09-af2d-f08f9486593f" providerId="ADAL" clId="{08801DE4-E5AA-4B0B-A27D-A14B47A7BA17}" dt="2022-01-27T18:14:03.352" v="28" actId="47"/>
        <pc:sldMkLst>
          <pc:docMk/>
          <pc:sldMk cId="1951005388" sldId="1006"/>
        </pc:sldMkLst>
        <pc:spChg chg="mod">
          <ac:chgData name="Rautaporras Petteri" userId="81ae4bc9-51ec-4b09-af2d-f08f9486593f" providerId="ADAL" clId="{08801DE4-E5AA-4B0B-A27D-A14B47A7BA17}" dt="2022-01-27T18:13:13.246" v="16" actId="1076"/>
          <ac:spMkLst>
            <pc:docMk/>
            <pc:sldMk cId="1951005388" sldId="1006"/>
            <ac:spMk id="8" creationId="{90C026DD-3A51-4C75-99FD-A0BB96DF5E3D}"/>
          </ac:spMkLst>
        </pc:spChg>
        <pc:spChg chg="del">
          <ac:chgData name="Rautaporras Petteri" userId="81ae4bc9-51ec-4b09-af2d-f08f9486593f" providerId="ADAL" clId="{08801DE4-E5AA-4B0B-A27D-A14B47A7BA17}" dt="2022-01-27T18:12:41.177" v="12" actId="478"/>
          <ac:spMkLst>
            <pc:docMk/>
            <pc:sldMk cId="1951005388" sldId="1006"/>
            <ac:spMk id="9" creationId="{D2FB5650-78F6-4EB6-B6F4-80F129B2569E}"/>
          </ac:spMkLst>
        </pc:spChg>
        <pc:picChg chg="del">
          <ac:chgData name="Rautaporras Petteri" userId="81ae4bc9-51ec-4b09-af2d-f08f9486593f" providerId="ADAL" clId="{08801DE4-E5AA-4B0B-A27D-A14B47A7BA17}" dt="2022-01-27T18:12:37.396" v="9" actId="478"/>
          <ac:picMkLst>
            <pc:docMk/>
            <pc:sldMk cId="1951005388" sldId="1006"/>
            <ac:picMk id="17" creationId="{9B3C190D-6B3B-4A8A-A481-5CF2B142FFD0}"/>
          </ac:picMkLst>
        </pc:picChg>
        <pc:cxnChg chg="del">
          <ac:chgData name="Rautaporras Petteri" userId="81ae4bc9-51ec-4b09-af2d-f08f9486593f" providerId="ADAL" clId="{08801DE4-E5AA-4B0B-A27D-A14B47A7BA17}" dt="2022-01-27T18:12:38.954" v="11" actId="478"/>
          <ac:cxnSpMkLst>
            <pc:docMk/>
            <pc:sldMk cId="1951005388" sldId="1006"/>
            <ac:cxnSpMk id="13" creationId="{0C9E4F43-2430-418D-B558-1388B47D9E12}"/>
          </ac:cxnSpMkLst>
        </pc:cxnChg>
        <pc:cxnChg chg="del">
          <ac:chgData name="Rautaporras Petteri" userId="81ae4bc9-51ec-4b09-af2d-f08f9486593f" providerId="ADAL" clId="{08801DE4-E5AA-4B0B-A27D-A14B47A7BA17}" dt="2022-01-27T18:12:38.300" v="10" actId="478"/>
          <ac:cxnSpMkLst>
            <pc:docMk/>
            <pc:sldMk cId="1951005388" sldId="1006"/>
            <ac:cxnSpMk id="16" creationId="{0316D3C5-0C01-4EAA-A3AA-2D3F73131142}"/>
          </ac:cxnSpMkLst>
        </pc:cxnChg>
      </pc:sldChg>
      <pc:sldChg chg="modSp mod">
        <pc:chgData name="Rautaporras Petteri" userId="81ae4bc9-51ec-4b09-af2d-f08f9486593f" providerId="ADAL" clId="{08801DE4-E5AA-4B0B-A27D-A14B47A7BA17}" dt="2022-01-31T12:11:52.178" v="319" actId="27918"/>
        <pc:sldMkLst>
          <pc:docMk/>
          <pc:sldMk cId="1883353922" sldId="1049"/>
        </pc:sldMkLst>
        <pc:spChg chg="mod">
          <ac:chgData name="Rautaporras Petteri" userId="81ae4bc9-51ec-4b09-af2d-f08f9486593f" providerId="ADAL" clId="{08801DE4-E5AA-4B0B-A27D-A14B47A7BA17}" dt="2022-01-27T18:30:54.396" v="132"/>
          <ac:spMkLst>
            <pc:docMk/>
            <pc:sldMk cId="1883353922" sldId="1049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8801DE4-E5AA-4B0B-A27D-A14B47A7BA17}" dt="2022-01-31T08:12:44.509" v="212"/>
          <ac:graphicFrameMkLst>
            <pc:docMk/>
            <pc:sldMk cId="1883353922" sldId="1049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08801DE4-E5AA-4B0B-A27D-A14B47A7BA17}" dt="2022-01-27T18:28:33.077" v="102" actId="14100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08801DE4-E5AA-4B0B-A27D-A14B47A7BA17}" dt="2022-01-31T12:06:24.926" v="312" actId="27918"/>
        <pc:sldMkLst>
          <pc:docMk/>
          <pc:sldMk cId="1255078131" sldId="1051"/>
        </pc:sldMkLst>
        <pc:spChg chg="mod">
          <ac:chgData name="Rautaporras Petteri" userId="81ae4bc9-51ec-4b09-af2d-f08f9486593f" providerId="ADAL" clId="{08801DE4-E5AA-4B0B-A27D-A14B47A7BA17}" dt="2022-01-31T08:07:16.102" v="185" actId="20577"/>
          <ac:spMkLst>
            <pc:docMk/>
            <pc:sldMk cId="1255078131" sldId="1051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8801DE4-E5AA-4B0B-A27D-A14B47A7BA17}" dt="2022-01-31T08:06:43.565" v="173"/>
          <ac:graphicFrameMkLst>
            <pc:docMk/>
            <pc:sldMk cId="1255078131" sldId="1051"/>
            <ac:graphicFrameMk id="8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08801DE4-E5AA-4B0B-A27D-A14B47A7BA17}" dt="2022-01-31T08:06:39.376" v="172" actId="14100"/>
          <ac:graphicFrameMkLst>
            <pc:docMk/>
            <pc:sldMk cId="1255078131" sldId="1051"/>
            <ac:graphicFrameMk id="10" creationId="{CD03F6E4-A1DB-4839-B471-E329EB65AB8B}"/>
          </ac:graphicFrameMkLst>
        </pc:graphicFrameChg>
      </pc:sldChg>
      <pc:sldChg chg="modSp mod">
        <pc:chgData name="Rautaporras Petteri" userId="81ae4bc9-51ec-4b09-af2d-f08f9486593f" providerId="ADAL" clId="{08801DE4-E5AA-4B0B-A27D-A14B47A7BA17}" dt="2022-01-31T12:08:54.246" v="317" actId="27918"/>
        <pc:sldMkLst>
          <pc:docMk/>
          <pc:sldMk cId="3461487886" sldId="1065"/>
        </pc:sldMkLst>
        <pc:spChg chg="mod">
          <ac:chgData name="Rautaporras Petteri" userId="81ae4bc9-51ec-4b09-af2d-f08f9486593f" providerId="ADAL" clId="{08801DE4-E5AA-4B0B-A27D-A14B47A7BA17}" dt="2022-01-27T18:31:08.524" v="150" actId="20577"/>
          <ac:spMkLst>
            <pc:docMk/>
            <pc:sldMk cId="3461487886" sldId="1065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08801DE4-E5AA-4B0B-A27D-A14B47A7BA17}" dt="2022-01-31T08:20:25.541" v="257" actId="2057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08801DE4-E5AA-4B0B-A27D-A14B47A7BA17}" dt="2022-01-31T12:08:08.416" v="315" actId="27918"/>
        <pc:sldMkLst>
          <pc:docMk/>
          <pc:sldMk cId="800762062" sldId="1068"/>
        </pc:sldMkLst>
        <pc:spChg chg="mod">
          <ac:chgData name="Rautaporras Petteri" userId="81ae4bc9-51ec-4b09-af2d-f08f9486593f" providerId="ADAL" clId="{08801DE4-E5AA-4B0B-A27D-A14B47A7BA17}" dt="2022-01-31T08:08:54.372" v="204" actId="20577"/>
          <ac:spMkLst>
            <pc:docMk/>
            <pc:sldMk cId="800762062" sldId="1068"/>
            <ac:spMk id="2" creationId="{00000000-0000-0000-0000-000000000000}"/>
          </ac:spMkLst>
        </pc:spChg>
        <pc:graphicFrameChg chg="mod">
          <ac:chgData name="Rautaporras Petteri" userId="81ae4bc9-51ec-4b09-af2d-f08f9486593f" providerId="ADAL" clId="{08801DE4-E5AA-4B0B-A27D-A14B47A7BA17}" dt="2022-01-31T12:07:55.816" v="313"/>
          <ac:graphicFrameMkLst>
            <pc:docMk/>
            <pc:sldMk cId="800762062" sldId="1068"/>
            <ac:graphicFrameMk id="9" creationId="{E0EB4AEC-EC50-4F67-BEB1-A8415E3A7B3A}"/>
          </ac:graphicFrameMkLst>
        </pc:graphicFrameChg>
      </pc:sldChg>
      <pc:sldChg chg="modSp add mod">
        <pc:chgData name="Rautaporras Petteri" userId="81ae4bc9-51ec-4b09-af2d-f08f9486593f" providerId="ADAL" clId="{08801DE4-E5AA-4B0B-A27D-A14B47A7BA17}" dt="2022-01-31T09:17:02.996" v="269"/>
        <pc:sldMkLst>
          <pc:docMk/>
          <pc:sldMk cId="3526943401" sldId="1168"/>
        </pc:sldMkLst>
        <pc:spChg chg="mod">
          <ac:chgData name="Rautaporras Petteri" userId="81ae4bc9-51ec-4b09-af2d-f08f9486593f" providerId="ADAL" clId="{08801DE4-E5AA-4B0B-A27D-A14B47A7BA17}" dt="2022-01-31T08:21:44.704" v="259" actId="20577"/>
          <ac:spMkLst>
            <pc:docMk/>
            <pc:sldMk cId="3526943401" sldId="1168"/>
            <ac:spMk id="2" creationId="{81FD0014-CD75-481A-A3A6-860DE62B96CA}"/>
          </ac:spMkLst>
        </pc:spChg>
        <pc:graphicFrameChg chg="mod">
          <ac:chgData name="Rautaporras Petteri" userId="81ae4bc9-51ec-4b09-af2d-f08f9486593f" providerId="ADAL" clId="{08801DE4-E5AA-4B0B-A27D-A14B47A7BA17}" dt="2022-01-31T09:17:02.996" v="269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 add mod">
        <pc:chgData name="Rautaporras Petteri" userId="81ae4bc9-51ec-4b09-af2d-f08f9486593f" providerId="ADAL" clId="{08801DE4-E5AA-4B0B-A27D-A14B47A7BA17}" dt="2022-01-31T09:37:06.660" v="308" actId="20577"/>
        <pc:sldMkLst>
          <pc:docMk/>
          <pc:sldMk cId="2095577217" sldId="1171"/>
        </pc:sldMkLst>
        <pc:spChg chg="mod">
          <ac:chgData name="Rautaporras Petteri" userId="81ae4bc9-51ec-4b09-af2d-f08f9486593f" providerId="ADAL" clId="{08801DE4-E5AA-4B0B-A27D-A14B47A7BA17}" dt="2022-01-31T09:37:06.660" v="308" actId="20577"/>
          <ac:spMkLst>
            <pc:docMk/>
            <pc:sldMk cId="2095577217" sldId="1171"/>
            <ac:spMk id="2" creationId="{81FD0014-CD75-481A-A3A6-860DE62B96CA}"/>
          </ac:spMkLst>
        </pc:spChg>
        <pc:graphicFrameChg chg="mod">
          <ac:chgData name="Rautaporras Petteri" userId="81ae4bc9-51ec-4b09-af2d-f08f9486593f" providerId="ADAL" clId="{08801DE4-E5AA-4B0B-A27D-A14B47A7BA17}" dt="2022-01-31T09:17:02.620" v="268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  <pc:sldChg chg="modSp add">
        <pc:chgData name="Rautaporras Petteri" userId="81ae4bc9-51ec-4b09-af2d-f08f9486593f" providerId="ADAL" clId="{08801DE4-E5AA-4B0B-A27D-A14B47A7BA17}" dt="2022-02-01T12:41:11.426" v="341"/>
        <pc:sldMkLst>
          <pc:docMk/>
          <pc:sldMk cId="1331298976" sldId="1238"/>
        </pc:sldMkLst>
        <pc:graphicFrameChg chg="mod">
          <ac:chgData name="Rautaporras Petteri" userId="81ae4bc9-51ec-4b09-af2d-f08f9486593f" providerId="ADAL" clId="{08801DE4-E5AA-4B0B-A27D-A14B47A7BA17}" dt="2022-02-01T12:41:11.426" v="341"/>
          <ac:graphicFrameMkLst>
            <pc:docMk/>
            <pc:sldMk cId="1331298976" sldId="1238"/>
            <ac:graphicFrameMk id="12" creationId="{73BA24CA-1C45-4A70-B135-FF31C36C423F}"/>
          </ac:graphicFrameMkLst>
        </pc:graphicFrameChg>
      </pc:sldChg>
      <pc:sldChg chg="add del mod">
        <pc:chgData name="Rautaporras Petteri" userId="81ae4bc9-51ec-4b09-af2d-f08f9486593f" providerId="ADAL" clId="{08801DE4-E5AA-4B0B-A27D-A14B47A7BA17}" dt="2022-02-01T13:57:09.408" v="360" actId="47"/>
        <pc:sldMkLst>
          <pc:docMk/>
          <pc:sldMk cId="2496259646" sldId="1239"/>
        </pc:sldMkLst>
      </pc:sldChg>
      <pc:sldChg chg="modSp mod">
        <pc:chgData name="Rautaporras Petteri" userId="81ae4bc9-51ec-4b09-af2d-f08f9486593f" providerId="ADAL" clId="{08801DE4-E5AA-4B0B-A27D-A14B47A7BA17}" dt="2022-01-31T12:13:12.200" v="321" actId="27918"/>
        <pc:sldMkLst>
          <pc:docMk/>
          <pc:sldMk cId="616389290" sldId="2076137434"/>
        </pc:sldMkLst>
        <pc:spChg chg="mod">
          <ac:chgData name="Rautaporras Petteri" userId="81ae4bc9-51ec-4b09-af2d-f08f9486593f" providerId="ADAL" clId="{08801DE4-E5AA-4B0B-A27D-A14B47A7BA17}" dt="2022-01-27T18:31:18.642" v="151"/>
          <ac:spMkLst>
            <pc:docMk/>
            <pc:sldMk cId="616389290" sldId="2076137434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8801DE4-E5AA-4B0B-A27D-A14B47A7BA17}" dt="2022-01-31T08:13:51.337" v="220"/>
          <ac:graphicFrameMkLst>
            <pc:docMk/>
            <pc:sldMk cId="616389290" sldId="2076137434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08801DE4-E5AA-4B0B-A27D-A14B47A7BA17}" dt="2022-01-31T12:15:41.272" v="326" actId="27918"/>
        <pc:sldMkLst>
          <pc:docMk/>
          <pc:sldMk cId="3005809879" sldId="2076137435"/>
        </pc:sldMkLst>
        <pc:spChg chg="mod">
          <ac:chgData name="Rautaporras Petteri" userId="81ae4bc9-51ec-4b09-af2d-f08f9486593f" providerId="ADAL" clId="{08801DE4-E5AA-4B0B-A27D-A14B47A7BA17}" dt="2022-01-27T18:31:22.869" v="152"/>
          <ac:spMkLst>
            <pc:docMk/>
            <pc:sldMk cId="3005809879" sldId="2076137435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8801DE4-E5AA-4B0B-A27D-A14B47A7BA17}" dt="2022-01-31T08:15:26.474" v="232"/>
          <ac:graphicFrameMkLst>
            <pc:docMk/>
            <pc:sldMk cId="3005809879" sldId="2076137435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08801DE4-E5AA-4B0B-A27D-A14B47A7BA17}" dt="2022-01-31T12:17:59.127" v="330" actId="27918"/>
        <pc:sldMkLst>
          <pc:docMk/>
          <pc:sldMk cId="2573698252" sldId="2076137436"/>
        </pc:sldMkLst>
        <pc:spChg chg="mod">
          <ac:chgData name="Rautaporras Petteri" userId="81ae4bc9-51ec-4b09-af2d-f08f9486593f" providerId="ADAL" clId="{08801DE4-E5AA-4B0B-A27D-A14B47A7BA17}" dt="2022-01-27T18:31:28.594" v="153"/>
          <ac:spMkLst>
            <pc:docMk/>
            <pc:sldMk cId="2573698252" sldId="2076137436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8801DE4-E5AA-4B0B-A27D-A14B47A7BA17}" dt="2022-01-31T08:17:09.502" v="240"/>
          <ac:graphicFrameMkLst>
            <pc:docMk/>
            <pc:sldMk cId="2573698252" sldId="2076137436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08801DE4-E5AA-4B0B-A27D-A14B47A7BA17}" dt="2022-01-31T12:21:03.200" v="334" actId="27918"/>
        <pc:sldMkLst>
          <pc:docMk/>
          <pc:sldMk cId="3105830212" sldId="2076137437"/>
        </pc:sldMkLst>
        <pc:spChg chg="mod">
          <ac:chgData name="Rautaporras Petteri" userId="81ae4bc9-51ec-4b09-af2d-f08f9486593f" providerId="ADAL" clId="{08801DE4-E5AA-4B0B-A27D-A14B47A7BA17}" dt="2022-01-27T18:31:32.489" v="154"/>
          <ac:spMkLst>
            <pc:docMk/>
            <pc:sldMk cId="3105830212" sldId="2076137437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8801DE4-E5AA-4B0B-A27D-A14B47A7BA17}" dt="2022-01-31T08:18:59.140" v="251"/>
          <ac:graphicFrameMkLst>
            <pc:docMk/>
            <pc:sldMk cId="3105830212" sldId="2076137437"/>
            <ac:graphicFrameMk id="13" creationId="{72A86167-D5BD-4726-B1B9-B713E6D1CFA0}"/>
          </ac:graphicFrameMkLst>
        </pc:graphicFrameChg>
      </pc:sldChg>
      <pc:sldChg chg="modSp mod">
        <pc:chgData name="Rautaporras Petteri" userId="81ae4bc9-51ec-4b09-af2d-f08f9486593f" providerId="ADAL" clId="{08801DE4-E5AA-4B0B-A27D-A14B47A7BA17}" dt="2022-01-31T12:13:54.861" v="324" actId="27918"/>
        <pc:sldMkLst>
          <pc:docMk/>
          <pc:sldMk cId="1512936188" sldId="2076137438"/>
        </pc:sldMkLst>
        <pc:spChg chg="mod">
          <ac:chgData name="Rautaporras Petteri" userId="81ae4bc9-51ec-4b09-af2d-f08f9486593f" providerId="ADAL" clId="{08801DE4-E5AA-4B0B-A27D-A14B47A7BA17}" dt="2022-01-27T18:30:49.057" v="131"/>
          <ac:spMkLst>
            <pc:docMk/>
            <pc:sldMk cId="1512936188" sldId="2076137438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08801DE4-E5AA-4B0B-A27D-A14B47A7BA17}" dt="2022-01-31T12:13:40.497" v="322" actId="14734"/>
          <ac:graphicFrameMkLst>
            <pc:docMk/>
            <pc:sldMk cId="1512936188" sldId="2076137438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08801DE4-E5AA-4B0B-A27D-A14B47A7BA17}" dt="2022-01-27T18:28:54.635" v="106" actId="14100"/>
          <ac:graphicFrameMkLst>
            <pc:docMk/>
            <pc:sldMk cId="1512936188" sldId="2076137438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08801DE4-E5AA-4B0B-A27D-A14B47A7BA17}" dt="2022-01-31T12:16:30.417" v="328" actId="27918"/>
        <pc:sldMkLst>
          <pc:docMk/>
          <pc:sldMk cId="1445491431" sldId="2076137439"/>
        </pc:sldMkLst>
        <pc:spChg chg="mod">
          <ac:chgData name="Rautaporras Petteri" userId="81ae4bc9-51ec-4b09-af2d-f08f9486593f" providerId="ADAL" clId="{08801DE4-E5AA-4B0B-A27D-A14B47A7BA17}" dt="2022-01-27T18:30:44.120" v="130"/>
          <ac:spMkLst>
            <pc:docMk/>
            <pc:sldMk cId="1445491431" sldId="2076137439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8801DE4-E5AA-4B0B-A27D-A14B47A7BA17}" dt="2022-01-27T18:29:05.234" v="109"/>
          <ac:graphicFrameMkLst>
            <pc:docMk/>
            <pc:sldMk cId="1445491431" sldId="2076137439"/>
            <ac:graphicFrameMk id="8" creationId="{00000000-0000-0000-0000-000000000000}"/>
          </ac:graphicFrameMkLst>
        </pc:graphicFrameChg>
        <pc:graphicFrameChg chg="mod">
          <ac:chgData name="Rautaporras Petteri" userId="81ae4bc9-51ec-4b09-af2d-f08f9486593f" providerId="ADAL" clId="{08801DE4-E5AA-4B0B-A27D-A14B47A7BA17}" dt="2022-01-31T08:16:40.253" v="239"/>
          <ac:graphicFrameMkLst>
            <pc:docMk/>
            <pc:sldMk cId="1445491431" sldId="2076137439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08801DE4-E5AA-4B0B-A27D-A14B47A7BA17}" dt="2022-01-27T18:29:27.641" v="115" actId="14100"/>
          <ac:graphicFrameMkLst>
            <pc:docMk/>
            <pc:sldMk cId="1445491431" sldId="2076137439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08801DE4-E5AA-4B0B-A27D-A14B47A7BA17}" dt="2022-01-31T12:18:31.932" v="332" actId="27918"/>
        <pc:sldMkLst>
          <pc:docMk/>
          <pc:sldMk cId="548278419" sldId="2076137440"/>
        </pc:sldMkLst>
        <pc:spChg chg="mod">
          <ac:chgData name="Rautaporras Petteri" userId="81ae4bc9-51ec-4b09-af2d-f08f9486593f" providerId="ADAL" clId="{08801DE4-E5AA-4B0B-A27D-A14B47A7BA17}" dt="2022-01-27T18:30:37.419" v="129"/>
          <ac:spMkLst>
            <pc:docMk/>
            <pc:sldMk cId="548278419" sldId="2076137440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8801DE4-E5AA-4B0B-A27D-A14B47A7BA17}" dt="2022-01-31T08:18:22.657" v="247"/>
          <ac:graphicFrameMkLst>
            <pc:docMk/>
            <pc:sldMk cId="548278419" sldId="2076137440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08801DE4-E5AA-4B0B-A27D-A14B47A7BA17}" dt="2022-01-27T18:29:57.985" v="119" actId="14100"/>
          <ac:graphicFrameMkLst>
            <pc:docMk/>
            <pc:sldMk cId="548278419" sldId="2076137440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08801DE4-E5AA-4B0B-A27D-A14B47A7BA17}" dt="2022-01-31T12:21:37.310" v="336" actId="27918"/>
        <pc:sldMkLst>
          <pc:docMk/>
          <pc:sldMk cId="2080301044" sldId="2076137441"/>
        </pc:sldMkLst>
        <pc:spChg chg="mod">
          <ac:chgData name="Rautaporras Petteri" userId="81ae4bc9-51ec-4b09-af2d-f08f9486593f" providerId="ADAL" clId="{08801DE4-E5AA-4B0B-A27D-A14B47A7BA17}" dt="2022-01-27T18:30:28.338" v="128" actId="20577"/>
          <ac:spMkLst>
            <pc:docMk/>
            <pc:sldMk cId="2080301044" sldId="2076137441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08801DE4-E5AA-4B0B-A27D-A14B47A7BA17}" dt="2022-01-27T18:30:19.891" v="123" actId="14100"/>
          <ac:graphicFrameMkLst>
            <pc:docMk/>
            <pc:sldMk cId="2080301044" sldId="2076137441"/>
            <ac:graphicFrameMk id="14" creationId="{25A6EAF7-AEEF-4B6F-87C7-B2CE2CAC0083}"/>
          </ac:graphicFrameMkLst>
        </pc:graphicFrameChg>
        <pc:graphicFrameChg chg="mod">
          <ac:chgData name="Rautaporras Petteri" userId="81ae4bc9-51ec-4b09-af2d-f08f9486593f" providerId="ADAL" clId="{08801DE4-E5AA-4B0B-A27D-A14B47A7BA17}" dt="2022-01-31T08:19:09.165" v="252"/>
          <ac:graphicFrameMkLst>
            <pc:docMk/>
            <pc:sldMk cId="2080301044" sldId="2076137441"/>
            <ac:graphicFrameMk id="15" creationId="{55A23630-3A25-4A46-B3EC-C25E3B34ED51}"/>
          </ac:graphicFrameMkLst>
        </pc:graphicFrameChg>
      </pc:sldChg>
      <pc:sldChg chg="del">
        <pc:chgData name="Rautaporras Petteri" userId="81ae4bc9-51ec-4b09-af2d-f08f9486593f" providerId="ADAL" clId="{08801DE4-E5AA-4B0B-A27D-A14B47A7BA17}" dt="2022-01-27T18:11:00.833" v="2" actId="47"/>
        <pc:sldMkLst>
          <pc:docMk/>
          <pc:sldMk cId="2670507341" sldId="2076137442"/>
        </pc:sldMkLst>
      </pc:sldChg>
      <pc:sldChg chg="modSp mod">
        <pc:chgData name="Rautaporras Petteri" userId="81ae4bc9-51ec-4b09-af2d-f08f9486593f" providerId="ADAL" clId="{08801DE4-E5AA-4B0B-A27D-A14B47A7BA17}" dt="2022-01-31T09:17:03.475" v="270"/>
        <pc:sldMkLst>
          <pc:docMk/>
          <pc:sldMk cId="3383361648" sldId="2076137443"/>
        </pc:sldMkLst>
        <pc:spChg chg="mod">
          <ac:chgData name="Rautaporras Petteri" userId="81ae4bc9-51ec-4b09-af2d-f08f9486593f" providerId="ADAL" clId="{08801DE4-E5AA-4B0B-A27D-A14B47A7BA17}" dt="2022-01-27T18:14:16.787" v="37" actId="20577"/>
          <ac:spMkLst>
            <pc:docMk/>
            <pc:sldMk cId="3383361648" sldId="2076137443"/>
            <ac:spMk id="13" creationId="{7E75BD30-45EA-416E-8741-70B2B9911108}"/>
          </ac:spMkLst>
        </pc:spChg>
        <pc:graphicFrameChg chg="mod">
          <ac:chgData name="Rautaporras Petteri" userId="81ae4bc9-51ec-4b09-af2d-f08f9486593f" providerId="ADAL" clId="{08801DE4-E5AA-4B0B-A27D-A14B47A7BA17}" dt="2022-01-31T09:17:03.475" v="270"/>
          <ac:graphicFrameMkLst>
            <pc:docMk/>
            <pc:sldMk cId="3383361648" sldId="2076137443"/>
            <ac:graphicFrameMk id="9" creationId="{77D08159-59A8-4D26-8835-EADDC01FB2C4}"/>
          </ac:graphicFrameMkLst>
        </pc:graphicFrameChg>
      </pc:sldChg>
      <pc:sldChg chg="del">
        <pc:chgData name="Rautaporras Petteri" userId="81ae4bc9-51ec-4b09-af2d-f08f9486593f" providerId="ADAL" clId="{08801DE4-E5AA-4B0B-A27D-A14B47A7BA17}" dt="2022-01-27T18:14:45.351" v="45" actId="47"/>
        <pc:sldMkLst>
          <pc:docMk/>
          <pc:sldMk cId="736890801" sldId="2076137446"/>
        </pc:sldMkLst>
      </pc:sldChg>
      <pc:sldChg chg="del">
        <pc:chgData name="Rautaporras Petteri" userId="81ae4bc9-51ec-4b09-af2d-f08f9486593f" providerId="ADAL" clId="{08801DE4-E5AA-4B0B-A27D-A14B47A7BA17}" dt="2022-01-27T18:24:36.045" v="48" actId="47"/>
        <pc:sldMkLst>
          <pc:docMk/>
          <pc:sldMk cId="317859450" sldId="2076137447"/>
        </pc:sldMkLst>
      </pc:sldChg>
      <pc:sldChg chg="del mod">
        <pc:chgData name="Rautaporras Petteri" userId="81ae4bc9-51ec-4b09-af2d-f08f9486593f" providerId="ADAL" clId="{08801DE4-E5AA-4B0B-A27D-A14B47A7BA17}" dt="2022-01-31T08:08:59.747" v="205" actId="47"/>
        <pc:sldMkLst>
          <pc:docMk/>
          <pc:sldMk cId="1164271516" sldId="2076137448"/>
        </pc:sldMkLst>
      </pc:sldChg>
      <pc:sldChg chg="modSp">
        <pc:chgData name="Rautaporras Petteri" userId="81ae4bc9-51ec-4b09-af2d-f08f9486593f" providerId="ADAL" clId="{08801DE4-E5AA-4B0B-A27D-A14B47A7BA17}" dt="2022-01-31T09:17:04.407" v="271"/>
        <pc:sldMkLst>
          <pc:docMk/>
          <pc:sldMk cId="3763851419" sldId="2076137449"/>
        </pc:sldMkLst>
        <pc:graphicFrameChg chg="mod">
          <ac:chgData name="Rautaporras Petteri" userId="81ae4bc9-51ec-4b09-af2d-f08f9486593f" providerId="ADAL" clId="{08801DE4-E5AA-4B0B-A27D-A14B47A7BA17}" dt="2022-01-31T09:17:04.407" v="271"/>
          <ac:graphicFrameMkLst>
            <pc:docMk/>
            <pc:sldMk cId="3763851419" sldId="2076137449"/>
            <ac:graphicFrameMk id="15" creationId="{700487CA-A246-4A6D-AFFF-F0216AAC0A9A}"/>
          </ac:graphicFrameMkLst>
        </pc:graphicFrameChg>
      </pc:sldChg>
      <pc:sldChg chg="add">
        <pc:chgData name="Rautaporras Petteri" userId="81ae4bc9-51ec-4b09-af2d-f08f9486593f" providerId="ADAL" clId="{08801DE4-E5AA-4B0B-A27D-A14B47A7BA17}" dt="2022-02-01T13:57:04.831" v="359"/>
        <pc:sldMkLst>
          <pc:docMk/>
          <pc:sldMk cId="205786477" sldId="2076137450"/>
        </pc:sldMkLst>
      </pc:sldChg>
      <pc:sldChg chg="modSp new del mod">
        <pc:chgData name="Rautaporras Petteri" userId="81ae4bc9-51ec-4b09-af2d-f08f9486593f" providerId="ADAL" clId="{08801DE4-E5AA-4B0B-A27D-A14B47A7BA17}" dt="2022-01-27T18:26:44.832" v="94" actId="47"/>
        <pc:sldMkLst>
          <pc:docMk/>
          <pc:sldMk cId="2497182232" sldId="2076137450"/>
        </pc:sldMkLst>
        <pc:spChg chg="mod">
          <ac:chgData name="Rautaporras Petteri" userId="81ae4bc9-51ec-4b09-af2d-f08f9486593f" providerId="ADAL" clId="{08801DE4-E5AA-4B0B-A27D-A14B47A7BA17}" dt="2022-01-27T18:24:54.886" v="92" actId="20577"/>
          <ac:spMkLst>
            <pc:docMk/>
            <pc:sldMk cId="2497182232" sldId="2076137450"/>
            <ac:spMk id="2" creationId="{8E7D22E9-DFAB-4603-9369-EB8D318AD129}"/>
          </ac:spMkLst>
        </pc:spChg>
      </pc:sldChg>
    </pc:docChg>
  </pc:docChgLst>
  <pc:docChgLst>
    <pc:chgData name="Rautaporras Petteri" userId="d9004aa4-7491-43fa-b04f-4f6e300df2fa" providerId="ADAL" clId="{9A02B80F-6E89-43B1-AF58-DF7DAE7BC01C}"/>
    <pc:docChg chg="undo modSld">
      <pc:chgData name="Rautaporras Petteri" userId="d9004aa4-7491-43fa-b04f-4f6e300df2fa" providerId="ADAL" clId="{9A02B80F-6E89-43B1-AF58-DF7DAE7BC01C}" dt="2020-08-04T07:16:55.384" v="673" actId="27918"/>
      <pc:docMkLst>
        <pc:docMk/>
      </pc:docMkLst>
      <pc:sldChg chg="modSp mod">
        <pc:chgData name="Rautaporras Petteri" userId="d9004aa4-7491-43fa-b04f-4f6e300df2fa" providerId="ADAL" clId="{9A02B80F-6E89-43B1-AF58-DF7DAE7BC01C}" dt="2020-08-03T18:38:22.549" v="255" actId="27918"/>
        <pc:sldMkLst>
          <pc:docMk/>
          <pc:sldMk cId="1430303931" sldId="274"/>
        </pc:sldMkLst>
        <pc:spChg chg="mod">
          <ac:chgData name="Rautaporras Petteri" userId="d9004aa4-7491-43fa-b04f-4f6e300df2fa" providerId="ADAL" clId="{9A02B80F-6E89-43B1-AF58-DF7DAE7BC01C}" dt="2020-08-03T18:38:03.325" v="253" actId="1076"/>
          <ac:spMkLst>
            <pc:docMk/>
            <pc:sldMk cId="1430303931" sldId="274"/>
            <ac:spMk id="2" creationId="{BC206263-2FBC-4388-99DE-3677A24ED38D}"/>
          </ac:spMkLst>
        </pc:spChg>
        <pc:spChg chg="mod">
          <ac:chgData name="Rautaporras Petteri" userId="d9004aa4-7491-43fa-b04f-4f6e300df2fa" providerId="ADAL" clId="{9A02B80F-6E89-43B1-AF58-DF7DAE7BC01C}" dt="2020-08-03T18:37:06.122" v="134" actId="14100"/>
          <ac:spMkLst>
            <pc:docMk/>
            <pc:sldMk cId="1430303931" sldId="274"/>
            <ac:spMk id="8" creationId="{D14E7138-4659-47C1-A0AB-423044EEF829}"/>
          </ac:spMkLst>
        </pc:spChg>
      </pc:sldChg>
      <pc:sldChg chg="modSp mod">
        <pc:chgData name="Rautaporras Petteri" userId="d9004aa4-7491-43fa-b04f-4f6e300df2fa" providerId="ADAL" clId="{9A02B80F-6E89-43B1-AF58-DF7DAE7BC01C}" dt="2020-08-03T18:56:36.054" v="362" actId="27918"/>
        <pc:sldMkLst>
          <pc:docMk/>
          <pc:sldMk cId="1581196523" sldId="278"/>
        </pc:sldMkLst>
        <pc:spChg chg="mod">
          <ac:chgData name="Rautaporras Petteri" userId="d9004aa4-7491-43fa-b04f-4f6e300df2fa" providerId="ADAL" clId="{9A02B80F-6E89-43B1-AF58-DF7DAE7BC01C}" dt="2020-08-03T18:49:32.530" v="356" actId="20577"/>
          <ac:spMkLst>
            <pc:docMk/>
            <pc:sldMk cId="1581196523" sldId="278"/>
            <ac:spMk id="2" creationId="{BC206263-2FBC-4388-99DE-3677A24ED38D}"/>
          </ac:spMkLst>
        </pc:spChg>
      </pc:sldChg>
      <pc:sldChg chg="modSp mod">
        <pc:chgData name="Rautaporras Petteri" userId="d9004aa4-7491-43fa-b04f-4f6e300df2fa" providerId="ADAL" clId="{9A02B80F-6E89-43B1-AF58-DF7DAE7BC01C}" dt="2020-08-03T18:59:09.476" v="516" actId="27918"/>
        <pc:sldMkLst>
          <pc:docMk/>
          <pc:sldMk cId="1212824470" sldId="279"/>
        </pc:sldMkLst>
        <pc:spChg chg="mod">
          <ac:chgData name="Rautaporras Petteri" userId="d9004aa4-7491-43fa-b04f-4f6e300df2fa" providerId="ADAL" clId="{9A02B80F-6E89-43B1-AF58-DF7DAE7BC01C}" dt="2020-08-03T18:58:56.806" v="514" actId="20577"/>
          <ac:spMkLst>
            <pc:docMk/>
            <pc:sldMk cId="1212824470" sldId="279"/>
            <ac:spMk id="2" creationId="{BC206263-2FBC-4388-99DE-3677A24ED38D}"/>
          </ac:spMkLst>
        </pc:spChg>
      </pc:sldChg>
      <pc:sldChg chg="modSp mod">
        <pc:chgData name="Rautaporras Petteri" userId="d9004aa4-7491-43fa-b04f-4f6e300df2fa" providerId="ADAL" clId="{9A02B80F-6E89-43B1-AF58-DF7DAE7BC01C}" dt="2020-08-04T07:07:27.023" v="656" actId="27918"/>
        <pc:sldMkLst>
          <pc:docMk/>
          <pc:sldMk cId="1883353922" sldId="1049"/>
        </pc:sldMkLst>
        <pc:spChg chg="mod">
          <ac:chgData name="Rautaporras Petteri" userId="d9004aa4-7491-43fa-b04f-4f6e300df2fa" providerId="ADAL" clId="{9A02B80F-6E89-43B1-AF58-DF7DAE7BC01C}" dt="2020-08-03T19:06:30.459" v="535" actId="20577"/>
          <ac:spMkLst>
            <pc:docMk/>
            <pc:sldMk cId="1883353922" sldId="104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17:02.739" v="590"/>
          <ac:graphicFrameMkLst>
            <pc:docMk/>
            <pc:sldMk cId="1883353922" sldId="1049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9A02B80F-6E89-43B1-AF58-DF7DAE7BC01C}" dt="2020-08-04T06:16:40.758" v="589" actId="14100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03:27.180" v="650" actId="27918"/>
        <pc:sldMkLst>
          <pc:docMk/>
          <pc:sldMk cId="1255078131" sldId="1051"/>
        </pc:sldMkLst>
        <pc:spChg chg="mod">
          <ac:chgData name="Rautaporras Petteri" userId="d9004aa4-7491-43fa-b04f-4f6e300df2fa" providerId="ADAL" clId="{9A02B80F-6E89-43B1-AF58-DF7DAE7BC01C}" dt="2020-08-04T06:18:42.520" v="604" actId="20577"/>
          <ac:spMkLst>
            <pc:docMk/>
            <pc:sldMk cId="1255078131" sldId="1051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9A02B80F-6E89-43B1-AF58-DF7DAE7BC01C}" dt="2020-08-04T07:08:16.715" v="658" actId="27918"/>
        <pc:sldMkLst>
          <pc:docMk/>
          <pc:sldMk cId="2419185632" sldId="1052"/>
        </pc:sldMkLst>
        <pc:spChg chg="mod">
          <ac:chgData name="Rautaporras Petteri" userId="d9004aa4-7491-43fa-b04f-4f6e300df2fa" providerId="ADAL" clId="{9A02B80F-6E89-43B1-AF58-DF7DAE7BC01C}" dt="2020-08-03T19:07:32.085" v="570"/>
          <ac:spMkLst>
            <pc:docMk/>
            <pc:sldMk cId="2419185632" sldId="1052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19:46.950" v="608"/>
          <ac:graphicFrameMkLst>
            <pc:docMk/>
            <pc:sldMk cId="2419185632" sldId="1052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09:03.749" v="660" actId="27918"/>
        <pc:sldMkLst>
          <pc:docMk/>
          <pc:sldMk cId="1883107858" sldId="1053"/>
        </pc:sldMkLst>
        <pc:spChg chg="mod">
          <ac:chgData name="Rautaporras Petteri" userId="d9004aa4-7491-43fa-b04f-4f6e300df2fa" providerId="ADAL" clId="{9A02B80F-6E89-43B1-AF58-DF7DAE7BC01C}" dt="2020-08-03T19:06:39.913" v="536"/>
          <ac:spMkLst>
            <pc:docMk/>
            <pc:sldMk cId="1883107858" sldId="1053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21:55.305" v="616"/>
          <ac:graphicFrameMkLst>
            <pc:docMk/>
            <pc:sldMk cId="1883107858" sldId="1053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9A02B80F-6E89-43B1-AF58-DF7DAE7BC01C}" dt="2020-08-04T06:21:06.627" v="615" actId="14100"/>
          <ac:graphicFrameMkLst>
            <pc:docMk/>
            <pc:sldMk cId="1883107858" sldId="1053"/>
            <ac:graphicFrameMk id="14" creationId="{081A6A02-EE77-45CB-9D67-D788D5B20D2A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09:51.089" v="662" actId="27918"/>
        <pc:sldMkLst>
          <pc:docMk/>
          <pc:sldMk cId="1680971455" sldId="1054"/>
        </pc:sldMkLst>
        <pc:spChg chg="mod">
          <ac:chgData name="Rautaporras Petteri" userId="d9004aa4-7491-43fa-b04f-4f6e300df2fa" providerId="ADAL" clId="{9A02B80F-6E89-43B1-AF58-DF7DAE7BC01C}" dt="2020-08-03T19:07:27.442" v="569"/>
          <ac:spMkLst>
            <pc:docMk/>
            <pc:sldMk cId="1680971455" sldId="1054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22:36.409" v="620"/>
          <ac:graphicFrameMkLst>
            <pc:docMk/>
            <pc:sldMk cId="1680971455" sldId="1054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10:43.246" v="664" actId="27918"/>
        <pc:sldMkLst>
          <pc:docMk/>
          <pc:sldMk cId="2199243574" sldId="1055"/>
        </pc:sldMkLst>
        <pc:spChg chg="mod">
          <ac:chgData name="Rautaporras Petteri" userId="d9004aa4-7491-43fa-b04f-4f6e300df2fa" providerId="ADAL" clId="{9A02B80F-6E89-43B1-AF58-DF7DAE7BC01C}" dt="2020-08-03T19:06:46.657" v="537"/>
          <ac:spMkLst>
            <pc:docMk/>
            <pc:sldMk cId="2199243574" sldId="105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22:52.041" v="621"/>
          <ac:graphicFrameMkLst>
            <pc:docMk/>
            <pc:sldMk cId="2199243574" sldId="1055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9A02B80F-6E89-43B1-AF58-DF7DAE7BC01C}" dt="2020-08-04T06:23:22.460" v="626" actId="14100"/>
          <ac:graphicFrameMkLst>
            <pc:docMk/>
            <pc:sldMk cId="2199243574" sldId="1055"/>
            <ac:graphicFrameMk id="13" creationId="{5B3942BB-EEB8-4617-911C-2F039E17811F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12:17.034" v="666" actId="27918"/>
        <pc:sldMkLst>
          <pc:docMk/>
          <pc:sldMk cId="461175757" sldId="1056"/>
        </pc:sldMkLst>
        <pc:spChg chg="mod">
          <ac:chgData name="Rautaporras Petteri" userId="d9004aa4-7491-43fa-b04f-4f6e300df2fa" providerId="ADAL" clId="{9A02B80F-6E89-43B1-AF58-DF7DAE7BC01C}" dt="2020-08-03T19:07:20.354" v="568" actId="20577"/>
          <ac:spMkLst>
            <pc:docMk/>
            <pc:sldMk cId="461175757" sldId="1056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24:33.446" v="630"/>
          <ac:graphicFrameMkLst>
            <pc:docMk/>
            <pc:sldMk cId="461175757" sldId="1056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15:14.419" v="669" actId="27918"/>
        <pc:sldMkLst>
          <pc:docMk/>
          <pc:sldMk cId="684600858" sldId="1057"/>
        </pc:sldMkLst>
        <pc:spChg chg="mod">
          <ac:chgData name="Rautaporras Petteri" userId="d9004aa4-7491-43fa-b04f-4f6e300df2fa" providerId="ADAL" clId="{9A02B80F-6E89-43B1-AF58-DF7DAE7BC01C}" dt="2020-08-03T19:06:51.335" v="538"/>
          <ac:spMkLst>
            <pc:docMk/>
            <pc:sldMk cId="684600858" sldId="1057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26:25.973" v="638" actId="207"/>
          <ac:graphicFrameMkLst>
            <pc:docMk/>
            <pc:sldMk cId="684600858" sldId="1057"/>
            <ac:graphicFrameMk id="8" creationId="{00000000-0000-0000-0000-000000000000}"/>
          </ac:graphicFrameMkLst>
        </pc:graphicFrameChg>
        <pc:graphicFrameChg chg="mod">
          <ac:chgData name="Rautaporras Petteri" userId="d9004aa4-7491-43fa-b04f-4f6e300df2fa" providerId="ADAL" clId="{9A02B80F-6E89-43B1-AF58-DF7DAE7BC01C}" dt="2020-08-04T07:14:23.303" v="667" actId="572"/>
          <ac:graphicFrameMkLst>
            <pc:docMk/>
            <pc:sldMk cId="684600858" sldId="1057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9A02B80F-6E89-43B1-AF58-DF7DAE7BC01C}" dt="2020-08-04T06:25:19.301" v="636" actId="14100"/>
          <ac:graphicFrameMkLst>
            <pc:docMk/>
            <pc:sldMk cId="684600858" sldId="1057"/>
            <ac:graphicFrameMk id="14" creationId="{4F72D2C7-00B7-4E1B-9273-369B5D152360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16:21.991" v="671" actId="27918"/>
        <pc:sldMkLst>
          <pc:docMk/>
          <pc:sldMk cId="3212395857" sldId="1058"/>
        </pc:sldMkLst>
        <pc:spChg chg="mod">
          <ac:chgData name="Rautaporras Petteri" userId="d9004aa4-7491-43fa-b04f-4f6e300df2fa" providerId="ADAL" clId="{9A02B80F-6E89-43B1-AF58-DF7DAE7BC01C}" dt="2020-08-03T19:07:09.059" v="565" actId="20577"/>
          <ac:spMkLst>
            <pc:docMk/>
            <pc:sldMk cId="3212395857" sldId="105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27:02.793" v="642"/>
          <ac:graphicFrameMkLst>
            <pc:docMk/>
            <pc:sldMk cId="3212395857" sldId="1058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16:55.384" v="673" actId="27918"/>
        <pc:sldMkLst>
          <pc:docMk/>
          <pc:sldMk cId="3698197194" sldId="1059"/>
        </pc:sldMkLst>
        <pc:spChg chg="mod">
          <ac:chgData name="Rautaporras Petteri" userId="d9004aa4-7491-43fa-b04f-4f6e300df2fa" providerId="ADAL" clId="{9A02B80F-6E89-43B1-AF58-DF7DAE7BC01C}" dt="2020-08-03T19:06:55.475" v="539"/>
          <ac:spMkLst>
            <pc:docMk/>
            <pc:sldMk cId="3698197194" sldId="105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27:46.531" v="648"/>
          <ac:graphicFrameMkLst>
            <pc:docMk/>
            <pc:sldMk cId="3698197194" sldId="1059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9A02B80F-6E89-43B1-AF58-DF7DAE7BC01C}" dt="2020-08-04T06:27:40.374" v="647" actId="14100"/>
          <ac:graphicFrameMkLst>
            <pc:docMk/>
            <pc:sldMk cId="3698197194" sldId="1059"/>
            <ac:graphicFrameMk id="15" creationId="{9A5D5E2B-8913-4034-BFA5-1F0D44BC669E}"/>
          </ac:graphicFrameMkLst>
        </pc:graphicFrameChg>
      </pc:sldChg>
      <pc:sldChg chg="modSp mod">
        <pc:chgData name="Rautaporras Petteri" userId="d9004aa4-7491-43fa-b04f-4f6e300df2fa" providerId="ADAL" clId="{9A02B80F-6E89-43B1-AF58-DF7DAE7BC01C}" dt="2020-08-04T07:04:53.737" v="652" actId="27918"/>
        <pc:sldMkLst>
          <pc:docMk/>
          <pc:sldMk cId="3461487886" sldId="1065"/>
        </pc:sldMkLst>
        <pc:spChg chg="mod">
          <ac:chgData name="Rautaporras Petteri" userId="d9004aa4-7491-43fa-b04f-4f6e300df2fa" providerId="ADAL" clId="{9A02B80F-6E89-43B1-AF58-DF7DAE7BC01C}" dt="2020-08-03T19:07:37.848" v="571"/>
          <ac:spMkLst>
            <pc:docMk/>
            <pc:sldMk cId="3461487886" sldId="106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02B80F-6E89-43B1-AF58-DF7DAE7BC01C}" dt="2020-08-04T06:15:19.673" v="57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mod">
        <pc:chgData name="Rautaporras Petteri" userId="d9004aa4-7491-43fa-b04f-4f6e300df2fa" providerId="ADAL" clId="{9A02B80F-6E89-43B1-AF58-DF7DAE7BC01C}" dt="2020-08-03T18:46:14.858" v="260" actId="27918"/>
        <pc:sldMkLst>
          <pc:docMk/>
          <pc:sldMk cId="3421334924" sldId="1067"/>
        </pc:sldMkLst>
      </pc:sldChg>
      <pc:sldChg chg="modSp mod">
        <pc:chgData name="Rautaporras Petteri" userId="d9004aa4-7491-43fa-b04f-4f6e300df2fa" providerId="ADAL" clId="{9A02B80F-6E89-43B1-AF58-DF7DAE7BC01C}" dt="2020-08-04T07:06:35.580" v="654" actId="27918"/>
        <pc:sldMkLst>
          <pc:docMk/>
          <pc:sldMk cId="2630019428" sldId="1068"/>
        </pc:sldMkLst>
        <pc:spChg chg="mod">
          <ac:chgData name="Rautaporras Petteri" userId="d9004aa4-7491-43fa-b04f-4f6e300df2fa" providerId="ADAL" clId="{9A02B80F-6E89-43B1-AF58-DF7DAE7BC01C}" dt="2020-08-03T19:02:14.673" v="531" actId="20577"/>
          <ac:spMkLst>
            <pc:docMk/>
            <pc:sldMk cId="2630019428" sldId="1068"/>
            <ac:spMk id="2" creationId="{00000000-0000-0000-0000-000000000000}"/>
          </ac:spMkLst>
        </pc:spChg>
      </pc:sldChg>
    </pc:docChg>
  </pc:docChgLst>
  <pc:docChgLst>
    <pc:chgData name="Mikkonen Hanne" userId="5a557d90-2fc0-4583-be01-62766ce855fb" providerId="ADAL" clId="{26766C1C-751A-4433-8EDC-FE898391CE22}"/>
    <pc:docChg chg="modSld">
      <pc:chgData name="Mikkonen Hanne" userId="5a557d90-2fc0-4583-be01-62766ce855fb" providerId="ADAL" clId="{26766C1C-751A-4433-8EDC-FE898391CE22}" dt="2023-08-06T09:21:24.509" v="10"/>
      <pc:docMkLst>
        <pc:docMk/>
      </pc:docMkLst>
      <pc:sldChg chg="modSp">
        <pc:chgData name="Mikkonen Hanne" userId="5a557d90-2fc0-4583-be01-62766ce855fb" providerId="ADAL" clId="{26766C1C-751A-4433-8EDC-FE898391CE22}" dt="2023-08-06T09:21:24.509" v="10"/>
        <pc:sldMkLst>
          <pc:docMk/>
          <pc:sldMk cId="908907755" sldId="2076137459"/>
        </pc:sldMkLst>
        <pc:graphicFrameChg chg="mod">
          <ac:chgData name="Mikkonen Hanne" userId="5a557d90-2fc0-4583-be01-62766ce855fb" providerId="ADAL" clId="{26766C1C-751A-4433-8EDC-FE898391CE22}" dt="2023-08-06T09:21:24.509" v="10"/>
          <ac:graphicFrameMkLst>
            <pc:docMk/>
            <pc:sldMk cId="908907755" sldId="2076137459"/>
            <ac:graphicFrameMk id="11" creationId="{3A23A9AF-CC98-4FBC-A917-DCD4B1F79E91}"/>
          </ac:graphicFrameMkLst>
        </pc:graphicFrameChg>
      </pc:sldChg>
    </pc:docChg>
  </pc:docChgLst>
  <pc:docChgLst>
    <pc:chgData name="Rautaporras Petteri" userId="81ae4bc9-51ec-4b09-af2d-f08f9486593f" providerId="ADAL" clId="{54808FD7-2FC0-4CCE-B78A-DB3CE6BF021A}"/>
    <pc:docChg chg="undo custSel addSld delSld modSld sldOrd">
      <pc:chgData name="Rautaporras Petteri" userId="81ae4bc9-51ec-4b09-af2d-f08f9486593f" providerId="ADAL" clId="{54808FD7-2FC0-4CCE-B78A-DB3CE6BF021A}" dt="2024-05-07T08:36:49.828" v="272" actId="47"/>
      <pc:docMkLst>
        <pc:docMk/>
      </pc:docMkLst>
      <pc:sldChg chg="modSp add">
        <pc:chgData name="Rautaporras Petteri" userId="81ae4bc9-51ec-4b09-af2d-f08f9486593f" providerId="ADAL" clId="{54808FD7-2FC0-4CCE-B78A-DB3CE6BF021A}" dt="2024-05-07T07:22:45.997" v="224"/>
        <pc:sldMkLst>
          <pc:docMk/>
          <pc:sldMk cId="1167154612" sldId="256"/>
        </pc:sldMkLst>
        <pc:graphicFrameChg chg="mod">
          <ac:chgData name="Rautaporras Petteri" userId="81ae4bc9-51ec-4b09-af2d-f08f9486593f" providerId="ADAL" clId="{54808FD7-2FC0-4CCE-B78A-DB3CE6BF021A}" dt="2024-05-07T07:22:45.997" v="224"/>
          <ac:graphicFrameMkLst>
            <pc:docMk/>
            <pc:sldMk cId="1167154612" sldId="256"/>
            <ac:graphicFrameMk id="10" creationId="{CC990E01-B568-E1B6-5085-A5D60A13BC24}"/>
          </ac:graphicFrameMkLst>
        </pc:graphicFrameChg>
      </pc:sldChg>
      <pc:sldChg chg="modSp add">
        <pc:chgData name="Rautaporras Petteri" userId="81ae4bc9-51ec-4b09-af2d-f08f9486593f" providerId="ADAL" clId="{54808FD7-2FC0-4CCE-B78A-DB3CE6BF021A}" dt="2024-05-07T07:22:46.550" v="226"/>
        <pc:sldMkLst>
          <pc:docMk/>
          <pc:sldMk cId="2019927076" sldId="259"/>
        </pc:sldMkLst>
        <pc:graphicFrameChg chg="mod">
          <ac:chgData name="Rautaporras Petteri" userId="81ae4bc9-51ec-4b09-af2d-f08f9486593f" providerId="ADAL" clId="{54808FD7-2FC0-4CCE-B78A-DB3CE6BF021A}" dt="2024-05-07T07:22:46.550" v="226"/>
          <ac:graphicFrameMkLst>
            <pc:docMk/>
            <pc:sldMk cId="2019927076" sldId="259"/>
            <ac:graphicFrameMk id="13" creationId="{0EF23CF9-7677-7FE0-293D-8FC19F2DEE0A}"/>
          </ac:graphicFrameMkLst>
        </pc:graphicFrameChg>
      </pc:sldChg>
      <pc:sldChg chg="modSp add">
        <pc:chgData name="Rautaporras Petteri" userId="81ae4bc9-51ec-4b09-af2d-f08f9486593f" providerId="ADAL" clId="{54808FD7-2FC0-4CCE-B78A-DB3CE6BF021A}" dt="2024-05-07T07:22:47.610" v="230"/>
        <pc:sldMkLst>
          <pc:docMk/>
          <pc:sldMk cId="1418534083" sldId="260"/>
        </pc:sldMkLst>
        <pc:graphicFrameChg chg="mod">
          <ac:chgData name="Rautaporras Petteri" userId="81ae4bc9-51ec-4b09-af2d-f08f9486593f" providerId="ADAL" clId="{54808FD7-2FC0-4CCE-B78A-DB3CE6BF021A}" dt="2024-05-07T07:22:47.610" v="230"/>
          <ac:graphicFrameMkLst>
            <pc:docMk/>
            <pc:sldMk cId="1418534083" sldId="260"/>
            <ac:graphicFrameMk id="11" creationId="{1E67A020-2D54-306C-ED79-B3DCF45E6171}"/>
          </ac:graphicFrameMkLst>
        </pc:graphicFrameChg>
      </pc:sldChg>
      <pc:sldChg chg="modSp add">
        <pc:chgData name="Rautaporras Petteri" userId="81ae4bc9-51ec-4b09-af2d-f08f9486593f" providerId="ADAL" clId="{54808FD7-2FC0-4CCE-B78A-DB3CE6BF021A}" dt="2024-05-07T07:22:48.274" v="232"/>
        <pc:sldMkLst>
          <pc:docMk/>
          <pc:sldMk cId="152267423" sldId="261"/>
        </pc:sldMkLst>
        <pc:graphicFrameChg chg="mod">
          <ac:chgData name="Rautaporras Petteri" userId="81ae4bc9-51ec-4b09-af2d-f08f9486593f" providerId="ADAL" clId="{54808FD7-2FC0-4CCE-B78A-DB3CE6BF021A}" dt="2024-05-07T07:22:48.274" v="232"/>
          <ac:graphicFrameMkLst>
            <pc:docMk/>
            <pc:sldMk cId="152267423" sldId="261"/>
            <ac:graphicFrameMk id="12" creationId="{28FB1EB7-3652-AB83-F7DD-ABF6C11CEA76}"/>
          </ac:graphicFrameMkLst>
        </pc:graphicFrameChg>
      </pc:sldChg>
      <pc:sldChg chg="addSp modSp add mod">
        <pc:chgData name="Rautaporras Petteri" userId="81ae4bc9-51ec-4b09-af2d-f08f9486593f" providerId="ADAL" clId="{54808FD7-2FC0-4CCE-B78A-DB3CE6BF021A}" dt="2024-05-07T07:51:59.894" v="256"/>
        <pc:sldMkLst>
          <pc:docMk/>
          <pc:sldMk cId="619936970" sldId="262"/>
        </pc:sldMkLst>
        <pc:spChg chg="mod">
          <ac:chgData name="Rautaporras Petteri" userId="81ae4bc9-51ec-4b09-af2d-f08f9486593f" providerId="ADAL" clId="{54808FD7-2FC0-4CCE-B78A-DB3CE6BF021A}" dt="2024-05-04T13:00:13.023" v="63" actId="20577"/>
          <ac:spMkLst>
            <pc:docMk/>
            <pc:sldMk cId="619936970" sldId="262"/>
            <ac:spMk id="2" creationId="{B8DE90FD-B242-D61D-A784-082445585505}"/>
          </ac:spMkLst>
        </pc:spChg>
        <pc:spChg chg="add mod">
          <ac:chgData name="Rautaporras Petteri" userId="81ae4bc9-51ec-4b09-af2d-f08f9486593f" providerId="ADAL" clId="{54808FD7-2FC0-4CCE-B78A-DB3CE6BF021A}" dt="2024-05-04T13:00:19.809" v="64"/>
          <ac:spMkLst>
            <pc:docMk/>
            <pc:sldMk cId="619936970" sldId="262"/>
            <ac:spMk id="8" creationId="{FB8724BE-4221-4D41-3225-F149D32D64DF}"/>
          </ac:spMkLst>
        </pc:spChg>
        <pc:graphicFrameChg chg="mod">
          <ac:chgData name="Rautaporras Petteri" userId="81ae4bc9-51ec-4b09-af2d-f08f9486593f" providerId="ADAL" clId="{54808FD7-2FC0-4CCE-B78A-DB3CE6BF021A}" dt="2024-05-07T07:51:59.894" v="256"/>
          <ac:graphicFrameMkLst>
            <pc:docMk/>
            <pc:sldMk cId="619936970" sldId="262"/>
            <ac:graphicFrameMk id="6" creationId="{C3FE1028-D4C4-1F60-9AAD-4207C360DDDF}"/>
          </ac:graphicFrameMkLst>
        </pc:graphicFrameChg>
        <pc:graphicFrameChg chg="mod">
          <ac:chgData name="Rautaporras Petteri" userId="81ae4bc9-51ec-4b09-af2d-f08f9486593f" providerId="ADAL" clId="{54808FD7-2FC0-4CCE-B78A-DB3CE6BF021A}" dt="2024-05-07T07:45:38.246" v="255"/>
          <ac:graphicFrameMkLst>
            <pc:docMk/>
            <pc:sldMk cId="619936970" sldId="262"/>
            <ac:graphicFrameMk id="12" creationId="{592199E9-55FF-03A1-76C0-89F921F166F7}"/>
          </ac:graphicFrameMkLst>
        </pc:graphicFrameChg>
      </pc:sldChg>
      <pc:sldChg chg="modSp add ord">
        <pc:chgData name="Rautaporras Petteri" userId="81ae4bc9-51ec-4b09-af2d-f08f9486593f" providerId="ADAL" clId="{54808FD7-2FC0-4CCE-B78A-DB3CE6BF021A}" dt="2024-05-07T07:22:44.345" v="221"/>
        <pc:sldMkLst>
          <pc:docMk/>
          <pc:sldMk cId="299574909" sldId="272"/>
        </pc:sldMkLst>
        <pc:graphicFrameChg chg="mod">
          <ac:chgData name="Rautaporras Petteri" userId="81ae4bc9-51ec-4b09-af2d-f08f9486593f" providerId="ADAL" clId="{54808FD7-2FC0-4CCE-B78A-DB3CE6BF021A}" dt="2024-05-07T07:22:44.345" v="221"/>
          <ac:graphicFrameMkLst>
            <pc:docMk/>
            <pc:sldMk cId="299574909" sldId="272"/>
            <ac:graphicFrameMk id="10" creationId="{845D7184-B1D9-5878-BD9A-C08DA012AA3D}"/>
          </ac:graphicFrameMkLst>
        </pc:graphicFrameChg>
      </pc:sldChg>
      <pc:sldChg chg="del">
        <pc:chgData name="Rautaporras Petteri" userId="81ae4bc9-51ec-4b09-af2d-f08f9486593f" providerId="ADAL" clId="{54808FD7-2FC0-4CCE-B78A-DB3CE6BF021A}" dt="2024-05-04T13:01:07.912" v="68" actId="47"/>
        <pc:sldMkLst>
          <pc:docMk/>
          <pc:sldMk cId="1883353922" sldId="1049"/>
        </pc:sldMkLst>
      </pc:sldChg>
      <pc:sldChg chg="mod">
        <pc:chgData name="Rautaporras Petteri" userId="81ae4bc9-51ec-4b09-af2d-f08f9486593f" providerId="ADAL" clId="{54808FD7-2FC0-4CCE-B78A-DB3CE6BF021A}" dt="2024-05-07T07:27:37.842" v="236" actId="27918"/>
        <pc:sldMkLst>
          <pc:docMk/>
          <pc:sldMk cId="1255078131" sldId="1051"/>
        </pc:sldMkLst>
      </pc:sldChg>
      <pc:sldChg chg="del">
        <pc:chgData name="Rautaporras Petteri" userId="81ae4bc9-51ec-4b09-af2d-f08f9486593f" providerId="ADAL" clId="{54808FD7-2FC0-4CCE-B78A-DB3CE6BF021A}" dt="2024-05-04T13:00:47.345" v="65" actId="47"/>
        <pc:sldMkLst>
          <pc:docMk/>
          <pc:sldMk cId="3461487886" sldId="1065"/>
        </pc:sldMkLst>
      </pc:sldChg>
      <pc:sldChg chg="del">
        <pc:chgData name="Rautaporras Petteri" userId="81ae4bc9-51ec-4b09-af2d-f08f9486593f" providerId="ADAL" clId="{54808FD7-2FC0-4CCE-B78A-DB3CE6BF021A}" dt="2024-05-04T13:01:20.114" v="69" actId="47"/>
        <pc:sldMkLst>
          <pc:docMk/>
          <pc:sldMk cId="616389290" sldId="2076137434"/>
        </pc:sldMkLst>
      </pc:sldChg>
      <pc:sldChg chg="del">
        <pc:chgData name="Rautaporras Petteri" userId="81ae4bc9-51ec-4b09-af2d-f08f9486593f" providerId="ADAL" clId="{54808FD7-2FC0-4CCE-B78A-DB3CE6BF021A}" dt="2024-05-04T13:02:53.199" v="71" actId="47"/>
        <pc:sldMkLst>
          <pc:docMk/>
          <pc:sldMk cId="3005809879" sldId="2076137435"/>
        </pc:sldMkLst>
      </pc:sldChg>
      <pc:sldChg chg="del">
        <pc:chgData name="Rautaporras Petteri" userId="81ae4bc9-51ec-4b09-af2d-f08f9486593f" providerId="ADAL" clId="{54808FD7-2FC0-4CCE-B78A-DB3CE6BF021A}" dt="2024-05-04T13:03:49.124" v="73" actId="47"/>
        <pc:sldMkLst>
          <pc:docMk/>
          <pc:sldMk cId="2573698252" sldId="2076137436"/>
        </pc:sldMkLst>
      </pc:sldChg>
      <pc:sldChg chg="del">
        <pc:chgData name="Rautaporras Petteri" userId="81ae4bc9-51ec-4b09-af2d-f08f9486593f" providerId="ADAL" clId="{54808FD7-2FC0-4CCE-B78A-DB3CE6BF021A}" dt="2024-05-04T13:04:16.363" v="75" actId="47"/>
        <pc:sldMkLst>
          <pc:docMk/>
          <pc:sldMk cId="3105830212" sldId="2076137437"/>
        </pc:sldMkLst>
      </pc:sldChg>
      <pc:sldChg chg="del">
        <pc:chgData name="Rautaporras Petteri" userId="81ae4bc9-51ec-4b09-af2d-f08f9486593f" providerId="ADAL" clId="{54808FD7-2FC0-4CCE-B78A-DB3CE6BF021A}" dt="2024-05-04T13:02:36.945" v="70" actId="47"/>
        <pc:sldMkLst>
          <pc:docMk/>
          <pc:sldMk cId="1512936188" sldId="2076137438"/>
        </pc:sldMkLst>
      </pc:sldChg>
      <pc:sldChg chg="del">
        <pc:chgData name="Rautaporras Petteri" userId="81ae4bc9-51ec-4b09-af2d-f08f9486593f" providerId="ADAL" clId="{54808FD7-2FC0-4CCE-B78A-DB3CE6BF021A}" dt="2024-05-04T13:03:06.031" v="72" actId="47"/>
        <pc:sldMkLst>
          <pc:docMk/>
          <pc:sldMk cId="1445491431" sldId="2076137439"/>
        </pc:sldMkLst>
      </pc:sldChg>
      <pc:sldChg chg="del">
        <pc:chgData name="Rautaporras Petteri" userId="81ae4bc9-51ec-4b09-af2d-f08f9486593f" providerId="ADAL" clId="{54808FD7-2FC0-4CCE-B78A-DB3CE6BF021A}" dt="2024-05-04T13:03:59.919" v="74" actId="47"/>
        <pc:sldMkLst>
          <pc:docMk/>
          <pc:sldMk cId="548278419" sldId="2076137440"/>
        </pc:sldMkLst>
      </pc:sldChg>
      <pc:sldChg chg="del">
        <pc:chgData name="Rautaporras Petteri" userId="81ae4bc9-51ec-4b09-af2d-f08f9486593f" providerId="ADAL" clId="{54808FD7-2FC0-4CCE-B78A-DB3CE6BF021A}" dt="2024-05-04T13:04:28.650" v="76" actId="47"/>
        <pc:sldMkLst>
          <pc:docMk/>
          <pc:sldMk cId="2080301044" sldId="2076137441"/>
        </pc:sldMkLst>
      </pc:sldChg>
      <pc:sldChg chg="addSp modSp add mod ord">
        <pc:chgData name="Rautaporras Petteri" userId="81ae4bc9-51ec-4b09-af2d-f08f9486593f" providerId="ADAL" clId="{54808FD7-2FC0-4CCE-B78A-DB3CE6BF021A}" dt="2024-05-07T07:22:45.725" v="223"/>
        <pc:sldMkLst>
          <pc:docMk/>
          <pc:sldMk cId="3755395592" sldId="2076137443"/>
        </pc:sldMkLst>
        <pc:spChg chg="mod">
          <ac:chgData name="Rautaporras Petteri" userId="81ae4bc9-51ec-4b09-af2d-f08f9486593f" providerId="ADAL" clId="{54808FD7-2FC0-4CCE-B78A-DB3CE6BF021A}" dt="2024-05-04T13:00:53.443" v="66" actId="20577"/>
          <ac:spMkLst>
            <pc:docMk/>
            <pc:sldMk cId="3755395592" sldId="2076137443"/>
            <ac:spMk id="2" creationId="{B8DE90FD-B242-D61D-A784-082445585505}"/>
          </ac:spMkLst>
        </pc:spChg>
        <pc:spChg chg="add mod">
          <ac:chgData name="Rautaporras Petteri" userId="81ae4bc9-51ec-4b09-af2d-f08f9486593f" providerId="ADAL" clId="{54808FD7-2FC0-4CCE-B78A-DB3CE6BF021A}" dt="2024-05-04T13:00:58.850" v="67"/>
          <ac:spMkLst>
            <pc:docMk/>
            <pc:sldMk cId="3755395592" sldId="2076137443"/>
            <ac:spMk id="6" creationId="{5C4570F5-3A95-3527-E942-8B45BCEBEBCD}"/>
          </ac:spMkLst>
        </pc:spChg>
        <pc:graphicFrameChg chg="mod">
          <ac:chgData name="Rautaporras Petteri" userId="81ae4bc9-51ec-4b09-af2d-f08f9486593f" providerId="ADAL" clId="{54808FD7-2FC0-4CCE-B78A-DB3CE6BF021A}" dt="2024-05-07T07:22:45.725" v="223"/>
          <ac:graphicFrameMkLst>
            <pc:docMk/>
            <pc:sldMk cId="3755395592" sldId="2076137443"/>
            <ac:graphicFrameMk id="11" creationId="{928BFCA9-5107-5A83-C610-8A49CA402A9B}"/>
          </ac:graphicFrameMkLst>
        </pc:graphicFrameChg>
      </pc:sldChg>
      <pc:sldChg chg="modSp add">
        <pc:chgData name="Rautaporras Petteri" userId="81ae4bc9-51ec-4b09-af2d-f08f9486593f" providerId="ADAL" clId="{54808FD7-2FC0-4CCE-B78A-DB3CE6BF021A}" dt="2024-05-07T07:22:48.535" v="233"/>
        <pc:sldMkLst>
          <pc:docMk/>
          <pc:sldMk cId="1481343919" sldId="2076137444"/>
        </pc:sldMkLst>
        <pc:graphicFrameChg chg="mod">
          <ac:chgData name="Rautaporras Petteri" userId="81ae4bc9-51ec-4b09-af2d-f08f9486593f" providerId="ADAL" clId="{54808FD7-2FC0-4CCE-B78A-DB3CE6BF021A}" dt="2024-05-07T07:22:48.535" v="233"/>
          <ac:graphicFrameMkLst>
            <pc:docMk/>
            <pc:sldMk cId="1481343919" sldId="2076137444"/>
            <ac:graphicFrameMk id="11" creationId="{AC786D18-4A9E-D1C3-133B-8FBB4420B867}"/>
          </ac:graphicFrameMkLst>
        </pc:graphicFrameChg>
      </pc:sldChg>
      <pc:sldChg chg="modSp add del mod">
        <pc:chgData name="Rautaporras Petteri" userId="81ae4bc9-51ec-4b09-af2d-f08f9486593f" providerId="ADAL" clId="{54808FD7-2FC0-4CCE-B78A-DB3CE6BF021A}" dt="2024-05-04T13:21:58.362" v="161" actId="47"/>
        <pc:sldMkLst>
          <pc:docMk/>
          <pc:sldMk cId="2667477272" sldId="2076137454"/>
        </pc:sldMkLst>
        <pc:spChg chg="mod">
          <ac:chgData name="Rautaporras Petteri" userId="81ae4bc9-51ec-4b09-af2d-f08f9486593f" providerId="ADAL" clId="{54808FD7-2FC0-4CCE-B78A-DB3CE6BF021A}" dt="2024-05-04T13:21:41.599" v="158" actId="20577"/>
          <ac:spMkLst>
            <pc:docMk/>
            <pc:sldMk cId="2667477272" sldId="2076137454"/>
            <ac:spMk id="7" creationId="{00000000-0000-0000-0000-000000000000}"/>
          </ac:spMkLst>
        </pc:spChg>
      </pc:sldChg>
      <pc:sldChg chg="del ord">
        <pc:chgData name="Rautaporras Petteri" userId="81ae4bc9-51ec-4b09-af2d-f08f9486593f" providerId="ADAL" clId="{54808FD7-2FC0-4CCE-B78A-DB3CE6BF021A}" dt="2024-05-04T13:25:29.022" v="179" actId="47"/>
        <pc:sldMkLst>
          <pc:docMk/>
          <pc:sldMk cId="3353053294" sldId="2076137457"/>
        </pc:sldMkLst>
      </pc:sldChg>
      <pc:sldChg chg="del">
        <pc:chgData name="Rautaporras Petteri" userId="81ae4bc9-51ec-4b09-af2d-f08f9486593f" providerId="ADAL" clId="{54808FD7-2FC0-4CCE-B78A-DB3CE6BF021A}" dt="2024-05-03T09:07:41.400" v="11" actId="47"/>
        <pc:sldMkLst>
          <pc:docMk/>
          <pc:sldMk cId="4201539286" sldId="2076137461"/>
        </pc:sldMkLst>
      </pc:sldChg>
      <pc:sldChg chg="modSp add del mod">
        <pc:chgData name="Rautaporras Petteri" userId="81ae4bc9-51ec-4b09-af2d-f08f9486593f" providerId="ADAL" clId="{54808FD7-2FC0-4CCE-B78A-DB3CE6BF021A}" dt="2024-05-05T14:34:27.671" v="192" actId="47"/>
        <pc:sldMkLst>
          <pc:docMk/>
          <pc:sldMk cId="1750759467" sldId="2147373659"/>
        </pc:sldMkLst>
        <pc:spChg chg="mod">
          <ac:chgData name="Rautaporras Petteri" userId="81ae4bc9-51ec-4b09-af2d-f08f9486593f" providerId="ADAL" clId="{54808FD7-2FC0-4CCE-B78A-DB3CE6BF021A}" dt="2024-05-04T13:05:07.710" v="79" actId="20577"/>
          <ac:spMkLst>
            <pc:docMk/>
            <pc:sldMk cId="1750759467" sldId="2147373659"/>
            <ac:spMk id="2" creationId="{81FD0014-CD75-481A-A3A6-860DE62B96CA}"/>
          </ac:spMkLst>
        </pc:spChg>
        <pc:spChg chg="mod">
          <ac:chgData name="Rautaporras Petteri" userId="81ae4bc9-51ec-4b09-af2d-f08f9486593f" providerId="ADAL" clId="{54808FD7-2FC0-4CCE-B78A-DB3CE6BF021A}" dt="2024-05-04T13:26:13.452" v="186" actId="20577"/>
          <ac:spMkLst>
            <pc:docMk/>
            <pc:sldMk cId="1750759467" sldId="2147373659"/>
            <ac:spMk id="7" creationId="{A550D66C-AA58-4B32-9253-8DB410D4438D}"/>
          </ac:spMkLst>
        </pc:spChg>
        <pc:graphicFrameChg chg="mod">
          <ac:chgData name="Rautaporras Petteri" userId="81ae4bc9-51ec-4b09-af2d-f08f9486593f" providerId="ADAL" clId="{54808FD7-2FC0-4CCE-B78A-DB3CE6BF021A}" dt="2024-05-03T09:23:59.807" v="29"/>
          <ac:graphicFrameMkLst>
            <pc:docMk/>
            <pc:sldMk cId="1750759467" sldId="2147373659"/>
            <ac:graphicFrameMk id="10" creationId="{77086BCF-B141-58BC-3CB1-96EEC06C1E7B}"/>
          </ac:graphicFrameMkLst>
        </pc:graphicFrameChg>
      </pc:sldChg>
      <pc:sldChg chg="del">
        <pc:chgData name="Rautaporras Petteri" userId="81ae4bc9-51ec-4b09-af2d-f08f9486593f" providerId="ADAL" clId="{54808FD7-2FC0-4CCE-B78A-DB3CE6BF021A}" dt="2024-05-03T09:06:07.038" v="1" actId="47"/>
        <pc:sldMkLst>
          <pc:docMk/>
          <pc:sldMk cId="1199606453" sldId="2147373676"/>
        </pc:sldMkLst>
      </pc:sldChg>
      <pc:sldChg chg="del">
        <pc:chgData name="Rautaporras Petteri" userId="81ae4bc9-51ec-4b09-af2d-f08f9486593f" providerId="ADAL" clId="{54808FD7-2FC0-4CCE-B78A-DB3CE6BF021A}" dt="2024-05-03T09:08:21.869" v="17" actId="47"/>
        <pc:sldMkLst>
          <pc:docMk/>
          <pc:sldMk cId="4154673198" sldId="2147373678"/>
        </pc:sldMkLst>
      </pc:sldChg>
      <pc:sldChg chg="del">
        <pc:chgData name="Rautaporras Petteri" userId="81ae4bc9-51ec-4b09-af2d-f08f9486593f" providerId="ADAL" clId="{54808FD7-2FC0-4CCE-B78A-DB3CE6BF021A}" dt="2024-05-03T09:07:29.600" v="9" actId="47"/>
        <pc:sldMkLst>
          <pc:docMk/>
          <pc:sldMk cId="2004996803" sldId="2147373680"/>
        </pc:sldMkLst>
      </pc:sldChg>
      <pc:sldChg chg="modSp mod">
        <pc:chgData name="Rautaporras Petteri" userId="81ae4bc9-51ec-4b09-af2d-f08f9486593f" providerId="ADAL" clId="{54808FD7-2FC0-4CCE-B78A-DB3CE6BF021A}" dt="2024-05-07T07:22:47.273" v="229"/>
        <pc:sldMkLst>
          <pc:docMk/>
          <pc:sldMk cId="676533080" sldId="2147373681"/>
        </pc:sldMkLst>
        <pc:spChg chg="mod">
          <ac:chgData name="Rautaporras Petteri" userId="81ae4bc9-51ec-4b09-af2d-f08f9486593f" providerId="ADAL" clId="{54808FD7-2FC0-4CCE-B78A-DB3CE6BF021A}" dt="2024-05-04T13:25:45.662" v="181" actId="20577"/>
          <ac:spMkLst>
            <pc:docMk/>
            <pc:sldMk cId="676533080" sldId="2147373681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54808FD7-2FC0-4CCE-B78A-DB3CE6BF021A}" dt="2024-05-07T07:22:47.273" v="229"/>
          <ac:graphicFrameMkLst>
            <pc:docMk/>
            <pc:sldMk cId="676533080" sldId="2147373681"/>
            <ac:graphicFrameMk id="10" creationId="{32218317-5C35-EC26-9C8C-45DCA3B1E521}"/>
          </ac:graphicFrameMkLst>
        </pc:graphicFrameChg>
      </pc:sldChg>
      <pc:sldChg chg="modSp mod">
        <pc:chgData name="Rautaporras Petteri" userId="81ae4bc9-51ec-4b09-af2d-f08f9486593f" providerId="ADAL" clId="{54808FD7-2FC0-4CCE-B78A-DB3CE6BF021A}" dt="2024-05-07T07:22:47.046" v="228"/>
        <pc:sldMkLst>
          <pc:docMk/>
          <pc:sldMk cId="2370866490" sldId="2147373682"/>
        </pc:sldMkLst>
        <pc:spChg chg="mod">
          <ac:chgData name="Rautaporras Petteri" userId="81ae4bc9-51ec-4b09-af2d-f08f9486593f" providerId="ADAL" clId="{54808FD7-2FC0-4CCE-B78A-DB3CE6BF021A}" dt="2024-05-04T13:25:48.734" v="182" actId="20577"/>
          <ac:spMkLst>
            <pc:docMk/>
            <pc:sldMk cId="2370866490" sldId="2147373682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54808FD7-2FC0-4CCE-B78A-DB3CE6BF021A}" dt="2024-05-07T07:22:47.046" v="228"/>
          <ac:graphicFrameMkLst>
            <pc:docMk/>
            <pc:sldMk cId="2370866490" sldId="2147373682"/>
            <ac:graphicFrameMk id="11" creationId="{77169BF2-492E-3E68-4C5F-2D0CC1853780}"/>
          </ac:graphicFrameMkLst>
        </pc:graphicFrameChg>
      </pc:sldChg>
      <pc:sldChg chg="del">
        <pc:chgData name="Rautaporras Petteri" userId="81ae4bc9-51ec-4b09-af2d-f08f9486593f" providerId="ADAL" clId="{54808FD7-2FC0-4CCE-B78A-DB3CE6BF021A}" dt="2024-05-03T09:06:27.255" v="3" actId="47"/>
        <pc:sldMkLst>
          <pc:docMk/>
          <pc:sldMk cId="633512122" sldId="2147373683"/>
        </pc:sldMkLst>
      </pc:sldChg>
      <pc:sldChg chg="del">
        <pc:chgData name="Rautaporras Petteri" userId="81ae4bc9-51ec-4b09-af2d-f08f9486593f" providerId="ADAL" clId="{54808FD7-2FC0-4CCE-B78A-DB3CE6BF021A}" dt="2024-05-03T09:07:02.437" v="5" actId="47"/>
        <pc:sldMkLst>
          <pc:docMk/>
          <pc:sldMk cId="839692725" sldId="2147373684"/>
        </pc:sldMkLst>
      </pc:sldChg>
      <pc:sldChg chg="modSp add mod">
        <pc:chgData name="Rautaporras Petteri" userId="81ae4bc9-51ec-4b09-af2d-f08f9486593f" providerId="ADAL" clId="{54808FD7-2FC0-4CCE-B78A-DB3CE6BF021A}" dt="2024-05-07T07:22:41.866" v="216"/>
        <pc:sldMkLst>
          <pc:docMk/>
          <pc:sldMk cId="1739281336" sldId="2147373694"/>
        </pc:sldMkLst>
        <pc:spChg chg="mod">
          <ac:chgData name="Rautaporras Petteri" userId="81ae4bc9-51ec-4b09-af2d-f08f9486593f" providerId="ADAL" clId="{54808FD7-2FC0-4CCE-B78A-DB3CE6BF021A}" dt="2024-05-04T13:26:02.846" v="183" actId="20577"/>
          <ac:spMkLst>
            <pc:docMk/>
            <pc:sldMk cId="1739281336" sldId="2147373694"/>
            <ac:spMk id="7" creationId="{5EB608F3-72DB-D554-AFC1-480F6E30E850}"/>
          </ac:spMkLst>
        </pc:spChg>
        <pc:graphicFrameChg chg="mod">
          <ac:chgData name="Rautaporras Petteri" userId="81ae4bc9-51ec-4b09-af2d-f08f9486593f" providerId="ADAL" clId="{54808FD7-2FC0-4CCE-B78A-DB3CE6BF021A}" dt="2024-05-07T07:22:41.866" v="216"/>
          <ac:graphicFrameMkLst>
            <pc:docMk/>
            <pc:sldMk cId="1739281336" sldId="2147373694"/>
            <ac:graphicFrameMk id="9" creationId="{CA0A2AEC-7FDD-4E0B-27E7-50597715D412}"/>
          </ac:graphicFrameMkLst>
        </pc:graphicFrameChg>
      </pc:sldChg>
      <pc:sldChg chg="modSp add mod">
        <pc:chgData name="Rautaporras Petteri" userId="81ae4bc9-51ec-4b09-af2d-f08f9486593f" providerId="ADAL" clId="{54808FD7-2FC0-4CCE-B78A-DB3CE6BF021A}" dt="2024-05-07T07:22:42.322" v="217"/>
        <pc:sldMkLst>
          <pc:docMk/>
          <pc:sldMk cId="4029234677" sldId="2147373695"/>
        </pc:sldMkLst>
        <pc:spChg chg="mod">
          <ac:chgData name="Rautaporras Petteri" userId="81ae4bc9-51ec-4b09-af2d-f08f9486593f" providerId="ADAL" clId="{54808FD7-2FC0-4CCE-B78A-DB3CE6BF021A}" dt="2024-05-04T13:26:06.125" v="184" actId="20577"/>
          <ac:spMkLst>
            <pc:docMk/>
            <pc:sldMk cId="4029234677" sldId="2147373695"/>
            <ac:spMk id="7" creationId="{A550D66C-AA58-4B32-9253-8DB410D4438D}"/>
          </ac:spMkLst>
        </pc:spChg>
        <pc:spChg chg="mod">
          <ac:chgData name="Rautaporras Petteri" userId="81ae4bc9-51ec-4b09-af2d-f08f9486593f" providerId="ADAL" clId="{54808FD7-2FC0-4CCE-B78A-DB3CE6BF021A}" dt="2024-05-04T14:04:15.140" v="191" actId="1076"/>
          <ac:spMkLst>
            <pc:docMk/>
            <pc:sldMk cId="4029234677" sldId="2147373695"/>
            <ac:spMk id="9" creationId="{C33D269E-950E-FAFA-01C4-D919CECF4AEF}"/>
          </ac:spMkLst>
        </pc:spChg>
        <pc:graphicFrameChg chg="mod modGraphic">
          <ac:chgData name="Rautaporras Petteri" userId="81ae4bc9-51ec-4b09-af2d-f08f9486593f" providerId="ADAL" clId="{54808FD7-2FC0-4CCE-B78A-DB3CE6BF021A}" dt="2024-05-04T14:04:15.140" v="191" actId="1076"/>
          <ac:graphicFrameMkLst>
            <pc:docMk/>
            <pc:sldMk cId="4029234677" sldId="2147373695"/>
            <ac:graphicFrameMk id="6" creationId="{A59B8AC8-8978-0464-76F3-75829CFB4077}"/>
          </ac:graphicFrameMkLst>
        </pc:graphicFrameChg>
        <pc:graphicFrameChg chg="mod">
          <ac:chgData name="Rautaporras Petteri" userId="81ae4bc9-51ec-4b09-af2d-f08f9486593f" providerId="ADAL" clId="{54808FD7-2FC0-4CCE-B78A-DB3CE6BF021A}" dt="2024-05-07T07:22:42.322" v="217"/>
          <ac:graphicFrameMkLst>
            <pc:docMk/>
            <pc:sldMk cId="4029234677" sldId="2147373695"/>
            <ac:graphicFrameMk id="12" creationId="{D2ADC2E9-9F0A-8D26-A951-B6738EF33880}"/>
          </ac:graphicFrameMkLst>
        </pc:graphicFrameChg>
      </pc:sldChg>
      <pc:sldChg chg="modSp add mod">
        <pc:chgData name="Rautaporras Petteri" userId="81ae4bc9-51ec-4b09-af2d-f08f9486593f" providerId="ADAL" clId="{54808FD7-2FC0-4CCE-B78A-DB3CE6BF021A}" dt="2024-05-07T07:22:42.803" v="218"/>
        <pc:sldMkLst>
          <pc:docMk/>
          <pc:sldMk cId="2842822742" sldId="2147373696"/>
        </pc:sldMkLst>
        <pc:spChg chg="mod">
          <ac:chgData name="Rautaporras Petteri" userId="81ae4bc9-51ec-4b09-af2d-f08f9486593f" providerId="ADAL" clId="{54808FD7-2FC0-4CCE-B78A-DB3CE6BF021A}" dt="2024-05-04T13:26:08.942" v="185" actId="20577"/>
          <ac:spMkLst>
            <pc:docMk/>
            <pc:sldMk cId="2842822742" sldId="2147373696"/>
            <ac:spMk id="7" creationId="{902BF695-B58C-2178-8358-B8717A0229E4}"/>
          </ac:spMkLst>
        </pc:spChg>
        <pc:graphicFrameChg chg="mod">
          <ac:chgData name="Rautaporras Petteri" userId="81ae4bc9-51ec-4b09-af2d-f08f9486593f" providerId="ADAL" clId="{54808FD7-2FC0-4CCE-B78A-DB3CE6BF021A}" dt="2024-05-07T07:22:42.803" v="218"/>
          <ac:graphicFrameMkLst>
            <pc:docMk/>
            <pc:sldMk cId="2842822742" sldId="2147373696"/>
            <ac:graphicFrameMk id="11" creationId="{87A34B9D-823B-28B4-964F-0D66466C6043}"/>
          </ac:graphicFrameMkLst>
        </pc:graphicFrameChg>
      </pc:sldChg>
      <pc:sldChg chg="modSp add mod">
        <pc:chgData name="Rautaporras Petteri" userId="81ae4bc9-51ec-4b09-af2d-f08f9486593f" providerId="ADAL" clId="{54808FD7-2FC0-4CCE-B78A-DB3CE6BF021A}" dt="2024-05-07T07:22:43.307" v="219"/>
        <pc:sldMkLst>
          <pc:docMk/>
          <pc:sldMk cId="2956853148" sldId="2147373697"/>
        </pc:sldMkLst>
        <pc:spChg chg="mod">
          <ac:chgData name="Rautaporras Petteri" userId="81ae4bc9-51ec-4b09-af2d-f08f9486593f" providerId="ADAL" clId="{54808FD7-2FC0-4CCE-B78A-DB3CE6BF021A}" dt="2024-05-04T13:26:16.428" v="187" actId="20577"/>
          <ac:spMkLst>
            <pc:docMk/>
            <pc:sldMk cId="2956853148" sldId="2147373697"/>
            <ac:spMk id="7" creationId="{3733E520-6A08-4E9C-973B-B665E50E1854}"/>
          </ac:spMkLst>
        </pc:spChg>
        <pc:graphicFrameChg chg="mod">
          <ac:chgData name="Rautaporras Petteri" userId="81ae4bc9-51ec-4b09-af2d-f08f9486593f" providerId="ADAL" clId="{54808FD7-2FC0-4CCE-B78A-DB3CE6BF021A}" dt="2024-05-07T07:22:43.307" v="219"/>
          <ac:graphicFrameMkLst>
            <pc:docMk/>
            <pc:sldMk cId="2956853148" sldId="2147373697"/>
            <ac:graphicFrameMk id="15" creationId="{804F0C28-9E52-F0AD-33D3-4BD182D37AA4}"/>
          </ac:graphicFrameMkLst>
        </pc:graphicFrameChg>
      </pc:sldChg>
      <pc:sldChg chg="modSp add mod">
        <pc:chgData name="Rautaporras Petteri" userId="81ae4bc9-51ec-4b09-af2d-f08f9486593f" providerId="ADAL" clId="{54808FD7-2FC0-4CCE-B78A-DB3CE6BF021A}" dt="2024-05-07T06:47:00.451" v="215" actId="20577"/>
        <pc:sldMkLst>
          <pc:docMk/>
          <pc:sldMk cId="3312015289" sldId="2147373698"/>
        </pc:sldMkLst>
        <pc:spChg chg="mod">
          <ac:chgData name="Rautaporras Petteri" userId="81ae4bc9-51ec-4b09-af2d-f08f9486593f" providerId="ADAL" clId="{54808FD7-2FC0-4CCE-B78A-DB3CE6BF021A}" dt="2024-05-07T06:47:00.451" v="215" actId="20577"/>
          <ac:spMkLst>
            <pc:docMk/>
            <pc:sldMk cId="3312015289" sldId="2147373698"/>
            <ac:spMk id="2" creationId="{143964AD-6343-5666-45D9-10897617593E}"/>
          </ac:spMkLst>
        </pc:spChg>
        <pc:spChg chg="mod">
          <ac:chgData name="Rautaporras Petteri" userId="81ae4bc9-51ec-4b09-af2d-f08f9486593f" providerId="ADAL" clId="{54808FD7-2FC0-4CCE-B78A-DB3CE6BF021A}" dt="2024-05-04T13:26:19.515" v="188" actId="20577"/>
          <ac:spMkLst>
            <pc:docMk/>
            <pc:sldMk cId="3312015289" sldId="2147373698"/>
            <ac:spMk id="7" creationId="{303CF85C-5E46-F220-FBF1-3CC6CBEDCC63}"/>
          </ac:spMkLst>
        </pc:spChg>
      </pc:sldChg>
      <pc:sldChg chg="modSp add mod">
        <pc:chgData name="Rautaporras Petteri" userId="81ae4bc9-51ec-4b09-af2d-f08f9486593f" providerId="ADAL" clId="{54808FD7-2FC0-4CCE-B78A-DB3CE6BF021A}" dt="2024-05-07T07:22:43.611" v="220"/>
        <pc:sldMkLst>
          <pc:docMk/>
          <pc:sldMk cId="2133510751" sldId="2147373699"/>
        </pc:sldMkLst>
        <pc:spChg chg="mod">
          <ac:chgData name="Rautaporras Petteri" userId="81ae4bc9-51ec-4b09-af2d-f08f9486593f" providerId="ADAL" clId="{54808FD7-2FC0-4CCE-B78A-DB3CE6BF021A}" dt="2024-05-04T13:26:24.557" v="190" actId="20577"/>
          <ac:spMkLst>
            <pc:docMk/>
            <pc:sldMk cId="2133510751" sldId="2147373699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54808FD7-2FC0-4CCE-B78A-DB3CE6BF021A}" dt="2024-05-07T07:22:43.611" v="220"/>
          <ac:graphicFrameMkLst>
            <pc:docMk/>
            <pc:sldMk cId="2133510751" sldId="2147373699"/>
            <ac:graphicFrameMk id="10" creationId="{B79A9D79-F286-B157-3E6D-C9D7EB185B93}"/>
          </ac:graphicFrameMkLst>
        </pc:graphicFrameChg>
      </pc:sldChg>
      <pc:sldChg chg="add del">
        <pc:chgData name="Rautaporras Petteri" userId="81ae4bc9-51ec-4b09-af2d-f08f9486593f" providerId="ADAL" clId="{54808FD7-2FC0-4CCE-B78A-DB3CE6BF021A}" dt="2024-05-03T09:07:59.859" v="15"/>
        <pc:sldMkLst>
          <pc:docMk/>
          <pc:sldMk cId="4114494002" sldId="2147373699"/>
        </pc:sldMkLst>
      </pc:sldChg>
      <pc:sldChg chg="modSp add">
        <pc:chgData name="Rautaporras Petteri" userId="81ae4bc9-51ec-4b09-af2d-f08f9486593f" providerId="ADAL" clId="{54808FD7-2FC0-4CCE-B78A-DB3CE6BF021A}" dt="2024-05-07T07:22:46.280" v="225"/>
        <pc:sldMkLst>
          <pc:docMk/>
          <pc:sldMk cId="268155572" sldId="2147373700"/>
        </pc:sldMkLst>
        <pc:graphicFrameChg chg="mod">
          <ac:chgData name="Rautaporras Petteri" userId="81ae4bc9-51ec-4b09-af2d-f08f9486593f" providerId="ADAL" clId="{54808FD7-2FC0-4CCE-B78A-DB3CE6BF021A}" dt="2024-05-07T07:22:46.280" v="225"/>
          <ac:graphicFrameMkLst>
            <pc:docMk/>
            <pc:sldMk cId="268155572" sldId="2147373700"/>
            <ac:graphicFrameMk id="12" creationId="{F2A295E8-CFC3-E6F3-7E3C-578A80D03434}"/>
          </ac:graphicFrameMkLst>
        </pc:graphicFrameChg>
      </pc:sldChg>
      <pc:sldChg chg="modSp add">
        <pc:chgData name="Rautaporras Petteri" userId="81ae4bc9-51ec-4b09-af2d-f08f9486593f" providerId="ADAL" clId="{54808FD7-2FC0-4CCE-B78A-DB3CE6BF021A}" dt="2024-05-07T07:22:46.820" v="227"/>
        <pc:sldMkLst>
          <pc:docMk/>
          <pc:sldMk cId="1648860859" sldId="2147373701"/>
        </pc:sldMkLst>
        <pc:graphicFrameChg chg="mod">
          <ac:chgData name="Rautaporras Petteri" userId="81ae4bc9-51ec-4b09-af2d-f08f9486593f" providerId="ADAL" clId="{54808FD7-2FC0-4CCE-B78A-DB3CE6BF021A}" dt="2024-05-07T07:22:46.820" v="227"/>
          <ac:graphicFrameMkLst>
            <pc:docMk/>
            <pc:sldMk cId="1648860859" sldId="2147373701"/>
            <ac:graphicFrameMk id="11" creationId="{5713692B-A1C8-24F2-CE06-F437D6B6CCD5}"/>
          </ac:graphicFrameMkLst>
        </pc:graphicFrameChg>
      </pc:sldChg>
      <pc:sldChg chg="modSp add mod">
        <pc:chgData name="Rautaporras Petteri" userId="81ae4bc9-51ec-4b09-af2d-f08f9486593f" providerId="ADAL" clId="{54808FD7-2FC0-4CCE-B78A-DB3CE6BF021A}" dt="2024-05-07T08:08:18.314" v="258" actId="14734"/>
        <pc:sldMkLst>
          <pc:docMk/>
          <pc:sldMk cId="2800263073" sldId="2147373702"/>
        </pc:sldMkLst>
        <pc:graphicFrameChg chg="modGraphic">
          <ac:chgData name="Rautaporras Petteri" userId="81ae4bc9-51ec-4b09-af2d-f08f9486593f" providerId="ADAL" clId="{54808FD7-2FC0-4CCE-B78A-DB3CE6BF021A}" dt="2024-05-07T08:08:18.314" v="258" actId="14734"/>
          <ac:graphicFrameMkLst>
            <pc:docMk/>
            <pc:sldMk cId="2800263073" sldId="2147373702"/>
            <ac:graphicFrameMk id="8" creationId="{DDAA66D6-906F-8DD3-6737-1CC93CA62A06}"/>
          </ac:graphicFrameMkLst>
        </pc:graphicFrameChg>
        <pc:graphicFrameChg chg="mod">
          <ac:chgData name="Rautaporras Petteri" userId="81ae4bc9-51ec-4b09-af2d-f08f9486593f" providerId="ADAL" clId="{54808FD7-2FC0-4CCE-B78A-DB3CE6BF021A}" dt="2024-05-07T07:22:47.899" v="231"/>
          <ac:graphicFrameMkLst>
            <pc:docMk/>
            <pc:sldMk cId="2800263073" sldId="2147373702"/>
            <ac:graphicFrameMk id="12" creationId="{7C6FD491-CFF9-6E7E-B47B-6458DC3865A7}"/>
          </ac:graphicFrameMkLst>
        </pc:graphicFrameChg>
      </pc:sldChg>
      <pc:sldChg chg="addSp delSp modSp new del mod">
        <pc:chgData name="Rautaporras Petteri" userId="81ae4bc9-51ec-4b09-af2d-f08f9486593f" providerId="ADAL" clId="{54808FD7-2FC0-4CCE-B78A-DB3CE6BF021A}" dt="2024-05-07T08:36:49.828" v="272" actId="47"/>
        <pc:sldMkLst>
          <pc:docMk/>
          <pc:sldMk cId="3428987870" sldId="2147373703"/>
        </pc:sldMkLst>
        <pc:spChg chg="mod">
          <ac:chgData name="Rautaporras Petteri" userId="81ae4bc9-51ec-4b09-af2d-f08f9486593f" providerId="ADAL" clId="{54808FD7-2FC0-4CCE-B78A-DB3CE6BF021A}" dt="2024-05-04T13:17:33.423" v="82" actId="20577"/>
          <ac:spMkLst>
            <pc:docMk/>
            <pc:sldMk cId="3428987870" sldId="2147373703"/>
            <ac:spMk id="2" creationId="{0CF175F0-716A-8220-0FC1-E9DA691F49F1}"/>
          </ac:spMkLst>
        </pc:spChg>
        <pc:spChg chg="del">
          <ac:chgData name="Rautaporras Petteri" userId="81ae4bc9-51ec-4b09-af2d-f08f9486593f" providerId="ADAL" clId="{54808FD7-2FC0-4CCE-B78A-DB3CE6BF021A}" dt="2024-05-04T13:17:46.654" v="85"/>
          <ac:spMkLst>
            <pc:docMk/>
            <pc:sldMk cId="3428987870" sldId="2147373703"/>
            <ac:spMk id="6" creationId="{BA3BFA32-157F-6D8B-32C3-16B72687A5EC}"/>
          </ac:spMkLst>
        </pc:spChg>
        <pc:spChg chg="mod">
          <ac:chgData name="Rautaporras Petteri" userId="81ae4bc9-51ec-4b09-af2d-f08f9486593f" providerId="ADAL" clId="{54808FD7-2FC0-4CCE-B78A-DB3CE6BF021A}" dt="2024-05-04T13:18:32.035" v="89" actId="20577"/>
          <ac:spMkLst>
            <pc:docMk/>
            <pc:sldMk cId="3428987870" sldId="2147373703"/>
            <ac:spMk id="7" creationId="{E4C3CDB9-9F28-150C-056F-AD8B9C97EEAF}"/>
          </ac:spMkLst>
        </pc:spChg>
        <pc:graphicFrameChg chg="add del mod">
          <ac:chgData name="Rautaporras Petteri" userId="81ae4bc9-51ec-4b09-af2d-f08f9486593f" providerId="ADAL" clId="{54808FD7-2FC0-4CCE-B78A-DB3CE6BF021A}" dt="2024-05-04T13:17:45.445" v="84" actId="21"/>
          <ac:graphicFrameMkLst>
            <pc:docMk/>
            <pc:sldMk cId="3428987870" sldId="2147373703"/>
            <ac:graphicFrameMk id="8" creationId="{3342417C-D03F-05F7-7BCF-5B58CAB2DE58}"/>
          </ac:graphicFrameMkLst>
        </pc:graphicFrameChg>
        <pc:graphicFrameChg chg="add mod">
          <ac:chgData name="Rautaporras Petteri" userId="81ae4bc9-51ec-4b09-af2d-f08f9486593f" providerId="ADAL" clId="{54808FD7-2FC0-4CCE-B78A-DB3CE6BF021A}" dt="2024-05-07T08:33:57.164" v="266"/>
          <ac:graphicFrameMkLst>
            <pc:docMk/>
            <pc:sldMk cId="3428987870" sldId="2147373703"/>
            <ac:graphicFrameMk id="9" creationId="{A8F41362-D92E-C2DE-4E45-48EC303B0B6A}"/>
          </ac:graphicFrameMkLst>
        </pc:graphicFrameChg>
      </pc:sldChg>
      <pc:sldChg chg="delSp modSp add mod">
        <pc:chgData name="Rautaporras Petteri" userId="81ae4bc9-51ec-4b09-af2d-f08f9486593f" providerId="ADAL" clId="{54808FD7-2FC0-4CCE-B78A-DB3CE6BF021A}" dt="2024-05-04T13:19:43.286" v="146" actId="1076"/>
        <pc:sldMkLst>
          <pc:docMk/>
          <pc:sldMk cId="680856229" sldId="2147373895"/>
        </pc:sldMkLst>
        <pc:spChg chg="del">
          <ac:chgData name="Rautaporras Petteri" userId="81ae4bc9-51ec-4b09-af2d-f08f9486593f" providerId="ADAL" clId="{54808FD7-2FC0-4CCE-B78A-DB3CE6BF021A}" dt="2024-05-04T13:19:19.992" v="91" actId="478"/>
          <ac:spMkLst>
            <pc:docMk/>
            <pc:sldMk cId="680856229" sldId="2147373895"/>
            <ac:spMk id="6" creationId="{C75C24C8-5B9E-3285-8C3A-95D697A61155}"/>
          </ac:spMkLst>
        </pc:spChg>
        <pc:spChg chg="mod">
          <ac:chgData name="Rautaporras Petteri" userId="81ae4bc9-51ec-4b09-af2d-f08f9486593f" providerId="ADAL" clId="{54808FD7-2FC0-4CCE-B78A-DB3CE6BF021A}" dt="2024-05-04T13:19:43.286" v="146" actId="1076"/>
          <ac:spMkLst>
            <pc:docMk/>
            <pc:sldMk cId="680856229" sldId="2147373895"/>
            <ac:spMk id="9" creationId="{00000000-0000-0000-0000-000000000000}"/>
          </ac:spMkLst>
        </pc:spChg>
        <pc:graphicFrameChg chg="mod">
          <ac:chgData name="Rautaporras Petteri" userId="81ae4bc9-51ec-4b09-af2d-f08f9486593f" providerId="ADAL" clId="{54808FD7-2FC0-4CCE-B78A-DB3CE6BF021A}" dt="2024-05-04T13:19:34.123" v="144" actId="1035"/>
          <ac:graphicFrameMkLst>
            <pc:docMk/>
            <pc:sldMk cId="680856229" sldId="2147373895"/>
            <ac:graphicFrameMk id="10" creationId="{D9D281A2-626B-21A5-C1F6-50E5987A2966}"/>
          </ac:graphicFrameMkLst>
        </pc:graphicFrameChg>
        <pc:graphicFrameChg chg="del">
          <ac:chgData name="Rautaporras Petteri" userId="81ae4bc9-51ec-4b09-af2d-f08f9486593f" providerId="ADAL" clId="{54808FD7-2FC0-4CCE-B78A-DB3CE6BF021A}" dt="2024-05-04T13:19:22.432" v="92" actId="478"/>
          <ac:graphicFrameMkLst>
            <pc:docMk/>
            <pc:sldMk cId="680856229" sldId="2147373895"/>
            <ac:graphicFrameMk id="12" creationId="{0925C510-345F-30E1-367A-AF9B262DD048}"/>
          </ac:graphicFrameMkLst>
        </pc:graphicFrameChg>
      </pc:sldChg>
      <pc:sldChg chg="modSp add del mod">
        <pc:chgData name="Rautaporras Petteri" userId="81ae4bc9-51ec-4b09-af2d-f08f9486593f" providerId="ADAL" clId="{54808FD7-2FC0-4CCE-B78A-DB3CE6BF021A}" dt="2024-05-04T13:25:30.814" v="180" actId="47"/>
        <pc:sldMkLst>
          <pc:docMk/>
          <pc:sldMk cId="977824142" sldId="2147373896"/>
        </pc:sldMkLst>
        <pc:spChg chg="mod">
          <ac:chgData name="Rautaporras Petteri" userId="81ae4bc9-51ec-4b09-af2d-f08f9486593f" providerId="ADAL" clId="{54808FD7-2FC0-4CCE-B78A-DB3CE6BF021A}" dt="2024-05-04T13:25:14.268" v="175" actId="1076"/>
          <ac:spMkLst>
            <pc:docMk/>
            <pc:sldMk cId="977824142" sldId="2147373896"/>
            <ac:spMk id="7" creationId="{00000000-0000-0000-0000-000000000000}"/>
          </ac:spMkLst>
        </pc:spChg>
      </pc:sldChg>
      <pc:sldChg chg="new del">
        <pc:chgData name="Rautaporras Petteri" userId="81ae4bc9-51ec-4b09-af2d-f08f9486593f" providerId="ADAL" clId="{54808FD7-2FC0-4CCE-B78A-DB3CE6BF021A}" dt="2024-05-04T13:21:16.569" v="153" actId="47"/>
        <pc:sldMkLst>
          <pc:docMk/>
          <pc:sldMk cId="850952774" sldId="2147373897"/>
        </pc:sldMkLst>
      </pc:sldChg>
      <pc:sldChg chg="addSp delSp modSp new mod ord">
        <pc:chgData name="Rautaporras Petteri" userId="81ae4bc9-51ec-4b09-af2d-f08f9486593f" providerId="ADAL" clId="{54808FD7-2FC0-4CCE-B78A-DB3CE6BF021A}" dt="2024-05-07T08:30:56.580" v="261" actId="27918"/>
        <pc:sldMkLst>
          <pc:docMk/>
          <pc:sldMk cId="3048024969" sldId="2147373898"/>
        </pc:sldMkLst>
        <pc:spChg chg="mod">
          <ac:chgData name="Rautaporras Petteri" userId="81ae4bc9-51ec-4b09-af2d-f08f9486593f" providerId="ADAL" clId="{54808FD7-2FC0-4CCE-B78A-DB3CE6BF021A}" dt="2024-05-04T13:21:25.469" v="155" actId="20577"/>
          <ac:spMkLst>
            <pc:docMk/>
            <pc:sldMk cId="3048024969" sldId="2147373898"/>
            <ac:spMk id="2" creationId="{6566103E-6420-D5F8-DFF6-E49BC2F69F8B}"/>
          </ac:spMkLst>
        </pc:spChg>
        <pc:spChg chg="del">
          <ac:chgData name="Rautaporras Petteri" userId="81ae4bc9-51ec-4b09-af2d-f08f9486593f" providerId="ADAL" clId="{54808FD7-2FC0-4CCE-B78A-DB3CE6BF021A}" dt="2024-05-04T13:21:34.990" v="156" actId="478"/>
          <ac:spMkLst>
            <pc:docMk/>
            <pc:sldMk cId="3048024969" sldId="2147373898"/>
            <ac:spMk id="6" creationId="{8D4CFBC8-A3A9-AC99-2AAF-6B7F6DDED133}"/>
          </ac:spMkLst>
        </pc:spChg>
        <pc:spChg chg="mod">
          <ac:chgData name="Rautaporras Petteri" userId="81ae4bc9-51ec-4b09-af2d-f08f9486593f" providerId="ADAL" clId="{54808FD7-2FC0-4CCE-B78A-DB3CE6BF021A}" dt="2024-05-04T13:21:47.318" v="160" actId="14100"/>
          <ac:spMkLst>
            <pc:docMk/>
            <pc:sldMk cId="3048024969" sldId="2147373898"/>
            <ac:spMk id="7" creationId="{B02279A4-A6B8-B106-C28E-2D0BFE96462D}"/>
          </ac:spMkLst>
        </pc:spChg>
        <pc:spChg chg="add mod">
          <ac:chgData name="Rautaporras Petteri" userId="81ae4bc9-51ec-4b09-af2d-f08f9486593f" providerId="ADAL" clId="{54808FD7-2FC0-4CCE-B78A-DB3CE6BF021A}" dt="2024-05-07T08:29:21.342" v="259" actId="14100"/>
          <ac:spMkLst>
            <pc:docMk/>
            <pc:sldMk cId="3048024969" sldId="2147373898"/>
            <ac:spMk id="9" creationId="{8FE5459F-3D3A-A5C4-3873-E5BDABE5CAA4}"/>
          </ac:spMkLst>
        </pc:spChg>
        <pc:graphicFrameChg chg="add mod">
          <ac:chgData name="Rautaporras Petteri" userId="81ae4bc9-51ec-4b09-af2d-f08f9486593f" providerId="ADAL" clId="{54808FD7-2FC0-4CCE-B78A-DB3CE6BF021A}" dt="2024-05-04T13:21:35.923" v="157"/>
          <ac:graphicFrameMkLst>
            <pc:docMk/>
            <pc:sldMk cId="3048024969" sldId="2147373898"/>
            <ac:graphicFrameMk id="8" creationId="{035D80F7-A09B-4859-CFCF-21031303E098}"/>
          </ac:graphicFrameMkLst>
        </pc:graphicFrameChg>
      </pc:sldChg>
      <pc:sldChg chg="addSp delSp modSp new mod">
        <pc:chgData name="Rautaporras Petteri" userId="81ae4bc9-51ec-4b09-af2d-f08f9486593f" providerId="ADAL" clId="{54808FD7-2FC0-4CCE-B78A-DB3CE6BF021A}" dt="2024-05-07T07:28:34.565" v="238" actId="27918"/>
        <pc:sldMkLst>
          <pc:docMk/>
          <pc:sldMk cId="3259619369" sldId="2147373899"/>
        </pc:sldMkLst>
        <pc:spChg chg="mod">
          <ac:chgData name="Rautaporras Petteri" userId="81ae4bc9-51ec-4b09-af2d-f08f9486593f" providerId="ADAL" clId="{54808FD7-2FC0-4CCE-B78A-DB3CE6BF021A}" dt="2024-05-04T13:22:15.998" v="166" actId="20577"/>
          <ac:spMkLst>
            <pc:docMk/>
            <pc:sldMk cId="3259619369" sldId="2147373899"/>
            <ac:spMk id="2" creationId="{7A5AFB0B-ECEF-4709-277D-67079B995EF7}"/>
          </ac:spMkLst>
        </pc:spChg>
        <pc:spChg chg="del">
          <ac:chgData name="Rautaporras Petteri" userId="81ae4bc9-51ec-4b09-af2d-f08f9486593f" providerId="ADAL" clId="{54808FD7-2FC0-4CCE-B78A-DB3CE6BF021A}" dt="2024-05-04T13:25:09.517" v="173" actId="478"/>
          <ac:spMkLst>
            <pc:docMk/>
            <pc:sldMk cId="3259619369" sldId="2147373899"/>
            <ac:spMk id="6" creationId="{E52F6084-323E-93F8-4F79-601C13F136D3}"/>
          </ac:spMkLst>
        </pc:spChg>
        <pc:spChg chg="mod">
          <ac:chgData name="Rautaporras Petteri" userId="81ae4bc9-51ec-4b09-af2d-f08f9486593f" providerId="ADAL" clId="{54808FD7-2FC0-4CCE-B78A-DB3CE6BF021A}" dt="2024-05-04T13:25:22.411" v="178" actId="20577"/>
          <ac:spMkLst>
            <pc:docMk/>
            <pc:sldMk cId="3259619369" sldId="2147373899"/>
            <ac:spMk id="7" creationId="{EA85B229-371B-BADE-166D-1D6674E8ED31}"/>
          </ac:spMkLst>
        </pc:spChg>
        <pc:graphicFrameChg chg="add mod">
          <ac:chgData name="Rautaporras Petteri" userId="81ae4bc9-51ec-4b09-af2d-f08f9486593f" providerId="ADAL" clId="{54808FD7-2FC0-4CCE-B78A-DB3CE6BF021A}" dt="2024-05-04T13:25:10.481" v="174"/>
          <ac:graphicFrameMkLst>
            <pc:docMk/>
            <pc:sldMk cId="3259619369" sldId="2147373899"/>
            <ac:graphicFrameMk id="8" creationId="{D2B5BCAD-00A2-2C9D-24A1-53F4FAD1F1CD}"/>
          </ac:graphicFrameMkLst>
        </pc:graphicFrameChg>
      </pc:sldChg>
      <pc:sldChg chg="addSp delSp modSp add mod">
        <pc:chgData name="Rautaporras Petteri" userId="81ae4bc9-51ec-4b09-af2d-f08f9486593f" providerId="ADAL" clId="{54808FD7-2FC0-4CCE-B78A-DB3CE6BF021A}" dt="2024-05-07T08:36:24.757" v="271"/>
        <pc:sldMkLst>
          <pc:docMk/>
          <pc:sldMk cId="1221433442" sldId="2147373900"/>
        </pc:sldMkLst>
        <pc:spChg chg="add del mod">
          <ac:chgData name="Rautaporras Petteri" userId="81ae4bc9-51ec-4b09-af2d-f08f9486593f" providerId="ADAL" clId="{54808FD7-2FC0-4CCE-B78A-DB3CE6BF021A}" dt="2024-05-07T08:36:24.757" v="271"/>
          <ac:spMkLst>
            <pc:docMk/>
            <pc:sldMk cId="1221433442" sldId="2147373900"/>
            <ac:spMk id="8" creationId="{06BE983B-3EF7-AE73-D4AB-21C7A99966BE}"/>
          </ac:spMkLst>
        </pc:spChg>
        <pc:graphicFrameChg chg="del">
          <ac:chgData name="Rautaporras Petteri" userId="81ae4bc9-51ec-4b09-af2d-f08f9486593f" providerId="ADAL" clId="{54808FD7-2FC0-4CCE-B78A-DB3CE6BF021A}" dt="2024-05-07T08:36:00.509" v="268" actId="478"/>
          <ac:graphicFrameMkLst>
            <pc:docMk/>
            <pc:sldMk cId="1221433442" sldId="2147373900"/>
            <ac:graphicFrameMk id="9" creationId="{A8F41362-D92E-C2DE-4E45-48EC303B0B6A}"/>
          </ac:graphicFrameMkLst>
        </pc:graphicFrameChg>
        <pc:graphicFrameChg chg="add del mod">
          <ac:chgData name="Rautaporras Petteri" userId="81ae4bc9-51ec-4b09-af2d-f08f9486593f" providerId="ADAL" clId="{54808FD7-2FC0-4CCE-B78A-DB3CE6BF021A}" dt="2024-05-07T08:36:23.729" v="270" actId="21"/>
          <ac:graphicFrameMkLst>
            <pc:docMk/>
            <pc:sldMk cId="1221433442" sldId="2147373900"/>
            <ac:graphicFrameMk id="10" creationId="{FB2F76C7-9092-1794-F6C2-AC1C632C746B}"/>
          </ac:graphicFrameMkLst>
        </pc:graphicFrameChg>
        <pc:graphicFrameChg chg="add mod">
          <ac:chgData name="Rautaporras Petteri" userId="81ae4bc9-51ec-4b09-af2d-f08f9486593f" providerId="ADAL" clId="{54808FD7-2FC0-4CCE-B78A-DB3CE6BF021A}" dt="2024-05-07T08:36:24.757" v="271"/>
          <ac:graphicFrameMkLst>
            <pc:docMk/>
            <pc:sldMk cId="1221433442" sldId="2147373900"/>
            <ac:graphicFrameMk id="11" creationId="{C7AFAD7C-B694-89FB-1DC9-7D2D51A02684}"/>
          </ac:graphicFrameMkLst>
        </pc:graphicFrameChg>
      </pc:sldChg>
    </pc:docChg>
  </pc:docChgLst>
  <pc:docChgLst>
    <pc:chgData name="Rautaporras Petteri" userId="81ae4bc9-51ec-4b09-af2d-f08f9486593f" providerId="ADAL" clId="{98750B98-E74F-4CBB-9A04-15A6F5D4186A}"/>
    <pc:docChg chg="undo custSel addSld delSld modSld sldOrd">
      <pc:chgData name="Rautaporras Petteri" userId="81ae4bc9-51ec-4b09-af2d-f08f9486593f" providerId="ADAL" clId="{98750B98-E74F-4CBB-9A04-15A6F5D4186A}" dt="2023-08-08T16:27:33.066" v="950"/>
      <pc:docMkLst>
        <pc:docMk/>
      </pc:docMkLst>
      <pc:sldChg chg="modSp del">
        <pc:chgData name="Rautaporras Petteri" userId="81ae4bc9-51ec-4b09-af2d-f08f9486593f" providerId="ADAL" clId="{98750B98-E74F-4CBB-9A04-15A6F5D4186A}" dt="2023-08-02T05:08:00.765" v="293" actId="47"/>
        <pc:sldMkLst>
          <pc:docMk/>
          <pc:sldMk cId="2652551335" sldId="260"/>
        </pc:sldMkLst>
        <pc:graphicFrameChg chg="mod">
          <ac:chgData name="Rautaporras Petteri" userId="81ae4bc9-51ec-4b09-af2d-f08f9486593f" providerId="ADAL" clId="{98750B98-E74F-4CBB-9A04-15A6F5D4186A}" dt="2023-08-02T05:07:55.385" v="291"/>
          <ac:graphicFrameMkLst>
            <pc:docMk/>
            <pc:sldMk cId="2652551335" sldId="260"/>
            <ac:graphicFrameMk id="9" creationId="{00000000-0000-0000-0000-000000000000}"/>
          </ac:graphicFrameMkLst>
        </pc:graphicFrameChg>
      </pc:sldChg>
      <pc:sldChg chg="modSp mod ord">
        <pc:chgData name="Rautaporras Petteri" userId="81ae4bc9-51ec-4b09-af2d-f08f9486593f" providerId="ADAL" clId="{98750B98-E74F-4CBB-9A04-15A6F5D4186A}" dt="2023-08-06T16:03:22.403" v="856"/>
        <pc:sldMkLst>
          <pc:docMk/>
          <pc:sldMk cId="3646882213" sldId="261"/>
        </pc:sldMkLst>
        <pc:spChg chg="mod">
          <ac:chgData name="Rautaporras Petteri" userId="81ae4bc9-51ec-4b09-af2d-f08f9486593f" providerId="ADAL" clId="{98750B98-E74F-4CBB-9A04-15A6F5D4186A}" dt="2023-08-02T05:07:27.351" v="282" actId="20577"/>
          <ac:spMkLst>
            <pc:docMk/>
            <pc:sldMk cId="3646882213" sldId="261"/>
            <ac:spMk id="2" creationId="{00000000-0000-0000-0000-000000000000}"/>
          </ac:spMkLst>
        </pc:spChg>
        <pc:spChg chg="mod">
          <ac:chgData name="Rautaporras Petteri" userId="81ae4bc9-51ec-4b09-af2d-f08f9486593f" providerId="ADAL" clId="{98750B98-E74F-4CBB-9A04-15A6F5D4186A}" dt="2023-08-05T08:32:51.971" v="766" actId="1076"/>
          <ac:spMkLst>
            <pc:docMk/>
            <pc:sldMk cId="3646882213" sldId="261"/>
            <ac:spMk id="6" creationId="{815DB812-F904-48F1-9852-B67975901CAC}"/>
          </ac:spMkLst>
        </pc:spChg>
        <pc:graphicFrameChg chg="mod">
          <ac:chgData name="Rautaporras Petteri" userId="81ae4bc9-51ec-4b09-af2d-f08f9486593f" providerId="ADAL" clId="{98750B98-E74F-4CBB-9A04-15A6F5D4186A}" dt="2023-08-06T16:03:22.403" v="856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 del mod">
        <pc:chgData name="Rautaporras Petteri" userId="81ae4bc9-51ec-4b09-af2d-f08f9486593f" providerId="ADAL" clId="{98750B98-E74F-4CBB-9A04-15A6F5D4186A}" dt="2023-08-05T12:35:29.631" v="833" actId="47"/>
        <pc:sldMkLst>
          <pc:docMk/>
          <pc:sldMk cId="299574909" sldId="272"/>
        </pc:sldMkLst>
        <pc:spChg chg="mod">
          <ac:chgData name="Rautaporras Petteri" userId="81ae4bc9-51ec-4b09-af2d-f08f9486593f" providerId="ADAL" clId="{98750B98-E74F-4CBB-9A04-15A6F5D4186A}" dt="2023-06-29T05:32:54.314" v="12" actId="20577"/>
          <ac:spMkLst>
            <pc:docMk/>
            <pc:sldMk cId="299574909" sldId="272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8750B98-E74F-4CBB-9A04-15A6F5D4186A}" dt="2023-08-05T10:21:13.880" v="776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98750B98-E74F-4CBB-9A04-15A6F5D4186A}" dt="2023-08-06T16:03:24.197" v="858"/>
        <pc:sldMkLst>
          <pc:docMk/>
          <pc:sldMk cId="2558427506" sldId="276"/>
        </pc:sldMkLst>
        <pc:spChg chg="mod">
          <ac:chgData name="Rautaporras Petteri" userId="81ae4bc9-51ec-4b09-af2d-f08f9486593f" providerId="ADAL" clId="{98750B98-E74F-4CBB-9A04-15A6F5D4186A}" dt="2023-08-02T05:20:40.322" v="454" actId="20577"/>
          <ac:spMkLst>
            <pc:docMk/>
            <pc:sldMk cId="2558427506" sldId="276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8750B98-E74F-4CBB-9A04-15A6F5D4186A}" dt="2023-08-06T16:03:24.197" v="858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98750B98-E74F-4CBB-9A04-15A6F5D4186A}" dt="2023-08-06T16:03:23.563" v="857"/>
        <pc:sldMkLst>
          <pc:docMk/>
          <pc:sldMk cId="234392101" sldId="283"/>
        </pc:sldMkLst>
        <pc:graphicFrameChg chg="mod">
          <ac:chgData name="Rautaporras Petteri" userId="81ae4bc9-51ec-4b09-af2d-f08f9486593f" providerId="ADAL" clId="{98750B98-E74F-4CBB-9A04-15A6F5D4186A}" dt="2023-08-06T16:03:23.563" v="857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 mod">
        <pc:chgData name="Rautaporras Petteri" userId="81ae4bc9-51ec-4b09-af2d-f08f9486593f" providerId="ADAL" clId="{98750B98-E74F-4CBB-9A04-15A6F5D4186A}" dt="2023-08-06T16:03:24.564" v="859"/>
        <pc:sldMkLst>
          <pc:docMk/>
          <pc:sldMk cId="536686186" sldId="285"/>
        </pc:sldMkLst>
        <pc:spChg chg="mod">
          <ac:chgData name="Rautaporras Petteri" userId="81ae4bc9-51ec-4b09-af2d-f08f9486593f" providerId="ADAL" clId="{98750B98-E74F-4CBB-9A04-15A6F5D4186A}" dt="2023-08-02T05:20:51.873" v="455"/>
          <ac:spMkLst>
            <pc:docMk/>
            <pc:sldMk cId="536686186" sldId="285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8750B98-E74F-4CBB-9A04-15A6F5D4186A}" dt="2023-08-06T16:03:24.564" v="859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 mod">
        <pc:chgData name="Rautaporras Petteri" userId="81ae4bc9-51ec-4b09-af2d-f08f9486593f" providerId="ADAL" clId="{98750B98-E74F-4CBB-9A04-15A6F5D4186A}" dt="2023-08-07T07:49:03.013" v="923" actId="27918"/>
        <pc:sldMkLst>
          <pc:docMk/>
          <pc:sldMk cId="1883353922" sldId="1049"/>
        </pc:sldMkLst>
        <pc:spChg chg="mod">
          <ac:chgData name="Rautaporras Petteri" userId="81ae4bc9-51ec-4b09-af2d-f08f9486593f" providerId="ADAL" clId="{98750B98-E74F-4CBB-9A04-15A6F5D4186A}" dt="2023-08-02T05:19:28.177" v="441" actId="20577"/>
          <ac:spMkLst>
            <pc:docMk/>
            <pc:sldMk cId="1883353922" sldId="1049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98750B98-E74F-4CBB-9A04-15A6F5D4186A}" dt="2023-08-05T07:52:13.866" v="508" actId="20577"/>
          <ac:graphicFrameMkLst>
            <pc:docMk/>
            <pc:sldMk cId="1883353922" sldId="1049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98750B98-E74F-4CBB-9A04-15A6F5D4186A}" dt="2023-08-02T05:15:34.656" v="388" actId="14100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98750B98-E74F-4CBB-9A04-15A6F5D4186A}" dt="2023-08-07T07:42:23.039" v="918" actId="27918"/>
        <pc:sldMkLst>
          <pc:docMk/>
          <pc:sldMk cId="1255078131" sldId="1051"/>
        </pc:sldMkLst>
        <pc:spChg chg="mod">
          <ac:chgData name="Rautaporras Petteri" userId="81ae4bc9-51ec-4b09-af2d-f08f9486593f" providerId="ADAL" clId="{98750B98-E74F-4CBB-9A04-15A6F5D4186A}" dt="2023-08-02T05:10:23.496" v="323" actId="20577"/>
          <ac:spMkLst>
            <pc:docMk/>
            <pc:sldMk cId="1255078131" sldId="1051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8750B98-E74F-4CBB-9A04-15A6F5D4186A}" dt="2023-08-02T05:11:16.096" v="342"/>
          <ac:graphicFrameMkLst>
            <pc:docMk/>
            <pc:sldMk cId="1255078131" sldId="1051"/>
            <ac:graphicFrameMk id="8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98750B98-E74F-4CBB-9A04-15A6F5D4186A}" dt="2023-08-07T07:48:08.650" v="921" actId="27918"/>
        <pc:sldMkLst>
          <pc:docMk/>
          <pc:sldMk cId="3461487886" sldId="1065"/>
        </pc:sldMkLst>
        <pc:spChg chg="mod">
          <ac:chgData name="Rautaporras Petteri" userId="81ae4bc9-51ec-4b09-af2d-f08f9486593f" providerId="ADAL" clId="{98750B98-E74F-4CBB-9A04-15A6F5D4186A}" dt="2023-08-02T05:17:28.457" v="431" actId="20577"/>
          <ac:spMkLst>
            <pc:docMk/>
            <pc:sldMk cId="3461487886" sldId="1065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98750B98-E74F-4CBB-9A04-15A6F5D4186A}" dt="2023-08-05T08:14:07.553" v="646" actId="2057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del">
        <pc:chgData name="Rautaporras Petteri" userId="81ae4bc9-51ec-4b09-af2d-f08f9486593f" providerId="ADAL" clId="{98750B98-E74F-4CBB-9A04-15A6F5D4186A}" dt="2023-08-02T05:07:59.522" v="292" actId="47"/>
        <pc:sldMkLst>
          <pc:docMk/>
          <pc:sldMk cId="2761754" sldId="1069"/>
        </pc:sldMkLst>
      </pc:sldChg>
      <pc:sldChg chg="modSp mod">
        <pc:chgData name="Rautaporras Petteri" userId="81ae4bc9-51ec-4b09-af2d-f08f9486593f" providerId="ADAL" clId="{98750B98-E74F-4CBB-9A04-15A6F5D4186A}" dt="2023-08-08T16:27:33.066" v="950"/>
        <pc:sldMkLst>
          <pc:docMk/>
          <pc:sldMk cId="2570435169" sldId="1106"/>
        </pc:sldMkLst>
        <pc:spChg chg="mod">
          <ac:chgData name="Rautaporras Petteri" userId="81ae4bc9-51ec-4b09-af2d-f08f9486593f" providerId="ADAL" clId="{98750B98-E74F-4CBB-9A04-15A6F5D4186A}" dt="2023-08-06T08:24:14.543" v="838" actId="20577"/>
          <ac:spMkLst>
            <pc:docMk/>
            <pc:sldMk cId="2570435169" sldId="1106"/>
            <ac:spMk id="2" creationId="{7A8D8436-3A0B-FB1F-ED09-125E85B5A587}"/>
          </ac:spMkLst>
        </pc:spChg>
        <pc:graphicFrameChg chg="mod">
          <ac:chgData name="Rautaporras Petteri" userId="81ae4bc9-51ec-4b09-af2d-f08f9486593f" providerId="ADAL" clId="{98750B98-E74F-4CBB-9A04-15A6F5D4186A}" dt="2023-08-08T16:27:33.066" v="950"/>
          <ac:graphicFrameMkLst>
            <pc:docMk/>
            <pc:sldMk cId="2570435169" sldId="1106"/>
            <ac:graphicFrameMk id="9" creationId="{E8600354-AE1F-7EF4-9EEA-D98DB388BE1F}"/>
          </ac:graphicFrameMkLst>
        </pc:graphicFrameChg>
      </pc:sldChg>
      <pc:sldChg chg="modSp">
        <pc:chgData name="Rautaporras Petteri" userId="81ae4bc9-51ec-4b09-af2d-f08f9486593f" providerId="ADAL" clId="{98750B98-E74F-4CBB-9A04-15A6F5D4186A}" dt="2023-08-06T16:10:40.866" v="864"/>
        <pc:sldMkLst>
          <pc:docMk/>
          <pc:sldMk cId="3588709971" sldId="1118"/>
        </pc:sldMkLst>
        <pc:graphicFrameChg chg="mod">
          <ac:chgData name="Rautaporras Petteri" userId="81ae4bc9-51ec-4b09-af2d-f08f9486593f" providerId="ADAL" clId="{98750B98-E74F-4CBB-9A04-15A6F5D4186A}" dt="2023-08-06T16:10:40.866" v="864"/>
          <ac:graphicFrameMkLst>
            <pc:docMk/>
            <pc:sldMk cId="3588709971" sldId="1118"/>
            <ac:graphicFrameMk id="9" creationId="{77D08159-59A8-4D26-8835-EADDC01FB2C4}"/>
          </ac:graphicFrameMkLst>
        </pc:graphicFrameChg>
      </pc:sldChg>
      <pc:sldChg chg="modSp mod">
        <pc:chgData name="Rautaporras Petteri" userId="81ae4bc9-51ec-4b09-af2d-f08f9486593f" providerId="ADAL" clId="{98750B98-E74F-4CBB-9A04-15A6F5D4186A}" dt="2023-08-07T07:59:06.154" v="925" actId="27918"/>
        <pc:sldMkLst>
          <pc:docMk/>
          <pc:sldMk cId="616389290" sldId="2076137434"/>
        </pc:sldMkLst>
        <pc:spChg chg="mod">
          <ac:chgData name="Rautaporras Petteri" userId="81ae4bc9-51ec-4b09-af2d-f08f9486593f" providerId="ADAL" clId="{98750B98-E74F-4CBB-9A04-15A6F5D4186A}" dt="2023-08-02T05:17:38.075" v="433" actId="20577"/>
          <ac:spMkLst>
            <pc:docMk/>
            <pc:sldMk cId="616389290" sldId="2076137434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98750B98-E74F-4CBB-9A04-15A6F5D4186A}" dt="2023-08-05T08:16:29.792" v="684" actId="20577"/>
          <ac:graphicFrameMkLst>
            <pc:docMk/>
            <pc:sldMk cId="616389290" sldId="2076137434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98750B98-E74F-4CBB-9A04-15A6F5D4186A}" dt="2023-08-07T08:01:57.555" v="929" actId="27918"/>
        <pc:sldMkLst>
          <pc:docMk/>
          <pc:sldMk cId="3005809879" sldId="2076137435"/>
        </pc:sldMkLst>
        <pc:spChg chg="mod">
          <ac:chgData name="Rautaporras Petteri" userId="81ae4bc9-51ec-4b09-af2d-f08f9486593f" providerId="ADAL" clId="{98750B98-E74F-4CBB-9A04-15A6F5D4186A}" dt="2023-08-02T05:17:46.331" v="435" actId="20577"/>
          <ac:spMkLst>
            <pc:docMk/>
            <pc:sldMk cId="3005809879" sldId="2076137435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98750B98-E74F-4CBB-9A04-15A6F5D4186A}" dt="2023-08-05T08:36:24.218" v="768" actId="20577"/>
          <ac:graphicFrameMkLst>
            <pc:docMk/>
            <pc:sldMk cId="3005809879" sldId="2076137435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98750B98-E74F-4CBB-9A04-15A6F5D4186A}" dt="2023-08-07T08:24:53.867" v="935" actId="27918"/>
        <pc:sldMkLst>
          <pc:docMk/>
          <pc:sldMk cId="2573698252" sldId="2076137436"/>
        </pc:sldMkLst>
        <pc:spChg chg="mod">
          <ac:chgData name="Rautaporras Petteri" userId="81ae4bc9-51ec-4b09-af2d-f08f9486593f" providerId="ADAL" clId="{98750B98-E74F-4CBB-9A04-15A6F5D4186A}" dt="2023-08-02T05:19:09.137" v="436"/>
          <ac:spMkLst>
            <pc:docMk/>
            <pc:sldMk cId="2573698252" sldId="2076137436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98750B98-E74F-4CBB-9A04-15A6F5D4186A}" dt="2023-08-05T08:24:30.062" v="743" actId="20577"/>
          <ac:graphicFrameMkLst>
            <pc:docMk/>
            <pc:sldMk cId="2573698252" sldId="2076137436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98750B98-E74F-4CBB-9A04-15A6F5D4186A}" dt="2023-08-07T08:28:02.696" v="939" actId="27918"/>
        <pc:sldMkLst>
          <pc:docMk/>
          <pc:sldMk cId="3105830212" sldId="2076137437"/>
        </pc:sldMkLst>
        <pc:spChg chg="mod">
          <ac:chgData name="Rautaporras Petteri" userId="81ae4bc9-51ec-4b09-af2d-f08f9486593f" providerId="ADAL" clId="{98750B98-E74F-4CBB-9A04-15A6F5D4186A}" dt="2023-08-02T05:19:13.789" v="437"/>
          <ac:spMkLst>
            <pc:docMk/>
            <pc:sldMk cId="3105830212" sldId="2076137437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98750B98-E74F-4CBB-9A04-15A6F5D4186A}" dt="2023-08-05T08:27:07.292" v="754" actId="20577"/>
          <ac:graphicFrameMkLst>
            <pc:docMk/>
            <pc:sldMk cId="3105830212" sldId="2076137437"/>
            <ac:graphicFrameMk id="13" creationId="{72A86167-D5BD-4726-B1B9-B713E6D1CFA0}"/>
          </ac:graphicFrameMkLst>
        </pc:graphicFrameChg>
      </pc:sldChg>
      <pc:sldChg chg="modSp mod">
        <pc:chgData name="Rautaporras Petteri" userId="81ae4bc9-51ec-4b09-af2d-f08f9486593f" providerId="ADAL" clId="{98750B98-E74F-4CBB-9A04-15A6F5D4186A}" dt="2023-08-07T08:00:13.153" v="927" actId="27918"/>
        <pc:sldMkLst>
          <pc:docMk/>
          <pc:sldMk cId="1512936188" sldId="2076137438"/>
        </pc:sldMkLst>
        <pc:spChg chg="mod">
          <ac:chgData name="Rautaporras Petteri" userId="81ae4bc9-51ec-4b09-af2d-f08f9486593f" providerId="ADAL" clId="{98750B98-E74F-4CBB-9A04-15A6F5D4186A}" dt="2023-08-02T05:19:34.700" v="442"/>
          <ac:spMkLst>
            <pc:docMk/>
            <pc:sldMk cId="1512936188" sldId="2076137438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98750B98-E74F-4CBB-9A04-15A6F5D4186A}" dt="2023-08-02T05:15:57.575" v="393" actId="14100"/>
          <ac:graphicFrameMkLst>
            <pc:docMk/>
            <pc:sldMk cId="1512936188" sldId="2076137438"/>
            <ac:graphicFrameMk id="6" creationId="{FE6168A2-CFDC-F5EF-B2FF-DEDAD4BE3F18}"/>
          </ac:graphicFrameMkLst>
        </pc:graphicFrameChg>
        <pc:graphicFrameChg chg="mod modGraphic">
          <ac:chgData name="Rautaporras Petteri" userId="81ae4bc9-51ec-4b09-af2d-f08f9486593f" providerId="ADAL" clId="{98750B98-E74F-4CBB-9A04-15A6F5D4186A}" dt="2023-08-05T07:55:28.186" v="544" actId="20577"/>
          <ac:graphicFrameMkLst>
            <pc:docMk/>
            <pc:sldMk cId="1512936188" sldId="2076137438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98750B98-E74F-4CBB-9A04-15A6F5D4186A}" dt="2023-08-07T08:18:51.599" v="931" actId="27918"/>
        <pc:sldMkLst>
          <pc:docMk/>
          <pc:sldMk cId="1445491431" sldId="2076137439"/>
        </pc:sldMkLst>
        <pc:spChg chg="mod">
          <ac:chgData name="Rautaporras Petteri" userId="81ae4bc9-51ec-4b09-af2d-f08f9486593f" providerId="ADAL" clId="{98750B98-E74F-4CBB-9A04-15A6F5D4186A}" dt="2023-08-02T05:19:38.893" v="443"/>
          <ac:spMkLst>
            <pc:docMk/>
            <pc:sldMk cId="1445491431" sldId="2076137439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98750B98-E74F-4CBB-9A04-15A6F5D4186A}" dt="2023-08-02T05:16:26.120" v="399" actId="14100"/>
          <ac:graphicFrameMkLst>
            <pc:docMk/>
            <pc:sldMk cId="1445491431" sldId="2076137439"/>
            <ac:graphicFrameMk id="6" creationId="{24A5038C-172E-97A3-E22A-A96CC5E582CF}"/>
          </ac:graphicFrameMkLst>
        </pc:graphicFrameChg>
        <pc:graphicFrameChg chg="mod modGraphic">
          <ac:chgData name="Rautaporras Petteri" userId="81ae4bc9-51ec-4b09-af2d-f08f9486593f" providerId="ADAL" clId="{98750B98-E74F-4CBB-9A04-15A6F5D4186A}" dt="2023-08-05T07:56:59.543" v="570" actId="20577"/>
          <ac:graphicFrameMkLst>
            <pc:docMk/>
            <pc:sldMk cId="1445491431" sldId="2076137439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98750B98-E74F-4CBB-9A04-15A6F5D4186A}" dt="2023-08-07T08:26:15.771" v="937" actId="27918"/>
        <pc:sldMkLst>
          <pc:docMk/>
          <pc:sldMk cId="548278419" sldId="2076137440"/>
        </pc:sldMkLst>
        <pc:spChg chg="mod">
          <ac:chgData name="Rautaporras Petteri" userId="81ae4bc9-51ec-4b09-af2d-f08f9486593f" providerId="ADAL" clId="{98750B98-E74F-4CBB-9A04-15A6F5D4186A}" dt="2023-08-02T05:19:43.055" v="444"/>
          <ac:spMkLst>
            <pc:docMk/>
            <pc:sldMk cId="548278419" sldId="2076137440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98750B98-E74F-4CBB-9A04-15A6F5D4186A}" dt="2023-08-02T05:16:48.359" v="405" actId="14100"/>
          <ac:graphicFrameMkLst>
            <pc:docMk/>
            <pc:sldMk cId="548278419" sldId="2076137440"/>
            <ac:graphicFrameMk id="6" creationId="{DE057B59-8B2A-44A1-0384-C8EDB42F4E12}"/>
          </ac:graphicFrameMkLst>
        </pc:graphicFrameChg>
        <pc:graphicFrameChg chg="mod modGraphic">
          <ac:chgData name="Rautaporras Petteri" userId="81ae4bc9-51ec-4b09-af2d-f08f9486593f" providerId="ADAL" clId="{98750B98-E74F-4CBB-9A04-15A6F5D4186A}" dt="2023-08-05T07:59:06.809" v="601" actId="20577"/>
          <ac:graphicFrameMkLst>
            <pc:docMk/>
            <pc:sldMk cId="548278419" sldId="2076137440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98750B98-E74F-4CBB-9A04-15A6F5D4186A}" dt="2023-08-07T08:28:42.921" v="941" actId="27918"/>
        <pc:sldMkLst>
          <pc:docMk/>
          <pc:sldMk cId="2080301044" sldId="2076137441"/>
        </pc:sldMkLst>
        <pc:spChg chg="mod">
          <ac:chgData name="Rautaporras Petteri" userId="81ae4bc9-51ec-4b09-af2d-f08f9486593f" providerId="ADAL" clId="{98750B98-E74F-4CBB-9A04-15A6F5D4186A}" dt="2023-08-02T05:19:47.421" v="445"/>
          <ac:spMkLst>
            <pc:docMk/>
            <pc:sldMk cId="2080301044" sldId="2076137441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98750B98-E74F-4CBB-9A04-15A6F5D4186A}" dt="2023-08-02T05:17:04.967" v="409" actId="14100"/>
          <ac:graphicFrameMkLst>
            <pc:docMk/>
            <pc:sldMk cId="2080301044" sldId="2076137441"/>
            <ac:graphicFrameMk id="6" creationId="{64946976-DD12-9515-E9AD-A095AF47943D}"/>
          </ac:graphicFrameMkLst>
        </pc:graphicFrameChg>
        <pc:graphicFrameChg chg="mod modGraphic">
          <ac:chgData name="Rautaporras Petteri" userId="81ae4bc9-51ec-4b09-af2d-f08f9486593f" providerId="ADAL" clId="{98750B98-E74F-4CBB-9A04-15A6F5D4186A}" dt="2023-08-05T08:08:53.045" v="614" actId="20577"/>
          <ac:graphicFrameMkLst>
            <pc:docMk/>
            <pc:sldMk cId="2080301044" sldId="2076137441"/>
            <ac:graphicFrameMk id="15" creationId="{55A23630-3A25-4A46-B3EC-C25E3B34ED51}"/>
          </ac:graphicFrameMkLst>
        </pc:graphicFrameChg>
      </pc:sldChg>
      <pc:sldChg chg="modSp mod ord">
        <pc:chgData name="Rautaporras Petteri" userId="81ae4bc9-51ec-4b09-af2d-f08f9486593f" providerId="ADAL" clId="{98750B98-E74F-4CBB-9A04-15A6F5D4186A}" dt="2023-08-07T07:44:27.740" v="919" actId="255"/>
        <pc:sldMkLst>
          <pc:docMk/>
          <pc:sldMk cId="63797635" sldId="2076137455"/>
        </pc:sldMkLst>
        <pc:spChg chg="mod">
          <ac:chgData name="Rautaporras Petteri" userId="81ae4bc9-51ec-4b09-af2d-f08f9486593f" providerId="ADAL" clId="{98750B98-E74F-4CBB-9A04-15A6F5D4186A}" dt="2023-08-07T07:44:27.740" v="919" actId="255"/>
          <ac:spMkLst>
            <pc:docMk/>
            <pc:sldMk cId="63797635" sldId="2076137455"/>
            <ac:spMk id="2" creationId="{00000000-0000-0000-0000-000000000000}"/>
          </ac:spMkLst>
        </pc:spChg>
      </pc:sldChg>
      <pc:sldChg chg="modSp mod">
        <pc:chgData name="Rautaporras Petteri" userId="81ae4bc9-51ec-4b09-af2d-f08f9486593f" providerId="ADAL" clId="{98750B98-E74F-4CBB-9A04-15A6F5D4186A}" dt="2023-08-06T16:03:19.611" v="853"/>
        <pc:sldMkLst>
          <pc:docMk/>
          <pc:sldMk cId="908907755" sldId="2076137459"/>
        </pc:sldMkLst>
        <pc:spChg chg="mod">
          <ac:chgData name="Rautaporras Petteri" userId="81ae4bc9-51ec-4b09-af2d-f08f9486593f" providerId="ADAL" clId="{98750B98-E74F-4CBB-9A04-15A6F5D4186A}" dt="2023-08-06T08:24:32.035" v="852" actId="20577"/>
          <ac:spMkLst>
            <pc:docMk/>
            <pc:sldMk cId="908907755" sldId="2076137459"/>
            <ac:spMk id="2" creationId="{81FD0014-CD75-481A-A3A6-860DE62B96CA}"/>
          </ac:spMkLst>
        </pc:spChg>
        <pc:graphicFrameChg chg="mod">
          <ac:chgData name="Rautaporras Petteri" userId="81ae4bc9-51ec-4b09-af2d-f08f9486593f" providerId="ADAL" clId="{98750B98-E74F-4CBB-9A04-15A6F5D4186A}" dt="2023-08-06T16:03:19.611" v="853"/>
          <ac:graphicFrameMkLst>
            <pc:docMk/>
            <pc:sldMk cId="908907755" sldId="2076137459"/>
            <ac:graphicFrameMk id="11" creationId="{3A23A9AF-CC98-4FBC-A917-DCD4B1F79E91}"/>
          </ac:graphicFrameMkLst>
        </pc:graphicFrameChg>
      </pc:sldChg>
      <pc:sldChg chg="del">
        <pc:chgData name="Rautaporras Petteri" userId="81ae4bc9-51ec-4b09-af2d-f08f9486593f" providerId="ADAL" clId="{98750B98-E74F-4CBB-9A04-15A6F5D4186A}" dt="2023-08-02T05:06:08.946" v="173" actId="47"/>
        <pc:sldMkLst>
          <pc:docMk/>
          <pc:sldMk cId="2265434284" sldId="2076137463"/>
        </pc:sldMkLst>
      </pc:sldChg>
      <pc:sldChg chg="addSp delSp modSp del mod ord">
        <pc:chgData name="Rautaporras Petteri" userId="81ae4bc9-51ec-4b09-af2d-f08f9486593f" providerId="ADAL" clId="{98750B98-E74F-4CBB-9A04-15A6F5D4186A}" dt="2023-08-05T12:35:28.276" v="832" actId="47"/>
        <pc:sldMkLst>
          <pc:docMk/>
          <pc:sldMk cId="3392068009" sldId="2076137464"/>
        </pc:sldMkLst>
        <pc:spChg chg="mod">
          <ac:chgData name="Rautaporras Petteri" userId="81ae4bc9-51ec-4b09-af2d-f08f9486593f" providerId="ADAL" clId="{98750B98-E74F-4CBB-9A04-15A6F5D4186A}" dt="2023-08-02T05:10:47.728" v="327" actId="20577"/>
          <ac:spMkLst>
            <pc:docMk/>
            <pc:sldMk cId="3392068009" sldId="2076137464"/>
            <ac:spMk id="6" creationId="{9A9C7A6F-A8E1-AB3B-746B-6FD18223AC16}"/>
          </ac:spMkLst>
        </pc:spChg>
        <pc:spChg chg="del mod">
          <ac:chgData name="Rautaporras Petteri" userId="81ae4bc9-51ec-4b09-af2d-f08f9486593f" providerId="ADAL" clId="{98750B98-E74F-4CBB-9A04-15A6F5D4186A}" dt="2023-08-05T12:25:58.397" v="786" actId="478"/>
          <ac:spMkLst>
            <pc:docMk/>
            <pc:sldMk cId="3392068009" sldId="2076137464"/>
            <ac:spMk id="9" creationId="{44425203-2A44-4D66-809C-7A80E3AC73E6}"/>
          </ac:spMkLst>
        </pc:spChg>
        <pc:spChg chg="add mod">
          <ac:chgData name="Rautaporras Petteri" userId="81ae4bc9-51ec-4b09-af2d-f08f9486593f" providerId="ADAL" clId="{98750B98-E74F-4CBB-9A04-15A6F5D4186A}" dt="2023-08-05T12:26:04.189" v="787"/>
          <ac:spMkLst>
            <pc:docMk/>
            <pc:sldMk cId="3392068009" sldId="2076137464"/>
            <ac:spMk id="11" creationId="{B871A8AB-D416-E3ED-033C-AFF696008AE5}"/>
          </ac:spMkLst>
        </pc:spChg>
        <pc:graphicFrameChg chg="del mod">
          <ac:chgData name="Rautaporras Petteri" userId="81ae4bc9-51ec-4b09-af2d-f08f9486593f" providerId="ADAL" clId="{98750B98-E74F-4CBB-9A04-15A6F5D4186A}" dt="2023-08-05T12:25:58.397" v="786" actId="478"/>
          <ac:graphicFrameMkLst>
            <pc:docMk/>
            <pc:sldMk cId="3392068009" sldId="2076137464"/>
            <ac:graphicFrameMk id="8" creationId="{00000000-0000-0000-0000-000000000000}"/>
          </ac:graphicFrameMkLst>
        </pc:graphicFrameChg>
        <pc:graphicFrameChg chg="add mod">
          <ac:chgData name="Rautaporras Petteri" userId="81ae4bc9-51ec-4b09-af2d-f08f9486593f" providerId="ADAL" clId="{98750B98-E74F-4CBB-9A04-15A6F5D4186A}" dt="2023-08-05T12:26:04.189" v="787"/>
          <ac:graphicFrameMkLst>
            <pc:docMk/>
            <pc:sldMk cId="3392068009" sldId="2076137464"/>
            <ac:graphicFrameMk id="10" creationId="{54FA77E8-0D04-5ACF-6BF2-C2092E59237D}"/>
          </ac:graphicFrameMkLst>
        </pc:graphicFrameChg>
      </pc:sldChg>
      <pc:sldChg chg="modSp add mod ord">
        <pc:chgData name="Rautaporras Petteri" userId="81ae4bc9-51ec-4b09-af2d-f08f9486593f" providerId="ADAL" clId="{98750B98-E74F-4CBB-9A04-15A6F5D4186A}" dt="2023-08-07T07:37:34.566" v="916"/>
        <pc:sldMkLst>
          <pc:docMk/>
          <pc:sldMk cId="3938644479" sldId="2076137465"/>
        </pc:sldMkLst>
        <pc:spChg chg="mod">
          <ac:chgData name="Rautaporras Petteri" userId="81ae4bc9-51ec-4b09-af2d-f08f9486593f" providerId="ADAL" clId="{98750B98-E74F-4CBB-9A04-15A6F5D4186A}" dt="2023-08-02T05:06:40.871" v="216" actId="20577"/>
          <ac:spMkLst>
            <pc:docMk/>
            <pc:sldMk cId="3938644479" sldId="2076137465"/>
            <ac:spMk id="2" creationId="{A6BA6934-E30C-4F12-AE1E-CFCC257F08A4}"/>
          </ac:spMkLst>
        </pc:spChg>
      </pc:sldChg>
      <pc:sldChg chg="del">
        <pc:chgData name="Rautaporras Petteri" userId="81ae4bc9-51ec-4b09-af2d-f08f9486593f" providerId="ADAL" clId="{98750B98-E74F-4CBB-9A04-15A6F5D4186A}" dt="2023-08-06T16:10:06.574" v="860" actId="47"/>
        <pc:sldMkLst>
          <pc:docMk/>
          <pc:sldMk cId="2146310475" sldId="2076137466"/>
        </pc:sldMkLst>
      </pc:sldChg>
    </pc:docChg>
  </pc:docChgLst>
  <pc:docChgLst>
    <pc:chgData name="Rautaporras Petteri" userId="81ae4bc9-51ec-4b09-af2d-f08f9486593f" providerId="ADAL" clId="{9D4E8569-28B6-4B2A-9952-0ECBB0B4DAEF}"/>
    <pc:docChg chg="undo custSel addSld delSld modSld sldOrd">
      <pc:chgData name="Rautaporras Petteri" userId="81ae4bc9-51ec-4b09-af2d-f08f9486593f" providerId="ADAL" clId="{9D4E8569-28B6-4B2A-9952-0ECBB0B4DAEF}" dt="2021-11-01T19:00:06.886" v="299" actId="20577"/>
      <pc:docMkLst>
        <pc:docMk/>
      </pc:docMkLst>
      <pc:sldChg chg="delSp del mod">
        <pc:chgData name="Rautaporras Petteri" userId="81ae4bc9-51ec-4b09-af2d-f08f9486593f" providerId="ADAL" clId="{9D4E8569-28B6-4B2A-9952-0ECBB0B4DAEF}" dt="2021-11-01T08:08:30.194" v="2" actId="47"/>
        <pc:sldMkLst>
          <pc:docMk/>
          <pc:sldMk cId="3984870155" sldId="256"/>
        </pc:sldMkLst>
        <pc:picChg chg="del">
          <ac:chgData name="Rautaporras Petteri" userId="81ae4bc9-51ec-4b09-af2d-f08f9486593f" providerId="ADAL" clId="{9D4E8569-28B6-4B2A-9952-0ECBB0B4DAEF}" dt="2021-11-01T07:56:16.980" v="0" actId="478"/>
          <ac:picMkLst>
            <pc:docMk/>
            <pc:sldMk cId="3984870155" sldId="256"/>
            <ac:picMk id="8" creationId="{068612EF-B7CD-45C2-8EFE-3B15DE06435D}"/>
          </ac:picMkLst>
        </pc:picChg>
      </pc:sldChg>
      <pc:sldChg chg="modSp del ord">
        <pc:chgData name="Rautaporras Petteri" userId="81ae4bc9-51ec-4b09-af2d-f08f9486593f" providerId="ADAL" clId="{9D4E8569-28B6-4B2A-9952-0ECBB0B4DAEF}" dt="2021-11-01T10:34:04.488" v="145" actId="47"/>
        <pc:sldMkLst>
          <pc:docMk/>
          <pc:sldMk cId="912479398" sldId="261"/>
        </pc:sldMkLst>
        <pc:graphicFrameChg chg="mod">
          <ac:chgData name="Rautaporras Petteri" userId="81ae4bc9-51ec-4b09-af2d-f08f9486593f" providerId="ADAL" clId="{9D4E8569-28B6-4B2A-9952-0ECBB0B4DAEF}" dt="2021-11-01T10:34:04.440" v="144"/>
          <ac:graphicFrameMkLst>
            <pc:docMk/>
            <pc:sldMk cId="912479398" sldId="261"/>
            <ac:graphicFrameMk id="15" creationId="{700487CA-A246-4A6D-AFFF-F0216AAC0A9A}"/>
          </ac:graphicFrameMkLst>
        </pc:graphicFrameChg>
      </pc:sldChg>
      <pc:sldChg chg="modSp">
        <pc:chgData name="Rautaporras Petteri" userId="81ae4bc9-51ec-4b09-af2d-f08f9486593f" providerId="ADAL" clId="{9D4E8569-28B6-4B2A-9952-0ECBB0B4DAEF}" dt="2021-11-01T14:54:33.682" v="168"/>
        <pc:sldMkLst>
          <pc:docMk/>
          <pc:sldMk cId="299574909" sldId="272"/>
        </pc:sldMkLst>
        <pc:graphicFrameChg chg="mod">
          <ac:chgData name="Rautaporras Petteri" userId="81ae4bc9-51ec-4b09-af2d-f08f9486593f" providerId="ADAL" clId="{9D4E8569-28B6-4B2A-9952-0ECBB0B4DAEF}" dt="2021-11-01T14:54:33.682" v="168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9D4E8569-28B6-4B2A-9952-0ECBB0B4DAEF}" dt="2021-11-01T14:54:33.686" v="169"/>
        <pc:sldMkLst>
          <pc:docMk/>
          <pc:sldMk cId="2558427506" sldId="276"/>
        </pc:sldMkLst>
        <pc:graphicFrameChg chg="mod">
          <ac:chgData name="Rautaporras Petteri" userId="81ae4bc9-51ec-4b09-af2d-f08f9486593f" providerId="ADAL" clId="{9D4E8569-28B6-4B2A-9952-0ECBB0B4DAEF}" dt="2021-11-01T14:54:33.686" v="169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 del">
        <pc:chgData name="Rautaporras Petteri" userId="81ae4bc9-51ec-4b09-af2d-f08f9486593f" providerId="ADAL" clId="{9D4E8569-28B6-4B2A-9952-0ECBB0B4DAEF}" dt="2021-11-01T08:30:58.199" v="33" actId="47"/>
        <pc:sldMkLst>
          <pc:docMk/>
          <pc:sldMk cId="234392101" sldId="283"/>
        </pc:sldMkLst>
        <pc:graphicFrameChg chg="mod">
          <ac:chgData name="Rautaporras Petteri" userId="81ae4bc9-51ec-4b09-af2d-f08f9486593f" providerId="ADAL" clId="{9D4E8569-28B6-4B2A-9952-0ECBB0B4DAEF}" dt="2021-11-01T08:12:30.282" v="15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Rautaporras Petteri" userId="81ae4bc9-51ec-4b09-af2d-f08f9486593f" providerId="ADAL" clId="{9D4E8569-28B6-4B2A-9952-0ECBB0B4DAEF}" dt="2021-11-01T14:54:33.692" v="170"/>
        <pc:sldMkLst>
          <pc:docMk/>
          <pc:sldMk cId="536686186" sldId="285"/>
        </pc:sldMkLst>
        <pc:graphicFrameChg chg="mod">
          <ac:chgData name="Rautaporras Petteri" userId="81ae4bc9-51ec-4b09-af2d-f08f9486593f" providerId="ADAL" clId="{9D4E8569-28B6-4B2A-9952-0ECBB0B4DAEF}" dt="2021-11-01T14:54:33.692" v="170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del">
        <pc:chgData name="Rautaporras Petteri" userId="81ae4bc9-51ec-4b09-af2d-f08f9486593f" providerId="ADAL" clId="{9D4E8569-28B6-4B2A-9952-0ECBB0B4DAEF}" dt="2021-11-01T08:31:34.035" v="35" actId="47"/>
        <pc:sldMkLst>
          <pc:docMk/>
          <pc:sldMk cId="2843273578" sldId="922"/>
        </pc:sldMkLst>
      </pc:sldChg>
      <pc:sldChg chg="modSp mod">
        <pc:chgData name="Rautaporras Petteri" userId="81ae4bc9-51ec-4b09-af2d-f08f9486593f" providerId="ADAL" clId="{9D4E8569-28B6-4B2A-9952-0ECBB0B4DAEF}" dt="2021-11-01T08:12:11.150" v="12" actId="20577"/>
        <pc:sldMkLst>
          <pc:docMk/>
          <pc:sldMk cId="1951005388" sldId="1006"/>
        </pc:sldMkLst>
        <pc:spChg chg="mod">
          <ac:chgData name="Rautaporras Petteri" userId="81ae4bc9-51ec-4b09-af2d-f08f9486593f" providerId="ADAL" clId="{9D4E8569-28B6-4B2A-9952-0ECBB0B4DAEF}" dt="2021-11-01T08:11:54.123" v="3"/>
          <ac:spMkLst>
            <pc:docMk/>
            <pc:sldMk cId="1951005388" sldId="1006"/>
            <ac:spMk id="2" creationId="{1EA16522-6D7C-4EC7-AF1E-1A8A6FD7091A}"/>
          </ac:spMkLst>
        </pc:spChg>
        <pc:spChg chg="mod">
          <ac:chgData name="Rautaporras Petteri" userId="81ae4bc9-51ec-4b09-af2d-f08f9486593f" providerId="ADAL" clId="{9D4E8569-28B6-4B2A-9952-0ECBB0B4DAEF}" dt="2021-11-01T08:12:11.150" v="12" actId="20577"/>
          <ac:spMkLst>
            <pc:docMk/>
            <pc:sldMk cId="1951005388" sldId="1006"/>
            <ac:spMk id="8" creationId="{90C026DD-3A51-4C75-99FD-A0BB96DF5E3D}"/>
          </ac:spMkLst>
        </pc:spChg>
      </pc:sldChg>
      <pc:sldChg chg="modSp mod">
        <pc:chgData name="Rautaporras Petteri" userId="81ae4bc9-51ec-4b09-af2d-f08f9486593f" providerId="ADAL" clId="{9D4E8569-28B6-4B2A-9952-0ECBB0B4DAEF}" dt="2021-11-01T18:17:42.278" v="197"/>
        <pc:sldMkLst>
          <pc:docMk/>
          <pc:sldMk cId="1883353922" sldId="1049"/>
        </pc:sldMkLst>
        <pc:spChg chg="mod">
          <ac:chgData name="Rautaporras Petteri" userId="81ae4bc9-51ec-4b09-af2d-f08f9486593f" providerId="ADAL" clId="{9D4E8569-28B6-4B2A-9952-0ECBB0B4DAEF}" dt="2021-11-01T08:38:37.823" v="127" actId="20577"/>
          <ac:spMkLst>
            <pc:docMk/>
            <pc:sldMk cId="1883353922" sldId="1049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D4E8569-28B6-4B2A-9952-0ECBB0B4DAEF}" dt="2021-11-01T18:17:42.278" v="197"/>
          <ac:graphicFrameMkLst>
            <pc:docMk/>
            <pc:sldMk cId="1883353922" sldId="1049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9D4E8569-28B6-4B2A-9952-0ECBB0B4DAEF}" dt="2021-11-01T18:17:34.675" v="196" actId="14100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9D4E8569-28B6-4B2A-9952-0ECBB0B4DAEF}" dt="2021-11-01T18:33:33.275" v="257" actId="27918"/>
        <pc:sldMkLst>
          <pc:docMk/>
          <pc:sldMk cId="1255078131" sldId="1051"/>
        </pc:sldMkLst>
        <pc:spChg chg="mod">
          <ac:chgData name="Rautaporras Petteri" userId="81ae4bc9-51ec-4b09-af2d-f08f9486593f" providerId="ADAL" clId="{9D4E8569-28B6-4B2A-9952-0ECBB0B4DAEF}" dt="2021-11-01T08:37:17.887" v="98" actId="20577"/>
          <ac:spMkLst>
            <pc:docMk/>
            <pc:sldMk cId="1255078131" sldId="1051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9D4E8569-28B6-4B2A-9952-0ECBB0B4DAEF}" dt="2021-11-01T18:15:15.019" v="180" actId="14100"/>
          <ac:graphicFrameMkLst>
            <pc:docMk/>
            <pc:sldMk cId="1255078131" sldId="1051"/>
            <ac:graphicFrameMk id="10" creationId="{CD03F6E4-A1DB-4839-B471-E329EB65AB8B}"/>
          </ac:graphicFrameMkLst>
        </pc:graphicFrameChg>
      </pc:sldChg>
      <pc:sldChg chg="modSp mod">
        <pc:chgData name="Rautaporras Petteri" userId="81ae4bc9-51ec-4b09-af2d-f08f9486593f" providerId="ADAL" clId="{9D4E8569-28B6-4B2A-9952-0ECBB0B4DAEF}" dt="2021-11-01T18:27:01.227" v="255" actId="20577"/>
        <pc:sldMkLst>
          <pc:docMk/>
          <pc:sldMk cId="3461487886" sldId="1065"/>
        </pc:sldMkLst>
        <pc:spChg chg="mod">
          <ac:chgData name="Rautaporras Petteri" userId="81ae4bc9-51ec-4b09-af2d-f08f9486593f" providerId="ADAL" clId="{9D4E8569-28B6-4B2A-9952-0ECBB0B4DAEF}" dt="2021-11-01T08:38:01.023" v="121" actId="20577"/>
          <ac:spMkLst>
            <pc:docMk/>
            <pc:sldMk cId="3461487886" sldId="1065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9D4E8569-28B6-4B2A-9952-0ECBB0B4DAEF}" dt="2021-11-01T18:27:01.227" v="255" actId="2057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del">
        <pc:chgData name="Rautaporras Petteri" userId="81ae4bc9-51ec-4b09-af2d-f08f9486593f" providerId="ADAL" clId="{9D4E8569-28B6-4B2A-9952-0ECBB0B4DAEF}" dt="2021-11-01T08:36:39.249" v="86" actId="47"/>
        <pc:sldMkLst>
          <pc:docMk/>
          <pc:sldMk cId="800762062" sldId="1068"/>
        </pc:sldMkLst>
      </pc:sldChg>
      <pc:sldChg chg="modSp del mod">
        <pc:chgData name="Rautaporras Petteri" userId="81ae4bc9-51ec-4b09-af2d-f08f9486593f" providerId="ADAL" clId="{9D4E8569-28B6-4B2A-9952-0ECBB0B4DAEF}" dt="2021-11-01T13:23:25.373" v="149" actId="47"/>
        <pc:sldMkLst>
          <pc:docMk/>
          <pc:sldMk cId="3588709971" sldId="1118"/>
        </pc:sldMkLst>
        <pc:spChg chg="mod">
          <ac:chgData name="Rautaporras Petteri" userId="81ae4bc9-51ec-4b09-af2d-f08f9486593f" providerId="ADAL" clId="{9D4E8569-28B6-4B2A-9952-0ECBB0B4DAEF}" dt="2021-11-01T10:28:53.081" v="142"/>
          <ac:spMkLst>
            <pc:docMk/>
            <pc:sldMk cId="3588709971" sldId="1118"/>
            <ac:spMk id="13" creationId="{7E75BD30-45EA-416E-8741-70B2B9911108}"/>
          </ac:spMkLst>
        </pc:spChg>
        <pc:graphicFrameChg chg="mod">
          <ac:chgData name="Rautaporras Petteri" userId="81ae4bc9-51ec-4b09-af2d-f08f9486593f" providerId="ADAL" clId="{9D4E8569-28B6-4B2A-9952-0ECBB0B4DAEF}" dt="2021-11-01T13:23:25.328" v="148"/>
          <ac:graphicFrameMkLst>
            <pc:docMk/>
            <pc:sldMk cId="3588709971" sldId="1118"/>
            <ac:graphicFrameMk id="9" creationId="{77D08159-59A8-4D26-8835-EADDC01FB2C4}"/>
          </ac:graphicFrameMkLst>
        </pc:graphicFrameChg>
      </pc:sldChg>
      <pc:sldChg chg="modSp mod">
        <pc:chgData name="Rautaporras Petteri" userId="81ae4bc9-51ec-4b09-af2d-f08f9486593f" providerId="ADAL" clId="{9D4E8569-28B6-4B2A-9952-0ECBB0B4DAEF}" dt="2021-11-01T18:18:51.656" v="205" actId="27918"/>
        <pc:sldMkLst>
          <pc:docMk/>
          <pc:sldMk cId="616389290" sldId="2076137434"/>
        </pc:sldMkLst>
        <pc:spChg chg="mod">
          <ac:chgData name="Rautaporras Petteri" userId="81ae4bc9-51ec-4b09-af2d-f08f9486593f" providerId="ADAL" clId="{9D4E8569-28B6-4B2A-9952-0ECBB0B4DAEF}" dt="2021-11-01T08:38:08.550" v="122"/>
          <ac:spMkLst>
            <pc:docMk/>
            <pc:sldMk cId="616389290" sldId="2076137434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D4E8569-28B6-4B2A-9952-0ECBB0B4DAEF}" dt="2021-11-01T18:18:02.219" v="198"/>
          <ac:graphicFrameMkLst>
            <pc:docMk/>
            <pc:sldMk cId="616389290" sldId="2076137434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9D4E8569-28B6-4B2A-9952-0ECBB0B4DAEF}" dt="2021-11-01T18:21:12.014" v="219" actId="27918"/>
        <pc:sldMkLst>
          <pc:docMk/>
          <pc:sldMk cId="3005809879" sldId="2076137435"/>
        </pc:sldMkLst>
        <pc:spChg chg="mod">
          <ac:chgData name="Rautaporras Petteri" userId="81ae4bc9-51ec-4b09-af2d-f08f9486593f" providerId="ADAL" clId="{9D4E8569-28B6-4B2A-9952-0ECBB0B4DAEF}" dt="2021-11-01T08:38:13.492" v="123"/>
          <ac:spMkLst>
            <pc:docMk/>
            <pc:sldMk cId="3005809879" sldId="2076137435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D4E8569-28B6-4B2A-9952-0ECBB0B4DAEF}" dt="2021-11-01T18:20:23.389" v="212"/>
          <ac:graphicFrameMkLst>
            <pc:docMk/>
            <pc:sldMk cId="3005809879" sldId="2076137435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9D4E8569-28B6-4B2A-9952-0ECBB0B4DAEF}" dt="2021-11-01T18:22:52.503" v="231" actId="27918"/>
        <pc:sldMkLst>
          <pc:docMk/>
          <pc:sldMk cId="2573698252" sldId="2076137436"/>
        </pc:sldMkLst>
        <pc:spChg chg="mod">
          <ac:chgData name="Rautaporras Petteri" userId="81ae4bc9-51ec-4b09-af2d-f08f9486593f" providerId="ADAL" clId="{9D4E8569-28B6-4B2A-9952-0ECBB0B4DAEF}" dt="2021-11-01T08:38:19.798" v="124"/>
          <ac:spMkLst>
            <pc:docMk/>
            <pc:sldMk cId="2573698252" sldId="2076137436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D4E8569-28B6-4B2A-9952-0ECBB0B4DAEF}" dt="2021-11-01T18:22:30.510" v="228"/>
          <ac:graphicFrameMkLst>
            <pc:docMk/>
            <pc:sldMk cId="2573698252" sldId="2076137436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9D4E8569-28B6-4B2A-9952-0ECBB0B4DAEF}" dt="2021-11-01T18:25:10.578" v="245" actId="27918"/>
        <pc:sldMkLst>
          <pc:docMk/>
          <pc:sldMk cId="3105830212" sldId="2076137437"/>
        </pc:sldMkLst>
        <pc:spChg chg="mod">
          <ac:chgData name="Rautaporras Petteri" userId="81ae4bc9-51ec-4b09-af2d-f08f9486593f" providerId="ADAL" clId="{9D4E8569-28B6-4B2A-9952-0ECBB0B4DAEF}" dt="2021-11-01T08:38:24.278" v="125"/>
          <ac:spMkLst>
            <pc:docMk/>
            <pc:sldMk cId="3105830212" sldId="2076137437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D4E8569-28B6-4B2A-9952-0ECBB0B4DAEF}" dt="2021-11-01T18:24:24.597" v="238"/>
          <ac:graphicFrameMkLst>
            <pc:docMk/>
            <pc:sldMk cId="3105830212" sldId="2076137437"/>
            <ac:graphicFrameMk id="13" creationId="{72A86167-D5BD-4726-B1B9-B713E6D1CFA0}"/>
          </ac:graphicFrameMkLst>
        </pc:graphicFrameChg>
      </pc:sldChg>
      <pc:sldChg chg="modSp mod">
        <pc:chgData name="Rautaporras Petteri" userId="81ae4bc9-51ec-4b09-af2d-f08f9486593f" providerId="ADAL" clId="{9D4E8569-28B6-4B2A-9952-0ECBB0B4DAEF}" dt="2021-11-01T18:20:07.906" v="211" actId="14100"/>
        <pc:sldMkLst>
          <pc:docMk/>
          <pc:sldMk cId="1512936188" sldId="2076137438"/>
        </pc:sldMkLst>
        <pc:spChg chg="mod">
          <ac:chgData name="Rautaporras Petteri" userId="81ae4bc9-51ec-4b09-af2d-f08f9486593f" providerId="ADAL" clId="{9D4E8569-28B6-4B2A-9952-0ECBB0B4DAEF}" dt="2021-11-01T08:38:41.663" v="129" actId="20577"/>
          <ac:spMkLst>
            <pc:docMk/>
            <pc:sldMk cId="1512936188" sldId="207613743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D4E8569-28B6-4B2A-9952-0ECBB0B4DAEF}" dt="2021-11-01T18:19:29.073" v="206"/>
          <ac:graphicFrameMkLst>
            <pc:docMk/>
            <pc:sldMk cId="1512936188" sldId="2076137438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9D4E8569-28B6-4B2A-9952-0ECBB0B4DAEF}" dt="2021-11-01T18:20:07.906" v="211" actId="14100"/>
          <ac:graphicFrameMkLst>
            <pc:docMk/>
            <pc:sldMk cId="1512936188" sldId="2076137438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9D4E8569-28B6-4B2A-9952-0ECBB0B4DAEF}" dt="2021-11-01T18:22:12.876" v="227" actId="14100"/>
        <pc:sldMkLst>
          <pc:docMk/>
          <pc:sldMk cId="1445491431" sldId="2076137439"/>
        </pc:sldMkLst>
        <pc:spChg chg="mod">
          <ac:chgData name="Rautaporras Petteri" userId="81ae4bc9-51ec-4b09-af2d-f08f9486593f" providerId="ADAL" clId="{9D4E8569-28B6-4B2A-9952-0ECBB0B4DAEF}" dt="2021-11-01T08:38:45.328" v="131" actId="20577"/>
          <ac:spMkLst>
            <pc:docMk/>
            <pc:sldMk cId="1445491431" sldId="2076137439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D4E8569-28B6-4B2A-9952-0ECBB0B4DAEF}" dt="2021-11-01T18:21:32.323" v="220"/>
          <ac:graphicFrameMkLst>
            <pc:docMk/>
            <pc:sldMk cId="1445491431" sldId="2076137439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9D4E8569-28B6-4B2A-9952-0ECBB0B4DAEF}" dt="2021-11-01T18:22:12.876" v="227" actId="14100"/>
          <ac:graphicFrameMkLst>
            <pc:docMk/>
            <pc:sldMk cId="1445491431" sldId="2076137439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9D4E8569-28B6-4B2A-9952-0ECBB0B4DAEF}" dt="2021-11-01T18:23:43.834" v="237" actId="14100"/>
        <pc:sldMkLst>
          <pc:docMk/>
          <pc:sldMk cId="548278419" sldId="2076137440"/>
        </pc:sldMkLst>
        <pc:spChg chg="mod">
          <ac:chgData name="Rautaporras Petteri" userId="81ae4bc9-51ec-4b09-af2d-f08f9486593f" providerId="ADAL" clId="{9D4E8569-28B6-4B2A-9952-0ECBB0B4DAEF}" dt="2021-11-01T08:38:49.295" v="133" actId="20577"/>
          <ac:spMkLst>
            <pc:docMk/>
            <pc:sldMk cId="548278419" sldId="2076137440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9D4E8569-28B6-4B2A-9952-0ECBB0B4DAEF}" dt="2021-11-01T18:23:12.254" v="232"/>
          <ac:graphicFrameMkLst>
            <pc:docMk/>
            <pc:sldMk cId="548278419" sldId="2076137440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9D4E8569-28B6-4B2A-9952-0ECBB0B4DAEF}" dt="2021-11-01T18:23:43.834" v="237" actId="14100"/>
          <ac:graphicFrameMkLst>
            <pc:docMk/>
            <pc:sldMk cId="548278419" sldId="2076137440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9D4E8569-28B6-4B2A-9952-0ECBB0B4DAEF}" dt="2021-11-01T18:26:07.211" v="253" actId="14100"/>
        <pc:sldMkLst>
          <pc:docMk/>
          <pc:sldMk cId="2080301044" sldId="2076137441"/>
        </pc:sldMkLst>
        <pc:spChg chg="mod">
          <ac:chgData name="Rautaporras Petteri" userId="81ae4bc9-51ec-4b09-af2d-f08f9486593f" providerId="ADAL" clId="{9D4E8569-28B6-4B2A-9952-0ECBB0B4DAEF}" dt="2021-11-01T08:38:52.575" v="135" actId="20577"/>
          <ac:spMkLst>
            <pc:docMk/>
            <pc:sldMk cId="2080301044" sldId="2076137441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9D4E8569-28B6-4B2A-9952-0ECBB0B4DAEF}" dt="2021-11-01T18:26:07.211" v="253" actId="14100"/>
          <ac:graphicFrameMkLst>
            <pc:docMk/>
            <pc:sldMk cId="2080301044" sldId="2076137441"/>
            <ac:graphicFrameMk id="14" creationId="{25A6EAF7-AEEF-4B6F-87C7-B2CE2CAC0083}"/>
          </ac:graphicFrameMkLst>
        </pc:graphicFrameChg>
        <pc:graphicFrameChg chg="mod">
          <ac:chgData name="Rautaporras Petteri" userId="81ae4bc9-51ec-4b09-af2d-f08f9486593f" providerId="ADAL" clId="{9D4E8569-28B6-4B2A-9952-0ECBB0B4DAEF}" dt="2021-11-01T18:25:28.724" v="246"/>
          <ac:graphicFrameMkLst>
            <pc:docMk/>
            <pc:sldMk cId="2080301044" sldId="2076137441"/>
            <ac:graphicFrameMk id="15" creationId="{55A23630-3A25-4A46-B3EC-C25E3B34ED51}"/>
          </ac:graphicFrameMkLst>
        </pc:graphicFrameChg>
      </pc:sldChg>
      <pc:sldChg chg="add">
        <pc:chgData name="Rautaporras Petteri" userId="81ae4bc9-51ec-4b09-af2d-f08f9486593f" providerId="ADAL" clId="{9D4E8569-28B6-4B2A-9952-0ECBB0B4DAEF}" dt="2021-11-01T08:08:25.311" v="1"/>
        <pc:sldMkLst>
          <pc:docMk/>
          <pc:sldMk cId="2670507341" sldId="2076137442"/>
        </pc:sldMkLst>
      </pc:sldChg>
      <pc:sldChg chg="modSp add del mod">
        <pc:chgData name="Rautaporras Petteri" userId="81ae4bc9-51ec-4b09-af2d-f08f9486593f" providerId="ADAL" clId="{9D4E8569-28B6-4B2A-9952-0ECBB0B4DAEF}" dt="2021-11-01T18:59:15.452" v="298" actId="20577"/>
        <pc:sldMkLst>
          <pc:docMk/>
          <pc:sldMk cId="3383361648" sldId="2076137443"/>
        </pc:sldMkLst>
        <pc:spChg chg="mod">
          <ac:chgData name="Rautaporras Petteri" userId="81ae4bc9-51ec-4b09-af2d-f08f9486593f" providerId="ADAL" clId="{9D4E8569-28B6-4B2A-9952-0ECBB0B4DAEF}" dt="2021-11-01T13:30:05.507" v="167" actId="20577"/>
          <ac:spMkLst>
            <pc:docMk/>
            <pc:sldMk cId="3383361648" sldId="2076137443"/>
            <ac:spMk id="6" creationId="{ACB64D57-2C65-4115-B822-B4E241BFDD56}"/>
          </ac:spMkLst>
        </pc:spChg>
        <pc:spChg chg="mod">
          <ac:chgData name="Rautaporras Petteri" userId="81ae4bc9-51ec-4b09-af2d-f08f9486593f" providerId="ADAL" clId="{9D4E8569-28B6-4B2A-9952-0ECBB0B4DAEF}" dt="2021-11-01T18:59:15.452" v="298" actId="20577"/>
          <ac:spMkLst>
            <pc:docMk/>
            <pc:sldMk cId="3383361648" sldId="2076137443"/>
            <ac:spMk id="13" creationId="{7E75BD30-45EA-416E-8741-70B2B9911108}"/>
          </ac:spMkLst>
        </pc:spChg>
      </pc:sldChg>
      <pc:sldChg chg="add">
        <pc:chgData name="Rautaporras Petteri" userId="81ae4bc9-51ec-4b09-af2d-f08f9486593f" providerId="ADAL" clId="{9D4E8569-28B6-4B2A-9952-0ECBB0B4DAEF}" dt="2021-11-01T08:30:56.701" v="32"/>
        <pc:sldMkLst>
          <pc:docMk/>
          <pc:sldMk cId="736890801" sldId="2076137446"/>
        </pc:sldMkLst>
      </pc:sldChg>
      <pc:sldChg chg="modSp add mod">
        <pc:chgData name="Rautaporras Petteri" userId="81ae4bc9-51ec-4b09-af2d-f08f9486593f" providerId="ADAL" clId="{9D4E8569-28B6-4B2A-9952-0ECBB0B4DAEF}" dt="2021-11-01T08:34:35.695" v="84" actId="20577"/>
        <pc:sldMkLst>
          <pc:docMk/>
          <pc:sldMk cId="317859450" sldId="2076137447"/>
        </pc:sldMkLst>
        <pc:spChg chg="mod">
          <ac:chgData name="Rautaporras Petteri" userId="81ae4bc9-51ec-4b09-af2d-f08f9486593f" providerId="ADAL" clId="{9D4E8569-28B6-4B2A-9952-0ECBB0B4DAEF}" dt="2021-11-01T08:33:47.501" v="76" actId="20577"/>
          <ac:spMkLst>
            <pc:docMk/>
            <pc:sldMk cId="317859450" sldId="2076137447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9D4E8569-28B6-4B2A-9952-0ECBB0B4DAEF}" dt="2021-11-01T08:34:35.695" v="84" actId="20577"/>
          <ac:graphicFrameMkLst>
            <pc:docMk/>
            <pc:sldMk cId="317859450" sldId="2076137447"/>
            <ac:graphicFrameMk id="8" creationId="{00000000-0000-0000-0000-000000000000}"/>
          </ac:graphicFrameMkLst>
        </pc:graphicFrameChg>
      </pc:sldChg>
      <pc:sldChg chg="modSp add mod">
        <pc:chgData name="Rautaporras Petteri" userId="81ae4bc9-51ec-4b09-af2d-f08f9486593f" providerId="ADAL" clId="{9D4E8569-28B6-4B2A-9952-0ECBB0B4DAEF}" dt="2021-11-01T10:35:07.820" v="146"/>
        <pc:sldMkLst>
          <pc:docMk/>
          <pc:sldMk cId="1164271516" sldId="2076137448"/>
        </pc:sldMkLst>
        <pc:spChg chg="mod">
          <ac:chgData name="Rautaporras Petteri" userId="81ae4bc9-51ec-4b09-af2d-f08f9486593f" providerId="ADAL" clId="{9D4E8569-28B6-4B2A-9952-0ECBB0B4DAEF}" dt="2021-11-01T10:35:07.820" v="146"/>
          <ac:spMkLst>
            <pc:docMk/>
            <pc:sldMk cId="1164271516" sldId="2076137448"/>
            <ac:spMk id="2" creationId="{00000000-0000-0000-0000-000000000000}"/>
          </ac:spMkLst>
        </pc:spChg>
      </pc:sldChg>
      <pc:sldChg chg="modSp add mod">
        <pc:chgData name="Rautaporras Petteri" userId="81ae4bc9-51ec-4b09-af2d-f08f9486593f" providerId="ADAL" clId="{9D4E8569-28B6-4B2A-9952-0ECBB0B4DAEF}" dt="2021-11-01T19:00:06.886" v="299" actId="20577"/>
        <pc:sldMkLst>
          <pc:docMk/>
          <pc:sldMk cId="3763851419" sldId="2076137449"/>
        </pc:sldMkLst>
        <pc:spChg chg="mod">
          <ac:chgData name="Rautaporras Petteri" userId="81ae4bc9-51ec-4b09-af2d-f08f9486593f" providerId="ADAL" clId="{9D4E8569-28B6-4B2A-9952-0ECBB0B4DAEF}" dt="2021-11-01T19:00:06.886" v="299" actId="20577"/>
          <ac:spMkLst>
            <pc:docMk/>
            <pc:sldMk cId="3763851419" sldId="2076137449"/>
            <ac:spMk id="2" creationId="{00000000-0000-0000-0000-000000000000}"/>
          </ac:spMkLst>
        </pc:spChg>
      </pc:sldChg>
    </pc:docChg>
  </pc:docChgLst>
  <pc:docChgLst>
    <pc:chgData name="Rautaporras Petteri" userId="d9004aa4-7491-43fa-b04f-4f6e300df2fa" providerId="ADAL" clId="{2F156809-E422-43C9-8B5E-C199684B28EB}"/>
    <pc:docChg chg="custSel addSld delSld modSld sldOrd">
      <pc:chgData name="Rautaporras Petteri" userId="d9004aa4-7491-43fa-b04f-4f6e300df2fa" providerId="ADAL" clId="{2F156809-E422-43C9-8B5E-C199684B28EB}" dt="2021-08-03T18:05:09.826" v="617" actId="20577"/>
      <pc:docMkLst>
        <pc:docMk/>
      </pc:docMkLst>
      <pc:sldChg chg="addSp delSp modSp mod">
        <pc:chgData name="Rautaporras Petteri" userId="d9004aa4-7491-43fa-b04f-4f6e300df2fa" providerId="ADAL" clId="{2F156809-E422-43C9-8B5E-C199684B28EB}" dt="2021-07-28T13:29:25.162" v="226" actId="20577"/>
        <pc:sldMkLst>
          <pc:docMk/>
          <pc:sldMk cId="3984870155" sldId="256"/>
        </pc:sldMkLst>
        <pc:spChg chg="mod">
          <ac:chgData name="Rautaporras Petteri" userId="d9004aa4-7491-43fa-b04f-4f6e300df2fa" providerId="ADAL" clId="{2F156809-E422-43C9-8B5E-C199684B28EB}" dt="2021-07-28T13:29:17.639" v="216" actId="20577"/>
          <ac:spMkLst>
            <pc:docMk/>
            <pc:sldMk cId="3984870155" sldId="256"/>
            <ac:spMk id="2" creationId="{1EA16522-6D7C-4EC7-AF1E-1A8A6FD7091A}"/>
          </ac:spMkLst>
        </pc:spChg>
        <pc:spChg chg="mod">
          <ac:chgData name="Rautaporras Petteri" userId="d9004aa4-7491-43fa-b04f-4f6e300df2fa" providerId="ADAL" clId="{2F156809-E422-43C9-8B5E-C199684B28EB}" dt="2021-07-28T13:29:25.162" v="226" actId="20577"/>
          <ac:spMkLst>
            <pc:docMk/>
            <pc:sldMk cId="3984870155" sldId="256"/>
            <ac:spMk id="7" creationId="{E5D8414E-05B2-45E8-B1A5-433C94DBAC85}"/>
          </ac:spMkLst>
        </pc:spChg>
        <pc:picChg chg="add mod">
          <ac:chgData name="Rautaporras Petteri" userId="d9004aa4-7491-43fa-b04f-4f6e300df2fa" providerId="ADAL" clId="{2F156809-E422-43C9-8B5E-C199684B28EB}" dt="2021-07-28T13:29:00.437" v="135" actId="1076"/>
          <ac:picMkLst>
            <pc:docMk/>
            <pc:sldMk cId="3984870155" sldId="256"/>
            <ac:picMk id="8" creationId="{068612EF-B7CD-45C2-8EFE-3B15DE06435D}"/>
          </ac:picMkLst>
        </pc:picChg>
        <pc:picChg chg="del">
          <ac:chgData name="Rautaporras Petteri" userId="d9004aa4-7491-43fa-b04f-4f6e300df2fa" providerId="ADAL" clId="{2F156809-E422-43C9-8B5E-C199684B28EB}" dt="2021-07-28T13:28:35.483" v="132" actId="478"/>
          <ac:picMkLst>
            <pc:docMk/>
            <pc:sldMk cId="3984870155" sldId="256"/>
            <ac:picMk id="9" creationId="{A9649748-2E92-4CDB-AF82-5D6827594CAF}"/>
          </ac:picMkLst>
        </pc:picChg>
      </pc:sldChg>
      <pc:sldChg chg="del">
        <pc:chgData name="Rautaporras Petteri" userId="d9004aa4-7491-43fa-b04f-4f6e300df2fa" providerId="ADAL" clId="{2F156809-E422-43C9-8B5E-C199684B28EB}" dt="2021-08-02T17:25:57.802" v="506" actId="47"/>
        <pc:sldMkLst>
          <pc:docMk/>
          <pc:sldMk cId="347492013" sldId="258"/>
        </pc:sldMkLst>
      </pc:sldChg>
      <pc:sldChg chg="modSp add del">
        <pc:chgData name="Rautaporras Petteri" userId="d9004aa4-7491-43fa-b04f-4f6e300df2fa" providerId="ADAL" clId="{2F156809-E422-43C9-8B5E-C199684B28EB}" dt="2021-07-28T13:24:05.851" v="46" actId="47"/>
        <pc:sldMkLst>
          <pc:docMk/>
          <pc:sldMk cId="2361337256" sldId="259"/>
        </pc:sldMkLst>
        <pc:graphicFrameChg chg="mod">
          <ac:chgData name="Rautaporras Petteri" userId="d9004aa4-7491-43fa-b04f-4f6e300df2fa" providerId="ADAL" clId="{2F156809-E422-43C9-8B5E-C199684B28EB}" dt="2021-07-28T13:21:07.625" v="32"/>
          <ac:graphicFrameMkLst>
            <pc:docMk/>
            <pc:sldMk cId="2361337256" sldId="259"/>
            <ac:graphicFrameMk id="10" creationId="{00000000-0000-0000-0000-000000000000}"/>
          </ac:graphicFrameMkLst>
        </pc:graphicFrameChg>
      </pc:sldChg>
      <pc:sldChg chg="addSp delSp modSp add mod ord">
        <pc:chgData name="Rautaporras Petteri" userId="d9004aa4-7491-43fa-b04f-4f6e300df2fa" providerId="ADAL" clId="{2F156809-E422-43C9-8B5E-C199684B28EB}" dt="2021-08-02T06:00:08.223" v="490"/>
        <pc:sldMkLst>
          <pc:docMk/>
          <pc:sldMk cId="912479398" sldId="261"/>
        </pc:sldMkLst>
        <pc:spChg chg="mod">
          <ac:chgData name="Rautaporras Petteri" userId="d9004aa4-7491-43fa-b04f-4f6e300df2fa" providerId="ADAL" clId="{2F156809-E422-43C9-8B5E-C199684B28EB}" dt="2021-07-28T13:24:24.970" v="99" actId="20577"/>
          <ac:spMkLst>
            <pc:docMk/>
            <pc:sldMk cId="912479398" sldId="261"/>
            <ac:spMk id="2" creationId="{00000000-0000-0000-0000-000000000000}"/>
          </ac:spMkLst>
        </pc:spChg>
        <pc:spChg chg="mod">
          <ac:chgData name="Rautaporras Petteri" userId="d9004aa4-7491-43fa-b04f-4f6e300df2fa" providerId="ADAL" clId="{2F156809-E422-43C9-8B5E-C199684B28EB}" dt="2021-07-28T13:25:29.296" v="128" actId="20577"/>
          <ac:spMkLst>
            <pc:docMk/>
            <pc:sldMk cId="912479398" sldId="261"/>
            <ac:spMk id="7" creationId="{00000000-0000-0000-0000-000000000000}"/>
          </ac:spMkLst>
        </pc:spChg>
        <pc:spChg chg="add del mod">
          <ac:chgData name="Rautaporras Petteri" userId="d9004aa4-7491-43fa-b04f-4f6e300df2fa" providerId="ADAL" clId="{2F156809-E422-43C9-8B5E-C199684B28EB}" dt="2021-07-28T13:23:59.945" v="45"/>
          <ac:spMkLst>
            <pc:docMk/>
            <pc:sldMk cId="912479398" sldId="261"/>
            <ac:spMk id="8" creationId="{CB5F6919-B6C1-4347-8B2A-C7D9C2E8FB88}"/>
          </ac:spMkLst>
        </pc:spChg>
        <pc:spChg chg="add del mod">
          <ac:chgData name="Rautaporras Petteri" userId="d9004aa4-7491-43fa-b04f-4f6e300df2fa" providerId="ADAL" clId="{2F156809-E422-43C9-8B5E-C199684B28EB}" dt="2021-07-28T13:26:14.991" v="131"/>
          <ac:spMkLst>
            <pc:docMk/>
            <pc:sldMk cId="912479398" sldId="261"/>
            <ac:spMk id="13" creationId="{13729722-6EA6-4EA1-8E84-86394A8AE090}"/>
          </ac:spMkLst>
        </pc:spChg>
        <pc:graphicFrameChg chg="add del mod">
          <ac:chgData name="Rautaporras Petteri" userId="d9004aa4-7491-43fa-b04f-4f6e300df2fa" providerId="ADAL" clId="{2F156809-E422-43C9-8B5E-C199684B28EB}" dt="2021-07-28T13:23:59.114" v="44" actId="21"/>
          <ac:graphicFrameMkLst>
            <pc:docMk/>
            <pc:sldMk cId="912479398" sldId="261"/>
            <ac:graphicFrameMk id="9" creationId="{F6A92A74-4F0C-4C13-8F86-A33F422BA027}"/>
          </ac:graphicFrameMkLst>
        </pc:graphicFrameChg>
        <pc:graphicFrameChg chg="del mod">
          <ac:chgData name="Rautaporras Petteri" userId="d9004aa4-7491-43fa-b04f-4f6e300df2fa" providerId="ADAL" clId="{2F156809-E422-43C9-8B5E-C199684B28EB}" dt="2021-07-28T13:23:56.131" v="42" actId="478"/>
          <ac:graphicFrameMkLst>
            <pc:docMk/>
            <pc:sldMk cId="912479398" sldId="261"/>
            <ac:graphicFrameMk id="10" creationId="{00000000-0000-0000-0000-000000000000}"/>
          </ac:graphicFrameMkLst>
        </pc:graphicFrameChg>
        <pc:graphicFrameChg chg="add del mod">
          <ac:chgData name="Rautaporras Petteri" userId="d9004aa4-7491-43fa-b04f-4f6e300df2fa" providerId="ADAL" clId="{2F156809-E422-43C9-8B5E-C199684B28EB}" dt="2021-07-28T13:25:26.759" v="127" actId="478"/>
          <ac:graphicFrameMkLst>
            <pc:docMk/>
            <pc:sldMk cId="912479398" sldId="261"/>
            <ac:graphicFrameMk id="11" creationId="{29A442F3-81F1-4F73-BD3D-2E3F69E2DE11}"/>
          </ac:graphicFrameMkLst>
        </pc:graphicFrameChg>
        <pc:graphicFrameChg chg="add del mod">
          <ac:chgData name="Rautaporras Petteri" userId="d9004aa4-7491-43fa-b04f-4f6e300df2fa" providerId="ADAL" clId="{2F156809-E422-43C9-8B5E-C199684B28EB}" dt="2021-07-28T13:26:14.158" v="130" actId="21"/>
          <ac:graphicFrameMkLst>
            <pc:docMk/>
            <pc:sldMk cId="912479398" sldId="261"/>
            <ac:graphicFrameMk id="14" creationId="{2CF5F3FC-581C-4FDB-8AA1-0D1E6AA87C76}"/>
          </ac:graphicFrameMkLst>
        </pc:graphicFrameChg>
        <pc:graphicFrameChg chg="add mod">
          <ac:chgData name="Rautaporras Petteri" userId="d9004aa4-7491-43fa-b04f-4f6e300df2fa" providerId="ADAL" clId="{2F156809-E422-43C9-8B5E-C199684B28EB}" dt="2021-07-28T13:26:14.991" v="131"/>
          <ac:graphicFrameMkLst>
            <pc:docMk/>
            <pc:sldMk cId="912479398" sldId="261"/>
            <ac:graphicFrameMk id="15" creationId="{700487CA-A246-4A6D-AFFF-F0216AAC0A9A}"/>
          </ac:graphicFrameMkLst>
        </pc:graphicFrameChg>
      </pc:sldChg>
      <pc:sldChg chg="modSp add mod ord">
        <pc:chgData name="Rautaporras Petteri" userId="d9004aa4-7491-43fa-b04f-4f6e300df2fa" providerId="ADAL" clId="{2F156809-E422-43C9-8B5E-C199684B28EB}" dt="2021-08-02T06:02:09.307" v="497"/>
        <pc:sldMkLst>
          <pc:docMk/>
          <pc:sldMk cId="299574909" sldId="272"/>
        </pc:sldMkLst>
        <pc:spChg chg="mod">
          <ac:chgData name="Rautaporras Petteri" userId="d9004aa4-7491-43fa-b04f-4f6e300df2fa" providerId="ADAL" clId="{2F156809-E422-43C9-8B5E-C199684B28EB}" dt="2021-07-30T13:12:28.687" v="488" actId="20577"/>
          <ac:spMkLst>
            <pc:docMk/>
            <pc:sldMk cId="299574909" sldId="272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2F156809-E422-43C9-8B5E-C199684B28EB}" dt="2021-08-02T06:05:42.815" v="505" actId="20577"/>
        <pc:sldMkLst>
          <pc:docMk/>
          <pc:sldMk cId="2558427506" sldId="276"/>
        </pc:sldMkLst>
        <pc:spChg chg="mod">
          <ac:chgData name="Rautaporras Petteri" userId="d9004aa4-7491-43fa-b04f-4f6e300df2fa" providerId="ADAL" clId="{2F156809-E422-43C9-8B5E-C199684B28EB}" dt="2021-08-02T06:05:42.815" v="505" actId="20577"/>
          <ac:spMkLst>
            <pc:docMk/>
            <pc:sldMk cId="2558427506" sldId="276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2F156809-E422-43C9-8B5E-C199684B28EB}" dt="2021-07-30T12:45:58.421" v="467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 add del">
        <pc:chgData name="Rautaporras Petteri" userId="d9004aa4-7491-43fa-b04f-4f6e300df2fa" providerId="ADAL" clId="{2F156809-E422-43C9-8B5E-C199684B28EB}" dt="2021-07-28T12:01:32.800" v="7" actId="47"/>
        <pc:sldMkLst>
          <pc:docMk/>
          <pc:sldMk cId="4070446518" sldId="280"/>
        </pc:sldMkLst>
        <pc:graphicFrameChg chg="mod">
          <ac:chgData name="Rautaporras Petteri" userId="d9004aa4-7491-43fa-b04f-4f6e300df2fa" providerId="ADAL" clId="{2F156809-E422-43C9-8B5E-C199684B28EB}" dt="2021-07-28T12:00:34.337" v="1"/>
          <ac:graphicFrameMkLst>
            <pc:docMk/>
            <pc:sldMk cId="4070446518" sldId="280"/>
            <ac:graphicFrameMk id="11" creationId="{1BC4FF3C-05BF-4AEE-A37E-EDFE6C39B483}"/>
          </ac:graphicFrameMkLst>
        </pc:graphicFrameChg>
      </pc:sldChg>
      <pc:sldChg chg="modSp add">
        <pc:chgData name="Rautaporras Petteri" userId="d9004aa4-7491-43fa-b04f-4f6e300df2fa" providerId="ADAL" clId="{2F156809-E422-43C9-8B5E-C199684B28EB}" dt="2021-07-30T12:45:55.166" v="464"/>
        <pc:sldMkLst>
          <pc:docMk/>
          <pc:sldMk cId="234392101" sldId="283"/>
        </pc:sldMkLst>
        <pc:graphicFrameChg chg="mod">
          <ac:chgData name="Rautaporras Petteri" userId="d9004aa4-7491-43fa-b04f-4f6e300df2fa" providerId="ADAL" clId="{2F156809-E422-43C9-8B5E-C199684B28EB}" dt="2021-07-30T12:45:55.166" v="464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2T06:05:37.365" v="501" actId="20577"/>
        <pc:sldMkLst>
          <pc:docMk/>
          <pc:sldMk cId="536686186" sldId="285"/>
        </pc:sldMkLst>
        <pc:spChg chg="mod">
          <ac:chgData name="Rautaporras Petteri" userId="d9004aa4-7491-43fa-b04f-4f6e300df2fa" providerId="ADAL" clId="{2F156809-E422-43C9-8B5E-C199684B28EB}" dt="2021-08-02T06:05:37.365" v="501" actId="20577"/>
          <ac:spMkLst>
            <pc:docMk/>
            <pc:sldMk cId="536686186" sldId="28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2F156809-E422-43C9-8B5E-C199684B28EB}" dt="2021-07-30T12:45:59.005" v="468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del">
        <pc:chgData name="Rautaporras Petteri" userId="d9004aa4-7491-43fa-b04f-4f6e300df2fa" providerId="ADAL" clId="{2F156809-E422-43C9-8B5E-C199684B28EB}" dt="2021-07-28T13:34:18.359" v="439" actId="47"/>
        <pc:sldMkLst>
          <pc:docMk/>
          <pc:sldMk cId="2833165680" sldId="356"/>
        </pc:sldMkLst>
      </pc:sldChg>
      <pc:sldChg chg="del">
        <pc:chgData name="Rautaporras Petteri" userId="d9004aa4-7491-43fa-b04f-4f6e300df2fa" providerId="ADAL" clId="{2F156809-E422-43C9-8B5E-C199684B28EB}" dt="2021-07-28T13:34:14.305" v="437" actId="47"/>
        <pc:sldMkLst>
          <pc:docMk/>
          <pc:sldMk cId="698580732" sldId="363"/>
        </pc:sldMkLst>
      </pc:sldChg>
      <pc:sldChg chg="modSp add mod">
        <pc:chgData name="Rautaporras Petteri" userId="d9004aa4-7491-43fa-b04f-4f6e300df2fa" providerId="ADAL" clId="{2F156809-E422-43C9-8B5E-C199684B28EB}" dt="2021-07-30T12:47:57.482" v="473" actId="20577"/>
        <pc:sldMkLst>
          <pc:docMk/>
          <pc:sldMk cId="2843273578" sldId="922"/>
        </pc:sldMkLst>
        <pc:spChg chg="mod">
          <ac:chgData name="Rautaporras Petteri" userId="d9004aa4-7491-43fa-b04f-4f6e300df2fa" providerId="ADAL" clId="{2F156809-E422-43C9-8B5E-C199684B28EB}" dt="2021-07-30T12:47:57.482" v="473" actId="20577"/>
          <ac:spMkLst>
            <pc:docMk/>
            <pc:sldMk cId="2843273578" sldId="922"/>
            <ac:spMk id="7" creationId="{00000000-0000-0000-0000-000000000000}"/>
          </ac:spMkLst>
        </pc:spChg>
      </pc:sldChg>
      <pc:sldChg chg="modSp mod ord">
        <pc:chgData name="Rautaporras Petteri" userId="d9004aa4-7491-43fa-b04f-4f6e300df2fa" providerId="ADAL" clId="{2F156809-E422-43C9-8B5E-C199684B28EB}" dt="2021-08-02T06:00:13.129" v="492"/>
        <pc:sldMkLst>
          <pc:docMk/>
          <pc:sldMk cId="1951005388" sldId="1006"/>
        </pc:sldMkLst>
        <pc:spChg chg="mod">
          <ac:chgData name="Rautaporras Petteri" userId="d9004aa4-7491-43fa-b04f-4f6e300df2fa" providerId="ADAL" clId="{2F156809-E422-43C9-8B5E-C199684B28EB}" dt="2021-07-30T12:32:50.147" v="450"/>
          <ac:spMkLst>
            <pc:docMk/>
            <pc:sldMk cId="1951005388" sldId="1006"/>
            <ac:spMk id="2" creationId="{1EA16522-6D7C-4EC7-AF1E-1A8A6FD7091A}"/>
          </ac:spMkLst>
        </pc:spChg>
        <pc:spChg chg="mod">
          <ac:chgData name="Rautaporras Petteri" userId="d9004aa4-7491-43fa-b04f-4f6e300df2fa" providerId="ADAL" clId="{2F156809-E422-43C9-8B5E-C199684B28EB}" dt="2021-07-28T13:30:37.050" v="278" actId="20577"/>
          <ac:spMkLst>
            <pc:docMk/>
            <pc:sldMk cId="1951005388" sldId="1006"/>
            <ac:spMk id="8" creationId="{90C026DD-3A51-4C75-99FD-A0BB96DF5E3D}"/>
          </ac:spMkLst>
        </pc:spChg>
        <pc:spChg chg="mod">
          <ac:chgData name="Rautaporras Petteri" userId="d9004aa4-7491-43fa-b04f-4f6e300df2fa" providerId="ADAL" clId="{2F156809-E422-43C9-8B5E-C199684B28EB}" dt="2021-07-28T13:30:12.789" v="268" actId="20577"/>
          <ac:spMkLst>
            <pc:docMk/>
            <pc:sldMk cId="1951005388" sldId="1006"/>
            <ac:spMk id="9" creationId="{D2FB5650-78F6-4EB6-B6F4-80F129B2569E}"/>
          </ac:spMkLst>
        </pc:spChg>
        <pc:spChg chg="mod">
          <ac:chgData name="Rautaporras Petteri" userId="d9004aa4-7491-43fa-b04f-4f6e300df2fa" providerId="ADAL" clId="{2F156809-E422-43C9-8B5E-C199684B28EB}" dt="2021-07-30T12:32:02.209" v="449" actId="1076"/>
          <ac:spMkLst>
            <pc:docMk/>
            <pc:sldMk cId="1951005388" sldId="1006"/>
            <ac:spMk id="11" creationId="{FF548E46-CA50-46E2-A8F9-986985EA3093}"/>
          </ac:spMkLst>
        </pc:spChg>
      </pc:sldChg>
      <pc:sldChg chg="modSp mod">
        <pc:chgData name="Rautaporras Petteri" userId="d9004aa4-7491-43fa-b04f-4f6e300df2fa" providerId="ADAL" clId="{2F156809-E422-43C9-8B5E-C199684B28EB}" dt="2021-08-03T11:14:59.869" v="598" actId="27918"/>
        <pc:sldMkLst>
          <pc:docMk/>
          <pc:sldMk cId="1883353922" sldId="1049"/>
        </pc:sldMkLst>
        <pc:graphicFrameChg chg="mod">
          <ac:chgData name="Rautaporras Petteri" userId="d9004aa4-7491-43fa-b04f-4f6e300df2fa" providerId="ADAL" clId="{2F156809-E422-43C9-8B5E-C199684B28EB}" dt="2021-08-03T05:15:57.534" v="528"/>
          <ac:graphicFrameMkLst>
            <pc:docMk/>
            <pc:sldMk cId="1883353922" sldId="1049"/>
            <ac:graphicFrameMk id="11" creationId="{00000000-0000-0000-0000-000000000000}"/>
          </ac:graphicFrameMkLst>
        </pc:graphicFrameChg>
      </pc:sldChg>
      <pc:sldChg chg="modSp mod ord">
        <pc:chgData name="Rautaporras Petteri" userId="d9004aa4-7491-43fa-b04f-4f6e300df2fa" providerId="ADAL" clId="{2F156809-E422-43C9-8B5E-C199684B28EB}" dt="2021-08-03T11:40:16.561" v="615"/>
        <pc:sldMkLst>
          <pc:docMk/>
          <pc:sldMk cId="1255078131" sldId="1051"/>
        </pc:sldMkLst>
        <pc:spChg chg="mod">
          <ac:chgData name="Rautaporras Petteri" userId="d9004aa4-7491-43fa-b04f-4f6e300df2fa" providerId="ADAL" clId="{2F156809-E422-43C9-8B5E-C199684B28EB}" dt="2021-08-03T11:40:16.561" v="615"/>
          <ac:spMkLst>
            <pc:docMk/>
            <pc:sldMk cId="1255078131" sldId="1051"/>
            <ac:spMk id="6" creationId="{00000000-0000-0000-0000-000000000000}"/>
          </ac:spMkLst>
        </pc:spChg>
        <pc:spChg chg="mod">
          <ac:chgData name="Rautaporras Petteri" userId="d9004aa4-7491-43fa-b04f-4f6e300df2fa" providerId="ADAL" clId="{2F156809-E422-43C9-8B5E-C199684B28EB}" dt="2021-08-03T05:14:45.977" v="526" actId="20577"/>
          <ac:spMkLst>
            <pc:docMk/>
            <pc:sldMk cId="1255078131" sldId="1051"/>
            <ac:spMk id="7" creationId="{00000000-0000-0000-0000-000000000000}"/>
          </ac:spMkLst>
        </pc:spChg>
      </pc:sldChg>
      <pc:sldChg chg="modSp mod ord">
        <pc:chgData name="Rautaporras Petteri" userId="d9004aa4-7491-43fa-b04f-4f6e300df2fa" providerId="ADAL" clId="{2F156809-E422-43C9-8B5E-C199684B28EB}" dt="2021-08-03T11:14:11.478" v="596" actId="27918"/>
        <pc:sldMkLst>
          <pc:docMk/>
          <pc:sldMk cId="3461487886" sldId="1065"/>
        </pc:sldMkLst>
        <pc:graphicFrameChg chg="mod">
          <ac:chgData name="Rautaporras Petteri" userId="d9004aa4-7491-43fa-b04f-4f6e300df2fa" providerId="ADAL" clId="{2F156809-E422-43C9-8B5E-C199684B28EB}" dt="2021-08-03T05:15:10.168" v="52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2F156809-E422-43C9-8B5E-C199684B28EB}" dt="2021-07-28T13:34:16.603" v="438" actId="47"/>
        <pc:sldMkLst>
          <pc:docMk/>
          <pc:sldMk cId="3421334924" sldId="1067"/>
        </pc:sldMkLst>
      </pc:sldChg>
      <pc:sldChg chg="addSp delSp modSp mod ord">
        <pc:chgData name="Rautaporras Petteri" userId="d9004aa4-7491-43fa-b04f-4f6e300df2fa" providerId="ADAL" clId="{2F156809-E422-43C9-8B5E-C199684B28EB}" dt="2021-08-03T11:12:49.823" v="594" actId="27918"/>
        <pc:sldMkLst>
          <pc:docMk/>
          <pc:sldMk cId="800762062" sldId="1068"/>
        </pc:sldMkLst>
        <pc:graphicFrameChg chg="del">
          <ac:chgData name="Rautaporras Petteri" userId="d9004aa4-7491-43fa-b04f-4f6e300df2fa" providerId="ADAL" clId="{2F156809-E422-43C9-8B5E-C199684B28EB}" dt="2021-08-02T17:26:05.576" v="507" actId="478"/>
          <ac:graphicFrameMkLst>
            <pc:docMk/>
            <pc:sldMk cId="800762062" sldId="1068"/>
            <ac:graphicFrameMk id="8" creationId="{00000000-0000-0000-0000-000000000000}"/>
          </ac:graphicFrameMkLst>
        </pc:graphicFrameChg>
        <pc:graphicFrameChg chg="add mod">
          <ac:chgData name="Rautaporras Petteri" userId="d9004aa4-7491-43fa-b04f-4f6e300df2fa" providerId="ADAL" clId="{2F156809-E422-43C9-8B5E-C199684B28EB}" dt="2021-08-02T17:26:09.240" v="508"/>
          <ac:graphicFrameMkLst>
            <pc:docMk/>
            <pc:sldMk cId="800762062" sldId="1068"/>
            <ac:graphicFrameMk id="9" creationId="{93F89908-B191-4DB0-8E05-E1C2494CF477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7-30T12:45:53.797" v="463"/>
        <pc:sldMkLst>
          <pc:docMk/>
          <pc:sldMk cId="3588709971" sldId="1118"/>
        </pc:sldMkLst>
        <pc:spChg chg="mod">
          <ac:chgData name="Rautaporras Petteri" userId="d9004aa4-7491-43fa-b04f-4f6e300df2fa" providerId="ADAL" clId="{2F156809-E422-43C9-8B5E-C199684B28EB}" dt="2021-07-30T12:42:28.322" v="451" actId="20577"/>
          <ac:spMkLst>
            <pc:docMk/>
            <pc:sldMk cId="3588709971" sldId="1118"/>
            <ac:spMk id="13" creationId="{7E75BD30-45EA-416E-8741-70B2B9911108}"/>
          </ac:spMkLst>
        </pc:spChg>
        <pc:graphicFrameChg chg="mod">
          <ac:chgData name="Rautaporras Petteri" userId="d9004aa4-7491-43fa-b04f-4f6e300df2fa" providerId="ADAL" clId="{2F156809-E422-43C9-8B5E-C199684B28EB}" dt="2021-07-30T12:45:53.797" v="463"/>
          <ac:graphicFrameMkLst>
            <pc:docMk/>
            <pc:sldMk cId="3588709971" sldId="1118"/>
            <ac:graphicFrameMk id="9" creationId="{77D08159-59A8-4D26-8835-EADDC01FB2C4}"/>
          </ac:graphicFrameMkLst>
        </pc:graphicFrameChg>
      </pc:sldChg>
      <pc:sldChg chg="modSp del mod">
        <pc:chgData name="Rautaporras Petteri" userId="d9004aa4-7491-43fa-b04f-4f6e300df2fa" providerId="ADAL" clId="{2F156809-E422-43C9-8B5E-C199684B28EB}" dt="2021-08-02T06:01:30.475" v="493" actId="47"/>
        <pc:sldMkLst>
          <pc:docMk/>
          <pc:sldMk cId="2192367370" sldId="2076137432"/>
        </pc:sldMkLst>
        <pc:spChg chg="mod">
          <ac:chgData name="Rautaporras Petteri" userId="d9004aa4-7491-43fa-b04f-4f6e300df2fa" providerId="ADAL" clId="{2F156809-E422-43C9-8B5E-C199684B28EB}" dt="2021-07-30T13:03:42.483" v="479" actId="20577"/>
          <ac:spMkLst>
            <pc:docMk/>
            <pc:sldMk cId="2192367370" sldId="2076137432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2F156809-E422-43C9-8B5E-C199684B28EB}" dt="2021-07-30T12:45:57.797" v="466"/>
          <ac:graphicFrameMkLst>
            <pc:docMk/>
            <pc:sldMk cId="2192367370" sldId="2076137432"/>
            <ac:graphicFrameMk id="12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3T11:15:53.724" v="600" actId="27918"/>
        <pc:sldMkLst>
          <pc:docMk/>
          <pc:sldMk cId="616389290" sldId="2076137434"/>
        </pc:sldMkLst>
        <pc:graphicFrameChg chg="mod">
          <ac:chgData name="Rautaporras Petteri" userId="d9004aa4-7491-43fa-b04f-4f6e300df2fa" providerId="ADAL" clId="{2F156809-E422-43C9-8B5E-C199684B28EB}" dt="2021-08-03T05:16:07.973" v="529"/>
          <ac:graphicFrameMkLst>
            <pc:docMk/>
            <pc:sldMk cId="616389290" sldId="2076137434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3T18:05:00.277" v="616" actId="20577"/>
        <pc:sldMkLst>
          <pc:docMk/>
          <pc:sldMk cId="3005809879" sldId="2076137435"/>
        </pc:sldMkLst>
        <pc:graphicFrameChg chg="mod modGraphic">
          <ac:chgData name="Rautaporras Petteri" userId="d9004aa4-7491-43fa-b04f-4f6e300df2fa" providerId="ADAL" clId="{2F156809-E422-43C9-8B5E-C199684B28EB}" dt="2021-08-03T18:05:00.277" v="616" actId="20577"/>
          <ac:graphicFrameMkLst>
            <pc:docMk/>
            <pc:sldMk cId="3005809879" sldId="2076137435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3T18:05:09.826" v="617" actId="20577"/>
        <pc:sldMkLst>
          <pc:docMk/>
          <pc:sldMk cId="2573698252" sldId="2076137436"/>
        </pc:sldMkLst>
        <pc:graphicFrameChg chg="mod modGraphic">
          <ac:chgData name="Rautaporras Petteri" userId="d9004aa4-7491-43fa-b04f-4f6e300df2fa" providerId="ADAL" clId="{2F156809-E422-43C9-8B5E-C199684B28EB}" dt="2021-08-03T18:05:09.826" v="617" actId="20577"/>
          <ac:graphicFrameMkLst>
            <pc:docMk/>
            <pc:sldMk cId="2573698252" sldId="2076137436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3T11:23:34.244" v="612" actId="27918"/>
        <pc:sldMkLst>
          <pc:docMk/>
          <pc:sldMk cId="3105830212" sldId="2076137437"/>
        </pc:sldMkLst>
        <pc:graphicFrameChg chg="mod">
          <ac:chgData name="Rautaporras Petteri" userId="d9004aa4-7491-43fa-b04f-4f6e300df2fa" providerId="ADAL" clId="{2F156809-E422-43C9-8B5E-C199684B28EB}" dt="2021-08-03T05:17:53.061" v="535"/>
          <ac:graphicFrameMkLst>
            <pc:docMk/>
            <pc:sldMk cId="3105830212" sldId="2076137437"/>
            <ac:graphicFrameMk id="13" creationId="{72A86167-D5BD-4726-B1B9-B713E6D1CFA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3T11:16:21.405" v="602" actId="27918"/>
        <pc:sldMkLst>
          <pc:docMk/>
          <pc:sldMk cId="1512936188" sldId="2076137438"/>
        </pc:sldMkLst>
        <pc:graphicFrameChg chg="mod">
          <ac:chgData name="Rautaporras Petteri" userId="d9004aa4-7491-43fa-b04f-4f6e300df2fa" providerId="ADAL" clId="{2F156809-E422-43C9-8B5E-C199684B28EB}" dt="2021-08-03T05:16:18.942" v="530"/>
          <ac:graphicFrameMkLst>
            <pc:docMk/>
            <pc:sldMk cId="1512936188" sldId="2076137438"/>
            <ac:graphicFrameMk id="11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3T11:18:47.862" v="606" actId="27918"/>
        <pc:sldMkLst>
          <pc:docMk/>
          <pc:sldMk cId="1445491431" sldId="2076137439"/>
        </pc:sldMkLst>
        <pc:graphicFrameChg chg="mod">
          <ac:chgData name="Rautaporras Petteri" userId="d9004aa4-7491-43fa-b04f-4f6e300df2fa" providerId="ADAL" clId="{2F156809-E422-43C9-8B5E-C199684B28EB}" dt="2021-08-03T05:17:17.188" v="532"/>
          <ac:graphicFrameMkLst>
            <pc:docMk/>
            <pc:sldMk cId="1445491431" sldId="2076137439"/>
            <ac:graphicFrameMk id="11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3T11:21:40.643" v="610" actId="27918"/>
        <pc:sldMkLst>
          <pc:docMk/>
          <pc:sldMk cId="548278419" sldId="2076137440"/>
        </pc:sldMkLst>
        <pc:graphicFrameChg chg="mod">
          <ac:chgData name="Rautaporras Petteri" userId="d9004aa4-7491-43fa-b04f-4f6e300df2fa" providerId="ADAL" clId="{2F156809-E422-43C9-8B5E-C199684B28EB}" dt="2021-08-03T05:17:41.044" v="534"/>
          <ac:graphicFrameMkLst>
            <pc:docMk/>
            <pc:sldMk cId="548278419" sldId="2076137440"/>
            <ac:graphicFrameMk id="11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2F156809-E422-43C9-8B5E-C199684B28EB}" dt="2021-08-03T11:24:14.476" v="614" actId="27918"/>
        <pc:sldMkLst>
          <pc:docMk/>
          <pc:sldMk cId="2080301044" sldId="2076137441"/>
        </pc:sldMkLst>
        <pc:graphicFrameChg chg="mod">
          <ac:chgData name="Rautaporras Petteri" userId="d9004aa4-7491-43fa-b04f-4f6e300df2fa" providerId="ADAL" clId="{2F156809-E422-43C9-8B5E-C199684B28EB}" dt="2021-08-03T05:18:04.869" v="536"/>
          <ac:graphicFrameMkLst>
            <pc:docMk/>
            <pc:sldMk cId="2080301044" sldId="2076137441"/>
            <ac:graphicFrameMk id="15" creationId="{55A23630-3A25-4A46-B3EC-C25E3B34ED51}"/>
          </ac:graphicFrameMkLst>
        </pc:graphicFrameChg>
      </pc:sldChg>
      <pc:sldChg chg="modSp add del">
        <pc:chgData name="Rautaporras Petteri" userId="d9004aa4-7491-43fa-b04f-4f6e300df2fa" providerId="ADAL" clId="{2F156809-E422-43C9-8B5E-C199684B28EB}" dt="2021-07-30T12:46:16.183" v="469" actId="47"/>
        <pc:sldMkLst>
          <pc:docMk/>
          <pc:sldMk cId="1946663332" sldId="2076137442"/>
        </pc:sldMkLst>
        <pc:graphicFrameChg chg="mod">
          <ac:chgData name="Rautaporras Petteri" userId="d9004aa4-7491-43fa-b04f-4f6e300df2fa" providerId="ADAL" clId="{2F156809-E422-43C9-8B5E-C199684B28EB}" dt="2021-07-30T12:45:56.635" v="465"/>
          <ac:graphicFrameMkLst>
            <pc:docMk/>
            <pc:sldMk cId="1946663332" sldId="2076137442"/>
            <ac:graphicFrameMk id="6" creationId="{9B48671E-2E56-4727-B509-A9FA651C54DA}"/>
          </ac:graphicFrameMkLst>
        </pc:graphicFrameChg>
      </pc:sldChg>
      <pc:sldChg chg="del">
        <pc:chgData name="Rautaporras Petteri" userId="d9004aa4-7491-43fa-b04f-4f6e300df2fa" providerId="ADAL" clId="{2F156809-E422-43C9-8B5E-C199684B28EB}" dt="2021-07-28T13:32:11.348" v="279" actId="47"/>
        <pc:sldMkLst>
          <pc:docMk/>
          <pc:sldMk cId="3964838767" sldId="2076137442"/>
        </pc:sldMkLst>
      </pc:sldChg>
      <pc:sldChg chg="addSp delSp modSp add del mod">
        <pc:chgData name="Rautaporras Petteri" userId="d9004aa4-7491-43fa-b04f-4f6e300df2fa" providerId="ADAL" clId="{2F156809-E422-43C9-8B5E-C199684B28EB}" dt="2021-07-28T12:04:43.976" v="20" actId="47"/>
        <pc:sldMkLst>
          <pc:docMk/>
          <pc:sldMk cId="1923487293" sldId="2076137443"/>
        </pc:sldMkLst>
        <pc:spChg chg="add mod">
          <ac:chgData name="Rautaporras Petteri" userId="d9004aa4-7491-43fa-b04f-4f6e300df2fa" providerId="ADAL" clId="{2F156809-E422-43C9-8B5E-C199684B28EB}" dt="2021-07-28T12:04:39.060" v="19" actId="478"/>
          <ac:spMkLst>
            <pc:docMk/>
            <pc:sldMk cId="1923487293" sldId="2076137443"/>
            <ac:spMk id="7" creationId="{C84FDA67-F32E-40A5-9E6E-EB147F355F9B}"/>
          </ac:spMkLst>
        </pc:spChg>
        <pc:graphicFrameChg chg="del mod">
          <ac:chgData name="Rautaporras Petteri" userId="d9004aa4-7491-43fa-b04f-4f6e300df2fa" providerId="ADAL" clId="{2F156809-E422-43C9-8B5E-C199684B28EB}" dt="2021-07-28T12:04:39.060" v="19" actId="478"/>
          <ac:graphicFrameMkLst>
            <pc:docMk/>
            <pc:sldMk cId="1923487293" sldId="2076137443"/>
            <ac:graphicFrameMk id="11" creationId="{1BC4FF3C-05BF-4AEE-A37E-EDFE6C39B483}"/>
          </ac:graphicFrameMkLst>
        </pc:graphicFrameChg>
      </pc:sldChg>
    </pc:docChg>
  </pc:docChgLst>
  <pc:docChgLst>
    <pc:chgData name="Rautaporras Petteri" userId="81ae4bc9-51ec-4b09-af2d-f08f9486593f" providerId="ADAL" clId="{5EF46B84-E5FC-4C60-857B-EC3F7FC269DF}"/>
    <pc:docChg chg="undo custSel addSld delSld modSld sldOrd">
      <pc:chgData name="Rautaporras Petteri" userId="81ae4bc9-51ec-4b09-af2d-f08f9486593f" providerId="ADAL" clId="{5EF46B84-E5FC-4C60-857B-EC3F7FC269DF}" dt="2024-03-06T13:40:58.427" v="905" actId="255"/>
      <pc:docMkLst>
        <pc:docMk/>
      </pc:docMkLst>
      <pc:sldChg chg="modSp del">
        <pc:chgData name="Rautaporras Petteri" userId="81ae4bc9-51ec-4b09-af2d-f08f9486593f" providerId="ADAL" clId="{5EF46B84-E5FC-4C60-857B-EC3F7FC269DF}" dt="2024-02-02T08:39:56.406" v="273" actId="47"/>
        <pc:sldMkLst>
          <pc:docMk/>
          <pc:sldMk cId="3646882213" sldId="261"/>
        </pc:sldMkLst>
        <pc:graphicFrameChg chg="mod">
          <ac:chgData name="Rautaporras Petteri" userId="81ae4bc9-51ec-4b09-af2d-f08f9486593f" providerId="ADAL" clId="{5EF46B84-E5FC-4C60-857B-EC3F7FC269DF}" dt="2024-02-02T07:51:16.993" v="151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 del">
        <pc:chgData name="Rautaporras Petteri" userId="81ae4bc9-51ec-4b09-af2d-f08f9486593f" providerId="ADAL" clId="{5EF46B84-E5FC-4C60-857B-EC3F7FC269DF}" dt="2024-03-06T13:31:44.092" v="874" actId="47"/>
        <pc:sldMkLst>
          <pc:docMk/>
          <pc:sldMk cId="2558427506" sldId="276"/>
        </pc:sldMkLst>
        <pc:graphicFrameChg chg="mod">
          <ac:chgData name="Rautaporras Petteri" userId="81ae4bc9-51ec-4b09-af2d-f08f9486593f" providerId="ADAL" clId="{5EF46B84-E5FC-4C60-857B-EC3F7FC269DF}" dt="2024-03-06T13:29:23.899" v="856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 del">
        <pc:chgData name="Rautaporras Petteri" userId="81ae4bc9-51ec-4b09-af2d-f08f9486593f" providerId="ADAL" clId="{5EF46B84-E5FC-4C60-857B-EC3F7FC269DF}" dt="2024-02-02T08:39:33.618" v="270" actId="47"/>
        <pc:sldMkLst>
          <pc:docMk/>
          <pc:sldMk cId="234392101" sldId="283"/>
        </pc:sldMkLst>
        <pc:graphicFrameChg chg="mod">
          <ac:chgData name="Rautaporras Petteri" userId="81ae4bc9-51ec-4b09-af2d-f08f9486593f" providerId="ADAL" clId="{5EF46B84-E5FC-4C60-857B-EC3F7FC269DF}" dt="2024-02-02T07:51:18.010" v="152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 del">
        <pc:chgData name="Rautaporras Petteri" userId="81ae4bc9-51ec-4b09-af2d-f08f9486593f" providerId="ADAL" clId="{5EF46B84-E5FC-4C60-857B-EC3F7FC269DF}" dt="2024-03-06T13:30:16.364" v="862" actId="47"/>
        <pc:sldMkLst>
          <pc:docMk/>
          <pc:sldMk cId="536686186" sldId="285"/>
        </pc:sldMkLst>
        <pc:graphicFrameChg chg="mod">
          <ac:chgData name="Rautaporras Petteri" userId="81ae4bc9-51ec-4b09-af2d-f08f9486593f" providerId="ADAL" clId="{5EF46B84-E5FC-4C60-857B-EC3F7FC269DF}" dt="2024-03-06T13:28:11.967" v="849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 mod">
        <pc:chgData name="Rautaporras Petteri" userId="81ae4bc9-51ec-4b09-af2d-f08f9486593f" providerId="ADAL" clId="{5EF46B84-E5FC-4C60-857B-EC3F7FC269DF}" dt="2024-02-05T07:52:55.095" v="778" actId="1076"/>
        <pc:sldMkLst>
          <pc:docMk/>
          <pc:sldMk cId="1883353922" sldId="1049"/>
        </pc:sldMkLst>
        <pc:spChg chg="mod">
          <ac:chgData name="Rautaporras Petteri" userId="81ae4bc9-51ec-4b09-af2d-f08f9486593f" providerId="ADAL" clId="{5EF46B84-E5FC-4C60-857B-EC3F7FC269DF}" dt="2024-02-02T06:16:22.493" v="73" actId="20577"/>
          <ac:spMkLst>
            <pc:docMk/>
            <pc:sldMk cId="1883353922" sldId="1049"/>
            <ac:spMk id="7" creationId="{00000000-0000-0000-0000-000000000000}"/>
          </ac:spMkLst>
        </pc:spChg>
        <pc:spChg chg="mod">
          <ac:chgData name="Rautaporras Petteri" userId="81ae4bc9-51ec-4b09-af2d-f08f9486593f" providerId="ADAL" clId="{5EF46B84-E5FC-4C60-857B-EC3F7FC269DF}" dt="2024-02-05T07:52:55.095" v="778" actId="1076"/>
          <ac:spMkLst>
            <pc:docMk/>
            <pc:sldMk cId="1883353922" sldId="1049"/>
            <ac:spMk id="13" creationId="{00000000-0000-0000-0000-000000000000}"/>
          </ac:spMkLst>
        </pc:spChg>
        <pc:graphicFrameChg chg="mod modGraphic">
          <ac:chgData name="Rautaporras Petteri" userId="81ae4bc9-51ec-4b09-af2d-f08f9486593f" providerId="ADAL" clId="{5EF46B84-E5FC-4C60-857B-EC3F7FC269DF}" dt="2024-02-04T12:48:19.088" v="750" actId="20577"/>
          <ac:graphicFrameMkLst>
            <pc:docMk/>
            <pc:sldMk cId="1883353922" sldId="1049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5EF46B84-E5FC-4C60-857B-EC3F7FC269DF}" dt="2024-02-02T06:18:35.601" v="117" actId="14100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5EF46B84-E5FC-4C60-857B-EC3F7FC269DF}" dt="2024-02-05T07:47:43.279" v="765" actId="27918"/>
        <pc:sldMkLst>
          <pc:docMk/>
          <pc:sldMk cId="1255078131" sldId="1051"/>
        </pc:sldMkLst>
        <pc:spChg chg="mod">
          <ac:chgData name="Rautaporras Petteri" userId="81ae4bc9-51ec-4b09-af2d-f08f9486593f" providerId="ADAL" clId="{5EF46B84-E5FC-4C60-857B-EC3F7FC269DF}" dt="2024-02-02T06:07:19.517" v="10" actId="20577"/>
          <ac:spMkLst>
            <pc:docMk/>
            <pc:sldMk cId="1255078131" sldId="1051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5EF46B84-E5FC-4C60-857B-EC3F7FC269DF}" dt="2024-02-02T10:31:18.397" v="508" actId="1035"/>
          <ac:graphicFrameMkLst>
            <pc:docMk/>
            <pc:sldMk cId="1255078131" sldId="1051"/>
            <ac:graphicFrameMk id="10" creationId="{CD03F6E4-A1DB-4839-B471-E329EB65AB8B}"/>
          </ac:graphicFrameMkLst>
        </pc:graphicFrameChg>
      </pc:sldChg>
      <pc:sldChg chg="modSp mod">
        <pc:chgData name="Rautaporras Petteri" userId="81ae4bc9-51ec-4b09-af2d-f08f9486593f" providerId="ADAL" clId="{5EF46B84-E5FC-4C60-857B-EC3F7FC269DF}" dt="2024-02-05T07:51:09.553" v="769" actId="27918"/>
        <pc:sldMkLst>
          <pc:docMk/>
          <pc:sldMk cId="3461487886" sldId="1065"/>
        </pc:sldMkLst>
        <pc:spChg chg="mod">
          <ac:chgData name="Rautaporras Petteri" userId="81ae4bc9-51ec-4b09-af2d-f08f9486593f" providerId="ADAL" clId="{5EF46B84-E5FC-4C60-857B-EC3F7FC269DF}" dt="2024-02-02T06:14:23.052" v="50" actId="20577"/>
          <ac:spMkLst>
            <pc:docMk/>
            <pc:sldMk cId="3461487886" sldId="1065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5EF46B84-E5FC-4C60-857B-EC3F7FC269DF}" dt="2024-02-03T15:43:09.276" v="739" actId="2057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modSp del mod">
        <pc:chgData name="Rautaporras Petteri" userId="81ae4bc9-51ec-4b09-af2d-f08f9486593f" providerId="ADAL" clId="{5EF46B84-E5FC-4C60-857B-EC3F7FC269DF}" dt="2024-03-06T13:33:40.719" v="888" actId="47"/>
        <pc:sldMkLst>
          <pc:docMk/>
          <pc:sldMk cId="2570435169" sldId="1106"/>
        </pc:sldMkLst>
        <pc:spChg chg="mod">
          <ac:chgData name="Rautaporras Petteri" userId="81ae4bc9-51ec-4b09-af2d-f08f9486593f" providerId="ADAL" clId="{5EF46B84-E5FC-4C60-857B-EC3F7FC269DF}" dt="2024-03-06T13:25:01.195" v="808" actId="27636"/>
          <ac:spMkLst>
            <pc:docMk/>
            <pc:sldMk cId="2570435169" sldId="1106"/>
            <ac:spMk id="2" creationId="{7A8D8436-3A0B-FB1F-ED09-125E85B5A587}"/>
          </ac:spMkLst>
        </pc:spChg>
        <pc:graphicFrameChg chg="mod">
          <ac:chgData name="Rautaporras Petteri" userId="81ae4bc9-51ec-4b09-af2d-f08f9486593f" providerId="ADAL" clId="{5EF46B84-E5FC-4C60-857B-EC3F7FC269DF}" dt="2024-03-06T13:27:55.137" v="842"/>
          <ac:graphicFrameMkLst>
            <pc:docMk/>
            <pc:sldMk cId="2570435169" sldId="1106"/>
            <ac:graphicFrameMk id="9" creationId="{E8600354-AE1F-7EF4-9EEA-D98DB388BE1F}"/>
          </ac:graphicFrameMkLst>
        </pc:graphicFrameChg>
      </pc:sldChg>
      <pc:sldChg chg="modSp add del mod">
        <pc:chgData name="Rautaporras Petteri" userId="81ae4bc9-51ec-4b09-af2d-f08f9486593f" providerId="ADAL" clId="{5EF46B84-E5FC-4C60-857B-EC3F7FC269DF}" dt="2024-03-06T13:25:47.455" v="823" actId="47"/>
        <pc:sldMkLst>
          <pc:docMk/>
          <pc:sldMk cId="3588709971" sldId="1118"/>
        </pc:sldMkLst>
        <pc:spChg chg="mod">
          <ac:chgData name="Rautaporras Petteri" userId="81ae4bc9-51ec-4b09-af2d-f08f9486593f" providerId="ADAL" clId="{5EF46B84-E5FC-4C60-857B-EC3F7FC269DF}" dt="2024-02-04T13:17:07.069" v="762" actId="20577"/>
          <ac:spMkLst>
            <pc:docMk/>
            <pc:sldMk cId="3588709971" sldId="1118"/>
            <ac:spMk id="13" creationId="{7E75BD30-45EA-416E-8741-70B2B9911108}"/>
          </ac:spMkLst>
        </pc:spChg>
        <pc:graphicFrameChg chg="mod">
          <ac:chgData name="Rautaporras Petteri" userId="81ae4bc9-51ec-4b09-af2d-f08f9486593f" providerId="ADAL" clId="{5EF46B84-E5FC-4C60-857B-EC3F7FC269DF}" dt="2024-03-06T13:24:39.894" v="798"/>
          <ac:graphicFrameMkLst>
            <pc:docMk/>
            <pc:sldMk cId="3588709971" sldId="1118"/>
            <ac:graphicFrameMk id="9" creationId="{77D08159-59A8-4D26-8835-EADDC01FB2C4}"/>
          </ac:graphicFrameMkLst>
        </pc:graphicFrameChg>
      </pc:sldChg>
      <pc:sldChg chg="addSp delSp modSp mod">
        <pc:chgData name="Rautaporras Petteri" userId="81ae4bc9-51ec-4b09-af2d-f08f9486593f" providerId="ADAL" clId="{5EF46B84-E5FC-4C60-857B-EC3F7FC269DF}" dt="2024-03-06T13:39:57.323" v="896" actId="255"/>
        <pc:sldMkLst>
          <pc:docMk/>
          <pc:sldMk cId="616389290" sldId="2076137434"/>
        </pc:sldMkLst>
        <pc:spChg chg="mod">
          <ac:chgData name="Rautaporras Petteri" userId="81ae4bc9-51ec-4b09-af2d-f08f9486593f" providerId="ADAL" clId="{5EF46B84-E5FC-4C60-857B-EC3F7FC269DF}" dt="2024-03-06T13:39:57.323" v="896" actId="255"/>
          <ac:spMkLst>
            <pc:docMk/>
            <pc:sldMk cId="616389290" sldId="2076137434"/>
            <ac:spMk id="2" creationId="{00000000-0000-0000-0000-000000000000}"/>
          </ac:spMkLst>
        </pc:spChg>
        <pc:spChg chg="mod">
          <ac:chgData name="Rautaporras Petteri" userId="81ae4bc9-51ec-4b09-af2d-f08f9486593f" providerId="ADAL" clId="{5EF46B84-E5FC-4C60-857B-EC3F7FC269DF}" dt="2024-02-02T06:14:32.297" v="51"/>
          <ac:spMkLst>
            <pc:docMk/>
            <pc:sldMk cId="616389290" sldId="2076137434"/>
            <ac:spMk id="7" creationId="{00000000-0000-0000-0000-000000000000}"/>
          </ac:spMkLst>
        </pc:spChg>
        <pc:graphicFrameChg chg="add del mod">
          <ac:chgData name="Rautaporras Petteri" userId="81ae4bc9-51ec-4b09-af2d-f08f9486593f" providerId="ADAL" clId="{5EF46B84-E5FC-4C60-857B-EC3F7FC269DF}" dt="2024-02-05T07:52:53.137" v="776"/>
          <ac:graphicFrameMkLst>
            <pc:docMk/>
            <pc:sldMk cId="616389290" sldId="2076137434"/>
            <ac:graphicFrameMk id="8" creationId="{9FC87B40-025D-66FB-7C09-9D190EB46FA6}"/>
          </ac:graphicFrameMkLst>
        </pc:graphicFrameChg>
        <pc:graphicFrameChg chg="mod modGraphic">
          <ac:chgData name="Rautaporras Petteri" userId="81ae4bc9-51ec-4b09-af2d-f08f9486593f" providerId="ADAL" clId="{5EF46B84-E5FC-4C60-857B-EC3F7FC269DF}" dt="2024-02-03T15:23:38.903" v="616" actId="20577"/>
          <ac:graphicFrameMkLst>
            <pc:docMk/>
            <pc:sldMk cId="616389290" sldId="2076137434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5EF46B84-E5FC-4C60-857B-EC3F7FC269DF}" dt="2024-03-06T13:40:14.027" v="898" actId="255"/>
        <pc:sldMkLst>
          <pc:docMk/>
          <pc:sldMk cId="3005809879" sldId="2076137435"/>
        </pc:sldMkLst>
        <pc:spChg chg="mod">
          <ac:chgData name="Rautaporras Petteri" userId="81ae4bc9-51ec-4b09-af2d-f08f9486593f" providerId="ADAL" clId="{5EF46B84-E5FC-4C60-857B-EC3F7FC269DF}" dt="2024-03-06T13:40:14.027" v="898" actId="255"/>
          <ac:spMkLst>
            <pc:docMk/>
            <pc:sldMk cId="3005809879" sldId="2076137435"/>
            <ac:spMk id="2" creationId="{00000000-0000-0000-0000-000000000000}"/>
          </ac:spMkLst>
        </pc:spChg>
        <pc:spChg chg="mod">
          <ac:chgData name="Rautaporras Petteri" userId="81ae4bc9-51ec-4b09-af2d-f08f9486593f" providerId="ADAL" clId="{5EF46B84-E5FC-4C60-857B-EC3F7FC269DF}" dt="2024-02-02T06:14:36.637" v="52"/>
          <ac:spMkLst>
            <pc:docMk/>
            <pc:sldMk cId="3005809879" sldId="2076137435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5EF46B84-E5FC-4C60-857B-EC3F7FC269DF}" dt="2024-02-03T15:34:26.583" v="658" actId="20577"/>
          <ac:graphicFrameMkLst>
            <pc:docMk/>
            <pc:sldMk cId="3005809879" sldId="2076137435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5EF46B84-E5FC-4C60-857B-EC3F7FC269DF}" dt="2024-03-06T13:40:28.939" v="900" actId="255"/>
        <pc:sldMkLst>
          <pc:docMk/>
          <pc:sldMk cId="2573698252" sldId="2076137436"/>
        </pc:sldMkLst>
        <pc:spChg chg="mod">
          <ac:chgData name="Rautaporras Petteri" userId="81ae4bc9-51ec-4b09-af2d-f08f9486593f" providerId="ADAL" clId="{5EF46B84-E5FC-4C60-857B-EC3F7FC269DF}" dt="2024-03-06T13:40:28.939" v="900" actId="255"/>
          <ac:spMkLst>
            <pc:docMk/>
            <pc:sldMk cId="2573698252" sldId="2076137436"/>
            <ac:spMk id="2" creationId="{00000000-0000-0000-0000-000000000000}"/>
          </ac:spMkLst>
        </pc:spChg>
        <pc:spChg chg="mod">
          <ac:chgData name="Rautaporras Petteri" userId="81ae4bc9-51ec-4b09-af2d-f08f9486593f" providerId="ADAL" clId="{5EF46B84-E5FC-4C60-857B-EC3F7FC269DF}" dt="2024-02-02T06:14:41.441" v="53"/>
          <ac:spMkLst>
            <pc:docMk/>
            <pc:sldMk cId="2573698252" sldId="2076137436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5EF46B84-E5FC-4C60-857B-EC3F7FC269DF}" dt="2024-02-03T15:38:48.428" v="692" actId="20577"/>
          <ac:graphicFrameMkLst>
            <pc:docMk/>
            <pc:sldMk cId="2573698252" sldId="2076137436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5EF46B84-E5FC-4C60-857B-EC3F7FC269DF}" dt="2024-02-05T08:03:39.146" v="792" actId="27918"/>
        <pc:sldMkLst>
          <pc:docMk/>
          <pc:sldMk cId="3105830212" sldId="2076137437"/>
        </pc:sldMkLst>
        <pc:spChg chg="mod">
          <ac:chgData name="Rautaporras Petteri" userId="81ae4bc9-51ec-4b09-af2d-f08f9486593f" providerId="ADAL" clId="{5EF46B84-E5FC-4C60-857B-EC3F7FC269DF}" dt="2024-02-02T06:14:45.733" v="54"/>
          <ac:spMkLst>
            <pc:docMk/>
            <pc:sldMk cId="3105830212" sldId="2076137437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5EF46B84-E5FC-4C60-857B-EC3F7FC269DF}" dt="2024-02-03T15:41:31.799" v="706" actId="20577"/>
          <ac:graphicFrameMkLst>
            <pc:docMk/>
            <pc:sldMk cId="3105830212" sldId="2076137437"/>
            <ac:graphicFrameMk id="13" creationId="{72A86167-D5BD-4726-B1B9-B713E6D1CFA0}"/>
          </ac:graphicFrameMkLst>
        </pc:graphicFrameChg>
      </pc:sldChg>
      <pc:sldChg chg="modSp mod">
        <pc:chgData name="Rautaporras Petteri" userId="81ae4bc9-51ec-4b09-af2d-f08f9486593f" providerId="ADAL" clId="{5EF46B84-E5FC-4C60-857B-EC3F7FC269DF}" dt="2024-03-06T13:40:08.541" v="897" actId="255"/>
        <pc:sldMkLst>
          <pc:docMk/>
          <pc:sldMk cId="1512936188" sldId="2076137438"/>
        </pc:sldMkLst>
        <pc:spChg chg="mod">
          <ac:chgData name="Rautaporras Petteri" userId="81ae4bc9-51ec-4b09-af2d-f08f9486593f" providerId="ADAL" clId="{5EF46B84-E5FC-4C60-857B-EC3F7FC269DF}" dt="2024-03-06T13:40:08.541" v="897" actId="255"/>
          <ac:spMkLst>
            <pc:docMk/>
            <pc:sldMk cId="1512936188" sldId="2076137438"/>
            <ac:spMk id="2" creationId="{00000000-0000-0000-0000-000000000000}"/>
          </ac:spMkLst>
        </pc:spChg>
        <pc:spChg chg="mod">
          <ac:chgData name="Rautaporras Petteri" userId="81ae4bc9-51ec-4b09-af2d-f08f9486593f" providerId="ADAL" clId="{5EF46B84-E5FC-4C60-857B-EC3F7FC269DF}" dt="2024-02-02T06:16:29.203" v="74"/>
          <ac:spMkLst>
            <pc:docMk/>
            <pc:sldMk cId="1512936188" sldId="2076137438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5EF46B84-E5FC-4C60-857B-EC3F7FC269DF}" dt="2024-02-02T06:18:55.526" v="121" actId="14100"/>
          <ac:graphicFrameMkLst>
            <pc:docMk/>
            <pc:sldMk cId="1512936188" sldId="2076137438"/>
            <ac:graphicFrameMk id="6" creationId="{FE6168A2-CFDC-F5EF-B2FF-DEDAD4BE3F18}"/>
          </ac:graphicFrameMkLst>
        </pc:graphicFrameChg>
        <pc:graphicFrameChg chg="mod modGraphic">
          <ac:chgData name="Rautaporras Petteri" userId="81ae4bc9-51ec-4b09-af2d-f08f9486593f" providerId="ADAL" clId="{5EF46B84-E5FC-4C60-857B-EC3F7FC269DF}" dt="2024-02-03T10:03:34.290" v="535" actId="20577"/>
          <ac:graphicFrameMkLst>
            <pc:docMk/>
            <pc:sldMk cId="1512936188" sldId="2076137438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5EF46B84-E5FC-4C60-857B-EC3F7FC269DF}" dt="2024-03-06T13:40:19.738" v="899" actId="255"/>
        <pc:sldMkLst>
          <pc:docMk/>
          <pc:sldMk cId="1445491431" sldId="2076137439"/>
        </pc:sldMkLst>
        <pc:spChg chg="mod">
          <ac:chgData name="Rautaporras Petteri" userId="81ae4bc9-51ec-4b09-af2d-f08f9486593f" providerId="ADAL" clId="{5EF46B84-E5FC-4C60-857B-EC3F7FC269DF}" dt="2024-03-06T13:40:19.738" v="899" actId="255"/>
          <ac:spMkLst>
            <pc:docMk/>
            <pc:sldMk cId="1445491431" sldId="2076137439"/>
            <ac:spMk id="2" creationId="{00000000-0000-0000-0000-000000000000}"/>
          </ac:spMkLst>
        </pc:spChg>
        <pc:spChg chg="mod">
          <ac:chgData name="Rautaporras Petteri" userId="81ae4bc9-51ec-4b09-af2d-f08f9486593f" providerId="ADAL" clId="{5EF46B84-E5FC-4C60-857B-EC3F7FC269DF}" dt="2024-02-02T06:16:32.437" v="75"/>
          <ac:spMkLst>
            <pc:docMk/>
            <pc:sldMk cId="1445491431" sldId="2076137439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5EF46B84-E5FC-4C60-857B-EC3F7FC269DF}" dt="2024-02-02T06:19:15.879" v="126" actId="14100"/>
          <ac:graphicFrameMkLst>
            <pc:docMk/>
            <pc:sldMk cId="1445491431" sldId="2076137439"/>
            <ac:graphicFrameMk id="6" creationId="{24A5038C-172E-97A3-E22A-A96CC5E582CF}"/>
          </ac:graphicFrameMkLst>
        </pc:graphicFrameChg>
        <pc:graphicFrameChg chg="mod modGraphic">
          <ac:chgData name="Rautaporras Petteri" userId="81ae4bc9-51ec-4b09-af2d-f08f9486593f" providerId="ADAL" clId="{5EF46B84-E5FC-4C60-857B-EC3F7FC269DF}" dt="2024-02-03T10:16:27.984" v="553" actId="20577"/>
          <ac:graphicFrameMkLst>
            <pc:docMk/>
            <pc:sldMk cId="1445491431" sldId="2076137439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5EF46B84-E5FC-4C60-857B-EC3F7FC269DF}" dt="2024-03-06T13:40:34.795" v="901" actId="255"/>
        <pc:sldMkLst>
          <pc:docMk/>
          <pc:sldMk cId="548278419" sldId="2076137440"/>
        </pc:sldMkLst>
        <pc:spChg chg="mod">
          <ac:chgData name="Rautaporras Petteri" userId="81ae4bc9-51ec-4b09-af2d-f08f9486593f" providerId="ADAL" clId="{5EF46B84-E5FC-4C60-857B-EC3F7FC269DF}" dt="2024-03-06T13:40:34.795" v="901" actId="255"/>
          <ac:spMkLst>
            <pc:docMk/>
            <pc:sldMk cId="548278419" sldId="2076137440"/>
            <ac:spMk id="2" creationId="{00000000-0000-0000-0000-000000000000}"/>
          </ac:spMkLst>
        </pc:spChg>
        <pc:spChg chg="mod">
          <ac:chgData name="Rautaporras Petteri" userId="81ae4bc9-51ec-4b09-af2d-f08f9486593f" providerId="ADAL" clId="{5EF46B84-E5FC-4C60-857B-EC3F7FC269DF}" dt="2024-02-02T06:16:36.157" v="76"/>
          <ac:spMkLst>
            <pc:docMk/>
            <pc:sldMk cId="548278419" sldId="2076137440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5EF46B84-E5FC-4C60-857B-EC3F7FC269DF}" dt="2024-02-02T06:19:34.955" v="131" actId="14100"/>
          <ac:graphicFrameMkLst>
            <pc:docMk/>
            <pc:sldMk cId="548278419" sldId="2076137440"/>
            <ac:graphicFrameMk id="6" creationId="{DE057B59-8B2A-44A1-0384-C8EDB42F4E12}"/>
          </ac:graphicFrameMkLst>
        </pc:graphicFrameChg>
        <pc:graphicFrameChg chg="mod modGraphic">
          <ac:chgData name="Rautaporras Petteri" userId="81ae4bc9-51ec-4b09-af2d-f08f9486593f" providerId="ADAL" clId="{5EF46B84-E5FC-4C60-857B-EC3F7FC269DF}" dt="2024-02-03T10:54:44.383" v="572" actId="20577"/>
          <ac:graphicFrameMkLst>
            <pc:docMk/>
            <pc:sldMk cId="548278419" sldId="2076137440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5EF46B84-E5FC-4C60-857B-EC3F7FC269DF}" dt="2024-02-05T08:04:13.901" v="795" actId="27918"/>
        <pc:sldMkLst>
          <pc:docMk/>
          <pc:sldMk cId="2080301044" sldId="2076137441"/>
        </pc:sldMkLst>
        <pc:spChg chg="mod">
          <ac:chgData name="Rautaporras Petteri" userId="81ae4bc9-51ec-4b09-af2d-f08f9486593f" providerId="ADAL" clId="{5EF46B84-E5FC-4C60-857B-EC3F7FC269DF}" dt="2024-02-02T06:16:39.260" v="77"/>
          <ac:spMkLst>
            <pc:docMk/>
            <pc:sldMk cId="2080301044" sldId="2076137441"/>
            <ac:spMk id="7" creationId="{00000000-0000-0000-0000-000000000000}"/>
          </ac:spMkLst>
        </pc:spChg>
        <pc:spChg chg="mod">
          <ac:chgData name="Rautaporras Petteri" userId="81ae4bc9-51ec-4b09-af2d-f08f9486593f" providerId="ADAL" clId="{5EF46B84-E5FC-4C60-857B-EC3F7FC269DF}" dt="2024-02-05T08:04:09.785" v="793" actId="1076"/>
          <ac:spMkLst>
            <pc:docMk/>
            <pc:sldMk cId="2080301044" sldId="2076137441"/>
            <ac:spMk id="13" creationId="{00000000-0000-0000-0000-000000000000}"/>
          </ac:spMkLst>
        </pc:spChg>
        <pc:graphicFrameChg chg="modGraphic">
          <ac:chgData name="Rautaporras Petteri" userId="81ae4bc9-51ec-4b09-af2d-f08f9486593f" providerId="ADAL" clId="{5EF46B84-E5FC-4C60-857B-EC3F7FC269DF}" dt="2024-02-02T06:19:59.035" v="136" actId="14100"/>
          <ac:graphicFrameMkLst>
            <pc:docMk/>
            <pc:sldMk cId="2080301044" sldId="2076137441"/>
            <ac:graphicFrameMk id="6" creationId="{64946976-DD12-9515-E9AD-A095AF47943D}"/>
          </ac:graphicFrameMkLst>
        </pc:graphicFrameChg>
        <pc:graphicFrameChg chg="mod modGraphic">
          <ac:chgData name="Rautaporras Petteri" userId="81ae4bc9-51ec-4b09-af2d-f08f9486593f" providerId="ADAL" clId="{5EF46B84-E5FC-4C60-857B-EC3F7FC269DF}" dt="2024-02-03T11:00:08.323" v="576" actId="20577"/>
          <ac:graphicFrameMkLst>
            <pc:docMk/>
            <pc:sldMk cId="2080301044" sldId="2076137441"/>
            <ac:graphicFrameMk id="15" creationId="{55A23630-3A25-4A46-B3EC-C25E3B34ED51}"/>
          </ac:graphicFrameMkLst>
        </pc:graphicFrameChg>
      </pc:sldChg>
      <pc:sldChg chg="addSp modSp mod">
        <pc:chgData name="Rautaporras Petteri" userId="81ae4bc9-51ec-4b09-af2d-f08f9486593f" providerId="ADAL" clId="{5EF46B84-E5FC-4C60-857B-EC3F7FC269DF}" dt="2024-02-05T07:48:58.315" v="767" actId="27918"/>
        <pc:sldMkLst>
          <pc:docMk/>
          <pc:sldMk cId="3353053294" sldId="2076137457"/>
        </pc:sldMkLst>
        <pc:spChg chg="mod">
          <ac:chgData name="Rautaporras Petteri" userId="81ae4bc9-51ec-4b09-af2d-f08f9486593f" providerId="ADAL" clId="{5EF46B84-E5FC-4C60-857B-EC3F7FC269DF}" dt="2024-02-04T18:29:46.522" v="763" actId="20577"/>
          <ac:spMkLst>
            <pc:docMk/>
            <pc:sldMk cId="3353053294" sldId="2076137457"/>
            <ac:spMk id="2" creationId="{00000000-0000-0000-0000-000000000000}"/>
          </ac:spMkLst>
        </pc:spChg>
        <pc:spChg chg="add mod">
          <ac:chgData name="Rautaporras Petteri" userId="81ae4bc9-51ec-4b09-af2d-f08f9486593f" providerId="ADAL" clId="{5EF46B84-E5FC-4C60-857B-EC3F7FC269DF}" dt="2024-02-02T09:55:43.445" v="349"/>
          <ac:spMkLst>
            <pc:docMk/>
            <pc:sldMk cId="3353053294" sldId="2076137457"/>
            <ac:spMk id="6" creationId="{0897C2B5-D074-5AD4-7316-4F63033E94A7}"/>
          </ac:spMkLst>
        </pc:spChg>
        <pc:graphicFrameChg chg="mod">
          <ac:chgData name="Rautaporras Petteri" userId="81ae4bc9-51ec-4b09-af2d-f08f9486593f" providerId="ADAL" clId="{5EF46B84-E5FC-4C60-857B-EC3F7FC269DF}" dt="2024-02-02T09:55:18.038" v="347" actId="1076"/>
          <ac:graphicFrameMkLst>
            <pc:docMk/>
            <pc:sldMk cId="3353053294" sldId="2076137457"/>
            <ac:graphicFrameMk id="9" creationId="{E0EB4AEC-EC50-4F67-BEB1-A8415E3A7B3A}"/>
          </ac:graphicFrameMkLst>
        </pc:graphicFrameChg>
        <pc:cxnChg chg="add mod">
          <ac:chgData name="Rautaporras Petteri" userId="81ae4bc9-51ec-4b09-af2d-f08f9486593f" providerId="ADAL" clId="{5EF46B84-E5FC-4C60-857B-EC3F7FC269DF}" dt="2024-02-02T09:55:43.445" v="349"/>
          <ac:cxnSpMkLst>
            <pc:docMk/>
            <pc:sldMk cId="3353053294" sldId="2076137457"/>
            <ac:cxnSpMk id="8" creationId="{7A383619-FF73-9053-01EA-B4EF5FE44E13}"/>
          </ac:cxnSpMkLst>
        </pc:cxnChg>
      </pc:sldChg>
      <pc:sldChg chg="modSp del mod">
        <pc:chgData name="Rautaporras Petteri" userId="81ae4bc9-51ec-4b09-af2d-f08f9486593f" providerId="ADAL" clId="{5EF46B84-E5FC-4C60-857B-EC3F7FC269DF}" dt="2024-03-06T13:32:47.034" v="882" actId="47"/>
        <pc:sldMkLst>
          <pc:docMk/>
          <pc:sldMk cId="908907755" sldId="2076137459"/>
        </pc:sldMkLst>
        <pc:spChg chg="mod">
          <ac:chgData name="Rautaporras Petteri" userId="81ae4bc9-51ec-4b09-af2d-f08f9486593f" providerId="ADAL" clId="{5EF46B84-E5FC-4C60-857B-EC3F7FC269DF}" dt="2024-03-06T13:25:01.193" v="807" actId="27636"/>
          <ac:spMkLst>
            <pc:docMk/>
            <pc:sldMk cId="908907755" sldId="2076137459"/>
            <ac:spMk id="2" creationId="{81FD0014-CD75-481A-A3A6-860DE62B96CA}"/>
          </ac:spMkLst>
        </pc:spChg>
        <pc:graphicFrameChg chg="mod">
          <ac:chgData name="Rautaporras Petteri" userId="81ae4bc9-51ec-4b09-af2d-f08f9486593f" providerId="ADAL" clId="{5EF46B84-E5FC-4C60-857B-EC3F7FC269DF}" dt="2024-03-06T13:27:54.226" v="841"/>
          <ac:graphicFrameMkLst>
            <pc:docMk/>
            <pc:sldMk cId="908907755" sldId="2076137459"/>
            <ac:graphicFrameMk id="11" creationId="{3A23A9AF-CC98-4FBC-A917-DCD4B1F79E91}"/>
          </ac:graphicFrameMkLst>
        </pc:graphicFrameChg>
      </pc:sldChg>
      <pc:sldChg chg="modSp add mod">
        <pc:chgData name="Rautaporras Petteri" userId="81ae4bc9-51ec-4b09-af2d-f08f9486593f" providerId="ADAL" clId="{5EF46B84-E5FC-4C60-857B-EC3F7FC269DF}" dt="2024-03-06T13:25:01.176" v="800" actId="27636"/>
        <pc:sldMkLst>
          <pc:docMk/>
          <pc:sldMk cId="4201539286" sldId="2076137461"/>
        </pc:sldMkLst>
        <pc:spChg chg="mod">
          <ac:chgData name="Rautaporras Petteri" userId="81ae4bc9-51ec-4b09-af2d-f08f9486593f" providerId="ADAL" clId="{5EF46B84-E5FC-4C60-857B-EC3F7FC269DF}" dt="2024-03-06T13:25:01.176" v="800" actId="27636"/>
          <ac:spMkLst>
            <pc:docMk/>
            <pc:sldMk cId="4201539286" sldId="2076137461"/>
            <ac:spMk id="2" creationId="{A6BA6934-E30C-4F12-AE1E-CFCC257F08A4}"/>
          </ac:spMkLst>
        </pc:spChg>
        <pc:graphicFrameChg chg="modGraphic">
          <ac:chgData name="Rautaporras Petteri" userId="81ae4bc9-51ec-4b09-af2d-f08f9486593f" providerId="ADAL" clId="{5EF46B84-E5FC-4C60-857B-EC3F7FC269DF}" dt="2024-02-02T10:16:57.576" v="423" actId="14100"/>
          <ac:graphicFrameMkLst>
            <pc:docMk/>
            <pc:sldMk cId="4201539286" sldId="2076137461"/>
            <ac:graphicFrameMk id="11" creationId="{5CE7DE14-02FE-48F1-811D-44C96FD6C1BB}"/>
          </ac:graphicFrameMkLst>
        </pc:graphicFrameChg>
      </pc:sldChg>
      <pc:sldChg chg="del">
        <pc:chgData name="Rautaporras Petteri" userId="81ae4bc9-51ec-4b09-af2d-f08f9486593f" providerId="ADAL" clId="{5EF46B84-E5FC-4C60-857B-EC3F7FC269DF}" dt="2024-02-02T07:50:13.052" v="138" actId="47"/>
        <pc:sldMkLst>
          <pc:docMk/>
          <pc:sldMk cId="3938644479" sldId="2076137465"/>
        </pc:sldMkLst>
      </pc:sldChg>
      <pc:sldChg chg="modSp add mod ord">
        <pc:chgData name="Rautaporras Petteri" userId="81ae4bc9-51ec-4b09-af2d-f08f9486593f" providerId="ADAL" clId="{5EF46B84-E5FC-4C60-857B-EC3F7FC269DF}" dt="2024-03-06T13:40:46.188" v="903" actId="1035"/>
        <pc:sldMkLst>
          <pc:docMk/>
          <pc:sldMk cId="1199606453" sldId="2147373676"/>
        </pc:sldMkLst>
        <pc:spChg chg="mod">
          <ac:chgData name="Rautaporras Petteri" userId="81ae4bc9-51ec-4b09-af2d-f08f9486593f" providerId="ADAL" clId="{5EF46B84-E5FC-4C60-857B-EC3F7FC269DF}" dt="2024-03-06T13:40:46.188" v="903" actId="1035"/>
          <ac:spMkLst>
            <pc:docMk/>
            <pc:sldMk cId="1199606453" sldId="2147373676"/>
            <ac:spMk id="2" creationId="{112C9292-9197-DB92-CB4D-3F33941B66D0}"/>
          </ac:spMkLst>
        </pc:spChg>
        <pc:graphicFrameChg chg="mod">
          <ac:chgData name="Rautaporras Petteri" userId="81ae4bc9-51ec-4b09-af2d-f08f9486593f" providerId="ADAL" clId="{5EF46B84-E5FC-4C60-857B-EC3F7FC269DF}" dt="2024-03-06T13:33:54.634" v="889"/>
          <ac:graphicFrameMkLst>
            <pc:docMk/>
            <pc:sldMk cId="1199606453" sldId="2147373676"/>
            <ac:graphicFrameMk id="9" creationId="{CA0A2AEC-7FDD-4E0B-27E7-50597715D412}"/>
          </ac:graphicFrameMkLst>
        </pc:graphicFrameChg>
      </pc:sldChg>
      <pc:sldChg chg="modSp add del">
        <pc:chgData name="Rautaporras Petteri" userId="81ae4bc9-51ec-4b09-af2d-f08f9486593f" providerId="ADAL" clId="{5EF46B84-E5FC-4C60-857B-EC3F7FC269DF}" dt="2024-02-02T08:39:16.912" v="269" actId="47"/>
        <pc:sldMkLst>
          <pc:docMk/>
          <pc:sldMk cId="1249405595" sldId="2147373677"/>
        </pc:sldMkLst>
        <pc:graphicFrameChg chg="mod">
          <ac:chgData name="Rautaporras Petteri" userId="81ae4bc9-51ec-4b09-af2d-f08f9486593f" providerId="ADAL" clId="{5EF46B84-E5FC-4C60-857B-EC3F7FC269DF}" dt="2024-02-02T08:37:50.734" v="263"/>
          <ac:graphicFrameMkLst>
            <pc:docMk/>
            <pc:sldMk cId="1249405595" sldId="2147373677"/>
            <ac:graphicFrameMk id="17" creationId="{A9059B87-3E7A-4C64-BFA7-FEFE3339BD09}"/>
          </ac:graphicFrameMkLst>
        </pc:graphicFrameChg>
      </pc:sldChg>
      <pc:sldChg chg="addSp delSp modSp add mod ord">
        <pc:chgData name="Rautaporras Petteri" userId="81ae4bc9-51ec-4b09-af2d-f08f9486593f" providerId="ADAL" clId="{5EF46B84-E5FC-4C60-857B-EC3F7FC269DF}" dt="2024-03-06T13:33:56.620" v="893"/>
        <pc:sldMkLst>
          <pc:docMk/>
          <pc:sldMk cId="4154673198" sldId="2147373678"/>
        </pc:sldMkLst>
        <pc:spChg chg="add del mod">
          <ac:chgData name="Rautaporras Petteri" userId="81ae4bc9-51ec-4b09-af2d-f08f9486593f" providerId="ADAL" clId="{5EF46B84-E5FC-4C60-857B-EC3F7FC269DF}" dt="2024-02-02T08:38:13.797" v="268"/>
          <ac:spMkLst>
            <pc:docMk/>
            <pc:sldMk cId="4154673198" sldId="2147373678"/>
            <ac:spMk id="8" creationId="{A702AE63-0FE3-1EC6-821D-213073BF0637}"/>
          </ac:spMkLst>
        </pc:spChg>
        <pc:graphicFrameChg chg="add del mod">
          <ac:chgData name="Rautaporras Petteri" userId="81ae4bc9-51ec-4b09-af2d-f08f9486593f" providerId="ADAL" clId="{5EF46B84-E5FC-4C60-857B-EC3F7FC269DF}" dt="2024-02-02T08:38:13.216" v="267" actId="21"/>
          <ac:graphicFrameMkLst>
            <pc:docMk/>
            <pc:sldMk cId="4154673198" sldId="2147373678"/>
            <ac:graphicFrameMk id="9" creationId="{14E0C051-DD47-887D-B126-8E4818AE4B23}"/>
          </ac:graphicFrameMkLst>
        </pc:graphicFrameChg>
        <pc:graphicFrameChg chg="add mod">
          <ac:chgData name="Rautaporras Petteri" userId="81ae4bc9-51ec-4b09-af2d-f08f9486593f" providerId="ADAL" clId="{5EF46B84-E5FC-4C60-857B-EC3F7FC269DF}" dt="2024-03-06T13:33:56.620" v="893"/>
          <ac:graphicFrameMkLst>
            <pc:docMk/>
            <pc:sldMk cId="4154673198" sldId="2147373678"/>
            <ac:graphicFrameMk id="10" creationId="{B79A9D79-F286-B157-3E6D-C9D7EB185B93}"/>
          </ac:graphicFrameMkLst>
        </pc:graphicFrameChg>
        <pc:graphicFrameChg chg="del">
          <ac:chgData name="Rautaporras Petteri" userId="81ae4bc9-51ec-4b09-af2d-f08f9486593f" providerId="ADAL" clId="{5EF46B84-E5FC-4C60-857B-EC3F7FC269DF}" dt="2024-02-02T08:37:59.178" v="265" actId="478"/>
          <ac:graphicFrameMkLst>
            <pc:docMk/>
            <pc:sldMk cId="4154673198" sldId="2147373678"/>
            <ac:graphicFrameMk id="17" creationId="{A9059B87-3E7A-4C64-BFA7-FEFE3339BD09}"/>
          </ac:graphicFrameMkLst>
        </pc:graphicFrameChg>
      </pc:sldChg>
      <pc:sldChg chg="addSp delSp modSp add del mod">
        <pc:chgData name="Rautaporras Petteri" userId="81ae4bc9-51ec-4b09-af2d-f08f9486593f" providerId="ADAL" clId="{5EF46B84-E5FC-4C60-857B-EC3F7FC269DF}" dt="2024-03-06T13:25:21.722" v="815" actId="47"/>
        <pc:sldMkLst>
          <pc:docMk/>
          <pc:sldMk cId="3153313263" sldId="2147373679"/>
        </pc:sldMkLst>
        <pc:spChg chg="add mod">
          <ac:chgData name="Rautaporras Petteri" userId="81ae4bc9-51ec-4b09-af2d-f08f9486593f" providerId="ADAL" clId="{5EF46B84-E5FC-4C60-857B-EC3F7FC269DF}" dt="2024-03-06T13:25:07.859" v="811" actId="478"/>
          <ac:spMkLst>
            <pc:docMk/>
            <pc:sldMk cId="3153313263" sldId="2147373679"/>
            <ac:spMk id="8" creationId="{289C1907-164E-3DE0-841D-B72594ED02AB}"/>
          </ac:spMkLst>
        </pc:spChg>
        <pc:graphicFrameChg chg="del">
          <ac:chgData name="Rautaporras Petteri" userId="81ae4bc9-51ec-4b09-af2d-f08f9486593f" providerId="ADAL" clId="{5EF46B84-E5FC-4C60-857B-EC3F7FC269DF}" dt="2024-03-06T13:25:07.859" v="811" actId="478"/>
          <ac:graphicFrameMkLst>
            <pc:docMk/>
            <pc:sldMk cId="3153313263" sldId="2147373679"/>
            <ac:graphicFrameMk id="9" creationId="{77D08159-59A8-4D26-8835-EADDC01FB2C4}"/>
          </ac:graphicFrameMkLst>
        </pc:graphicFrameChg>
      </pc:sldChg>
      <pc:sldChg chg="addSp delSp modSp add mod">
        <pc:chgData name="Rautaporras Petteri" userId="81ae4bc9-51ec-4b09-af2d-f08f9486593f" providerId="ADAL" clId="{5EF46B84-E5FC-4C60-857B-EC3F7FC269DF}" dt="2024-03-06T13:33:55.859" v="892"/>
        <pc:sldMkLst>
          <pc:docMk/>
          <pc:sldMk cId="2004996803" sldId="2147373680"/>
        </pc:sldMkLst>
        <pc:spChg chg="add del mod">
          <ac:chgData name="Rautaporras Petteri" userId="81ae4bc9-51ec-4b09-af2d-f08f9486593f" providerId="ADAL" clId="{5EF46B84-E5FC-4C60-857B-EC3F7FC269DF}" dt="2024-03-06T13:25:12.771" v="814"/>
          <ac:spMkLst>
            <pc:docMk/>
            <pc:sldMk cId="2004996803" sldId="2147373680"/>
            <ac:spMk id="8" creationId="{5ABCF05A-8414-DF3F-22D1-0806575AB545}"/>
          </ac:spMkLst>
        </pc:spChg>
        <pc:spChg chg="add del mod">
          <ac:chgData name="Rautaporras Petteri" userId="81ae4bc9-51ec-4b09-af2d-f08f9486593f" providerId="ADAL" clId="{5EF46B84-E5FC-4C60-857B-EC3F7FC269DF}" dt="2024-03-06T13:25:42.934" v="822"/>
          <ac:spMkLst>
            <pc:docMk/>
            <pc:sldMk cId="2004996803" sldId="2147373680"/>
            <ac:spMk id="12" creationId="{D159A601-8279-E001-BB68-EC85378386DC}"/>
          </ac:spMkLst>
        </pc:spChg>
        <pc:graphicFrameChg chg="del">
          <ac:chgData name="Rautaporras Petteri" userId="81ae4bc9-51ec-4b09-af2d-f08f9486593f" providerId="ADAL" clId="{5EF46B84-E5FC-4C60-857B-EC3F7FC269DF}" dt="2024-03-06T13:25:12.057" v="813" actId="21"/>
          <ac:graphicFrameMkLst>
            <pc:docMk/>
            <pc:sldMk cId="2004996803" sldId="2147373680"/>
            <ac:graphicFrameMk id="9" creationId="{77D08159-59A8-4D26-8835-EADDC01FB2C4}"/>
          </ac:graphicFrameMkLst>
        </pc:graphicFrameChg>
        <pc:graphicFrameChg chg="add del mod">
          <ac:chgData name="Rautaporras Petteri" userId="81ae4bc9-51ec-4b09-af2d-f08f9486593f" providerId="ADAL" clId="{5EF46B84-E5FC-4C60-857B-EC3F7FC269DF}" dt="2024-03-06T13:25:38.433" v="819" actId="478"/>
          <ac:graphicFrameMkLst>
            <pc:docMk/>
            <pc:sldMk cId="2004996803" sldId="2147373680"/>
            <ac:graphicFrameMk id="10" creationId="{49E715DD-3580-7076-DAD3-045AC7AA08DF}"/>
          </ac:graphicFrameMkLst>
        </pc:graphicFrameChg>
        <pc:graphicFrameChg chg="add del mod">
          <ac:chgData name="Rautaporras Petteri" userId="81ae4bc9-51ec-4b09-af2d-f08f9486593f" providerId="ADAL" clId="{5EF46B84-E5FC-4C60-857B-EC3F7FC269DF}" dt="2024-03-06T13:25:41.738" v="821" actId="21"/>
          <ac:graphicFrameMkLst>
            <pc:docMk/>
            <pc:sldMk cId="2004996803" sldId="2147373680"/>
            <ac:graphicFrameMk id="14" creationId="{C9558BAA-382D-9F07-F471-939660346D25}"/>
          </ac:graphicFrameMkLst>
        </pc:graphicFrameChg>
        <pc:graphicFrameChg chg="add mod">
          <ac:chgData name="Rautaporras Petteri" userId="81ae4bc9-51ec-4b09-af2d-f08f9486593f" providerId="ADAL" clId="{5EF46B84-E5FC-4C60-857B-EC3F7FC269DF}" dt="2024-03-06T13:33:55.859" v="892"/>
          <ac:graphicFrameMkLst>
            <pc:docMk/>
            <pc:sldMk cId="2004996803" sldId="2147373680"/>
            <ac:graphicFrameMk id="15" creationId="{804F0C28-9E52-F0AD-33D3-4BD182D37AA4}"/>
          </ac:graphicFrameMkLst>
        </pc:graphicFrameChg>
      </pc:sldChg>
      <pc:sldChg chg="addSp delSp modSp add mod">
        <pc:chgData name="Rautaporras Petteri" userId="81ae4bc9-51ec-4b09-af2d-f08f9486593f" providerId="ADAL" clId="{5EF46B84-E5FC-4C60-857B-EC3F7FC269DF}" dt="2024-03-06T13:33:57.350" v="895"/>
        <pc:sldMkLst>
          <pc:docMk/>
          <pc:sldMk cId="676533080" sldId="2147373681"/>
        </pc:sldMkLst>
        <pc:spChg chg="add del mod">
          <ac:chgData name="Rautaporras Petteri" userId="81ae4bc9-51ec-4b09-af2d-f08f9486593f" providerId="ADAL" clId="{5EF46B84-E5FC-4C60-857B-EC3F7FC269DF}" dt="2024-03-06T13:29:58.576" v="861"/>
          <ac:spMkLst>
            <pc:docMk/>
            <pc:sldMk cId="676533080" sldId="2147373681"/>
            <ac:spMk id="8" creationId="{C7CE3361-97CC-AC78-4409-0B580456F057}"/>
          </ac:spMkLst>
        </pc:spChg>
        <pc:graphicFrameChg chg="add del mod">
          <ac:chgData name="Rautaporras Petteri" userId="81ae4bc9-51ec-4b09-af2d-f08f9486593f" providerId="ADAL" clId="{5EF46B84-E5FC-4C60-857B-EC3F7FC269DF}" dt="2024-03-06T13:29:57.336" v="860" actId="21"/>
          <ac:graphicFrameMkLst>
            <pc:docMk/>
            <pc:sldMk cId="676533080" sldId="2147373681"/>
            <ac:graphicFrameMk id="9" creationId="{EA29A406-9DEA-DB64-FADE-F1F29523481E}"/>
          </ac:graphicFrameMkLst>
        </pc:graphicFrameChg>
        <pc:graphicFrameChg chg="add mod">
          <ac:chgData name="Rautaporras Petteri" userId="81ae4bc9-51ec-4b09-af2d-f08f9486593f" providerId="ADAL" clId="{5EF46B84-E5FC-4C60-857B-EC3F7FC269DF}" dt="2024-03-06T13:33:57.350" v="895"/>
          <ac:graphicFrameMkLst>
            <pc:docMk/>
            <pc:sldMk cId="676533080" sldId="2147373681"/>
            <ac:graphicFrameMk id="10" creationId="{32218317-5C35-EC26-9C8C-45DCA3B1E521}"/>
          </ac:graphicFrameMkLst>
        </pc:graphicFrameChg>
        <pc:graphicFrameChg chg="del">
          <ac:chgData name="Rautaporras Petteri" userId="81ae4bc9-51ec-4b09-af2d-f08f9486593f" providerId="ADAL" clId="{5EF46B84-E5FC-4C60-857B-EC3F7FC269DF}" dt="2024-03-06T13:29:48.400" v="858" actId="478"/>
          <ac:graphicFrameMkLst>
            <pc:docMk/>
            <pc:sldMk cId="676533080" sldId="2147373681"/>
            <ac:graphicFrameMk id="15" creationId="{74A43613-5198-4036-8EBC-B4DB34A53CC5}"/>
          </ac:graphicFrameMkLst>
        </pc:graphicFrameChg>
      </pc:sldChg>
      <pc:sldChg chg="addSp delSp modSp add mod">
        <pc:chgData name="Rautaporras Petteri" userId="81ae4bc9-51ec-4b09-af2d-f08f9486593f" providerId="ADAL" clId="{5EF46B84-E5FC-4C60-857B-EC3F7FC269DF}" dt="2024-03-06T13:33:57.123" v="894"/>
        <pc:sldMkLst>
          <pc:docMk/>
          <pc:sldMk cId="2370866490" sldId="2147373682"/>
        </pc:sldMkLst>
        <pc:spChg chg="add del mod">
          <ac:chgData name="Rautaporras Petteri" userId="81ae4bc9-51ec-4b09-af2d-f08f9486593f" providerId="ADAL" clId="{5EF46B84-E5FC-4C60-857B-EC3F7FC269DF}" dt="2024-03-06T13:31:36.466" v="873"/>
          <ac:spMkLst>
            <pc:docMk/>
            <pc:sldMk cId="2370866490" sldId="2147373682"/>
            <ac:spMk id="8" creationId="{3F65420E-540B-F943-9C9E-0B65A8E12876}"/>
          </ac:spMkLst>
        </pc:spChg>
        <pc:graphicFrameChg chg="del">
          <ac:chgData name="Rautaporras Petteri" userId="81ae4bc9-51ec-4b09-af2d-f08f9486593f" providerId="ADAL" clId="{5EF46B84-E5FC-4C60-857B-EC3F7FC269DF}" dt="2024-03-06T13:31:07.984" v="866" actId="478"/>
          <ac:graphicFrameMkLst>
            <pc:docMk/>
            <pc:sldMk cId="2370866490" sldId="2147373682"/>
            <ac:graphicFrameMk id="9" creationId="{00000000-0000-0000-0000-000000000000}"/>
          </ac:graphicFrameMkLst>
        </pc:graphicFrameChg>
        <pc:graphicFrameChg chg="add del mod">
          <ac:chgData name="Rautaporras Petteri" userId="81ae4bc9-51ec-4b09-af2d-f08f9486593f" providerId="ADAL" clId="{5EF46B84-E5FC-4C60-857B-EC3F7FC269DF}" dt="2024-03-06T13:31:35.381" v="872" actId="21"/>
          <ac:graphicFrameMkLst>
            <pc:docMk/>
            <pc:sldMk cId="2370866490" sldId="2147373682"/>
            <ac:graphicFrameMk id="10" creationId="{F667DDC6-E72D-B642-D76F-32CDEBCAF4CC}"/>
          </ac:graphicFrameMkLst>
        </pc:graphicFrameChg>
        <pc:graphicFrameChg chg="add mod">
          <ac:chgData name="Rautaporras Petteri" userId="81ae4bc9-51ec-4b09-af2d-f08f9486593f" providerId="ADAL" clId="{5EF46B84-E5FC-4C60-857B-EC3F7FC269DF}" dt="2024-03-06T13:33:57.123" v="894"/>
          <ac:graphicFrameMkLst>
            <pc:docMk/>
            <pc:sldMk cId="2370866490" sldId="2147373682"/>
            <ac:graphicFrameMk id="11" creationId="{77169BF2-492E-3E68-4C5F-2D0CC1853780}"/>
          </ac:graphicFrameMkLst>
        </pc:graphicFrameChg>
      </pc:sldChg>
      <pc:sldChg chg="add del">
        <pc:chgData name="Rautaporras Petteri" userId="81ae4bc9-51ec-4b09-af2d-f08f9486593f" providerId="ADAL" clId="{5EF46B84-E5FC-4C60-857B-EC3F7FC269DF}" dt="2024-03-06T13:31:23.261" v="870"/>
        <pc:sldMkLst>
          <pc:docMk/>
          <pc:sldMk cId="577889240" sldId="2147373683"/>
        </pc:sldMkLst>
      </pc:sldChg>
      <pc:sldChg chg="addSp delSp modSp add mod">
        <pc:chgData name="Rautaporras Petteri" userId="81ae4bc9-51ec-4b09-af2d-f08f9486593f" providerId="ADAL" clId="{5EF46B84-E5FC-4C60-857B-EC3F7FC269DF}" dt="2024-03-06T13:40:52.730" v="904" actId="255"/>
        <pc:sldMkLst>
          <pc:docMk/>
          <pc:sldMk cId="633512122" sldId="2147373683"/>
        </pc:sldMkLst>
        <pc:spChg chg="mod">
          <ac:chgData name="Rautaporras Petteri" userId="81ae4bc9-51ec-4b09-af2d-f08f9486593f" providerId="ADAL" clId="{5EF46B84-E5FC-4C60-857B-EC3F7FC269DF}" dt="2024-03-06T13:40:52.730" v="904" actId="255"/>
          <ac:spMkLst>
            <pc:docMk/>
            <pc:sldMk cId="633512122" sldId="2147373683"/>
            <ac:spMk id="2" creationId="{81FD0014-CD75-481A-A3A6-860DE62B96CA}"/>
          </ac:spMkLst>
        </pc:spChg>
        <pc:spChg chg="add del mod">
          <ac:chgData name="Rautaporras Petteri" userId="81ae4bc9-51ec-4b09-af2d-f08f9486593f" providerId="ADAL" clId="{5EF46B84-E5FC-4C60-857B-EC3F7FC269DF}" dt="2024-03-06T13:32:33.044" v="881"/>
          <ac:spMkLst>
            <pc:docMk/>
            <pc:sldMk cId="633512122" sldId="2147373683"/>
            <ac:spMk id="8" creationId="{2A14AAF9-F9F0-0E26-2ADF-FD13CCF0C6C6}"/>
          </ac:spMkLst>
        </pc:spChg>
        <pc:graphicFrameChg chg="add del mod">
          <ac:chgData name="Rautaporras Petteri" userId="81ae4bc9-51ec-4b09-af2d-f08f9486593f" providerId="ADAL" clId="{5EF46B84-E5FC-4C60-857B-EC3F7FC269DF}" dt="2024-03-06T13:32:29.894" v="878" actId="21"/>
          <ac:graphicFrameMkLst>
            <pc:docMk/>
            <pc:sldMk cId="633512122" sldId="2147373683"/>
            <ac:graphicFrameMk id="9" creationId="{65AEBD26-27E0-2905-AECC-8D7D00589F3D}"/>
          </ac:graphicFrameMkLst>
        </pc:graphicFrameChg>
        <pc:graphicFrameChg chg="add del mod">
          <ac:chgData name="Rautaporras Petteri" userId="81ae4bc9-51ec-4b09-af2d-f08f9486593f" providerId="ADAL" clId="{5EF46B84-E5FC-4C60-857B-EC3F7FC269DF}" dt="2024-03-06T13:32:32.193" v="880" actId="21"/>
          <ac:graphicFrameMkLst>
            <pc:docMk/>
            <pc:sldMk cId="633512122" sldId="2147373683"/>
            <ac:graphicFrameMk id="10" creationId="{8574B822-0D5B-34BA-8BEA-4D9B69282091}"/>
          </ac:graphicFrameMkLst>
        </pc:graphicFrameChg>
        <pc:graphicFrameChg chg="del">
          <ac:chgData name="Rautaporras Petteri" userId="81ae4bc9-51ec-4b09-af2d-f08f9486593f" providerId="ADAL" clId="{5EF46B84-E5FC-4C60-857B-EC3F7FC269DF}" dt="2024-03-06T13:32:22.659" v="876" actId="478"/>
          <ac:graphicFrameMkLst>
            <pc:docMk/>
            <pc:sldMk cId="633512122" sldId="2147373683"/>
            <ac:graphicFrameMk id="11" creationId="{3A23A9AF-CC98-4FBC-A917-DCD4B1F79E91}"/>
          </ac:graphicFrameMkLst>
        </pc:graphicFrameChg>
        <pc:graphicFrameChg chg="add mod">
          <ac:chgData name="Rautaporras Petteri" userId="81ae4bc9-51ec-4b09-af2d-f08f9486593f" providerId="ADAL" clId="{5EF46B84-E5FC-4C60-857B-EC3F7FC269DF}" dt="2024-03-06T13:33:55.056" v="890"/>
          <ac:graphicFrameMkLst>
            <pc:docMk/>
            <pc:sldMk cId="633512122" sldId="2147373683"/>
            <ac:graphicFrameMk id="12" creationId="{D2ADC2E9-9F0A-8D26-A951-B6738EF33880}"/>
          </ac:graphicFrameMkLst>
        </pc:graphicFrameChg>
      </pc:sldChg>
      <pc:sldChg chg="add del">
        <pc:chgData name="Rautaporras Petteri" userId="81ae4bc9-51ec-4b09-af2d-f08f9486593f" providerId="ADAL" clId="{5EF46B84-E5FC-4C60-857B-EC3F7FC269DF}" dt="2024-03-06T13:31:15.772" v="868"/>
        <pc:sldMkLst>
          <pc:docMk/>
          <pc:sldMk cId="787606654" sldId="2147373683"/>
        </pc:sldMkLst>
      </pc:sldChg>
      <pc:sldChg chg="addSp delSp modSp add mod">
        <pc:chgData name="Rautaporras Petteri" userId="81ae4bc9-51ec-4b09-af2d-f08f9486593f" providerId="ADAL" clId="{5EF46B84-E5FC-4C60-857B-EC3F7FC269DF}" dt="2024-03-06T13:40:58.427" v="905" actId="255"/>
        <pc:sldMkLst>
          <pc:docMk/>
          <pc:sldMk cId="839692725" sldId="2147373684"/>
        </pc:sldMkLst>
        <pc:spChg chg="mod">
          <ac:chgData name="Rautaporras Petteri" userId="81ae4bc9-51ec-4b09-af2d-f08f9486593f" providerId="ADAL" clId="{5EF46B84-E5FC-4C60-857B-EC3F7FC269DF}" dt="2024-03-06T13:40:58.427" v="905" actId="255"/>
          <ac:spMkLst>
            <pc:docMk/>
            <pc:sldMk cId="839692725" sldId="2147373684"/>
            <ac:spMk id="2" creationId="{7A8D8436-3A0B-FB1F-ED09-125E85B5A587}"/>
          </ac:spMkLst>
        </pc:spChg>
        <pc:spChg chg="add del mod">
          <ac:chgData name="Rautaporras Petteri" userId="81ae4bc9-51ec-4b09-af2d-f08f9486593f" providerId="ADAL" clId="{5EF46B84-E5FC-4C60-857B-EC3F7FC269DF}" dt="2024-03-06T13:33:25.728" v="887"/>
          <ac:spMkLst>
            <pc:docMk/>
            <pc:sldMk cId="839692725" sldId="2147373684"/>
            <ac:spMk id="8" creationId="{3A98D7E6-D149-5660-CF30-545EC2D057C1}"/>
          </ac:spMkLst>
        </pc:spChg>
        <pc:graphicFrameChg chg="del">
          <ac:chgData name="Rautaporras Petteri" userId="81ae4bc9-51ec-4b09-af2d-f08f9486593f" providerId="ADAL" clId="{5EF46B84-E5FC-4C60-857B-EC3F7FC269DF}" dt="2024-03-06T13:33:22.414" v="884" actId="478"/>
          <ac:graphicFrameMkLst>
            <pc:docMk/>
            <pc:sldMk cId="839692725" sldId="2147373684"/>
            <ac:graphicFrameMk id="9" creationId="{E8600354-AE1F-7EF4-9EEA-D98DB388BE1F}"/>
          </ac:graphicFrameMkLst>
        </pc:graphicFrameChg>
        <pc:graphicFrameChg chg="add del mod">
          <ac:chgData name="Rautaporras Petteri" userId="81ae4bc9-51ec-4b09-af2d-f08f9486593f" providerId="ADAL" clId="{5EF46B84-E5FC-4C60-857B-EC3F7FC269DF}" dt="2024-03-06T13:33:24.645" v="886" actId="21"/>
          <ac:graphicFrameMkLst>
            <pc:docMk/>
            <pc:sldMk cId="839692725" sldId="2147373684"/>
            <ac:graphicFrameMk id="10" creationId="{81B1DAE2-AB34-EA2E-5FA5-C31AA73BE669}"/>
          </ac:graphicFrameMkLst>
        </pc:graphicFrameChg>
        <pc:graphicFrameChg chg="add mod">
          <ac:chgData name="Rautaporras Petteri" userId="81ae4bc9-51ec-4b09-af2d-f08f9486593f" providerId="ADAL" clId="{5EF46B84-E5FC-4C60-857B-EC3F7FC269DF}" dt="2024-03-06T13:33:55.317" v="891"/>
          <ac:graphicFrameMkLst>
            <pc:docMk/>
            <pc:sldMk cId="839692725" sldId="2147373684"/>
            <ac:graphicFrameMk id="11" creationId="{87A34B9D-823B-28B4-964F-0D66466C6043}"/>
          </ac:graphicFrameMkLst>
        </pc:graphicFrameChg>
      </pc:sldChg>
    </pc:docChg>
  </pc:docChgLst>
  <pc:docChgLst>
    <pc:chgData name="Rautaporras Petteri" userId="d9004aa4-7491-43fa-b04f-4f6e300df2fa" providerId="ADAL" clId="{C3CF8006-9B39-4951-B21C-327DA1B8595F}"/>
    <pc:docChg chg="undo custSel addSld delSld modSld">
      <pc:chgData name="Rautaporras Petteri" userId="d9004aa4-7491-43fa-b04f-4f6e300df2fa" providerId="ADAL" clId="{C3CF8006-9B39-4951-B21C-327DA1B8595F}" dt="2020-10-21T09:58:29.038" v="519" actId="20577"/>
      <pc:docMkLst>
        <pc:docMk/>
      </pc:docMkLst>
      <pc:sldChg chg="addSp delSp modSp">
        <pc:chgData name="Rautaporras Petteri" userId="d9004aa4-7491-43fa-b04f-4f6e300df2fa" providerId="ADAL" clId="{C3CF8006-9B39-4951-B21C-327DA1B8595F}" dt="2020-10-21T08:10:07.355" v="514"/>
        <pc:sldMkLst>
          <pc:docMk/>
          <pc:sldMk cId="3984870155" sldId="256"/>
        </pc:sldMkLst>
        <pc:spChg chg="mod">
          <ac:chgData name="Rautaporras Petteri" userId="d9004aa4-7491-43fa-b04f-4f6e300df2fa" providerId="ADAL" clId="{C3CF8006-9B39-4951-B21C-327DA1B8595F}" dt="2020-10-21T08:10:07.355" v="514"/>
          <ac:spMkLst>
            <pc:docMk/>
            <pc:sldMk cId="3984870155" sldId="256"/>
            <ac:spMk id="2" creationId="{1EA16522-6D7C-4EC7-AF1E-1A8A6FD7091A}"/>
          </ac:spMkLst>
        </pc:spChg>
        <pc:spChg chg="mod">
          <ac:chgData name="Rautaporras Petteri" userId="d9004aa4-7491-43fa-b04f-4f6e300df2fa" providerId="ADAL" clId="{C3CF8006-9B39-4951-B21C-327DA1B8595F}" dt="2020-10-14T09:38:02.105" v="16" actId="20577"/>
          <ac:spMkLst>
            <pc:docMk/>
            <pc:sldMk cId="3984870155" sldId="256"/>
            <ac:spMk id="7" creationId="{E5D8414E-05B2-45E8-B1A5-433C94DBAC85}"/>
          </ac:spMkLst>
        </pc:spChg>
        <pc:picChg chg="del">
          <ac:chgData name="Rautaporras Petteri" userId="d9004aa4-7491-43fa-b04f-4f6e300df2fa" providerId="ADAL" clId="{C3CF8006-9B39-4951-B21C-327DA1B8595F}" dt="2020-10-14T09:37:56.666" v="6" actId="478"/>
          <ac:picMkLst>
            <pc:docMk/>
            <pc:sldMk cId="3984870155" sldId="256"/>
            <ac:picMk id="8" creationId="{E118B7A7-A237-42C4-B780-E42CCB2FFC21}"/>
          </ac:picMkLst>
        </pc:picChg>
        <pc:picChg chg="add">
          <ac:chgData name="Rautaporras Petteri" userId="d9004aa4-7491-43fa-b04f-4f6e300df2fa" providerId="ADAL" clId="{C3CF8006-9B39-4951-B21C-327DA1B8595F}" dt="2020-10-14T09:37:56.955" v="7"/>
          <ac:picMkLst>
            <pc:docMk/>
            <pc:sldMk cId="3984870155" sldId="256"/>
            <ac:picMk id="9" creationId="{A4620DCF-3A1C-4AA5-9077-9FB2B0BC9F68}"/>
          </ac:picMkLst>
        </pc:picChg>
      </pc:sldChg>
      <pc:sldChg chg="del">
        <pc:chgData name="Rautaporras Petteri" userId="d9004aa4-7491-43fa-b04f-4f6e300df2fa" providerId="ADAL" clId="{C3CF8006-9B39-4951-B21C-327DA1B8595F}" dt="2020-10-18T16:30:55.863" v="19" actId="2696"/>
        <pc:sldMkLst>
          <pc:docMk/>
          <pc:sldMk cId="1430303931" sldId="274"/>
        </pc:sldMkLst>
      </pc:sldChg>
      <pc:sldChg chg="modSp">
        <pc:chgData name="Rautaporras Petteri" userId="d9004aa4-7491-43fa-b04f-4f6e300df2fa" providerId="ADAL" clId="{C3CF8006-9B39-4951-B21C-327DA1B8595F}" dt="2020-10-20T11:23:58.016" v="485"/>
        <pc:sldMkLst>
          <pc:docMk/>
          <pc:sldMk cId="2558427506" sldId="276"/>
        </pc:sldMkLst>
        <pc:spChg chg="mod">
          <ac:chgData name="Rautaporras Petteri" userId="d9004aa4-7491-43fa-b04f-4f6e300df2fa" providerId="ADAL" clId="{C3CF8006-9B39-4951-B21C-327DA1B8595F}" dt="2020-10-14T09:36:37.320" v="3" actId="20577"/>
          <ac:spMkLst>
            <pc:docMk/>
            <pc:sldMk cId="2558427506" sldId="276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23:58.016" v="485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C3CF8006-9B39-4951-B21C-327DA1B8595F}" dt="2020-10-18T16:38:52.685" v="32" actId="2696"/>
        <pc:sldMkLst>
          <pc:docMk/>
          <pc:sldMk cId="1581196523" sldId="278"/>
        </pc:sldMkLst>
      </pc:sldChg>
      <pc:sldChg chg="del">
        <pc:chgData name="Rautaporras Petteri" userId="d9004aa4-7491-43fa-b04f-4f6e300df2fa" providerId="ADAL" clId="{C3CF8006-9B39-4951-B21C-327DA1B8595F}" dt="2020-10-18T16:49:19.752" v="299" actId="2696"/>
        <pc:sldMkLst>
          <pc:docMk/>
          <pc:sldMk cId="1212824470" sldId="279"/>
        </pc:sldMkLst>
      </pc:sldChg>
      <pc:sldChg chg="modSp">
        <pc:chgData name="Rautaporras Petteri" userId="d9004aa4-7491-43fa-b04f-4f6e300df2fa" providerId="ADAL" clId="{C3CF8006-9B39-4951-B21C-327DA1B8595F}" dt="2020-10-20T11:56:38.449" v="495"/>
        <pc:sldMkLst>
          <pc:docMk/>
          <pc:sldMk cId="536686186" sldId="285"/>
        </pc:sldMkLst>
        <pc:spChg chg="mod">
          <ac:chgData name="Rautaporras Petteri" userId="d9004aa4-7491-43fa-b04f-4f6e300df2fa" providerId="ADAL" clId="{C3CF8006-9B39-4951-B21C-327DA1B8595F}" dt="2020-10-14T09:36:41.587" v="5" actId="20577"/>
          <ac:spMkLst>
            <pc:docMk/>
            <pc:sldMk cId="536686186" sldId="28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56:38.449" v="495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add mod">
        <pc:chgData name="Rautaporras Petteri" userId="d9004aa4-7491-43fa-b04f-4f6e300df2fa" providerId="ADAL" clId="{C3CF8006-9B39-4951-B21C-327DA1B8595F}" dt="2020-10-18T18:08:43.726" v="301" actId="27918"/>
        <pc:sldMkLst>
          <pc:docMk/>
          <pc:sldMk cId="117665966" sldId="348"/>
        </pc:sldMkLst>
      </pc:sldChg>
      <pc:sldChg chg="add del">
        <pc:chgData name="Rautaporras Petteri" userId="d9004aa4-7491-43fa-b04f-4f6e300df2fa" providerId="ADAL" clId="{C3CF8006-9B39-4951-B21C-327DA1B8595F}" dt="2020-10-20T12:09:00.589" v="506" actId="2696"/>
        <pc:sldMkLst>
          <pc:docMk/>
          <pc:sldMk cId="2833165680" sldId="356"/>
        </pc:sldMkLst>
      </pc:sldChg>
      <pc:sldChg chg="modSp add del mod">
        <pc:chgData name="Rautaporras Petteri" userId="d9004aa4-7491-43fa-b04f-4f6e300df2fa" providerId="ADAL" clId="{C3CF8006-9B39-4951-B21C-327DA1B8595F}" dt="2020-10-18T16:49:11.397" v="298" actId="2696"/>
        <pc:sldMkLst>
          <pc:docMk/>
          <pc:sldMk cId="4257621586" sldId="361"/>
        </pc:sldMkLst>
        <pc:spChg chg="mod">
          <ac:chgData name="Rautaporras Petteri" userId="d9004aa4-7491-43fa-b04f-4f6e300df2fa" providerId="ADAL" clId="{C3CF8006-9B39-4951-B21C-327DA1B8595F}" dt="2020-10-18T16:42:21.228" v="185" actId="20577"/>
          <ac:spMkLst>
            <pc:docMk/>
            <pc:sldMk cId="4257621586" sldId="361"/>
            <ac:spMk id="2" creationId="{BC206263-2FBC-4388-99DE-3677A24ED38D}"/>
          </ac:spMkLst>
        </pc:spChg>
        <pc:graphicFrameChg chg="mod">
          <ac:chgData name="Rautaporras Petteri" userId="d9004aa4-7491-43fa-b04f-4f6e300df2fa" providerId="ADAL" clId="{C3CF8006-9B39-4951-B21C-327DA1B8595F}" dt="2020-10-18T16:41:24.697" v="51"/>
          <ac:graphicFrameMkLst>
            <pc:docMk/>
            <pc:sldMk cId="4257621586" sldId="361"/>
            <ac:graphicFrameMk id="10" creationId="{18E8B046-CFAB-4548-870D-B60086FFDE2A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02:48.116" v="424" actId="20577"/>
        <pc:sldMkLst>
          <pc:docMk/>
          <pc:sldMk cId="1883353922" sldId="1049"/>
        </pc:sldMkLst>
        <pc:spChg chg="mod">
          <ac:chgData name="Rautaporras Petteri" userId="d9004aa4-7491-43fa-b04f-4f6e300df2fa" providerId="ADAL" clId="{C3CF8006-9B39-4951-B21C-327DA1B8595F}" dt="2020-10-20T11:02:48.116" v="424" actId="20577"/>
          <ac:spMkLst>
            <pc:docMk/>
            <pc:sldMk cId="1883353922" sldId="104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02:13.154" v="419"/>
          <ac:graphicFrameMkLst>
            <pc:docMk/>
            <pc:sldMk cId="1883353922" sldId="1049"/>
            <ac:graphicFrameMk id="8" creationId="{00000000-0000-0000-0000-000000000000}"/>
          </ac:graphicFrameMkLst>
        </pc:graphicFrameChg>
        <pc:graphicFrameChg chg="mod">
          <ac:chgData name="Rautaporras Petteri" userId="d9004aa4-7491-43fa-b04f-4f6e300df2fa" providerId="ADAL" clId="{C3CF8006-9B39-4951-B21C-327DA1B8595F}" dt="2020-10-20T11:02:42.669" v="422"/>
          <ac:graphicFrameMkLst>
            <pc:docMk/>
            <pc:sldMk cId="1883353922" sldId="1049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C3CF8006-9B39-4951-B21C-327DA1B8595F}" dt="2020-10-20T11:02:30.931" v="421" actId="14100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1T09:58:29.038" v="519" actId="20577"/>
        <pc:sldMkLst>
          <pc:docMk/>
          <pc:sldMk cId="1255078131" sldId="1051"/>
        </pc:sldMkLst>
        <pc:spChg chg="mod">
          <ac:chgData name="Rautaporras Petteri" userId="d9004aa4-7491-43fa-b04f-4f6e300df2fa" providerId="ADAL" clId="{C3CF8006-9B39-4951-B21C-327DA1B8595F}" dt="2020-10-20T16:50:59.688" v="510" actId="1076"/>
          <ac:spMkLst>
            <pc:docMk/>
            <pc:sldMk cId="1255078131" sldId="1051"/>
            <ac:spMk id="6" creationId="{00000000-0000-0000-0000-000000000000}"/>
          </ac:spMkLst>
        </pc:spChg>
        <pc:spChg chg="mod">
          <ac:chgData name="Rautaporras Petteri" userId="d9004aa4-7491-43fa-b04f-4f6e300df2fa" providerId="ADAL" clId="{C3CF8006-9B39-4951-B21C-327DA1B8595F}" dt="2020-10-20T10:59:18.377" v="390" actId="20577"/>
          <ac:spMkLst>
            <pc:docMk/>
            <pc:sldMk cId="1255078131" sldId="1051"/>
            <ac:spMk id="7" creationId="{00000000-0000-0000-0000-000000000000}"/>
          </ac:spMkLst>
        </pc:spChg>
        <pc:graphicFrameChg chg="modGraphic">
          <ac:chgData name="Rautaporras Petteri" userId="d9004aa4-7491-43fa-b04f-4f6e300df2fa" providerId="ADAL" clId="{C3CF8006-9B39-4951-B21C-327DA1B8595F}" dt="2020-10-21T09:58:29.038" v="519" actId="20577"/>
          <ac:graphicFrameMkLst>
            <pc:docMk/>
            <pc:sldMk cId="1255078131" sldId="1051"/>
            <ac:graphicFrameMk id="10" creationId="{CD03F6E4-A1DB-4839-B471-E329EB65AB8B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06:11.626" v="431"/>
        <pc:sldMkLst>
          <pc:docMk/>
          <pc:sldMk cId="2419185632" sldId="1052"/>
        </pc:sldMkLst>
        <pc:spChg chg="mod">
          <ac:chgData name="Rautaporras Petteri" userId="d9004aa4-7491-43fa-b04f-4f6e300df2fa" providerId="ADAL" clId="{C3CF8006-9B39-4951-B21C-327DA1B8595F}" dt="2020-10-20T11:06:11.626" v="431"/>
          <ac:spMkLst>
            <pc:docMk/>
            <pc:sldMk cId="2419185632" sldId="1052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06:00.001" v="430"/>
          <ac:graphicFrameMkLst>
            <pc:docMk/>
            <pc:sldMk cId="2419185632" sldId="1052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58:37.983" v="504" actId="20577"/>
        <pc:sldMkLst>
          <pc:docMk/>
          <pc:sldMk cId="1883107858" sldId="1053"/>
        </pc:sldMkLst>
        <pc:spChg chg="mod">
          <ac:chgData name="Rautaporras Petteri" userId="d9004aa4-7491-43fa-b04f-4f6e300df2fa" providerId="ADAL" clId="{C3CF8006-9B39-4951-B21C-327DA1B8595F}" dt="2020-10-20T11:58:37.983" v="504" actId="20577"/>
          <ac:spMkLst>
            <pc:docMk/>
            <pc:sldMk cId="1883107858" sldId="1053"/>
            <ac:spMk id="2" creationId="{00000000-0000-0000-0000-000000000000}"/>
          </ac:spMkLst>
        </pc:spChg>
        <pc:spChg chg="mod">
          <ac:chgData name="Rautaporras Petteri" userId="d9004aa4-7491-43fa-b04f-4f6e300df2fa" providerId="ADAL" clId="{C3CF8006-9B39-4951-B21C-327DA1B8595F}" dt="2020-10-20T11:56:35.693" v="494" actId="20577"/>
          <ac:spMkLst>
            <pc:docMk/>
            <pc:sldMk cId="1883107858" sldId="1053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12:23.902" v="432"/>
          <ac:graphicFrameMkLst>
            <pc:docMk/>
            <pc:sldMk cId="1883107858" sldId="1053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C3CF8006-9B39-4951-B21C-327DA1B8595F}" dt="2020-10-20T11:56:29.023" v="492" actId="14100"/>
          <ac:graphicFrameMkLst>
            <pc:docMk/>
            <pc:sldMk cId="1883107858" sldId="1053"/>
            <ac:graphicFrameMk id="14" creationId="{081A6A02-EE77-45CB-9D67-D788D5B20D2A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13:37.505" v="441"/>
        <pc:sldMkLst>
          <pc:docMk/>
          <pc:sldMk cId="1680971455" sldId="1054"/>
        </pc:sldMkLst>
        <pc:spChg chg="mod">
          <ac:chgData name="Rautaporras Petteri" userId="d9004aa4-7491-43fa-b04f-4f6e300df2fa" providerId="ADAL" clId="{C3CF8006-9B39-4951-B21C-327DA1B8595F}" dt="2020-10-20T11:13:37.505" v="441"/>
          <ac:spMkLst>
            <pc:docMk/>
            <pc:sldMk cId="1680971455" sldId="1054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12:54.246" v="433"/>
          <ac:graphicFrameMkLst>
            <pc:docMk/>
            <pc:sldMk cId="1680971455" sldId="1054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15:27.752" v="455" actId="20577"/>
        <pc:sldMkLst>
          <pc:docMk/>
          <pc:sldMk cId="2199243574" sldId="1055"/>
        </pc:sldMkLst>
        <pc:spChg chg="mod">
          <ac:chgData name="Rautaporras Petteri" userId="d9004aa4-7491-43fa-b04f-4f6e300df2fa" providerId="ADAL" clId="{C3CF8006-9B39-4951-B21C-327DA1B8595F}" dt="2020-10-20T11:15:27.752" v="455" actId="20577"/>
          <ac:spMkLst>
            <pc:docMk/>
            <pc:sldMk cId="2199243574" sldId="105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15:21.278" v="453"/>
          <ac:graphicFrameMkLst>
            <pc:docMk/>
            <pc:sldMk cId="2199243574" sldId="1055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C3CF8006-9B39-4951-B21C-327DA1B8595F}" dt="2020-10-20T11:14:24.814" v="446" actId="14100"/>
          <ac:graphicFrameMkLst>
            <pc:docMk/>
            <pc:sldMk cId="2199243574" sldId="1055"/>
            <ac:graphicFrameMk id="13" creationId="{5B3942BB-EEB8-4617-911C-2F039E17811F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17:00.491" v="462"/>
        <pc:sldMkLst>
          <pc:docMk/>
          <pc:sldMk cId="461175757" sldId="1056"/>
        </pc:sldMkLst>
        <pc:spChg chg="mod">
          <ac:chgData name="Rautaporras Petteri" userId="d9004aa4-7491-43fa-b04f-4f6e300df2fa" providerId="ADAL" clId="{C3CF8006-9B39-4951-B21C-327DA1B8595F}" dt="2020-10-20T11:17:00.491" v="462"/>
          <ac:spMkLst>
            <pc:docMk/>
            <pc:sldMk cId="461175757" sldId="1056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16:48.857" v="461"/>
          <ac:graphicFrameMkLst>
            <pc:docMk/>
            <pc:sldMk cId="461175757" sldId="1056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18:27.162" v="471" actId="20577"/>
        <pc:sldMkLst>
          <pc:docMk/>
          <pc:sldMk cId="684600858" sldId="1057"/>
        </pc:sldMkLst>
        <pc:spChg chg="mod">
          <ac:chgData name="Rautaporras Petteri" userId="d9004aa4-7491-43fa-b04f-4f6e300df2fa" providerId="ADAL" clId="{C3CF8006-9B39-4951-B21C-327DA1B8595F}" dt="2020-10-20T11:18:27.162" v="471" actId="20577"/>
          <ac:spMkLst>
            <pc:docMk/>
            <pc:sldMk cId="684600858" sldId="1057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18:23.243" v="469"/>
          <ac:graphicFrameMkLst>
            <pc:docMk/>
            <pc:sldMk cId="684600858" sldId="1057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C3CF8006-9B39-4951-B21C-327DA1B8595F}" dt="2020-10-20T11:17:56.432" v="468" actId="14100"/>
          <ac:graphicFrameMkLst>
            <pc:docMk/>
            <pc:sldMk cId="684600858" sldId="1057"/>
            <ac:graphicFrameMk id="14" creationId="{4F72D2C7-00B7-4E1B-9273-369B5D152360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20:32.106" v="476" actId="27918"/>
        <pc:sldMkLst>
          <pc:docMk/>
          <pc:sldMk cId="3212395857" sldId="1058"/>
        </pc:sldMkLst>
        <pc:spChg chg="mod">
          <ac:chgData name="Rautaporras Petteri" userId="d9004aa4-7491-43fa-b04f-4f6e300df2fa" providerId="ADAL" clId="{C3CF8006-9B39-4951-B21C-327DA1B8595F}" dt="2020-10-20T11:18:49.150" v="473"/>
          <ac:spMkLst>
            <pc:docMk/>
            <pc:sldMk cId="3212395857" sldId="105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18:39.062" v="472"/>
          <ac:graphicFrameMkLst>
            <pc:docMk/>
            <pc:sldMk cId="3212395857" sldId="1058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22:02.516" v="484" actId="20577"/>
        <pc:sldMkLst>
          <pc:docMk/>
          <pc:sldMk cId="3698197194" sldId="1059"/>
        </pc:sldMkLst>
        <pc:spChg chg="mod">
          <ac:chgData name="Rautaporras Petteri" userId="d9004aa4-7491-43fa-b04f-4f6e300df2fa" providerId="ADAL" clId="{C3CF8006-9B39-4951-B21C-327DA1B8595F}" dt="2020-10-20T11:22:02.516" v="484" actId="20577"/>
          <ac:spMkLst>
            <pc:docMk/>
            <pc:sldMk cId="3698197194" sldId="105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1:21:58.145" v="482"/>
          <ac:graphicFrameMkLst>
            <pc:docMk/>
            <pc:sldMk cId="3698197194" sldId="1059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C3CF8006-9B39-4951-B21C-327DA1B8595F}" dt="2020-10-20T11:21:50.955" v="481" actId="14100"/>
          <ac:graphicFrameMkLst>
            <pc:docMk/>
            <pc:sldMk cId="3698197194" sldId="1059"/>
            <ac:graphicFrameMk id="15" creationId="{9A5D5E2B-8913-4034-BFA5-1F0D44BC669E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1:00:25.952" v="395" actId="27918"/>
        <pc:sldMkLst>
          <pc:docMk/>
          <pc:sldMk cId="3461487886" sldId="1065"/>
        </pc:sldMkLst>
        <pc:spChg chg="mod">
          <ac:chgData name="Rautaporras Petteri" userId="d9004aa4-7491-43fa-b04f-4f6e300df2fa" providerId="ADAL" clId="{C3CF8006-9B39-4951-B21C-327DA1B8595F}" dt="2020-10-20T10:59:48.907" v="392"/>
          <ac:spMkLst>
            <pc:docMk/>
            <pc:sldMk cId="3461487886" sldId="106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C3CF8006-9B39-4951-B21C-327DA1B8595F}" dt="2020-10-20T10:59:38.331" v="391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C3CF8006-9B39-4951-B21C-327DA1B8595F}" dt="2020-10-20T17:39:14.675" v="513"/>
        <pc:sldMkLst>
          <pc:docMk/>
          <pc:sldMk cId="3421334924" sldId="1067"/>
        </pc:sldMkLst>
        <pc:spChg chg="mod">
          <ac:chgData name="Rautaporras Petteri" userId="d9004aa4-7491-43fa-b04f-4f6e300df2fa" providerId="ADAL" clId="{C3CF8006-9B39-4951-B21C-327DA1B8595F}" dt="2020-10-18T18:16:23.429" v="368" actId="20577"/>
          <ac:spMkLst>
            <pc:docMk/>
            <pc:sldMk cId="3421334924" sldId="1067"/>
            <ac:spMk id="2" creationId="{BC206263-2FBC-4388-99DE-3677A24ED38D}"/>
          </ac:spMkLst>
        </pc:spChg>
        <pc:spChg chg="mod">
          <ac:chgData name="Rautaporras Petteri" userId="d9004aa4-7491-43fa-b04f-4f6e300df2fa" providerId="ADAL" clId="{C3CF8006-9B39-4951-B21C-327DA1B8595F}" dt="2020-10-20T17:39:14.675" v="513"/>
          <ac:spMkLst>
            <pc:docMk/>
            <pc:sldMk cId="3421334924" sldId="1067"/>
            <ac:spMk id="7" creationId="{3687ADC7-98F5-412F-B49B-43449BFC94B9}"/>
          </ac:spMkLst>
        </pc:spChg>
      </pc:sldChg>
      <pc:sldChg chg="del">
        <pc:chgData name="Rautaporras Petteri" userId="d9004aa4-7491-43fa-b04f-4f6e300df2fa" providerId="ADAL" clId="{C3CF8006-9B39-4951-B21C-327DA1B8595F}" dt="2020-10-20T11:01:25.857" v="413" actId="2696"/>
        <pc:sldMkLst>
          <pc:docMk/>
          <pc:sldMk cId="2630019428" sldId="1068"/>
        </pc:sldMkLst>
      </pc:sldChg>
      <pc:sldChg chg="add del mod">
        <pc:chgData name="Rautaporras Petteri" userId="d9004aa4-7491-43fa-b04f-4f6e300df2fa" providerId="ADAL" clId="{C3CF8006-9B39-4951-B21C-327DA1B8595F}" dt="2020-10-18T16:47:35.839" v="242" actId="2696"/>
        <pc:sldMkLst>
          <pc:docMk/>
          <pc:sldMk cId="1400540130" sldId="1069"/>
        </pc:sldMkLst>
      </pc:sldChg>
      <pc:sldChg chg="addSp delSp modSp add mod">
        <pc:chgData name="Rautaporras Petteri" userId="d9004aa4-7491-43fa-b04f-4f6e300df2fa" providerId="ADAL" clId="{C3CF8006-9B39-4951-B21C-327DA1B8595F}" dt="2020-10-18T16:49:04.260" v="297" actId="20577"/>
        <pc:sldMkLst>
          <pc:docMk/>
          <pc:sldMk cId="2622709727" sldId="1070"/>
        </pc:sldMkLst>
        <pc:spChg chg="mod">
          <ac:chgData name="Rautaporras Petteri" userId="d9004aa4-7491-43fa-b04f-4f6e300df2fa" providerId="ADAL" clId="{C3CF8006-9B39-4951-B21C-327DA1B8595F}" dt="2020-10-18T16:47:34.066" v="241"/>
          <ac:spMkLst>
            <pc:docMk/>
            <pc:sldMk cId="2622709727" sldId="1070"/>
            <ac:spMk id="2" creationId="{B31B52BE-E58D-4E12-99C6-EF337A67E430}"/>
          </ac:spMkLst>
        </pc:spChg>
        <pc:spChg chg="del">
          <ac:chgData name="Rautaporras Petteri" userId="d9004aa4-7491-43fa-b04f-4f6e300df2fa" providerId="ADAL" clId="{C3CF8006-9B39-4951-B21C-327DA1B8595F}" dt="2020-10-18T16:44:46.089" v="198"/>
          <ac:spMkLst>
            <pc:docMk/>
            <pc:sldMk cId="2622709727" sldId="1070"/>
            <ac:spMk id="6" creationId="{9F5C190A-769F-4685-9157-9B0A3E7F49BC}"/>
          </ac:spMkLst>
        </pc:spChg>
        <pc:spChg chg="mod">
          <ac:chgData name="Rautaporras Petteri" userId="d9004aa4-7491-43fa-b04f-4f6e300df2fa" providerId="ADAL" clId="{C3CF8006-9B39-4951-B21C-327DA1B8595F}" dt="2020-10-18T16:49:04.260" v="297" actId="20577"/>
          <ac:spMkLst>
            <pc:docMk/>
            <pc:sldMk cId="2622709727" sldId="1070"/>
            <ac:spMk id="7" creationId="{3080097A-0A9F-41E3-B966-9BD133EC50F9}"/>
          </ac:spMkLst>
        </pc:spChg>
        <pc:spChg chg="add mod">
          <ac:chgData name="Rautaporras Petteri" userId="d9004aa4-7491-43fa-b04f-4f6e300df2fa" providerId="ADAL" clId="{C3CF8006-9B39-4951-B21C-327DA1B8595F}" dt="2020-10-18T16:48:38.286" v="265" actId="20577"/>
          <ac:spMkLst>
            <pc:docMk/>
            <pc:sldMk cId="2622709727" sldId="1070"/>
            <ac:spMk id="9" creationId="{137F8334-9762-4AC4-ACAE-70120A948D63}"/>
          </ac:spMkLst>
        </pc:spChg>
        <pc:graphicFrameChg chg="add">
          <ac:chgData name="Rautaporras Petteri" userId="d9004aa4-7491-43fa-b04f-4f6e300df2fa" providerId="ADAL" clId="{C3CF8006-9B39-4951-B21C-327DA1B8595F}" dt="2020-10-18T16:44:46.089" v="198"/>
          <ac:graphicFrameMkLst>
            <pc:docMk/>
            <pc:sldMk cId="2622709727" sldId="1070"/>
            <ac:graphicFrameMk id="8" creationId="{CB79CB33-43EA-40B7-BE05-E8BEF44968AF}"/>
          </ac:graphicFrameMkLst>
        </pc:graphicFrameChg>
      </pc:sldChg>
      <pc:sldChg chg="addSp modSp add">
        <pc:chgData name="Rautaporras Petteri" userId="d9004aa4-7491-43fa-b04f-4f6e300df2fa" providerId="ADAL" clId="{C3CF8006-9B39-4951-B21C-327DA1B8595F}" dt="2020-10-20T16:51:40.276" v="512" actId="14100"/>
        <pc:sldMkLst>
          <pc:docMk/>
          <pc:sldMk cId="800762062" sldId="1071"/>
        </pc:sldMkLst>
        <pc:spChg chg="mod">
          <ac:chgData name="Rautaporras Petteri" userId="d9004aa4-7491-43fa-b04f-4f6e300df2fa" providerId="ADAL" clId="{C3CF8006-9B39-4951-B21C-327DA1B8595F}" dt="2020-10-20T11:01:15.322" v="412" actId="20577"/>
          <ac:spMkLst>
            <pc:docMk/>
            <pc:sldMk cId="800762062" sldId="1071"/>
            <ac:spMk id="2" creationId="{00000000-0000-0000-0000-000000000000}"/>
          </ac:spMkLst>
        </pc:spChg>
        <pc:spChg chg="add mod">
          <ac:chgData name="Rautaporras Petteri" userId="d9004aa4-7491-43fa-b04f-4f6e300df2fa" providerId="ADAL" clId="{C3CF8006-9B39-4951-B21C-327DA1B8595F}" dt="2020-10-20T16:51:40.276" v="512" actId="14100"/>
          <ac:spMkLst>
            <pc:docMk/>
            <pc:sldMk cId="800762062" sldId="1071"/>
            <ac:spMk id="9" creationId="{453EC00D-F5A2-49DF-A7B2-0FE9F0A59B8B}"/>
          </ac:spMkLst>
        </pc:spChg>
      </pc:sldChg>
      <pc:sldChg chg="add">
        <pc:chgData name="Rautaporras Petteri" userId="d9004aa4-7491-43fa-b04f-4f6e300df2fa" providerId="ADAL" clId="{C3CF8006-9B39-4951-B21C-327DA1B8595F}" dt="2020-10-20T12:08:59.068" v="505"/>
        <pc:sldMkLst>
          <pc:docMk/>
          <pc:sldMk cId="1519385979" sldId="1072"/>
        </pc:sldMkLst>
      </pc:sldChg>
    </pc:docChg>
  </pc:docChgLst>
  <pc:docChgLst>
    <pc:chgData name="Mikkonen Hanne" userId="5a557d90-2fc0-4583-be01-62766ce855fb" providerId="ADAL" clId="{6EE02810-18FE-4F2D-8441-506066722B13}"/>
    <pc:docChg chg="modSld">
      <pc:chgData name="Mikkonen Hanne" userId="5a557d90-2fc0-4583-be01-62766ce855fb" providerId="ADAL" clId="{6EE02810-18FE-4F2D-8441-506066722B13}" dt="2024-05-07T06:35:45.357" v="0" actId="20577"/>
      <pc:docMkLst>
        <pc:docMk/>
      </pc:docMkLst>
      <pc:sldChg chg="modSp mod">
        <pc:chgData name="Mikkonen Hanne" userId="5a557d90-2fc0-4583-be01-62766ce855fb" providerId="ADAL" clId="{6EE02810-18FE-4F2D-8441-506066722B13}" dt="2024-05-07T06:35:45.357" v="0" actId="20577"/>
        <pc:sldMkLst>
          <pc:docMk/>
          <pc:sldMk cId="3312015289" sldId="2147373698"/>
        </pc:sldMkLst>
        <pc:spChg chg="mod">
          <ac:chgData name="Mikkonen Hanne" userId="5a557d90-2fc0-4583-be01-62766ce855fb" providerId="ADAL" clId="{6EE02810-18FE-4F2D-8441-506066722B13}" dt="2024-05-07T06:35:45.357" v="0" actId="20577"/>
          <ac:spMkLst>
            <pc:docMk/>
            <pc:sldMk cId="3312015289" sldId="2147373698"/>
            <ac:spMk id="2" creationId="{143964AD-6343-5666-45D9-10897617593E}"/>
          </ac:spMkLst>
        </pc:spChg>
      </pc:sldChg>
    </pc:docChg>
  </pc:docChgLst>
  <pc:docChgLst>
    <pc:chgData name="Rautaporras Petteri" userId="81ae4bc9-51ec-4b09-af2d-f08f9486593f" providerId="ADAL" clId="{02A2BB10-8CA5-4327-8776-2F33D68340E6}"/>
    <pc:docChg chg="undo custSel addSld delSld modSld sldOrd">
      <pc:chgData name="Rautaporras Petteri" userId="81ae4bc9-51ec-4b09-af2d-f08f9486593f" providerId="ADAL" clId="{02A2BB10-8CA5-4327-8776-2F33D68340E6}" dt="2022-08-07T15:07:30.921" v="1012" actId="6549"/>
      <pc:docMkLst>
        <pc:docMk/>
      </pc:docMkLst>
      <pc:sldChg chg="del">
        <pc:chgData name="Rautaporras Petteri" userId="81ae4bc9-51ec-4b09-af2d-f08f9486593f" providerId="ADAL" clId="{02A2BB10-8CA5-4327-8776-2F33D68340E6}" dt="2022-08-04T08:56:59.969" v="209" actId="47"/>
        <pc:sldMkLst>
          <pc:docMk/>
          <pc:sldMk cId="2306283417" sldId="262"/>
        </pc:sldMkLst>
      </pc:sldChg>
      <pc:sldChg chg="del">
        <pc:chgData name="Rautaporras Petteri" userId="81ae4bc9-51ec-4b09-af2d-f08f9486593f" providerId="ADAL" clId="{02A2BB10-8CA5-4327-8776-2F33D68340E6}" dt="2022-08-03T08:27:41.674" v="169" actId="47"/>
        <pc:sldMkLst>
          <pc:docMk/>
          <pc:sldMk cId="1160989869" sldId="264"/>
        </pc:sldMkLst>
      </pc:sldChg>
      <pc:sldChg chg="del">
        <pc:chgData name="Rautaporras Petteri" userId="81ae4bc9-51ec-4b09-af2d-f08f9486593f" providerId="ADAL" clId="{02A2BB10-8CA5-4327-8776-2F33D68340E6}" dt="2022-08-03T08:27:41.674" v="169" actId="47"/>
        <pc:sldMkLst>
          <pc:docMk/>
          <pc:sldMk cId="2481141947" sldId="265"/>
        </pc:sldMkLst>
      </pc:sldChg>
      <pc:sldChg chg="del">
        <pc:chgData name="Rautaporras Petteri" userId="81ae4bc9-51ec-4b09-af2d-f08f9486593f" providerId="ADAL" clId="{02A2BB10-8CA5-4327-8776-2F33D68340E6}" dt="2022-08-03T08:27:41.674" v="169" actId="47"/>
        <pc:sldMkLst>
          <pc:docMk/>
          <pc:sldMk cId="2223534508" sldId="267"/>
        </pc:sldMkLst>
      </pc:sldChg>
      <pc:sldChg chg="del">
        <pc:chgData name="Rautaporras Petteri" userId="81ae4bc9-51ec-4b09-af2d-f08f9486593f" providerId="ADAL" clId="{02A2BB10-8CA5-4327-8776-2F33D68340E6}" dt="2022-08-03T08:27:41.674" v="169" actId="47"/>
        <pc:sldMkLst>
          <pc:docMk/>
          <pc:sldMk cId="3163064237" sldId="271"/>
        </pc:sldMkLst>
      </pc:sldChg>
      <pc:sldChg chg="modSp add del mod ord">
        <pc:chgData name="Rautaporras Petteri" userId="81ae4bc9-51ec-4b09-af2d-f08f9486593f" providerId="ADAL" clId="{02A2BB10-8CA5-4327-8776-2F33D68340E6}" dt="2022-08-07T14:03:05.769" v="859"/>
        <pc:sldMkLst>
          <pc:docMk/>
          <pc:sldMk cId="299574909" sldId="272"/>
        </pc:sldMkLst>
        <pc:spChg chg="mod">
          <ac:chgData name="Rautaporras Petteri" userId="81ae4bc9-51ec-4b09-af2d-f08f9486593f" providerId="ADAL" clId="{02A2BB10-8CA5-4327-8776-2F33D68340E6}" dt="2022-08-04T11:33:02.918" v="345" actId="20577"/>
          <ac:spMkLst>
            <pc:docMk/>
            <pc:sldMk cId="299574909" sldId="272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2A2BB10-8CA5-4327-8776-2F33D68340E6}" dt="2022-08-07T14:03:05.769" v="859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02A2BB10-8CA5-4327-8776-2F33D68340E6}" dt="2022-08-07T14:03:06.259" v="860"/>
        <pc:sldMkLst>
          <pc:docMk/>
          <pc:sldMk cId="2558427506" sldId="276"/>
        </pc:sldMkLst>
        <pc:spChg chg="mod">
          <ac:chgData name="Rautaporras Petteri" userId="81ae4bc9-51ec-4b09-af2d-f08f9486593f" providerId="ADAL" clId="{02A2BB10-8CA5-4327-8776-2F33D68340E6}" dt="2022-08-04T08:58:59.205" v="254" actId="20577"/>
          <ac:spMkLst>
            <pc:docMk/>
            <pc:sldMk cId="2558427506" sldId="276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2A2BB10-8CA5-4327-8776-2F33D68340E6}" dt="2022-08-07T14:03:06.259" v="860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addSp delSp modSp add del mod">
        <pc:chgData name="Rautaporras Petteri" userId="81ae4bc9-51ec-4b09-af2d-f08f9486593f" providerId="ADAL" clId="{02A2BB10-8CA5-4327-8776-2F33D68340E6}" dt="2022-08-04T09:11:39.814" v="343" actId="47"/>
        <pc:sldMkLst>
          <pc:docMk/>
          <pc:sldMk cId="4070446518" sldId="280"/>
        </pc:sldMkLst>
        <pc:spChg chg="add mod">
          <ac:chgData name="Rautaporras Petteri" userId="81ae4bc9-51ec-4b09-af2d-f08f9486593f" providerId="ADAL" clId="{02A2BB10-8CA5-4327-8776-2F33D68340E6}" dt="2022-08-04T09:11:37.498" v="342" actId="478"/>
          <ac:spMkLst>
            <pc:docMk/>
            <pc:sldMk cId="4070446518" sldId="280"/>
            <ac:spMk id="6" creationId="{731E34F6-A6F5-4DE6-A7B9-773E533B271F}"/>
          </ac:spMkLst>
        </pc:spChg>
        <pc:graphicFrameChg chg="del mod">
          <ac:chgData name="Rautaporras Petteri" userId="81ae4bc9-51ec-4b09-af2d-f08f9486593f" providerId="ADAL" clId="{02A2BB10-8CA5-4327-8776-2F33D68340E6}" dt="2022-08-04T09:11:37.498" v="342" actId="478"/>
          <ac:graphicFrameMkLst>
            <pc:docMk/>
            <pc:sldMk cId="4070446518" sldId="280"/>
            <ac:graphicFrameMk id="11" creationId="{1BC4FF3C-05BF-4AEE-A37E-EDFE6C39B483}"/>
          </ac:graphicFrameMkLst>
        </pc:graphicFrameChg>
      </pc:sldChg>
      <pc:sldChg chg="modSp mod">
        <pc:chgData name="Rautaporras Petteri" userId="81ae4bc9-51ec-4b09-af2d-f08f9486593f" providerId="ADAL" clId="{02A2BB10-8CA5-4327-8776-2F33D68340E6}" dt="2022-08-07T14:03:06.950" v="861"/>
        <pc:sldMkLst>
          <pc:docMk/>
          <pc:sldMk cId="536686186" sldId="285"/>
        </pc:sldMkLst>
        <pc:spChg chg="mod">
          <ac:chgData name="Rautaporras Petteri" userId="81ae4bc9-51ec-4b09-af2d-f08f9486593f" providerId="ADAL" clId="{02A2BB10-8CA5-4327-8776-2F33D68340E6}" dt="2022-08-04T08:59:09.069" v="255"/>
          <ac:spMkLst>
            <pc:docMk/>
            <pc:sldMk cId="536686186" sldId="285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2A2BB10-8CA5-4327-8776-2F33D68340E6}" dt="2022-08-07T14:03:06.950" v="861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 del">
        <pc:chgData name="Rautaporras Petteri" userId="81ae4bc9-51ec-4b09-af2d-f08f9486593f" providerId="ADAL" clId="{02A2BB10-8CA5-4327-8776-2F33D68340E6}" dt="2022-08-04T08:56:58.594" v="208" actId="47"/>
        <pc:sldMkLst>
          <pc:docMk/>
          <pc:sldMk cId="1610653069" sldId="1015"/>
        </pc:sldMkLst>
        <pc:graphicFrameChg chg="mod">
          <ac:chgData name="Rautaporras Petteri" userId="81ae4bc9-51ec-4b09-af2d-f08f9486593f" providerId="ADAL" clId="{02A2BB10-8CA5-4327-8776-2F33D68340E6}" dt="2022-08-04T08:51:47.218" v="176"/>
          <ac:graphicFrameMkLst>
            <pc:docMk/>
            <pc:sldMk cId="1610653069" sldId="1015"/>
            <ac:graphicFrameMk id="9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02A2BB10-8CA5-4327-8776-2F33D68340E6}" dt="2022-08-07T14:52:53.958" v="880" actId="27918"/>
        <pc:sldMkLst>
          <pc:docMk/>
          <pc:sldMk cId="1883353922" sldId="1049"/>
        </pc:sldMkLst>
        <pc:spChg chg="mod">
          <ac:chgData name="Rautaporras Petteri" userId="81ae4bc9-51ec-4b09-af2d-f08f9486593f" providerId="ADAL" clId="{02A2BB10-8CA5-4327-8776-2F33D68340E6}" dt="2022-08-05T11:51:42.745" v="601" actId="20577"/>
          <ac:spMkLst>
            <pc:docMk/>
            <pc:sldMk cId="1883353922" sldId="1049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2A2BB10-8CA5-4327-8776-2F33D68340E6}" dt="2022-08-07T11:20:01.506" v="612"/>
          <ac:graphicFrameMkLst>
            <pc:docMk/>
            <pc:sldMk cId="1883353922" sldId="1049"/>
            <ac:graphicFrameMk id="11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02A2BB10-8CA5-4327-8776-2F33D68340E6}" dt="2022-08-07T11:20:40.837" v="619" actId="14100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 ord">
        <pc:chgData name="Rautaporras Petteri" userId="81ae4bc9-51ec-4b09-af2d-f08f9486593f" providerId="ADAL" clId="{02A2BB10-8CA5-4327-8776-2F33D68340E6}" dt="2022-08-07T14:43:25.917" v="871" actId="27918"/>
        <pc:sldMkLst>
          <pc:docMk/>
          <pc:sldMk cId="1255078131" sldId="1051"/>
        </pc:sldMkLst>
        <pc:spChg chg="mod">
          <ac:chgData name="Rautaporras Petteri" userId="81ae4bc9-51ec-4b09-af2d-f08f9486593f" providerId="ADAL" clId="{02A2BB10-8CA5-4327-8776-2F33D68340E6}" dt="2022-08-05T11:50:54.746" v="599" actId="20577"/>
          <ac:spMkLst>
            <pc:docMk/>
            <pc:sldMk cId="1255078131" sldId="1051"/>
            <ac:spMk id="7" creationId="{00000000-0000-0000-0000-000000000000}"/>
          </ac:spMkLst>
        </pc:spChg>
      </pc:sldChg>
      <pc:sldChg chg="modSp mod">
        <pc:chgData name="Rautaporras Petteri" userId="81ae4bc9-51ec-4b09-af2d-f08f9486593f" providerId="ADAL" clId="{02A2BB10-8CA5-4327-8776-2F33D68340E6}" dt="2022-08-07T14:52:22.445" v="878" actId="27918"/>
        <pc:sldMkLst>
          <pc:docMk/>
          <pc:sldMk cId="3461487886" sldId="1065"/>
        </pc:sldMkLst>
        <pc:spChg chg="mod">
          <ac:chgData name="Rautaporras Petteri" userId="81ae4bc9-51ec-4b09-af2d-f08f9486593f" providerId="ADAL" clId="{02A2BB10-8CA5-4327-8776-2F33D68340E6}" dt="2022-08-04T08:57:38.199" v="231" actId="20577"/>
          <ac:spMkLst>
            <pc:docMk/>
            <pc:sldMk cId="3461487886" sldId="1065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2A2BB10-8CA5-4327-8776-2F33D68340E6}" dt="2022-08-07T11:17:44.221" v="606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modSp add del mod ord">
        <pc:chgData name="Rautaporras Petteri" userId="81ae4bc9-51ec-4b09-af2d-f08f9486593f" providerId="ADAL" clId="{02A2BB10-8CA5-4327-8776-2F33D68340E6}" dt="2022-08-07T14:47:36.451" v="875" actId="27918"/>
        <pc:sldMkLst>
          <pc:docMk/>
          <pc:sldMk cId="800762062" sldId="1068"/>
        </pc:sldMkLst>
        <pc:spChg chg="mod">
          <ac:chgData name="Rautaporras Petteri" userId="81ae4bc9-51ec-4b09-af2d-f08f9486593f" providerId="ADAL" clId="{02A2BB10-8CA5-4327-8776-2F33D68340E6}" dt="2022-08-07T14:02:24.841" v="854" actId="20577"/>
          <ac:spMkLst>
            <pc:docMk/>
            <pc:sldMk cId="800762062" sldId="1068"/>
            <ac:spMk id="2" creationId="{00000000-0000-0000-0000-000000000000}"/>
          </ac:spMkLst>
        </pc:spChg>
      </pc:sldChg>
      <pc:sldChg chg="modSp mod">
        <pc:chgData name="Rautaporras Petteri" userId="81ae4bc9-51ec-4b09-af2d-f08f9486593f" providerId="ADAL" clId="{02A2BB10-8CA5-4327-8776-2F33D68340E6}" dt="2022-08-07T14:32:20.153" v="863"/>
        <pc:sldMkLst>
          <pc:docMk/>
          <pc:sldMk cId="3526943401" sldId="1168"/>
        </pc:sldMkLst>
        <pc:spChg chg="mod">
          <ac:chgData name="Rautaporras Petteri" userId="81ae4bc9-51ec-4b09-af2d-f08f9486593f" providerId="ADAL" clId="{02A2BB10-8CA5-4327-8776-2F33D68340E6}" dt="2022-08-03T08:27:11.977" v="124" actId="20577"/>
          <ac:spMkLst>
            <pc:docMk/>
            <pc:sldMk cId="3526943401" sldId="1168"/>
            <ac:spMk id="2" creationId="{81FD0014-CD75-481A-A3A6-860DE62B96CA}"/>
          </ac:spMkLst>
        </pc:spChg>
        <pc:graphicFrameChg chg="mod">
          <ac:chgData name="Rautaporras Petteri" userId="81ae4bc9-51ec-4b09-af2d-f08f9486593f" providerId="ADAL" clId="{02A2BB10-8CA5-4327-8776-2F33D68340E6}" dt="2022-08-07T14:32:20.153" v="863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 del mod">
        <pc:chgData name="Rautaporras Petteri" userId="81ae4bc9-51ec-4b09-af2d-f08f9486593f" providerId="ADAL" clId="{02A2BB10-8CA5-4327-8776-2F33D68340E6}" dt="2022-08-04T12:58:04.912" v="558" actId="47"/>
        <pc:sldMkLst>
          <pc:docMk/>
          <pc:sldMk cId="2095577217" sldId="1171"/>
        </pc:sldMkLst>
        <pc:spChg chg="mod">
          <ac:chgData name="Rautaporras Petteri" userId="81ae4bc9-51ec-4b09-af2d-f08f9486593f" providerId="ADAL" clId="{02A2BB10-8CA5-4327-8776-2F33D68340E6}" dt="2022-08-03T08:27:32.709" v="168" actId="20577"/>
          <ac:spMkLst>
            <pc:docMk/>
            <pc:sldMk cId="2095577217" sldId="1171"/>
            <ac:spMk id="2" creationId="{81FD0014-CD75-481A-A3A6-860DE62B96CA}"/>
          </ac:spMkLst>
        </pc:spChg>
        <pc:graphicFrameChg chg="mod">
          <ac:chgData name="Rautaporras Petteri" userId="81ae4bc9-51ec-4b09-af2d-f08f9486593f" providerId="ADAL" clId="{02A2BB10-8CA5-4327-8776-2F33D68340E6}" dt="2022-08-04T12:41:15.719" v="371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  <pc:sldChg chg="modSp mod">
        <pc:chgData name="Rautaporras Petteri" userId="81ae4bc9-51ec-4b09-af2d-f08f9486593f" providerId="ADAL" clId="{02A2BB10-8CA5-4327-8776-2F33D68340E6}" dt="2022-08-07T14:53:38.346" v="882" actId="27918"/>
        <pc:sldMkLst>
          <pc:docMk/>
          <pc:sldMk cId="616389290" sldId="2076137434"/>
        </pc:sldMkLst>
        <pc:spChg chg="mod">
          <ac:chgData name="Rautaporras Petteri" userId="81ae4bc9-51ec-4b09-af2d-f08f9486593f" providerId="ADAL" clId="{02A2BB10-8CA5-4327-8776-2F33D68340E6}" dt="2022-08-04T08:57:43.241" v="232"/>
          <ac:spMkLst>
            <pc:docMk/>
            <pc:sldMk cId="616389290" sldId="2076137434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2A2BB10-8CA5-4327-8776-2F33D68340E6}" dt="2022-08-07T11:22:58.060" v="625"/>
          <ac:graphicFrameMkLst>
            <pc:docMk/>
            <pc:sldMk cId="616389290" sldId="2076137434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02A2BB10-8CA5-4327-8776-2F33D68340E6}" dt="2022-08-07T14:54:45.629" v="886" actId="27918"/>
        <pc:sldMkLst>
          <pc:docMk/>
          <pc:sldMk cId="3005809879" sldId="2076137435"/>
        </pc:sldMkLst>
        <pc:spChg chg="mod">
          <ac:chgData name="Rautaporras Petteri" userId="81ae4bc9-51ec-4b09-af2d-f08f9486593f" providerId="ADAL" clId="{02A2BB10-8CA5-4327-8776-2F33D68340E6}" dt="2022-08-04T08:57:47.154" v="233"/>
          <ac:spMkLst>
            <pc:docMk/>
            <pc:sldMk cId="3005809879" sldId="2076137435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2A2BB10-8CA5-4327-8776-2F33D68340E6}" dt="2022-08-07T11:25:06.631" v="634"/>
          <ac:graphicFrameMkLst>
            <pc:docMk/>
            <pc:sldMk cId="3005809879" sldId="2076137435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02A2BB10-8CA5-4327-8776-2F33D68340E6}" dt="2022-08-07T14:56:20.015" v="890" actId="27918"/>
        <pc:sldMkLst>
          <pc:docMk/>
          <pc:sldMk cId="2573698252" sldId="2076137436"/>
        </pc:sldMkLst>
        <pc:spChg chg="mod">
          <ac:chgData name="Rautaporras Petteri" userId="81ae4bc9-51ec-4b09-af2d-f08f9486593f" providerId="ADAL" clId="{02A2BB10-8CA5-4327-8776-2F33D68340E6}" dt="2022-08-04T08:57:51.311" v="234"/>
          <ac:spMkLst>
            <pc:docMk/>
            <pc:sldMk cId="2573698252" sldId="2076137436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2A2BB10-8CA5-4327-8776-2F33D68340E6}" dt="2022-08-07T11:28:58.647" v="644"/>
          <ac:graphicFrameMkLst>
            <pc:docMk/>
            <pc:sldMk cId="2573698252" sldId="2076137436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02A2BB10-8CA5-4327-8776-2F33D68340E6}" dt="2022-08-07T14:58:00.768" v="894" actId="27918"/>
        <pc:sldMkLst>
          <pc:docMk/>
          <pc:sldMk cId="3105830212" sldId="2076137437"/>
        </pc:sldMkLst>
        <pc:spChg chg="mod">
          <ac:chgData name="Rautaporras Petteri" userId="81ae4bc9-51ec-4b09-af2d-f08f9486593f" providerId="ADAL" clId="{02A2BB10-8CA5-4327-8776-2F33D68340E6}" dt="2022-08-04T08:58:01.803" v="235"/>
          <ac:spMkLst>
            <pc:docMk/>
            <pc:sldMk cId="3105830212" sldId="2076137437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2A2BB10-8CA5-4327-8776-2F33D68340E6}" dt="2022-08-07T11:31:13.599" v="655"/>
          <ac:graphicFrameMkLst>
            <pc:docMk/>
            <pc:sldMk cId="3105830212" sldId="2076137437"/>
            <ac:graphicFrameMk id="13" creationId="{72A86167-D5BD-4726-B1B9-B713E6D1CFA0}"/>
          </ac:graphicFrameMkLst>
        </pc:graphicFrameChg>
      </pc:sldChg>
      <pc:sldChg chg="modSp mod">
        <pc:chgData name="Rautaporras Petteri" userId="81ae4bc9-51ec-4b09-af2d-f08f9486593f" providerId="ADAL" clId="{02A2BB10-8CA5-4327-8776-2F33D68340E6}" dt="2022-08-07T14:54:06.948" v="884" actId="27918"/>
        <pc:sldMkLst>
          <pc:docMk/>
          <pc:sldMk cId="1512936188" sldId="2076137438"/>
        </pc:sldMkLst>
        <pc:spChg chg="mod">
          <ac:chgData name="Rautaporras Petteri" userId="81ae4bc9-51ec-4b09-af2d-f08f9486593f" providerId="ADAL" clId="{02A2BB10-8CA5-4327-8776-2F33D68340E6}" dt="2022-08-05T11:51:48.479" v="602"/>
          <ac:spMkLst>
            <pc:docMk/>
            <pc:sldMk cId="1512936188" sldId="207613743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2A2BB10-8CA5-4327-8776-2F33D68340E6}" dt="2022-08-07T11:23:59.952" v="629"/>
          <ac:graphicFrameMkLst>
            <pc:docMk/>
            <pc:sldMk cId="1512936188" sldId="2076137438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02A2BB10-8CA5-4327-8776-2F33D68340E6}" dt="2022-08-07T11:24:05.836" v="630" actId="14100"/>
          <ac:graphicFrameMkLst>
            <pc:docMk/>
            <pc:sldMk cId="1512936188" sldId="2076137438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02A2BB10-8CA5-4327-8776-2F33D68340E6}" dt="2022-08-07T14:55:05.265" v="888" actId="27918"/>
        <pc:sldMkLst>
          <pc:docMk/>
          <pc:sldMk cId="1445491431" sldId="2076137439"/>
        </pc:sldMkLst>
        <pc:spChg chg="mod">
          <ac:chgData name="Rautaporras Petteri" userId="81ae4bc9-51ec-4b09-af2d-f08f9486593f" providerId="ADAL" clId="{02A2BB10-8CA5-4327-8776-2F33D68340E6}" dt="2022-08-05T11:51:51.756" v="603"/>
          <ac:spMkLst>
            <pc:docMk/>
            <pc:sldMk cId="1445491431" sldId="2076137439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2A2BB10-8CA5-4327-8776-2F33D68340E6}" dt="2022-08-07T11:26:55.292" v="638"/>
          <ac:graphicFrameMkLst>
            <pc:docMk/>
            <pc:sldMk cId="1445491431" sldId="2076137439"/>
            <ac:graphicFrameMk id="11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02A2BB10-8CA5-4327-8776-2F33D68340E6}" dt="2022-08-07T11:27:04.928" v="640" actId="14100"/>
          <ac:graphicFrameMkLst>
            <pc:docMk/>
            <pc:sldMk cId="1445491431" sldId="2076137439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02A2BB10-8CA5-4327-8776-2F33D68340E6}" dt="2022-08-07T14:56:58.943" v="892" actId="27918"/>
        <pc:sldMkLst>
          <pc:docMk/>
          <pc:sldMk cId="548278419" sldId="2076137440"/>
        </pc:sldMkLst>
        <pc:spChg chg="mod">
          <ac:chgData name="Rautaporras Petteri" userId="81ae4bc9-51ec-4b09-af2d-f08f9486593f" providerId="ADAL" clId="{02A2BB10-8CA5-4327-8776-2F33D68340E6}" dt="2022-08-05T11:51:55.874" v="604"/>
          <ac:spMkLst>
            <pc:docMk/>
            <pc:sldMk cId="548278419" sldId="2076137440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02A2BB10-8CA5-4327-8776-2F33D68340E6}" dt="2022-08-07T11:29:56.435" v="648"/>
          <ac:graphicFrameMkLst>
            <pc:docMk/>
            <pc:sldMk cId="548278419" sldId="2076137440"/>
            <ac:graphicFrameMk id="11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02A2BB10-8CA5-4327-8776-2F33D68340E6}" dt="2022-08-07T11:30:02.598" v="649" actId="14100"/>
          <ac:graphicFrameMkLst>
            <pc:docMk/>
            <pc:sldMk cId="548278419" sldId="2076137440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02A2BB10-8CA5-4327-8776-2F33D68340E6}" dt="2022-08-07T14:58:28.367" v="896" actId="27918"/>
        <pc:sldMkLst>
          <pc:docMk/>
          <pc:sldMk cId="2080301044" sldId="2076137441"/>
        </pc:sldMkLst>
        <pc:spChg chg="mod">
          <ac:chgData name="Rautaporras Petteri" userId="81ae4bc9-51ec-4b09-af2d-f08f9486593f" providerId="ADAL" clId="{02A2BB10-8CA5-4327-8776-2F33D68340E6}" dt="2022-08-05T11:51:58.798" v="605"/>
          <ac:spMkLst>
            <pc:docMk/>
            <pc:sldMk cId="2080301044" sldId="2076137441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02A2BB10-8CA5-4327-8776-2F33D68340E6}" dt="2022-08-07T11:32:33.789" v="663" actId="14100"/>
          <ac:graphicFrameMkLst>
            <pc:docMk/>
            <pc:sldMk cId="2080301044" sldId="2076137441"/>
            <ac:graphicFrameMk id="14" creationId="{25A6EAF7-AEEF-4B6F-87C7-B2CE2CAC0083}"/>
          </ac:graphicFrameMkLst>
        </pc:graphicFrameChg>
        <pc:graphicFrameChg chg="mod">
          <ac:chgData name="Rautaporras Petteri" userId="81ae4bc9-51ec-4b09-af2d-f08f9486593f" providerId="ADAL" clId="{02A2BB10-8CA5-4327-8776-2F33D68340E6}" dt="2022-08-07T11:32:01.878" v="659"/>
          <ac:graphicFrameMkLst>
            <pc:docMk/>
            <pc:sldMk cId="2080301044" sldId="2076137441"/>
            <ac:graphicFrameMk id="15" creationId="{55A23630-3A25-4A46-B3EC-C25E3B34ED51}"/>
          </ac:graphicFrameMkLst>
        </pc:graphicFrameChg>
      </pc:sldChg>
      <pc:sldChg chg="addSp delSp modSp add mod">
        <pc:chgData name="Rautaporras Petteri" userId="81ae4bc9-51ec-4b09-af2d-f08f9486593f" providerId="ADAL" clId="{02A2BB10-8CA5-4327-8776-2F33D68340E6}" dt="2022-08-07T14:41:11.989" v="869"/>
        <pc:sldMkLst>
          <pc:docMk/>
          <pc:sldMk cId="3383361648" sldId="2076137443"/>
        </pc:sldMkLst>
        <pc:spChg chg="add del">
          <ac:chgData name="Rautaporras Petteri" userId="81ae4bc9-51ec-4b09-af2d-f08f9486593f" providerId="ADAL" clId="{02A2BB10-8CA5-4327-8776-2F33D68340E6}" dt="2022-08-04T12:50:46.639" v="415" actId="22"/>
          <ac:spMkLst>
            <pc:docMk/>
            <pc:sldMk cId="3383361648" sldId="2076137443"/>
            <ac:spMk id="10" creationId="{AD8B7A96-DE70-4FD7-8A15-311C0560E9BE}"/>
          </ac:spMkLst>
        </pc:spChg>
        <pc:spChg chg="mod">
          <ac:chgData name="Rautaporras Petteri" userId="81ae4bc9-51ec-4b09-af2d-f08f9486593f" providerId="ADAL" clId="{02A2BB10-8CA5-4327-8776-2F33D68340E6}" dt="2022-08-05T11:25:53.288" v="587" actId="20577"/>
          <ac:spMkLst>
            <pc:docMk/>
            <pc:sldMk cId="3383361648" sldId="2076137443"/>
            <ac:spMk id="13" creationId="{7E75BD30-45EA-416E-8741-70B2B9911108}"/>
          </ac:spMkLst>
        </pc:spChg>
        <pc:graphicFrameChg chg="mod">
          <ac:chgData name="Rautaporras Petteri" userId="81ae4bc9-51ec-4b09-af2d-f08f9486593f" providerId="ADAL" clId="{02A2BB10-8CA5-4327-8776-2F33D68340E6}" dt="2022-08-07T14:41:11.989" v="869"/>
          <ac:graphicFrameMkLst>
            <pc:docMk/>
            <pc:sldMk cId="3383361648" sldId="2076137443"/>
            <ac:graphicFrameMk id="9" creationId="{77D08159-59A8-4D26-8835-EADDC01FB2C4}"/>
          </ac:graphicFrameMkLst>
        </pc:graphicFrameChg>
      </pc:sldChg>
      <pc:sldChg chg="modSp add del mod ord">
        <pc:chgData name="Rautaporras Petteri" userId="81ae4bc9-51ec-4b09-af2d-f08f9486593f" providerId="ADAL" clId="{02A2BB10-8CA5-4327-8776-2F33D68340E6}" dt="2022-08-07T14:46:15.299" v="873" actId="27918"/>
        <pc:sldMkLst>
          <pc:docMk/>
          <pc:sldMk cId="2667477272" sldId="2076137454"/>
        </pc:sldMkLst>
        <pc:spChg chg="mod">
          <ac:chgData name="Rautaporras Petteri" userId="81ae4bc9-51ec-4b09-af2d-f08f9486593f" providerId="ADAL" clId="{02A2BB10-8CA5-4327-8776-2F33D68340E6}" dt="2022-08-07T12:57:01.062" v="800" actId="20577"/>
          <ac:spMkLst>
            <pc:docMk/>
            <pc:sldMk cId="2667477272" sldId="2076137454"/>
            <ac:spMk id="2" creationId="{00000000-0000-0000-0000-000000000000}"/>
          </ac:spMkLst>
        </pc:spChg>
        <pc:spChg chg="mod">
          <ac:chgData name="Rautaporras Petteri" userId="81ae4bc9-51ec-4b09-af2d-f08f9486593f" providerId="ADAL" clId="{02A2BB10-8CA5-4327-8776-2F33D68340E6}" dt="2022-08-07T12:57:16.066" v="803" actId="14100"/>
          <ac:spMkLst>
            <pc:docMk/>
            <pc:sldMk cId="2667477272" sldId="2076137454"/>
            <ac:spMk id="9" creationId="{44425203-2A44-4D66-809C-7A80E3AC73E6}"/>
          </ac:spMkLst>
        </pc:spChg>
        <pc:spChg chg="mod">
          <ac:chgData name="Rautaporras Petteri" userId="81ae4bc9-51ec-4b09-af2d-f08f9486593f" providerId="ADAL" clId="{02A2BB10-8CA5-4327-8776-2F33D68340E6}" dt="2022-08-05T11:46:42.107" v="588" actId="1076"/>
          <ac:spMkLst>
            <pc:docMk/>
            <pc:sldMk cId="2667477272" sldId="2076137454"/>
            <ac:spMk id="10" creationId="{AB9BCB81-0491-4C8C-9FE6-301FFB3AC146}"/>
          </ac:spMkLst>
        </pc:spChg>
      </pc:sldChg>
      <pc:sldChg chg="add del">
        <pc:chgData name="Rautaporras Petteri" userId="81ae4bc9-51ec-4b09-af2d-f08f9486593f" providerId="ADAL" clId="{02A2BB10-8CA5-4327-8776-2F33D68340E6}" dt="2022-08-07T12:52:56.838" v="665" actId="47"/>
        <pc:sldMkLst>
          <pc:docMk/>
          <pc:sldMk cId="63797635" sldId="2076137455"/>
        </pc:sldMkLst>
      </pc:sldChg>
      <pc:sldChg chg="modSp new del mod">
        <pc:chgData name="Rautaporras Petteri" userId="81ae4bc9-51ec-4b09-af2d-f08f9486593f" providerId="ADAL" clId="{02A2BB10-8CA5-4327-8776-2F33D68340E6}" dt="2022-08-04T12:58:55.745" v="562" actId="47"/>
        <pc:sldMkLst>
          <pc:docMk/>
          <pc:sldMk cId="1502366263" sldId="2076137455"/>
        </pc:sldMkLst>
        <pc:spChg chg="mod">
          <ac:chgData name="Rautaporras Petteri" userId="81ae4bc9-51ec-4b09-af2d-f08f9486593f" providerId="ADAL" clId="{02A2BB10-8CA5-4327-8776-2F33D68340E6}" dt="2022-08-04T09:01:24.780" v="260" actId="20577"/>
          <ac:spMkLst>
            <pc:docMk/>
            <pc:sldMk cId="1502366263" sldId="2076137455"/>
            <ac:spMk id="2" creationId="{B7964098-336B-4C84-944F-F7A2A25F9B28}"/>
          </ac:spMkLst>
        </pc:spChg>
      </pc:sldChg>
      <pc:sldChg chg="add del">
        <pc:chgData name="Rautaporras Petteri" userId="81ae4bc9-51ec-4b09-af2d-f08f9486593f" providerId="ADAL" clId="{02A2BB10-8CA5-4327-8776-2F33D68340E6}" dt="2022-08-04T09:05:16.985" v="324" actId="47"/>
        <pc:sldMkLst>
          <pc:docMk/>
          <pc:sldMk cId="3506892593" sldId="2076137456"/>
        </pc:sldMkLst>
      </pc:sldChg>
      <pc:sldChg chg="add del">
        <pc:chgData name="Rautaporras Petteri" userId="81ae4bc9-51ec-4b09-af2d-f08f9486593f" providerId="ADAL" clId="{02A2BB10-8CA5-4327-8776-2F33D68340E6}" dt="2022-08-04T12:58:56.600" v="563" actId="47"/>
        <pc:sldMkLst>
          <pc:docMk/>
          <pc:sldMk cId="3684711199" sldId="2076137457"/>
        </pc:sldMkLst>
      </pc:sldChg>
      <pc:sldChg chg="addSp delSp modSp add del mod">
        <pc:chgData name="Rautaporras Petteri" userId="81ae4bc9-51ec-4b09-af2d-f08f9486593f" providerId="ADAL" clId="{02A2BB10-8CA5-4327-8776-2F33D68340E6}" dt="2022-08-04T12:58:05.789" v="559" actId="47"/>
        <pc:sldMkLst>
          <pc:docMk/>
          <pc:sldMk cId="8350002" sldId="2076137458"/>
        </pc:sldMkLst>
        <pc:spChg chg="mod">
          <ac:chgData name="Rautaporras Petteri" userId="81ae4bc9-51ec-4b09-af2d-f08f9486593f" providerId="ADAL" clId="{02A2BB10-8CA5-4327-8776-2F33D68340E6}" dt="2022-08-04T11:47:18.341" v="366" actId="20577"/>
          <ac:spMkLst>
            <pc:docMk/>
            <pc:sldMk cId="8350002" sldId="2076137458"/>
            <ac:spMk id="2" creationId="{81FD0014-CD75-481A-A3A6-860DE62B96CA}"/>
          </ac:spMkLst>
        </pc:spChg>
        <pc:spChg chg="add del mod">
          <ac:chgData name="Rautaporras Petteri" userId="81ae4bc9-51ec-4b09-af2d-f08f9486593f" providerId="ADAL" clId="{02A2BB10-8CA5-4327-8776-2F33D68340E6}" dt="2022-08-04T11:46:35.100" v="352"/>
          <ac:spMkLst>
            <pc:docMk/>
            <pc:sldMk cId="8350002" sldId="2076137458"/>
            <ac:spMk id="8" creationId="{9544C1E1-A714-4B34-96F4-3DF6254FC4AE}"/>
          </ac:spMkLst>
        </pc:spChg>
        <pc:graphicFrameChg chg="add del mod">
          <ac:chgData name="Rautaporras Petteri" userId="81ae4bc9-51ec-4b09-af2d-f08f9486593f" providerId="ADAL" clId="{02A2BB10-8CA5-4327-8776-2F33D68340E6}" dt="2022-08-04T11:46:34.575" v="351" actId="21"/>
          <ac:graphicFrameMkLst>
            <pc:docMk/>
            <pc:sldMk cId="8350002" sldId="2076137458"/>
            <ac:graphicFrameMk id="9" creationId="{D3D72BA3-6EA7-43C9-9402-AB9D2231F47F}"/>
          </ac:graphicFrameMkLst>
        </pc:graphicFrameChg>
        <pc:graphicFrameChg chg="add mod">
          <ac:chgData name="Rautaporras Petteri" userId="81ae4bc9-51ec-4b09-af2d-f08f9486593f" providerId="ADAL" clId="{02A2BB10-8CA5-4327-8776-2F33D68340E6}" dt="2022-08-04T11:46:35.100" v="352"/>
          <ac:graphicFrameMkLst>
            <pc:docMk/>
            <pc:sldMk cId="8350002" sldId="2076137458"/>
            <ac:graphicFrameMk id="11" creationId="{3A23A9AF-CC98-4FBC-A917-DCD4B1F79E91}"/>
          </ac:graphicFrameMkLst>
        </pc:graphicFrameChg>
        <pc:graphicFrameChg chg="del mod">
          <ac:chgData name="Rautaporras Petteri" userId="81ae4bc9-51ec-4b09-af2d-f08f9486593f" providerId="ADAL" clId="{02A2BB10-8CA5-4327-8776-2F33D68340E6}" dt="2022-08-04T11:46:29.923" v="349" actId="478"/>
          <ac:graphicFrameMkLst>
            <pc:docMk/>
            <pc:sldMk cId="8350002" sldId="2076137458"/>
            <ac:graphicFrameMk id="21" creationId="{C36236B9-A7A2-4CEC-91F2-B85001D7E06D}"/>
          </ac:graphicFrameMkLst>
        </pc:graphicFrameChg>
      </pc:sldChg>
      <pc:sldChg chg="modSp add mod ord">
        <pc:chgData name="Rautaporras Petteri" userId="81ae4bc9-51ec-4b09-af2d-f08f9486593f" providerId="ADAL" clId="{02A2BB10-8CA5-4327-8776-2F33D68340E6}" dt="2022-08-07T15:07:30.921" v="1012" actId="6549"/>
        <pc:sldMkLst>
          <pc:docMk/>
          <pc:sldMk cId="908907755" sldId="2076137459"/>
        </pc:sldMkLst>
        <pc:spChg chg="mod">
          <ac:chgData name="Rautaporras Petteri" userId="81ae4bc9-51ec-4b09-af2d-f08f9486593f" providerId="ADAL" clId="{02A2BB10-8CA5-4327-8776-2F33D68340E6}" dt="2022-08-07T15:07:30.921" v="1012" actId="6549"/>
          <ac:spMkLst>
            <pc:docMk/>
            <pc:sldMk cId="908907755" sldId="2076137459"/>
            <ac:spMk id="2" creationId="{81FD0014-CD75-481A-A3A6-860DE62B96CA}"/>
          </ac:spMkLst>
        </pc:spChg>
        <pc:graphicFrameChg chg="mod">
          <ac:chgData name="Rautaporras Petteri" userId="81ae4bc9-51ec-4b09-af2d-f08f9486593f" providerId="ADAL" clId="{02A2BB10-8CA5-4327-8776-2F33D68340E6}" dt="2022-08-07T14:03:02.708" v="855"/>
          <ac:graphicFrameMkLst>
            <pc:docMk/>
            <pc:sldMk cId="908907755" sldId="2076137459"/>
            <ac:graphicFrameMk id="11" creationId="{3A23A9AF-CC98-4FBC-A917-DCD4B1F79E91}"/>
          </ac:graphicFrameMkLst>
        </pc:graphicFrameChg>
      </pc:sldChg>
      <pc:sldChg chg="delSp modSp add mod ord">
        <pc:chgData name="Rautaporras Petteri" userId="81ae4bc9-51ec-4b09-af2d-f08f9486593f" providerId="ADAL" clId="{02A2BB10-8CA5-4327-8776-2F33D68340E6}" dt="2022-08-07T14:34:31.247" v="865"/>
        <pc:sldMkLst>
          <pc:docMk/>
          <pc:sldMk cId="1267060358" sldId="2076137460"/>
        </pc:sldMkLst>
        <pc:spChg chg="mod">
          <ac:chgData name="Rautaporras Petteri" userId="81ae4bc9-51ec-4b09-af2d-f08f9486593f" providerId="ADAL" clId="{02A2BB10-8CA5-4327-8776-2F33D68340E6}" dt="2022-08-04T12:57:50.926" v="557" actId="20577"/>
          <ac:spMkLst>
            <pc:docMk/>
            <pc:sldMk cId="1267060358" sldId="2076137460"/>
            <ac:spMk id="2" creationId="{F1B2B53F-58F0-454B-B341-05DDBEB687E9}"/>
          </ac:spMkLst>
        </pc:spChg>
        <pc:spChg chg="mod">
          <ac:chgData name="Rautaporras Petteri" userId="81ae4bc9-51ec-4b09-af2d-f08f9486593f" providerId="ADAL" clId="{02A2BB10-8CA5-4327-8776-2F33D68340E6}" dt="2022-08-04T12:57:03.065" v="500" actId="20577"/>
          <ac:spMkLst>
            <pc:docMk/>
            <pc:sldMk cId="1267060358" sldId="2076137460"/>
            <ac:spMk id="7" creationId="{1056D9BA-0411-4BEE-B4D2-91ED4BC3E546}"/>
          </ac:spMkLst>
        </pc:spChg>
        <pc:spChg chg="del">
          <ac:chgData name="Rautaporras Petteri" userId="81ae4bc9-51ec-4b09-af2d-f08f9486593f" providerId="ADAL" clId="{02A2BB10-8CA5-4327-8776-2F33D68340E6}" dt="2022-08-04T12:55:23.674" v="452" actId="478"/>
          <ac:spMkLst>
            <pc:docMk/>
            <pc:sldMk cId="1267060358" sldId="2076137460"/>
            <ac:spMk id="13" creationId="{494B4ACA-74EE-4883-97B3-8ED01BE4E716}"/>
          </ac:spMkLst>
        </pc:spChg>
        <pc:graphicFrameChg chg="mod">
          <ac:chgData name="Rautaporras Petteri" userId="81ae4bc9-51ec-4b09-af2d-f08f9486593f" providerId="ADAL" clId="{02A2BB10-8CA5-4327-8776-2F33D68340E6}" dt="2022-08-07T14:34:31.247" v="865"/>
          <ac:graphicFrameMkLst>
            <pc:docMk/>
            <pc:sldMk cId="1267060358" sldId="2076137460"/>
            <ac:graphicFrameMk id="12" creationId="{FC388620-56F8-4B5C-A112-B1433996171B}"/>
          </ac:graphicFrameMkLst>
        </pc:graphicFrameChg>
      </pc:sldChg>
    </pc:docChg>
  </pc:docChgLst>
  <pc:docChgLst>
    <pc:chgData name="Rautaporras Petteri" userId="d9004aa4-7491-43fa-b04f-4f6e300df2fa" providerId="ADAL" clId="{099A343C-27F0-4DB6-BE60-2AAD4D38A8FF}"/>
    <pc:docChg chg="addSld delSld modSld sldOrd">
      <pc:chgData name="Rautaporras Petteri" userId="d9004aa4-7491-43fa-b04f-4f6e300df2fa" providerId="ADAL" clId="{099A343C-27F0-4DB6-BE60-2AAD4D38A8FF}" dt="2020-08-03T18:29:58.769" v="48" actId="2696"/>
      <pc:docMkLst>
        <pc:docMk/>
      </pc:docMkLst>
      <pc:sldChg chg="del">
        <pc:chgData name="Rautaporras Petteri" userId="d9004aa4-7491-43fa-b04f-4f6e300df2fa" providerId="ADAL" clId="{099A343C-27F0-4DB6-BE60-2AAD4D38A8FF}" dt="2020-08-03T18:29:37.393" v="45" actId="2696"/>
        <pc:sldMkLst>
          <pc:docMk/>
          <pc:sldMk cId="1972176252" sldId="257"/>
        </pc:sldMkLst>
      </pc:sldChg>
      <pc:sldChg chg="del">
        <pc:chgData name="Rautaporras Petteri" userId="d9004aa4-7491-43fa-b04f-4f6e300df2fa" providerId="ADAL" clId="{099A343C-27F0-4DB6-BE60-2AAD4D38A8FF}" dt="2020-08-03T18:29:33.037" v="44" actId="2696"/>
        <pc:sldMkLst>
          <pc:docMk/>
          <pc:sldMk cId="299574909" sldId="272"/>
        </pc:sldMkLst>
      </pc:sldChg>
      <pc:sldChg chg="del">
        <pc:chgData name="Rautaporras Petteri" userId="d9004aa4-7491-43fa-b04f-4f6e300df2fa" providerId="ADAL" clId="{099A343C-27F0-4DB6-BE60-2AAD4D38A8FF}" dt="2020-08-03T18:29:26.307" v="43" actId="2696"/>
        <pc:sldMkLst>
          <pc:docMk/>
          <pc:sldMk cId="3373636456" sldId="336"/>
        </pc:sldMkLst>
      </pc:sldChg>
      <pc:sldChg chg="del">
        <pc:chgData name="Rautaporras Petteri" userId="d9004aa4-7491-43fa-b04f-4f6e300df2fa" providerId="ADAL" clId="{099A343C-27F0-4DB6-BE60-2AAD4D38A8FF}" dt="2020-08-03T18:29:58.769" v="48" actId="2696"/>
        <pc:sldMkLst>
          <pc:docMk/>
          <pc:sldMk cId="1005430228" sldId="1014"/>
        </pc:sldMkLst>
      </pc:sldChg>
      <pc:sldChg chg="ord">
        <pc:chgData name="Rautaporras Petteri" userId="d9004aa4-7491-43fa-b04f-4f6e300df2fa" providerId="ADAL" clId="{099A343C-27F0-4DB6-BE60-2AAD4D38A8FF}" dt="2020-08-03T18:29:39.866" v="46"/>
        <pc:sldMkLst>
          <pc:docMk/>
          <pc:sldMk cId="3461487886" sldId="1065"/>
        </pc:sldMkLst>
      </pc:sldChg>
      <pc:sldChg chg="modSp">
        <pc:chgData name="Rautaporras Petteri" userId="d9004aa4-7491-43fa-b04f-4f6e300df2fa" providerId="ADAL" clId="{099A343C-27F0-4DB6-BE60-2AAD4D38A8FF}" dt="2020-08-03T18:28:46.557" v="42" actId="20577"/>
        <pc:sldMkLst>
          <pc:docMk/>
          <pc:sldMk cId="3421334924" sldId="1067"/>
        </pc:sldMkLst>
        <pc:spChg chg="mod">
          <ac:chgData name="Rautaporras Petteri" userId="d9004aa4-7491-43fa-b04f-4f6e300df2fa" providerId="ADAL" clId="{099A343C-27F0-4DB6-BE60-2AAD4D38A8FF}" dt="2020-08-03T18:28:46.557" v="42" actId="20577"/>
          <ac:spMkLst>
            <pc:docMk/>
            <pc:sldMk cId="3421334924" sldId="1067"/>
            <ac:spMk id="2" creationId="{BC206263-2FBC-4388-99DE-3677A24ED38D}"/>
          </ac:spMkLst>
        </pc:spChg>
      </pc:sldChg>
      <pc:sldChg chg="add">
        <pc:chgData name="Rautaporras Petteri" userId="d9004aa4-7491-43fa-b04f-4f6e300df2fa" providerId="ADAL" clId="{099A343C-27F0-4DB6-BE60-2AAD4D38A8FF}" dt="2020-08-03T18:29:57.499" v="47"/>
        <pc:sldMkLst>
          <pc:docMk/>
          <pc:sldMk cId="2630019428" sldId="1068"/>
        </pc:sldMkLst>
      </pc:sldChg>
    </pc:docChg>
  </pc:docChgLst>
  <pc:docChgLst>
    <pc:chgData name="Rautaporras Petteri" userId="81ae4bc9-51ec-4b09-af2d-f08f9486593f" providerId="ADAL" clId="{74926DFE-5EAD-4D77-A315-F32347E9174B}"/>
    <pc:docChg chg="undo redo custSel addSld delSld modSld sldOrd">
      <pc:chgData name="Rautaporras Petteri" userId="81ae4bc9-51ec-4b09-af2d-f08f9486593f" providerId="ADAL" clId="{74926DFE-5EAD-4D77-A315-F32347E9174B}" dt="2023-05-03T16:25:27.910" v="3112" actId="1076"/>
      <pc:docMkLst>
        <pc:docMk/>
      </pc:docMkLst>
      <pc:sldChg chg="modSp add">
        <pc:chgData name="Rautaporras Petteri" userId="81ae4bc9-51ec-4b09-af2d-f08f9486593f" providerId="ADAL" clId="{74926DFE-5EAD-4D77-A315-F32347E9174B}" dt="2023-05-01T12:37:06.422" v="2486"/>
        <pc:sldMkLst>
          <pc:docMk/>
          <pc:sldMk cId="2652551335" sldId="260"/>
        </pc:sldMkLst>
        <pc:graphicFrameChg chg="mod">
          <ac:chgData name="Rautaporras Petteri" userId="81ae4bc9-51ec-4b09-af2d-f08f9486593f" providerId="ADAL" clId="{74926DFE-5EAD-4D77-A315-F32347E9174B}" dt="2023-05-01T12:37:06.422" v="2486"/>
          <ac:graphicFrameMkLst>
            <pc:docMk/>
            <pc:sldMk cId="2652551335" sldId="260"/>
            <ac:graphicFrameMk id="9" creationId="{00000000-0000-0000-0000-000000000000}"/>
          </ac:graphicFrameMkLst>
        </pc:graphicFrameChg>
      </pc:sldChg>
      <pc:sldChg chg="addSp modSp add mod ord">
        <pc:chgData name="Rautaporras Petteri" userId="81ae4bc9-51ec-4b09-af2d-f08f9486593f" providerId="ADAL" clId="{74926DFE-5EAD-4D77-A315-F32347E9174B}" dt="2023-05-01T13:22:07.289" v="3035" actId="20577"/>
        <pc:sldMkLst>
          <pc:docMk/>
          <pc:sldMk cId="3646882213" sldId="261"/>
        </pc:sldMkLst>
        <pc:spChg chg="mod">
          <ac:chgData name="Rautaporras Petteri" userId="81ae4bc9-51ec-4b09-af2d-f08f9486593f" providerId="ADAL" clId="{74926DFE-5EAD-4D77-A315-F32347E9174B}" dt="2023-05-01T13:22:07.289" v="3035" actId="20577"/>
          <ac:spMkLst>
            <pc:docMk/>
            <pc:sldMk cId="3646882213" sldId="261"/>
            <ac:spMk id="2" creationId="{00000000-0000-0000-0000-000000000000}"/>
          </ac:spMkLst>
        </pc:spChg>
        <pc:spChg chg="add mod">
          <ac:chgData name="Rautaporras Petteri" userId="81ae4bc9-51ec-4b09-af2d-f08f9486593f" providerId="ADAL" clId="{74926DFE-5EAD-4D77-A315-F32347E9174B}" dt="2022-10-28T09:04:43.648" v="597" actId="1076"/>
          <ac:spMkLst>
            <pc:docMk/>
            <pc:sldMk cId="3646882213" sldId="261"/>
            <ac:spMk id="6" creationId="{815DB812-F904-48F1-9852-B67975901CAC}"/>
          </ac:spMkLst>
        </pc:spChg>
        <pc:graphicFrameChg chg="mod">
          <ac:chgData name="Rautaporras Petteri" userId="81ae4bc9-51ec-4b09-af2d-f08f9486593f" providerId="ADAL" clId="{74926DFE-5EAD-4D77-A315-F32347E9174B}" dt="2023-05-01T13:21:27.964" v="3004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add del">
        <pc:chgData name="Rautaporras Petteri" userId="81ae4bc9-51ec-4b09-af2d-f08f9486593f" providerId="ADAL" clId="{74926DFE-5EAD-4D77-A315-F32347E9174B}" dt="2023-04-29T15:03:46.988" v="1739" actId="47"/>
        <pc:sldMkLst>
          <pc:docMk/>
          <pc:sldMk cId="2306283417" sldId="262"/>
        </pc:sldMkLst>
      </pc:sldChg>
      <pc:sldChg chg="add del ord">
        <pc:chgData name="Rautaporras Petteri" userId="81ae4bc9-51ec-4b09-af2d-f08f9486593f" providerId="ADAL" clId="{74926DFE-5EAD-4D77-A315-F32347E9174B}" dt="2023-02-05T10:09:45.746" v="1270" actId="47"/>
        <pc:sldMkLst>
          <pc:docMk/>
          <pc:sldMk cId="2510371092" sldId="266"/>
        </pc:sldMkLst>
      </pc:sldChg>
      <pc:sldChg chg="modSp add del ord">
        <pc:chgData name="Rautaporras Petteri" userId="81ae4bc9-51ec-4b09-af2d-f08f9486593f" providerId="ADAL" clId="{74926DFE-5EAD-4D77-A315-F32347E9174B}" dt="2023-05-01T12:41:32.206" v="2502"/>
        <pc:sldMkLst>
          <pc:docMk/>
          <pc:sldMk cId="299574909" sldId="272"/>
        </pc:sldMkLst>
        <pc:graphicFrameChg chg="mod">
          <ac:chgData name="Rautaporras Petteri" userId="81ae4bc9-51ec-4b09-af2d-f08f9486593f" providerId="ADAL" clId="{74926DFE-5EAD-4D77-A315-F32347E9174B}" dt="2023-05-01T12:37:00.351" v="2481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74926DFE-5EAD-4D77-A315-F32347E9174B}" dt="2023-05-01T12:37:05.050" v="2484"/>
        <pc:sldMkLst>
          <pc:docMk/>
          <pc:sldMk cId="2558427506" sldId="276"/>
        </pc:sldMkLst>
        <pc:graphicFrameChg chg="mod">
          <ac:chgData name="Rautaporras Petteri" userId="81ae4bc9-51ec-4b09-af2d-f08f9486593f" providerId="ADAL" clId="{74926DFE-5EAD-4D77-A315-F32347E9174B}" dt="2023-05-01T12:37:05.050" v="2484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 add mod ord">
        <pc:chgData name="Rautaporras Petteri" userId="81ae4bc9-51ec-4b09-af2d-f08f9486593f" providerId="ADAL" clId="{74926DFE-5EAD-4D77-A315-F32347E9174B}" dt="2023-05-01T13:24:02.920" v="3043" actId="20577"/>
        <pc:sldMkLst>
          <pc:docMk/>
          <pc:sldMk cId="234392101" sldId="283"/>
        </pc:sldMkLst>
        <pc:spChg chg="mod">
          <ac:chgData name="Rautaporras Petteri" userId="81ae4bc9-51ec-4b09-af2d-f08f9486593f" providerId="ADAL" clId="{74926DFE-5EAD-4D77-A315-F32347E9174B}" dt="2023-05-01T13:24:02.920" v="3043" actId="20577"/>
          <ac:spMkLst>
            <pc:docMk/>
            <pc:sldMk cId="234392101" sldId="283"/>
            <ac:spMk id="2" creationId="{00000000-0000-0000-0000-000000000000}"/>
          </ac:spMkLst>
        </pc:spChg>
        <pc:graphicFrameChg chg="mod">
          <ac:chgData name="Rautaporras Petteri" userId="81ae4bc9-51ec-4b09-af2d-f08f9486593f" providerId="ADAL" clId="{74926DFE-5EAD-4D77-A315-F32347E9174B}" dt="2023-05-01T12:37:02.707" v="2482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Rautaporras Petteri" userId="81ae4bc9-51ec-4b09-af2d-f08f9486593f" providerId="ADAL" clId="{74926DFE-5EAD-4D77-A315-F32347E9174B}" dt="2023-05-01T12:37:05.432" v="2485"/>
        <pc:sldMkLst>
          <pc:docMk/>
          <pc:sldMk cId="536686186" sldId="285"/>
        </pc:sldMkLst>
        <pc:graphicFrameChg chg="mod">
          <ac:chgData name="Rautaporras Petteri" userId="81ae4bc9-51ec-4b09-af2d-f08f9486593f" providerId="ADAL" clId="{74926DFE-5EAD-4D77-A315-F32347E9174B}" dt="2023-05-01T12:37:05.432" v="2485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add del">
        <pc:chgData name="Rautaporras Petteri" userId="81ae4bc9-51ec-4b09-af2d-f08f9486593f" providerId="ADAL" clId="{74926DFE-5EAD-4D77-A315-F32347E9174B}" dt="2023-04-29T15:03:33.171" v="1737" actId="47"/>
        <pc:sldMkLst>
          <pc:docMk/>
          <pc:sldMk cId="1610653069" sldId="1015"/>
        </pc:sldMkLst>
      </pc:sldChg>
      <pc:sldChg chg="modSp mod">
        <pc:chgData name="Rautaporras Petteri" userId="81ae4bc9-51ec-4b09-af2d-f08f9486593f" providerId="ADAL" clId="{74926DFE-5EAD-4D77-A315-F32347E9174B}" dt="2023-05-03T14:42:55.580" v="3092" actId="27918"/>
        <pc:sldMkLst>
          <pc:docMk/>
          <pc:sldMk cId="1883353922" sldId="1049"/>
        </pc:sldMkLst>
        <pc:spChg chg="mod">
          <ac:chgData name="Rautaporras Petteri" userId="81ae4bc9-51ec-4b09-af2d-f08f9486593f" providerId="ADAL" clId="{74926DFE-5EAD-4D77-A315-F32347E9174B}" dt="2023-05-01T10:56:06.401" v="1997" actId="20577"/>
          <ac:spMkLst>
            <pc:docMk/>
            <pc:sldMk cId="1883353922" sldId="1049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74926DFE-5EAD-4D77-A315-F32347E9174B}" dt="2023-05-03T14:42:03.653" v="3090" actId="20577"/>
          <ac:graphicFrameMkLst>
            <pc:docMk/>
            <pc:sldMk cId="1883353922" sldId="1049"/>
            <ac:graphicFrameMk id="11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74926DFE-5EAD-4D77-A315-F32347E9174B}" dt="2023-05-01T11:17:31.909" v="2296" actId="14100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74926DFE-5EAD-4D77-A315-F32347E9174B}" dt="2023-05-03T14:30:05.276" v="3069" actId="27918"/>
        <pc:sldMkLst>
          <pc:docMk/>
          <pc:sldMk cId="1255078131" sldId="1051"/>
        </pc:sldMkLst>
        <pc:spChg chg="mod">
          <ac:chgData name="Rautaporras Petteri" userId="81ae4bc9-51ec-4b09-af2d-f08f9486593f" providerId="ADAL" clId="{74926DFE-5EAD-4D77-A315-F32347E9174B}" dt="2022-10-31T10:00:21.161" v="837" actId="20577"/>
          <ac:spMkLst>
            <pc:docMk/>
            <pc:sldMk cId="1255078131" sldId="1051"/>
            <ac:spMk id="6" creationId="{00000000-0000-0000-0000-000000000000}"/>
          </ac:spMkLst>
        </pc:spChg>
        <pc:spChg chg="mod">
          <ac:chgData name="Rautaporras Petteri" userId="81ae4bc9-51ec-4b09-af2d-f08f9486593f" providerId="ADAL" clId="{74926DFE-5EAD-4D77-A315-F32347E9174B}" dt="2023-05-01T11:45:42.585" v="2477" actId="20577"/>
          <ac:spMkLst>
            <pc:docMk/>
            <pc:sldMk cId="1255078131" sldId="1051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74926DFE-5EAD-4D77-A315-F32347E9174B}" dt="2023-02-05T14:57:54.616" v="1667" actId="20577"/>
          <ac:graphicFrameMkLst>
            <pc:docMk/>
            <pc:sldMk cId="1255078131" sldId="1051"/>
            <ac:graphicFrameMk id="10" creationId="{CD03F6E4-A1DB-4839-B471-E329EB65AB8B}"/>
          </ac:graphicFrameMkLst>
        </pc:graphicFrameChg>
      </pc:sldChg>
      <pc:sldChg chg="modSp mod">
        <pc:chgData name="Rautaporras Petteri" userId="81ae4bc9-51ec-4b09-af2d-f08f9486593f" providerId="ADAL" clId="{74926DFE-5EAD-4D77-A315-F32347E9174B}" dt="2023-05-03T14:36:40.501" v="3075" actId="20577"/>
        <pc:sldMkLst>
          <pc:docMk/>
          <pc:sldMk cId="3461487886" sldId="1065"/>
        </pc:sldMkLst>
        <pc:spChg chg="mod">
          <ac:chgData name="Rautaporras Petteri" userId="81ae4bc9-51ec-4b09-af2d-f08f9486593f" providerId="ADAL" clId="{74926DFE-5EAD-4D77-A315-F32347E9174B}" dt="2023-05-03T14:36:40.501" v="3075" actId="20577"/>
          <ac:spMkLst>
            <pc:docMk/>
            <pc:sldMk cId="3461487886" sldId="1065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74926DFE-5EAD-4D77-A315-F32347E9174B}" dt="2023-05-01T11:00:35.844" v="2060" actId="404"/>
          <ac:graphicFrameMkLst>
            <pc:docMk/>
            <pc:sldMk cId="3461487886" sldId="1065"/>
            <ac:graphicFrameMk id="14" creationId="{8AD21D0F-9B6A-4E23-A81A-E23C9B1E89C1}"/>
          </ac:graphicFrameMkLst>
        </pc:graphicFrameChg>
        <pc:graphicFrameChg chg="mod modGraphic">
          <ac:chgData name="Rautaporras Petteri" userId="81ae4bc9-51ec-4b09-af2d-f08f9486593f" providerId="ADAL" clId="{74926DFE-5EAD-4D77-A315-F32347E9174B}" dt="2023-05-03T14:34:47.322" v="3071" actId="14734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add del mod">
        <pc:chgData name="Rautaporras Petteri" userId="81ae4bc9-51ec-4b09-af2d-f08f9486593f" providerId="ADAL" clId="{74926DFE-5EAD-4D77-A315-F32347E9174B}" dt="2023-04-29T15:04:34.343" v="1742" actId="47"/>
        <pc:sldMkLst>
          <pc:docMk/>
          <pc:sldMk cId="800762062" sldId="1068"/>
        </pc:sldMkLst>
      </pc:sldChg>
      <pc:sldChg chg="add">
        <pc:chgData name="Rautaporras Petteri" userId="81ae4bc9-51ec-4b09-af2d-f08f9486593f" providerId="ADAL" clId="{74926DFE-5EAD-4D77-A315-F32347E9174B}" dt="2023-04-29T15:03:45.394" v="1738"/>
        <pc:sldMkLst>
          <pc:docMk/>
          <pc:sldMk cId="2761754" sldId="1069"/>
        </pc:sldMkLst>
      </pc:sldChg>
      <pc:sldChg chg="modSp add ord">
        <pc:chgData name="Rautaporras Petteri" userId="81ae4bc9-51ec-4b09-af2d-f08f9486593f" providerId="ADAL" clId="{74926DFE-5EAD-4D77-A315-F32347E9174B}" dt="2023-05-03T14:17:38.130" v="3065"/>
        <pc:sldMkLst>
          <pc:docMk/>
          <pc:sldMk cId="2570435169" sldId="1106"/>
        </pc:sldMkLst>
        <pc:graphicFrameChg chg="mod">
          <ac:chgData name="Rautaporras Petteri" userId="81ae4bc9-51ec-4b09-af2d-f08f9486593f" providerId="ADAL" clId="{74926DFE-5EAD-4D77-A315-F32347E9174B}" dt="2023-05-03T14:17:38.130" v="3065"/>
          <ac:graphicFrameMkLst>
            <pc:docMk/>
            <pc:sldMk cId="2570435169" sldId="1106"/>
            <ac:graphicFrameMk id="9" creationId="{E8600354-AE1F-7EF4-9EEA-D98DB388BE1F}"/>
          </ac:graphicFrameMkLst>
        </pc:graphicFrameChg>
      </pc:sldChg>
      <pc:sldChg chg="modSp add mod">
        <pc:chgData name="Rautaporras Petteri" userId="81ae4bc9-51ec-4b09-af2d-f08f9486593f" providerId="ADAL" clId="{74926DFE-5EAD-4D77-A315-F32347E9174B}" dt="2023-05-01T12:36:58.735" v="2480"/>
        <pc:sldMkLst>
          <pc:docMk/>
          <pc:sldMk cId="3588709971" sldId="1118"/>
        </pc:sldMkLst>
        <pc:spChg chg="mod">
          <ac:chgData name="Rautaporras Petteri" userId="81ae4bc9-51ec-4b09-af2d-f08f9486593f" providerId="ADAL" clId="{74926DFE-5EAD-4D77-A315-F32347E9174B}" dt="2023-02-05T10:05:23.680" v="1113" actId="20577"/>
          <ac:spMkLst>
            <pc:docMk/>
            <pc:sldMk cId="3588709971" sldId="1118"/>
            <ac:spMk id="13" creationId="{7E75BD30-45EA-416E-8741-70B2B9911108}"/>
          </ac:spMkLst>
        </pc:spChg>
        <pc:graphicFrameChg chg="mod">
          <ac:chgData name="Rautaporras Petteri" userId="81ae4bc9-51ec-4b09-af2d-f08f9486593f" providerId="ADAL" clId="{74926DFE-5EAD-4D77-A315-F32347E9174B}" dt="2023-05-01T12:36:58.735" v="2480"/>
          <ac:graphicFrameMkLst>
            <pc:docMk/>
            <pc:sldMk cId="3588709971" sldId="1118"/>
            <ac:graphicFrameMk id="9" creationId="{77D08159-59A8-4D26-8835-EADDC01FB2C4}"/>
          </ac:graphicFrameMkLst>
        </pc:graphicFrameChg>
      </pc:sldChg>
      <pc:sldChg chg="modSp del mod">
        <pc:chgData name="Rautaporras Petteri" userId="81ae4bc9-51ec-4b09-af2d-f08f9486593f" providerId="ADAL" clId="{74926DFE-5EAD-4D77-A315-F32347E9174B}" dt="2023-05-01T12:38:21.408" v="2492" actId="47"/>
        <pc:sldMkLst>
          <pc:docMk/>
          <pc:sldMk cId="3526943401" sldId="1168"/>
        </pc:sldMkLst>
        <pc:spChg chg="mod">
          <ac:chgData name="Rautaporras Petteri" userId="81ae4bc9-51ec-4b09-af2d-f08f9486593f" providerId="ADAL" clId="{74926DFE-5EAD-4D77-A315-F32347E9174B}" dt="2023-02-05T10:04:11.037" v="1053"/>
          <ac:spMkLst>
            <pc:docMk/>
            <pc:sldMk cId="3526943401" sldId="1168"/>
            <ac:spMk id="2" creationId="{81FD0014-CD75-481A-A3A6-860DE62B96CA}"/>
          </ac:spMkLst>
        </pc:spChg>
        <pc:graphicFrameChg chg="mod">
          <ac:chgData name="Rautaporras Petteri" userId="81ae4bc9-51ec-4b09-af2d-f08f9486593f" providerId="ADAL" clId="{74926DFE-5EAD-4D77-A315-F32347E9174B}" dt="2023-05-01T12:36:58.137" v="2479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addSp delSp modSp mod">
        <pc:chgData name="Rautaporras Petteri" userId="81ae4bc9-51ec-4b09-af2d-f08f9486593f" providerId="ADAL" clId="{74926DFE-5EAD-4D77-A315-F32347E9174B}" dt="2023-05-03T16:17:27.148" v="3094" actId="27918"/>
        <pc:sldMkLst>
          <pc:docMk/>
          <pc:sldMk cId="616389290" sldId="2076137434"/>
        </pc:sldMkLst>
        <pc:spChg chg="mod">
          <ac:chgData name="Rautaporras Petteri" userId="81ae4bc9-51ec-4b09-af2d-f08f9486593f" providerId="ADAL" clId="{74926DFE-5EAD-4D77-A315-F32347E9174B}" dt="2023-05-03T14:36:44.469" v="3077" actId="20577"/>
          <ac:spMkLst>
            <pc:docMk/>
            <pc:sldMk cId="616389290" sldId="2076137434"/>
            <ac:spMk id="7" creationId="{00000000-0000-0000-0000-000000000000}"/>
          </ac:spMkLst>
        </pc:spChg>
        <pc:graphicFrameChg chg="add mod">
          <ac:chgData name="Rautaporras Petteri" userId="81ae4bc9-51ec-4b09-af2d-f08f9486593f" providerId="ADAL" clId="{74926DFE-5EAD-4D77-A315-F32347E9174B}" dt="2023-05-01T11:06:06.416" v="2128"/>
          <ac:graphicFrameMkLst>
            <pc:docMk/>
            <pc:sldMk cId="616389290" sldId="2076137434"/>
            <ac:graphicFrameMk id="6" creationId="{24C585D3-113C-8587-DDFF-3A75A7CF4428}"/>
          </ac:graphicFrameMkLst>
        </pc:graphicFrameChg>
        <pc:graphicFrameChg chg="del">
          <ac:chgData name="Rautaporras Petteri" userId="81ae4bc9-51ec-4b09-af2d-f08f9486593f" providerId="ADAL" clId="{74926DFE-5EAD-4D77-A315-F32347E9174B}" dt="2023-05-01T11:06:00.441" v="2127" actId="478"/>
          <ac:graphicFrameMkLst>
            <pc:docMk/>
            <pc:sldMk cId="616389290" sldId="2076137434"/>
            <ac:graphicFrameMk id="14" creationId="{8AD21D0F-9B6A-4E23-A81A-E23C9B1E89C1}"/>
          </ac:graphicFrameMkLst>
        </pc:graphicFrameChg>
        <pc:graphicFrameChg chg="mod modGraphic">
          <ac:chgData name="Rautaporras Petteri" userId="81ae4bc9-51ec-4b09-af2d-f08f9486593f" providerId="ADAL" clId="{74926DFE-5EAD-4D77-A315-F32347E9174B}" dt="2023-05-01T11:07:49.221" v="2165" actId="20577"/>
          <ac:graphicFrameMkLst>
            <pc:docMk/>
            <pc:sldMk cId="616389290" sldId="2076137434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74926DFE-5EAD-4D77-A315-F32347E9174B}" dt="2023-05-03T16:19:18.812" v="3098" actId="27918"/>
        <pc:sldMkLst>
          <pc:docMk/>
          <pc:sldMk cId="3005809879" sldId="2076137435"/>
        </pc:sldMkLst>
        <pc:spChg chg="mod">
          <ac:chgData name="Rautaporras Petteri" userId="81ae4bc9-51ec-4b09-af2d-f08f9486593f" providerId="ADAL" clId="{74926DFE-5EAD-4D77-A315-F32347E9174B}" dt="2023-05-03T14:39:08.866" v="3088" actId="20577"/>
          <ac:spMkLst>
            <pc:docMk/>
            <pc:sldMk cId="3005809879" sldId="2076137435"/>
            <ac:spMk id="7" creationId="{00000000-0000-0000-0000-000000000000}"/>
          </ac:spMkLst>
        </pc:spChg>
        <pc:graphicFrameChg chg="add mod">
          <ac:chgData name="Rautaporras Petteri" userId="81ae4bc9-51ec-4b09-af2d-f08f9486593f" providerId="ADAL" clId="{74926DFE-5EAD-4D77-A315-F32347E9174B}" dt="2023-05-01T11:06:28.863" v="2134"/>
          <ac:graphicFrameMkLst>
            <pc:docMk/>
            <pc:sldMk cId="3005809879" sldId="2076137435"/>
            <ac:graphicFrameMk id="6" creationId="{C671FD36-D43A-9C02-0107-9B5D7652FB53}"/>
          </ac:graphicFrameMkLst>
        </pc:graphicFrameChg>
        <pc:graphicFrameChg chg="del">
          <ac:chgData name="Rautaporras Petteri" userId="81ae4bc9-51ec-4b09-af2d-f08f9486593f" providerId="ADAL" clId="{74926DFE-5EAD-4D77-A315-F32347E9174B}" dt="2023-05-01T11:06:11.783" v="2129" actId="478"/>
          <ac:graphicFrameMkLst>
            <pc:docMk/>
            <pc:sldMk cId="3005809879" sldId="2076137435"/>
            <ac:graphicFrameMk id="14" creationId="{8AD21D0F-9B6A-4E23-A81A-E23C9B1E89C1}"/>
          </ac:graphicFrameMkLst>
        </pc:graphicFrameChg>
        <pc:graphicFrameChg chg="mod modGraphic">
          <ac:chgData name="Rautaporras Petteri" userId="81ae4bc9-51ec-4b09-af2d-f08f9486593f" providerId="ADAL" clId="{74926DFE-5EAD-4D77-A315-F32347E9174B}" dt="2023-05-01T11:11:43.558" v="2211" actId="20577"/>
          <ac:graphicFrameMkLst>
            <pc:docMk/>
            <pc:sldMk cId="3005809879" sldId="2076137435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74926DFE-5EAD-4D77-A315-F32347E9174B}" dt="2023-05-03T16:22:06.295" v="3102" actId="27918"/>
        <pc:sldMkLst>
          <pc:docMk/>
          <pc:sldMk cId="2573698252" sldId="2076137436"/>
        </pc:sldMkLst>
        <pc:spChg chg="mod">
          <ac:chgData name="Rautaporras Petteri" userId="81ae4bc9-51ec-4b09-af2d-f08f9486593f" providerId="ADAL" clId="{74926DFE-5EAD-4D77-A315-F32347E9174B}" dt="2023-05-03T14:36:51.151" v="3079" actId="20577"/>
          <ac:spMkLst>
            <pc:docMk/>
            <pc:sldMk cId="2573698252" sldId="2076137436"/>
            <ac:spMk id="7" creationId="{00000000-0000-0000-0000-000000000000}"/>
          </ac:spMkLst>
        </pc:spChg>
        <pc:graphicFrameChg chg="add mod">
          <ac:chgData name="Rautaporras Petteri" userId="81ae4bc9-51ec-4b09-af2d-f08f9486593f" providerId="ADAL" clId="{74926DFE-5EAD-4D77-A315-F32347E9174B}" dt="2023-05-01T11:06:26.550" v="2133"/>
          <ac:graphicFrameMkLst>
            <pc:docMk/>
            <pc:sldMk cId="2573698252" sldId="2076137436"/>
            <ac:graphicFrameMk id="6" creationId="{D661E058-8891-3634-B3C2-7142E9E0691A}"/>
          </ac:graphicFrameMkLst>
        </pc:graphicFrameChg>
        <pc:graphicFrameChg chg="del">
          <ac:chgData name="Rautaporras Petteri" userId="81ae4bc9-51ec-4b09-af2d-f08f9486593f" providerId="ADAL" clId="{74926DFE-5EAD-4D77-A315-F32347E9174B}" dt="2023-05-01T11:06:15.719" v="2130" actId="478"/>
          <ac:graphicFrameMkLst>
            <pc:docMk/>
            <pc:sldMk cId="2573698252" sldId="2076137436"/>
            <ac:graphicFrameMk id="14" creationId="{8AD21D0F-9B6A-4E23-A81A-E23C9B1E89C1}"/>
          </ac:graphicFrameMkLst>
        </pc:graphicFrameChg>
        <pc:graphicFrameChg chg="mod modGraphic">
          <ac:chgData name="Rautaporras Petteri" userId="81ae4bc9-51ec-4b09-af2d-f08f9486593f" providerId="ADAL" clId="{74926DFE-5EAD-4D77-A315-F32347E9174B}" dt="2023-05-01T11:16:10.326" v="2276" actId="20577"/>
          <ac:graphicFrameMkLst>
            <pc:docMk/>
            <pc:sldMk cId="2573698252" sldId="2076137436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74926DFE-5EAD-4D77-A315-F32347E9174B}" dt="2023-05-03T16:23:37.794" v="3106" actId="27918"/>
        <pc:sldMkLst>
          <pc:docMk/>
          <pc:sldMk cId="3105830212" sldId="2076137437"/>
        </pc:sldMkLst>
        <pc:spChg chg="mod">
          <ac:chgData name="Rautaporras Petteri" userId="81ae4bc9-51ec-4b09-af2d-f08f9486593f" providerId="ADAL" clId="{74926DFE-5EAD-4D77-A315-F32347E9174B}" dt="2023-05-03T14:36:55.888" v="3081" actId="20577"/>
          <ac:spMkLst>
            <pc:docMk/>
            <pc:sldMk cId="3105830212" sldId="2076137437"/>
            <ac:spMk id="7" creationId="{00000000-0000-0000-0000-000000000000}"/>
          </ac:spMkLst>
        </pc:spChg>
        <pc:graphicFrameChg chg="add mod">
          <ac:chgData name="Rautaporras Petteri" userId="81ae4bc9-51ec-4b09-af2d-f08f9486593f" providerId="ADAL" clId="{74926DFE-5EAD-4D77-A315-F32347E9174B}" dt="2023-05-01T11:06:23.538" v="2132"/>
          <ac:graphicFrameMkLst>
            <pc:docMk/>
            <pc:sldMk cId="3105830212" sldId="2076137437"/>
            <ac:graphicFrameMk id="6" creationId="{1189B457-3303-A12B-0EC1-1EEAFABEB713}"/>
          </ac:graphicFrameMkLst>
        </pc:graphicFrameChg>
        <pc:graphicFrameChg chg="mod modGraphic">
          <ac:chgData name="Rautaporras Petteri" userId="81ae4bc9-51ec-4b09-af2d-f08f9486593f" providerId="ADAL" clId="{74926DFE-5EAD-4D77-A315-F32347E9174B}" dt="2023-05-01T11:13:12.549" v="2228" actId="20577"/>
          <ac:graphicFrameMkLst>
            <pc:docMk/>
            <pc:sldMk cId="3105830212" sldId="2076137437"/>
            <ac:graphicFrameMk id="13" creationId="{72A86167-D5BD-4726-B1B9-B713E6D1CFA0}"/>
          </ac:graphicFrameMkLst>
        </pc:graphicFrameChg>
        <pc:graphicFrameChg chg="del">
          <ac:chgData name="Rautaporras Petteri" userId="81ae4bc9-51ec-4b09-af2d-f08f9486593f" providerId="ADAL" clId="{74926DFE-5EAD-4D77-A315-F32347E9174B}" dt="2023-05-01T11:06:18.295" v="2131" actId="478"/>
          <ac:graphicFrameMkLst>
            <pc:docMk/>
            <pc:sldMk cId="3105830212" sldId="2076137437"/>
            <ac:graphicFrameMk id="14" creationId="{8AD21D0F-9B6A-4E23-A81A-E23C9B1E89C1}"/>
          </ac:graphicFrameMkLst>
        </pc:graphicFrameChg>
      </pc:sldChg>
      <pc:sldChg chg="addSp delSp modSp mod">
        <pc:chgData name="Rautaporras Petteri" userId="81ae4bc9-51ec-4b09-af2d-f08f9486593f" providerId="ADAL" clId="{74926DFE-5EAD-4D77-A315-F32347E9174B}" dt="2023-05-03T16:18:36.266" v="3096" actId="27918"/>
        <pc:sldMkLst>
          <pc:docMk/>
          <pc:sldMk cId="1512936188" sldId="2076137438"/>
        </pc:sldMkLst>
        <pc:spChg chg="mod">
          <ac:chgData name="Rautaporras Petteri" userId="81ae4bc9-51ec-4b09-af2d-f08f9486593f" providerId="ADAL" clId="{74926DFE-5EAD-4D77-A315-F32347E9174B}" dt="2023-05-01T10:56:12.393" v="1998"/>
          <ac:spMkLst>
            <pc:docMk/>
            <pc:sldMk cId="1512936188" sldId="2076137438"/>
            <ac:spMk id="7" creationId="{00000000-0000-0000-0000-000000000000}"/>
          </ac:spMkLst>
        </pc:spChg>
        <pc:graphicFrameChg chg="add mod">
          <ac:chgData name="Rautaporras Petteri" userId="81ae4bc9-51ec-4b09-af2d-f08f9486593f" providerId="ADAL" clId="{74926DFE-5EAD-4D77-A315-F32347E9174B}" dt="2023-05-01T11:23:26.960" v="2366"/>
          <ac:graphicFrameMkLst>
            <pc:docMk/>
            <pc:sldMk cId="1512936188" sldId="2076137438"/>
            <ac:graphicFrameMk id="6" creationId="{FE6168A2-CFDC-F5EF-B2FF-DEDAD4BE3F18}"/>
          </ac:graphicFrameMkLst>
        </pc:graphicFrameChg>
        <pc:graphicFrameChg chg="mod modGraphic">
          <ac:chgData name="Rautaporras Petteri" userId="81ae4bc9-51ec-4b09-af2d-f08f9486593f" providerId="ADAL" clId="{74926DFE-5EAD-4D77-A315-F32347E9174B}" dt="2023-05-01T11:23:19.284" v="2365" actId="20577"/>
          <ac:graphicFrameMkLst>
            <pc:docMk/>
            <pc:sldMk cId="1512936188" sldId="2076137438"/>
            <ac:graphicFrameMk id="11" creationId="{00000000-0000-0000-0000-000000000000}"/>
          </ac:graphicFrameMkLst>
        </pc:graphicFrameChg>
        <pc:graphicFrameChg chg="del modGraphic">
          <ac:chgData name="Rautaporras Petteri" userId="81ae4bc9-51ec-4b09-af2d-f08f9486593f" providerId="ADAL" clId="{74926DFE-5EAD-4D77-A315-F32347E9174B}" dt="2023-05-01T11:17:42.119" v="2297" actId="478"/>
          <ac:graphicFrameMkLst>
            <pc:docMk/>
            <pc:sldMk cId="1512936188" sldId="2076137438"/>
            <ac:graphicFrameMk id="14" creationId="{25A6EAF7-AEEF-4B6F-87C7-B2CE2CAC0083}"/>
          </ac:graphicFrameMkLst>
        </pc:graphicFrameChg>
      </pc:sldChg>
      <pc:sldChg chg="addSp delSp modSp mod">
        <pc:chgData name="Rautaporras Petteri" userId="81ae4bc9-51ec-4b09-af2d-f08f9486593f" providerId="ADAL" clId="{74926DFE-5EAD-4D77-A315-F32347E9174B}" dt="2023-05-03T16:20:55.895" v="3100" actId="27918"/>
        <pc:sldMkLst>
          <pc:docMk/>
          <pc:sldMk cId="1445491431" sldId="2076137439"/>
        </pc:sldMkLst>
        <pc:spChg chg="mod">
          <ac:chgData name="Rautaporras Petteri" userId="81ae4bc9-51ec-4b09-af2d-f08f9486593f" providerId="ADAL" clId="{74926DFE-5EAD-4D77-A315-F32347E9174B}" dt="2023-05-01T10:56:15.768" v="1999"/>
          <ac:spMkLst>
            <pc:docMk/>
            <pc:sldMk cId="1445491431" sldId="2076137439"/>
            <ac:spMk id="7" creationId="{00000000-0000-0000-0000-000000000000}"/>
          </ac:spMkLst>
        </pc:spChg>
        <pc:graphicFrameChg chg="add mod">
          <ac:chgData name="Rautaporras Petteri" userId="81ae4bc9-51ec-4b09-af2d-f08f9486593f" providerId="ADAL" clId="{74926DFE-5EAD-4D77-A315-F32347E9174B}" dt="2023-05-01T11:23:29.185" v="2367"/>
          <ac:graphicFrameMkLst>
            <pc:docMk/>
            <pc:sldMk cId="1445491431" sldId="2076137439"/>
            <ac:graphicFrameMk id="6" creationId="{24A5038C-172E-97A3-E22A-A96CC5E582CF}"/>
          </ac:graphicFrameMkLst>
        </pc:graphicFrameChg>
        <pc:graphicFrameChg chg="mod modGraphic">
          <ac:chgData name="Rautaporras Petteri" userId="81ae4bc9-51ec-4b09-af2d-f08f9486593f" providerId="ADAL" clId="{74926DFE-5EAD-4D77-A315-F32347E9174B}" dt="2023-05-01T11:25:41.396" v="2405" actId="20577"/>
          <ac:graphicFrameMkLst>
            <pc:docMk/>
            <pc:sldMk cId="1445491431" sldId="2076137439"/>
            <ac:graphicFrameMk id="11" creationId="{00000000-0000-0000-0000-000000000000}"/>
          </ac:graphicFrameMkLst>
        </pc:graphicFrameChg>
        <pc:graphicFrameChg chg="del mod modGraphic">
          <ac:chgData name="Rautaporras Petteri" userId="81ae4bc9-51ec-4b09-af2d-f08f9486593f" providerId="ADAL" clId="{74926DFE-5EAD-4D77-A315-F32347E9174B}" dt="2023-05-01T11:17:45.559" v="2298" actId="478"/>
          <ac:graphicFrameMkLst>
            <pc:docMk/>
            <pc:sldMk cId="1445491431" sldId="2076137439"/>
            <ac:graphicFrameMk id="14" creationId="{25A6EAF7-AEEF-4B6F-87C7-B2CE2CAC0083}"/>
          </ac:graphicFrameMkLst>
        </pc:graphicFrameChg>
      </pc:sldChg>
      <pc:sldChg chg="addSp delSp modSp mod">
        <pc:chgData name="Rautaporras Petteri" userId="81ae4bc9-51ec-4b09-af2d-f08f9486593f" providerId="ADAL" clId="{74926DFE-5EAD-4D77-A315-F32347E9174B}" dt="2023-05-03T16:22:41.073" v="3104" actId="27918"/>
        <pc:sldMkLst>
          <pc:docMk/>
          <pc:sldMk cId="548278419" sldId="2076137440"/>
        </pc:sldMkLst>
        <pc:spChg chg="mod">
          <ac:chgData name="Rautaporras Petteri" userId="81ae4bc9-51ec-4b09-af2d-f08f9486593f" providerId="ADAL" clId="{74926DFE-5EAD-4D77-A315-F32347E9174B}" dt="2023-05-01T10:56:18.964" v="2000"/>
          <ac:spMkLst>
            <pc:docMk/>
            <pc:sldMk cId="548278419" sldId="2076137440"/>
            <ac:spMk id="7" creationId="{00000000-0000-0000-0000-000000000000}"/>
          </ac:spMkLst>
        </pc:spChg>
        <pc:graphicFrameChg chg="add mod">
          <ac:chgData name="Rautaporras Petteri" userId="81ae4bc9-51ec-4b09-af2d-f08f9486593f" providerId="ADAL" clId="{74926DFE-5EAD-4D77-A315-F32347E9174B}" dt="2023-05-01T11:23:32.628" v="2368"/>
          <ac:graphicFrameMkLst>
            <pc:docMk/>
            <pc:sldMk cId="548278419" sldId="2076137440"/>
            <ac:graphicFrameMk id="6" creationId="{DE057B59-8B2A-44A1-0384-C8EDB42F4E12}"/>
          </ac:graphicFrameMkLst>
        </pc:graphicFrameChg>
        <pc:graphicFrameChg chg="mod modGraphic">
          <ac:chgData name="Rautaporras Petteri" userId="81ae4bc9-51ec-4b09-af2d-f08f9486593f" providerId="ADAL" clId="{74926DFE-5EAD-4D77-A315-F32347E9174B}" dt="2023-05-01T11:28:01.557" v="2439" actId="20577"/>
          <ac:graphicFrameMkLst>
            <pc:docMk/>
            <pc:sldMk cId="548278419" sldId="2076137440"/>
            <ac:graphicFrameMk id="11" creationId="{00000000-0000-0000-0000-000000000000}"/>
          </ac:graphicFrameMkLst>
        </pc:graphicFrameChg>
        <pc:graphicFrameChg chg="del modGraphic">
          <ac:chgData name="Rautaporras Petteri" userId="81ae4bc9-51ec-4b09-af2d-f08f9486593f" providerId="ADAL" clId="{74926DFE-5EAD-4D77-A315-F32347E9174B}" dt="2023-05-01T11:17:49.030" v="2299" actId="478"/>
          <ac:graphicFrameMkLst>
            <pc:docMk/>
            <pc:sldMk cId="548278419" sldId="2076137440"/>
            <ac:graphicFrameMk id="14" creationId="{25A6EAF7-AEEF-4B6F-87C7-B2CE2CAC0083}"/>
          </ac:graphicFrameMkLst>
        </pc:graphicFrameChg>
      </pc:sldChg>
      <pc:sldChg chg="addSp delSp modSp mod">
        <pc:chgData name="Rautaporras Petteri" userId="81ae4bc9-51ec-4b09-af2d-f08f9486593f" providerId="ADAL" clId="{74926DFE-5EAD-4D77-A315-F32347E9174B}" dt="2023-05-03T16:24:09.777" v="3108" actId="27918"/>
        <pc:sldMkLst>
          <pc:docMk/>
          <pc:sldMk cId="2080301044" sldId="2076137441"/>
        </pc:sldMkLst>
        <pc:spChg chg="mod">
          <ac:chgData name="Rautaporras Petteri" userId="81ae4bc9-51ec-4b09-af2d-f08f9486593f" providerId="ADAL" clId="{74926DFE-5EAD-4D77-A315-F32347E9174B}" dt="2023-05-01T10:56:22.122" v="2001"/>
          <ac:spMkLst>
            <pc:docMk/>
            <pc:sldMk cId="2080301044" sldId="2076137441"/>
            <ac:spMk id="7" creationId="{00000000-0000-0000-0000-000000000000}"/>
          </ac:spMkLst>
        </pc:spChg>
        <pc:graphicFrameChg chg="add mod">
          <ac:chgData name="Rautaporras Petteri" userId="81ae4bc9-51ec-4b09-af2d-f08f9486593f" providerId="ADAL" clId="{74926DFE-5EAD-4D77-A315-F32347E9174B}" dt="2023-05-01T11:23:33.918" v="2369"/>
          <ac:graphicFrameMkLst>
            <pc:docMk/>
            <pc:sldMk cId="2080301044" sldId="2076137441"/>
            <ac:graphicFrameMk id="6" creationId="{64946976-DD12-9515-E9AD-A095AF47943D}"/>
          </ac:graphicFrameMkLst>
        </pc:graphicFrameChg>
        <pc:graphicFrameChg chg="del modGraphic">
          <ac:chgData name="Rautaporras Petteri" userId="81ae4bc9-51ec-4b09-af2d-f08f9486593f" providerId="ADAL" clId="{74926DFE-5EAD-4D77-A315-F32347E9174B}" dt="2023-05-01T11:17:51.541" v="2300" actId="478"/>
          <ac:graphicFrameMkLst>
            <pc:docMk/>
            <pc:sldMk cId="2080301044" sldId="2076137441"/>
            <ac:graphicFrameMk id="14" creationId="{25A6EAF7-AEEF-4B6F-87C7-B2CE2CAC0083}"/>
          </ac:graphicFrameMkLst>
        </pc:graphicFrameChg>
        <pc:graphicFrameChg chg="mod modGraphic">
          <ac:chgData name="Rautaporras Petteri" userId="81ae4bc9-51ec-4b09-af2d-f08f9486593f" providerId="ADAL" clId="{74926DFE-5EAD-4D77-A315-F32347E9174B}" dt="2023-05-01T11:44:31.187" v="2465" actId="20577"/>
          <ac:graphicFrameMkLst>
            <pc:docMk/>
            <pc:sldMk cId="2080301044" sldId="2076137441"/>
            <ac:graphicFrameMk id="15" creationId="{55A23630-3A25-4A46-B3EC-C25E3B34ED51}"/>
          </ac:graphicFrameMkLst>
        </pc:graphicFrameChg>
      </pc:sldChg>
      <pc:sldChg chg="modSp del">
        <pc:chgData name="Rautaporras Petteri" userId="81ae4bc9-51ec-4b09-af2d-f08f9486593f" providerId="ADAL" clId="{74926DFE-5EAD-4D77-A315-F32347E9174B}" dt="2023-02-05T10:04:57.467" v="1056" actId="47"/>
        <pc:sldMkLst>
          <pc:docMk/>
          <pc:sldMk cId="3383361648" sldId="2076137443"/>
        </pc:sldMkLst>
        <pc:graphicFrameChg chg="mod">
          <ac:chgData name="Rautaporras Petteri" userId="81ae4bc9-51ec-4b09-af2d-f08f9486593f" providerId="ADAL" clId="{74926DFE-5EAD-4D77-A315-F32347E9174B}" dt="2023-02-05T08:28:33.448" v="1023"/>
          <ac:graphicFrameMkLst>
            <pc:docMk/>
            <pc:sldMk cId="3383361648" sldId="2076137443"/>
            <ac:graphicFrameMk id="9" creationId="{77D08159-59A8-4D26-8835-EADDC01FB2C4}"/>
          </ac:graphicFrameMkLst>
        </pc:graphicFrameChg>
      </pc:sldChg>
      <pc:sldChg chg="modSp add del mod">
        <pc:chgData name="Rautaporras Petteri" userId="81ae4bc9-51ec-4b09-af2d-f08f9486593f" providerId="ADAL" clId="{74926DFE-5EAD-4D77-A315-F32347E9174B}" dt="2023-04-29T15:04:28.095" v="1741" actId="47"/>
        <pc:sldMkLst>
          <pc:docMk/>
          <pc:sldMk cId="2667477272" sldId="2076137454"/>
        </pc:sldMkLst>
        <pc:spChg chg="mod">
          <ac:chgData name="Rautaporras Petteri" userId="81ae4bc9-51ec-4b09-af2d-f08f9486593f" providerId="ADAL" clId="{74926DFE-5EAD-4D77-A315-F32347E9174B}" dt="2022-10-28T09:05:58.271" v="630" actId="20577"/>
          <ac:spMkLst>
            <pc:docMk/>
            <pc:sldMk cId="2667477272" sldId="2076137454"/>
            <ac:spMk id="9" creationId="{44425203-2A44-4D66-809C-7A80E3AC73E6}"/>
          </ac:spMkLst>
        </pc:spChg>
        <pc:spChg chg="mod">
          <ac:chgData name="Rautaporras Petteri" userId="81ae4bc9-51ec-4b09-af2d-f08f9486593f" providerId="ADAL" clId="{74926DFE-5EAD-4D77-A315-F32347E9174B}" dt="2022-10-28T09:05:53.951" v="628" actId="20577"/>
          <ac:spMkLst>
            <pc:docMk/>
            <pc:sldMk cId="2667477272" sldId="2076137454"/>
            <ac:spMk id="10" creationId="{AB9BCB81-0491-4C8C-9FE6-301FFB3AC146}"/>
          </ac:spMkLst>
        </pc:spChg>
      </pc:sldChg>
      <pc:sldChg chg="modSp add del mod">
        <pc:chgData name="Rautaporras Petteri" userId="81ae4bc9-51ec-4b09-af2d-f08f9486593f" providerId="ADAL" clId="{74926DFE-5EAD-4D77-A315-F32347E9174B}" dt="2023-05-03T16:25:27.910" v="3112" actId="1076"/>
        <pc:sldMkLst>
          <pc:docMk/>
          <pc:sldMk cId="63797635" sldId="2076137455"/>
        </pc:sldMkLst>
        <pc:spChg chg="mod">
          <ac:chgData name="Rautaporras Petteri" userId="81ae4bc9-51ec-4b09-af2d-f08f9486593f" providerId="ADAL" clId="{74926DFE-5EAD-4D77-A315-F32347E9174B}" dt="2023-04-29T15:07:07.663" v="1948" actId="20577"/>
          <ac:spMkLst>
            <pc:docMk/>
            <pc:sldMk cId="63797635" sldId="2076137455"/>
            <ac:spMk id="2" creationId="{00000000-0000-0000-0000-000000000000}"/>
          </ac:spMkLst>
        </pc:spChg>
        <pc:graphicFrameChg chg="mod">
          <ac:chgData name="Rautaporras Petteri" userId="81ae4bc9-51ec-4b09-af2d-f08f9486593f" providerId="ADAL" clId="{74926DFE-5EAD-4D77-A315-F32347E9174B}" dt="2023-05-03T16:25:27.910" v="3112" actId="1076"/>
          <ac:graphicFrameMkLst>
            <pc:docMk/>
            <pc:sldMk cId="63797635" sldId="2076137455"/>
            <ac:graphicFrameMk id="9" creationId="{E0EB4AEC-EC50-4F67-BEB1-A8415E3A7B3A}"/>
          </ac:graphicFrameMkLst>
        </pc:graphicFrameChg>
      </pc:sldChg>
      <pc:sldChg chg="modSp add del mod ord">
        <pc:chgData name="Rautaporras Petteri" userId="81ae4bc9-51ec-4b09-af2d-f08f9486593f" providerId="ADAL" clId="{74926DFE-5EAD-4D77-A315-F32347E9174B}" dt="2023-05-01T13:25:34.671" v="3057"/>
        <pc:sldMkLst>
          <pc:docMk/>
          <pc:sldMk cId="908907755" sldId="2076137459"/>
        </pc:sldMkLst>
        <pc:spChg chg="mod">
          <ac:chgData name="Rautaporras Petteri" userId="81ae4bc9-51ec-4b09-af2d-f08f9486593f" providerId="ADAL" clId="{74926DFE-5EAD-4D77-A315-F32347E9174B}" dt="2023-05-01T13:16:54.472" v="2606" actId="20577"/>
          <ac:spMkLst>
            <pc:docMk/>
            <pc:sldMk cId="908907755" sldId="2076137459"/>
            <ac:spMk id="2" creationId="{81FD0014-CD75-481A-A3A6-860DE62B96CA}"/>
          </ac:spMkLst>
        </pc:spChg>
        <pc:graphicFrameChg chg="mod">
          <ac:chgData name="Rautaporras Petteri" userId="81ae4bc9-51ec-4b09-af2d-f08f9486593f" providerId="ADAL" clId="{74926DFE-5EAD-4D77-A315-F32347E9174B}" dt="2023-05-01T13:25:34.671" v="3057"/>
          <ac:graphicFrameMkLst>
            <pc:docMk/>
            <pc:sldMk cId="908907755" sldId="2076137459"/>
            <ac:graphicFrameMk id="11" creationId="{3A23A9AF-CC98-4FBC-A917-DCD4B1F79E91}"/>
          </ac:graphicFrameMkLst>
        </pc:graphicFrameChg>
      </pc:sldChg>
      <pc:sldChg chg="modSp del">
        <pc:chgData name="Rautaporras Petteri" userId="81ae4bc9-51ec-4b09-af2d-f08f9486593f" providerId="ADAL" clId="{74926DFE-5EAD-4D77-A315-F32347E9174B}" dt="2022-10-30T16:17:07.203" v="768" actId="47"/>
        <pc:sldMkLst>
          <pc:docMk/>
          <pc:sldMk cId="1267060358" sldId="2076137460"/>
        </pc:sldMkLst>
        <pc:graphicFrameChg chg="mod">
          <ac:chgData name="Rautaporras Petteri" userId="81ae4bc9-51ec-4b09-af2d-f08f9486593f" providerId="ADAL" clId="{74926DFE-5EAD-4D77-A315-F32347E9174B}" dt="2022-10-30T15:45:27.962" v="761"/>
          <ac:graphicFrameMkLst>
            <pc:docMk/>
            <pc:sldMk cId="1267060358" sldId="2076137460"/>
            <ac:graphicFrameMk id="12" creationId="{FC388620-56F8-4B5C-A112-B1433996171B}"/>
          </ac:graphicFrameMkLst>
        </pc:graphicFrameChg>
      </pc:sldChg>
      <pc:sldChg chg="addSp delSp modSp new del mod ord">
        <pc:chgData name="Rautaporras Petteri" userId="81ae4bc9-51ec-4b09-af2d-f08f9486593f" providerId="ADAL" clId="{74926DFE-5EAD-4D77-A315-F32347E9174B}" dt="2023-04-28T10:16:28.200" v="1718" actId="47"/>
        <pc:sldMkLst>
          <pc:docMk/>
          <pc:sldMk cId="4201539286" sldId="2076137461"/>
        </pc:sldMkLst>
        <pc:spChg chg="mod">
          <ac:chgData name="Rautaporras Petteri" userId="81ae4bc9-51ec-4b09-af2d-f08f9486593f" providerId="ADAL" clId="{74926DFE-5EAD-4D77-A315-F32347E9174B}" dt="2023-02-05T10:06:16.735" v="1193" actId="14100"/>
          <ac:spMkLst>
            <pc:docMk/>
            <pc:sldMk cId="4201539286" sldId="2076137461"/>
            <ac:spMk id="2" creationId="{A6BA6934-E30C-4F12-AE1E-CFCC257F08A4}"/>
          </ac:spMkLst>
        </pc:spChg>
        <pc:spChg chg="del">
          <ac:chgData name="Rautaporras Petteri" userId="81ae4bc9-51ec-4b09-af2d-f08f9486593f" providerId="ADAL" clId="{74926DFE-5EAD-4D77-A315-F32347E9174B}" dt="2022-10-28T08:34:25.834" v="2" actId="1957"/>
          <ac:spMkLst>
            <pc:docMk/>
            <pc:sldMk cId="4201539286" sldId="2076137461"/>
            <ac:spMk id="6" creationId="{B610AAD8-5213-4984-AB8D-10BB5D8BF2C7}"/>
          </ac:spMkLst>
        </pc:spChg>
        <pc:spChg chg="mod">
          <ac:chgData name="Rautaporras Petteri" userId="81ae4bc9-51ec-4b09-af2d-f08f9486593f" providerId="ADAL" clId="{74926DFE-5EAD-4D77-A315-F32347E9174B}" dt="2022-10-28T08:40:59.301" v="150" actId="20577"/>
          <ac:spMkLst>
            <pc:docMk/>
            <pc:sldMk cId="4201539286" sldId="2076137461"/>
            <ac:spMk id="7" creationId="{32CE36BE-B2AC-40D4-A80C-05396E1CFE63}"/>
          </ac:spMkLst>
        </pc:spChg>
        <pc:spChg chg="add mod">
          <ac:chgData name="Rautaporras Petteri" userId="81ae4bc9-51ec-4b09-af2d-f08f9486593f" providerId="ADAL" clId="{74926DFE-5EAD-4D77-A315-F32347E9174B}" dt="2022-10-28T08:40:42.642" v="107" actId="20577"/>
          <ac:spMkLst>
            <pc:docMk/>
            <pc:sldMk cId="4201539286" sldId="2076137461"/>
            <ac:spMk id="12" creationId="{FDF6B550-9DF5-4DBA-A825-534C3473D8A5}"/>
          </ac:spMkLst>
        </pc:spChg>
        <pc:graphicFrameChg chg="add mod">
          <ac:chgData name="Rautaporras Petteri" userId="81ae4bc9-51ec-4b09-af2d-f08f9486593f" providerId="ADAL" clId="{74926DFE-5EAD-4D77-A315-F32347E9174B}" dt="2022-11-01T18:25:47.282" v="875" actId="692"/>
          <ac:graphicFrameMkLst>
            <pc:docMk/>
            <pc:sldMk cId="4201539286" sldId="2076137461"/>
            <ac:graphicFrameMk id="10" creationId="{A2D274F8-4128-43BA-BBEF-8DF7D91DAD73}"/>
          </ac:graphicFrameMkLst>
        </pc:graphicFrameChg>
        <pc:graphicFrameChg chg="add mod modGraphic">
          <ac:chgData name="Rautaporras Petteri" userId="81ae4bc9-51ec-4b09-af2d-f08f9486593f" providerId="ADAL" clId="{74926DFE-5EAD-4D77-A315-F32347E9174B}" dt="2023-02-05T08:56:13.078" v="1050" actId="20577"/>
          <ac:graphicFrameMkLst>
            <pc:docMk/>
            <pc:sldMk cId="4201539286" sldId="2076137461"/>
            <ac:graphicFrameMk id="11" creationId="{5CE7DE14-02FE-48F1-811D-44C96FD6C1BB}"/>
          </ac:graphicFrameMkLst>
        </pc:graphicFrameChg>
      </pc:sldChg>
      <pc:sldChg chg="modSp add del mod">
        <pc:chgData name="Rautaporras Petteri" userId="81ae4bc9-51ec-4b09-af2d-f08f9486593f" providerId="ADAL" clId="{74926DFE-5EAD-4D77-A315-F32347E9174B}" dt="2023-04-29T15:07:29.745" v="1949" actId="47"/>
        <pc:sldMkLst>
          <pc:docMk/>
          <pc:sldMk cId="1654917870" sldId="2076137462"/>
        </pc:sldMkLst>
        <pc:spChg chg="mod">
          <ac:chgData name="Rautaporras Petteri" userId="81ae4bc9-51ec-4b09-af2d-f08f9486593f" providerId="ADAL" clId="{74926DFE-5EAD-4D77-A315-F32347E9174B}" dt="2023-02-05T11:43:41.451" v="1279" actId="20577"/>
          <ac:spMkLst>
            <pc:docMk/>
            <pc:sldMk cId="1654917870" sldId="2076137462"/>
            <ac:spMk id="2" creationId="{00000000-0000-0000-0000-000000000000}"/>
          </ac:spMkLst>
        </pc:spChg>
      </pc:sldChg>
      <pc:sldChg chg="modSp add mod">
        <pc:chgData name="Rautaporras Petteri" userId="81ae4bc9-51ec-4b09-af2d-f08f9486593f" providerId="ADAL" clId="{74926DFE-5EAD-4D77-A315-F32347E9174B}" dt="2023-05-03T14:23:58.522" v="3067" actId="27918"/>
        <pc:sldMkLst>
          <pc:docMk/>
          <pc:sldMk cId="2265434284" sldId="2076137463"/>
        </pc:sldMkLst>
        <pc:spChg chg="mod">
          <ac:chgData name="Rautaporras Petteri" userId="81ae4bc9-51ec-4b09-af2d-f08f9486593f" providerId="ADAL" clId="{74926DFE-5EAD-4D77-A315-F32347E9174B}" dt="2023-05-01T13:19:16.427" v="2850" actId="20577"/>
          <ac:spMkLst>
            <pc:docMk/>
            <pc:sldMk cId="2265434284" sldId="2076137463"/>
            <ac:spMk id="2" creationId="{A6BA6934-E30C-4F12-AE1E-CFCC257F08A4}"/>
          </ac:spMkLst>
        </pc:spChg>
      </pc:sldChg>
      <pc:sldChg chg="addSp modSp add mod">
        <pc:chgData name="Rautaporras Petteri" userId="81ae4bc9-51ec-4b09-af2d-f08f9486593f" providerId="ADAL" clId="{74926DFE-5EAD-4D77-A315-F32347E9174B}" dt="2023-04-29T15:05:47.118" v="1861" actId="20577"/>
        <pc:sldMkLst>
          <pc:docMk/>
          <pc:sldMk cId="3392068009" sldId="2076137464"/>
        </pc:sldMkLst>
        <pc:spChg chg="mod">
          <ac:chgData name="Rautaporras Petteri" userId="81ae4bc9-51ec-4b09-af2d-f08f9486593f" providerId="ADAL" clId="{74926DFE-5EAD-4D77-A315-F32347E9174B}" dt="2023-04-29T15:05:47.118" v="1861" actId="20577"/>
          <ac:spMkLst>
            <pc:docMk/>
            <pc:sldMk cId="3392068009" sldId="2076137464"/>
            <ac:spMk id="2" creationId="{00000000-0000-0000-0000-000000000000}"/>
          </ac:spMkLst>
        </pc:spChg>
        <pc:spChg chg="add mod">
          <ac:chgData name="Rautaporras Petteri" userId="81ae4bc9-51ec-4b09-af2d-f08f9486593f" providerId="ADAL" clId="{74926DFE-5EAD-4D77-A315-F32347E9174B}" dt="2023-04-29T15:04:58.955" v="1751" actId="1076"/>
          <ac:spMkLst>
            <pc:docMk/>
            <pc:sldMk cId="3392068009" sldId="2076137464"/>
            <ac:spMk id="6" creationId="{9A9C7A6F-A8E1-AB3B-746B-6FD18223AC16}"/>
          </ac:spMkLst>
        </pc:spChg>
      </pc:sldChg>
    </pc:docChg>
  </pc:docChgLst>
  <pc:docChgLst>
    <pc:chgData name="Rautaporras Petteri" userId="d9004aa4-7491-43fa-b04f-4f6e300df2fa" providerId="ADAL" clId="{435E5D8F-F5B0-4CD5-A282-05A4D9844A2F}"/>
    <pc:docChg chg="undo redo custSel addSld delSld modSld sldOrd">
      <pc:chgData name="Rautaporras Petteri" userId="d9004aa4-7491-43fa-b04f-4f6e300df2fa" providerId="ADAL" clId="{435E5D8F-F5B0-4CD5-A282-05A4D9844A2F}" dt="2021-04-27T19:24:09.195" v="1054" actId="20577"/>
      <pc:docMkLst>
        <pc:docMk/>
      </pc:docMkLst>
      <pc:sldChg chg="addSp delSp modSp mod">
        <pc:chgData name="Rautaporras Petteri" userId="d9004aa4-7491-43fa-b04f-4f6e300df2fa" providerId="ADAL" clId="{435E5D8F-F5B0-4CD5-A282-05A4D9844A2F}" dt="2021-04-25T17:41:22.035" v="977" actId="255"/>
        <pc:sldMkLst>
          <pc:docMk/>
          <pc:sldMk cId="3984870155" sldId="256"/>
        </pc:sldMkLst>
        <pc:spChg chg="mod">
          <ac:chgData name="Rautaporras Petteri" userId="d9004aa4-7491-43fa-b04f-4f6e300df2fa" providerId="ADAL" clId="{435E5D8F-F5B0-4CD5-A282-05A4D9844A2F}" dt="2021-04-25T17:41:22.035" v="977" actId="255"/>
          <ac:spMkLst>
            <pc:docMk/>
            <pc:sldMk cId="3984870155" sldId="256"/>
            <ac:spMk id="2" creationId="{1EA16522-6D7C-4EC7-AF1E-1A8A6FD7091A}"/>
          </ac:spMkLst>
        </pc:spChg>
        <pc:spChg chg="mod">
          <ac:chgData name="Rautaporras Petteri" userId="d9004aa4-7491-43fa-b04f-4f6e300df2fa" providerId="ADAL" clId="{435E5D8F-F5B0-4CD5-A282-05A4D9844A2F}" dt="2021-04-25T17:10:40.642" v="497" actId="20577"/>
          <ac:spMkLst>
            <pc:docMk/>
            <pc:sldMk cId="3984870155" sldId="256"/>
            <ac:spMk id="7" creationId="{E5D8414E-05B2-45E8-B1A5-433C94DBAC85}"/>
          </ac:spMkLst>
        </pc:spChg>
        <pc:picChg chg="del">
          <ac:chgData name="Rautaporras Petteri" userId="d9004aa4-7491-43fa-b04f-4f6e300df2fa" providerId="ADAL" clId="{435E5D8F-F5B0-4CD5-A282-05A4D9844A2F}" dt="2021-04-25T17:07:39.965" v="424" actId="478"/>
          <ac:picMkLst>
            <pc:docMk/>
            <pc:sldMk cId="3984870155" sldId="256"/>
            <ac:picMk id="8" creationId="{4DC15962-23B1-459F-91D9-194A71725C31}"/>
          </ac:picMkLst>
        </pc:picChg>
        <pc:picChg chg="add mod">
          <ac:chgData name="Rautaporras Petteri" userId="d9004aa4-7491-43fa-b04f-4f6e300df2fa" providerId="ADAL" clId="{435E5D8F-F5B0-4CD5-A282-05A4D9844A2F}" dt="2021-04-25T17:07:45.626" v="427" actId="1076"/>
          <ac:picMkLst>
            <pc:docMk/>
            <pc:sldMk cId="3984870155" sldId="256"/>
            <ac:picMk id="9" creationId="{A9649748-2E92-4CDB-AF82-5D6827594CAF}"/>
          </ac:picMkLst>
        </pc:picChg>
      </pc:sldChg>
      <pc:sldChg chg="modSp add del mod">
        <pc:chgData name="Rautaporras Petteri" userId="d9004aa4-7491-43fa-b04f-4f6e300df2fa" providerId="ADAL" clId="{435E5D8F-F5B0-4CD5-A282-05A4D9844A2F}" dt="2021-04-25T09:46:22.164" v="101" actId="47"/>
        <pc:sldMkLst>
          <pc:docMk/>
          <pc:sldMk cId="1972176252" sldId="257"/>
        </pc:sldMkLst>
        <pc:spChg chg="mod">
          <ac:chgData name="Rautaporras Petteri" userId="d9004aa4-7491-43fa-b04f-4f6e300df2fa" providerId="ADAL" clId="{435E5D8F-F5B0-4CD5-A282-05A4D9844A2F}" dt="2021-04-25T09:45:45.166" v="98" actId="20577"/>
          <ac:spMkLst>
            <pc:docMk/>
            <pc:sldMk cId="1972176252" sldId="257"/>
            <ac:spMk id="2" creationId="{00000000-0000-0000-0000-000000000000}"/>
          </ac:spMkLst>
        </pc:spChg>
        <pc:spChg chg="mod">
          <ac:chgData name="Rautaporras Petteri" userId="d9004aa4-7491-43fa-b04f-4f6e300df2fa" providerId="ADAL" clId="{435E5D8F-F5B0-4CD5-A282-05A4D9844A2F}" dt="2021-04-25T09:45:10.557" v="18" actId="1076"/>
          <ac:spMkLst>
            <pc:docMk/>
            <pc:sldMk cId="1972176252" sldId="257"/>
            <ac:spMk id="6" creationId="{AFA293FB-BE8E-4E80-888C-E196B92A12B6}"/>
          </ac:spMkLst>
        </pc:spChg>
        <pc:spChg chg="mod">
          <ac:chgData name="Rautaporras Petteri" userId="d9004aa4-7491-43fa-b04f-4f6e300df2fa" providerId="ADAL" clId="{435E5D8F-F5B0-4CD5-A282-05A4D9844A2F}" dt="2021-04-25T09:45:00.788" v="17" actId="14100"/>
          <ac:spMkLst>
            <pc:docMk/>
            <pc:sldMk cId="1972176252" sldId="257"/>
            <ac:spMk id="11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5T09:44:51.372" v="16"/>
          <ac:graphicFrameMkLst>
            <pc:docMk/>
            <pc:sldMk cId="1972176252" sldId="257"/>
            <ac:graphicFrameMk id="9" creationId="{00000000-0000-0000-0000-000000000000}"/>
          </ac:graphicFrameMkLst>
        </pc:graphicFrameChg>
      </pc:sldChg>
      <pc:sldChg chg="modSp add mod">
        <pc:chgData name="Rautaporras Petteri" userId="d9004aa4-7491-43fa-b04f-4f6e300df2fa" providerId="ADAL" clId="{435E5D8F-F5B0-4CD5-A282-05A4D9844A2F}" dt="2021-04-25T09:47:20.061" v="145" actId="14100"/>
        <pc:sldMkLst>
          <pc:docMk/>
          <pc:sldMk cId="347492013" sldId="258"/>
        </pc:sldMkLst>
        <pc:spChg chg="mod">
          <ac:chgData name="Rautaporras Petteri" userId="d9004aa4-7491-43fa-b04f-4f6e300df2fa" providerId="ADAL" clId="{435E5D8F-F5B0-4CD5-A282-05A4D9844A2F}" dt="2021-04-25T09:47:01.994" v="140" actId="1076"/>
          <ac:spMkLst>
            <pc:docMk/>
            <pc:sldMk cId="347492013" sldId="258"/>
            <ac:spMk id="2" creationId="{00000000-0000-0000-0000-000000000000}"/>
          </ac:spMkLst>
        </pc:spChg>
        <pc:spChg chg="mod">
          <ac:chgData name="Rautaporras Petteri" userId="d9004aa4-7491-43fa-b04f-4f6e300df2fa" providerId="ADAL" clId="{435E5D8F-F5B0-4CD5-A282-05A4D9844A2F}" dt="2021-04-25T09:47:20.061" v="145" actId="14100"/>
          <ac:spMkLst>
            <pc:docMk/>
            <pc:sldMk cId="347492013" sldId="258"/>
            <ac:spMk id="9" creationId="{44425203-2A44-4D66-809C-7A80E3AC73E6}"/>
          </ac:spMkLst>
        </pc:spChg>
      </pc:sldChg>
      <pc:sldChg chg="add del">
        <pc:chgData name="Rautaporras Petteri" userId="d9004aa4-7491-43fa-b04f-4f6e300df2fa" providerId="ADAL" clId="{435E5D8F-F5B0-4CD5-A282-05A4D9844A2F}" dt="2021-04-25T09:49:02.811" v="200" actId="47"/>
        <pc:sldMkLst>
          <pc:docMk/>
          <pc:sldMk cId="2306283417" sldId="262"/>
        </pc:sldMkLst>
      </pc:sldChg>
      <pc:sldChg chg="modSp">
        <pc:chgData name="Rautaporras Petteri" userId="d9004aa4-7491-43fa-b04f-4f6e300df2fa" providerId="ADAL" clId="{435E5D8F-F5B0-4CD5-A282-05A4D9844A2F}" dt="2021-04-25T17:10:52.503" v="500"/>
        <pc:sldMkLst>
          <pc:docMk/>
          <pc:sldMk cId="2558427506" sldId="276"/>
        </pc:sldMkLst>
        <pc:graphicFrameChg chg="mod">
          <ac:chgData name="Rautaporras Petteri" userId="d9004aa4-7491-43fa-b04f-4f6e300df2fa" providerId="ADAL" clId="{435E5D8F-F5B0-4CD5-A282-05A4D9844A2F}" dt="2021-04-25T17:10:52.503" v="500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435E5D8F-F5B0-4CD5-A282-05A4D9844A2F}" dt="2021-04-25T17:10:53.094" v="501"/>
        <pc:sldMkLst>
          <pc:docMk/>
          <pc:sldMk cId="536686186" sldId="285"/>
        </pc:sldMkLst>
        <pc:graphicFrameChg chg="mod">
          <ac:chgData name="Rautaporras Petteri" userId="d9004aa4-7491-43fa-b04f-4f6e300df2fa" providerId="ADAL" clId="{435E5D8F-F5B0-4CD5-A282-05A4D9844A2F}" dt="2021-04-25T17:10:53.094" v="501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addSp modSp add mod">
        <pc:chgData name="Rautaporras Petteri" userId="d9004aa4-7491-43fa-b04f-4f6e300df2fa" providerId="ADAL" clId="{435E5D8F-F5B0-4CD5-A282-05A4D9844A2F}" dt="2021-04-26T06:52:02.276" v="996" actId="27918"/>
        <pc:sldMkLst>
          <pc:docMk/>
          <pc:sldMk cId="2833165680" sldId="356"/>
        </pc:sldMkLst>
        <pc:spChg chg="mod">
          <ac:chgData name="Rautaporras Petteri" userId="d9004aa4-7491-43fa-b04f-4f6e300df2fa" providerId="ADAL" clId="{435E5D8F-F5B0-4CD5-A282-05A4D9844A2F}" dt="2021-04-25T17:22:47.354" v="940" actId="20577"/>
          <ac:spMkLst>
            <pc:docMk/>
            <pc:sldMk cId="2833165680" sldId="356"/>
            <ac:spMk id="2" creationId="{BC206263-2FBC-4388-99DE-3677A24ED38D}"/>
          </ac:spMkLst>
        </pc:spChg>
        <pc:spChg chg="add mod">
          <ac:chgData name="Rautaporras Petteri" userId="d9004aa4-7491-43fa-b04f-4f6e300df2fa" providerId="ADAL" clId="{435E5D8F-F5B0-4CD5-A282-05A4D9844A2F}" dt="2021-04-25T17:23:34.619" v="947" actId="1076"/>
          <ac:spMkLst>
            <pc:docMk/>
            <pc:sldMk cId="2833165680" sldId="356"/>
            <ac:spMk id="6" creationId="{646AD245-FECA-47F6-80C5-5E1051D27C98}"/>
          </ac:spMkLst>
        </pc:spChg>
        <pc:spChg chg="mod">
          <ac:chgData name="Rautaporras Petteri" userId="d9004aa4-7491-43fa-b04f-4f6e300df2fa" providerId="ADAL" clId="{435E5D8F-F5B0-4CD5-A282-05A4D9844A2F}" dt="2021-04-25T17:23:26.270" v="945" actId="1076"/>
          <ac:spMkLst>
            <pc:docMk/>
            <pc:sldMk cId="2833165680" sldId="356"/>
            <ac:spMk id="8" creationId="{03A6E3B0-5FBD-4EC6-893B-FFB382725403}"/>
          </ac:spMkLst>
        </pc:spChg>
      </pc:sldChg>
      <pc:sldChg chg="addSp modSp add mod">
        <pc:chgData name="Rautaporras Petteri" userId="d9004aa4-7491-43fa-b04f-4f6e300df2fa" providerId="ADAL" clId="{435E5D8F-F5B0-4CD5-A282-05A4D9844A2F}" dt="2021-04-26T06:44:32.318" v="992" actId="27918"/>
        <pc:sldMkLst>
          <pc:docMk/>
          <pc:sldMk cId="698580732" sldId="363"/>
        </pc:sldMkLst>
        <pc:spChg chg="mod">
          <ac:chgData name="Rautaporras Petteri" userId="d9004aa4-7491-43fa-b04f-4f6e300df2fa" providerId="ADAL" clId="{435E5D8F-F5B0-4CD5-A282-05A4D9844A2F}" dt="2021-04-25T17:16:51.857" v="782" actId="20577"/>
          <ac:spMkLst>
            <pc:docMk/>
            <pc:sldMk cId="698580732" sldId="363"/>
            <ac:spMk id="2" creationId="{76FE28C0-EFDC-4114-8945-A88DDBB3C888}"/>
          </ac:spMkLst>
        </pc:spChg>
        <pc:spChg chg="add mod">
          <ac:chgData name="Rautaporras Petteri" userId="d9004aa4-7491-43fa-b04f-4f6e300df2fa" providerId="ADAL" clId="{435E5D8F-F5B0-4CD5-A282-05A4D9844A2F}" dt="2021-04-25T17:19:12.556" v="917" actId="1076"/>
          <ac:spMkLst>
            <pc:docMk/>
            <pc:sldMk cId="698580732" sldId="363"/>
            <ac:spMk id="6" creationId="{CFD15DBF-9EBB-4954-9C59-6327418397B4}"/>
          </ac:spMkLst>
        </pc:spChg>
        <pc:spChg chg="mod">
          <ac:chgData name="Rautaporras Petteri" userId="d9004aa4-7491-43fa-b04f-4f6e300df2fa" providerId="ADAL" clId="{435E5D8F-F5B0-4CD5-A282-05A4D9844A2F}" dt="2021-04-25T17:16:05.774" v="692" actId="20577"/>
          <ac:spMkLst>
            <pc:docMk/>
            <pc:sldMk cId="698580732" sldId="363"/>
            <ac:spMk id="7" creationId="{A883D252-21AB-4D23-B6AF-A5FD50D0483C}"/>
          </ac:spMkLst>
        </pc:spChg>
        <pc:spChg chg="mod">
          <ac:chgData name="Rautaporras Petteri" userId="d9004aa4-7491-43fa-b04f-4f6e300df2fa" providerId="ADAL" clId="{435E5D8F-F5B0-4CD5-A282-05A4D9844A2F}" dt="2021-04-25T17:19:26.712" v="919" actId="14100"/>
          <ac:spMkLst>
            <pc:docMk/>
            <pc:sldMk cId="698580732" sldId="363"/>
            <ac:spMk id="14" creationId="{65054603-5EDB-48DD-ABBD-118DA9B3A626}"/>
          </ac:spMkLst>
        </pc:spChg>
        <pc:graphicFrameChg chg="mod">
          <ac:chgData name="Rautaporras Petteri" userId="d9004aa4-7491-43fa-b04f-4f6e300df2fa" providerId="ADAL" clId="{435E5D8F-F5B0-4CD5-A282-05A4D9844A2F}" dt="2021-04-25T17:18:54.499" v="914"/>
          <ac:graphicFrameMkLst>
            <pc:docMk/>
            <pc:sldMk cId="698580732" sldId="363"/>
            <ac:graphicFrameMk id="8" creationId="{D197F15D-450E-4FB4-8981-8146E495A50E}"/>
          </ac:graphicFrameMkLst>
        </pc:graphicFrameChg>
      </pc:sldChg>
      <pc:sldChg chg="modSp mod">
        <pc:chgData name="Rautaporras Petteri" userId="d9004aa4-7491-43fa-b04f-4f6e300df2fa" providerId="ADAL" clId="{435E5D8F-F5B0-4CD5-A282-05A4D9844A2F}" dt="2021-04-26T05:33:18.208" v="980" actId="20577"/>
        <pc:sldMkLst>
          <pc:docMk/>
          <pc:sldMk cId="1951005388" sldId="1006"/>
        </pc:sldMkLst>
        <pc:spChg chg="mod">
          <ac:chgData name="Rautaporras Petteri" userId="d9004aa4-7491-43fa-b04f-4f6e300df2fa" providerId="ADAL" clId="{435E5D8F-F5B0-4CD5-A282-05A4D9844A2F}" dt="2021-04-25T17:08:33.365" v="474"/>
          <ac:spMkLst>
            <pc:docMk/>
            <pc:sldMk cId="1951005388" sldId="1006"/>
            <ac:spMk id="2" creationId="{1EA16522-6D7C-4EC7-AF1E-1A8A6FD7091A}"/>
          </ac:spMkLst>
        </pc:spChg>
        <pc:spChg chg="mod">
          <ac:chgData name="Rautaporras Petteri" userId="d9004aa4-7491-43fa-b04f-4f6e300df2fa" providerId="ADAL" clId="{435E5D8F-F5B0-4CD5-A282-05A4D9844A2F}" dt="2021-04-25T17:10:36.231" v="496" actId="20577"/>
          <ac:spMkLst>
            <pc:docMk/>
            <pc:sldMk cId="1951005388" sldId="1006"/>
            <ac:spMk id="8" creationId="{90C026DD-3A51-4C75-99FD-A0BB96DF5E3D}"/>
          </ac:spMkLst>
        </pc:spChg>
        <pc:spChg chg="mod">
          <ac:chgData name="Rautaporras Petteri" userId="d9004aa4-7491-43fa-b04f-4f6e300df2fa" providerId="ADAL" clId="{435E5D8F-F5B0-4CD5-A282-05A4D9844A2F}" dt="2021-04-26T05:33:18.208" v="980" actId="20577"/>
          <ac:spMkLst>
            <pc:docMk/>
            <pc:sldMk cId="1951005388" sldId="1006"/>
            <ac:spMk id="9" creationId="{D2FB5650-78F6-4EB6-B6F4-80F129B2569E}"/>
          </ac:spMkLst>
        </pc:spChg>
      </pc:sldChg>
      <pc:sldChg chg="modSp add del mod">
        <pc:chgData name="Rautaporras Petteri" userId="d9004aa4-7491-43fa-b04f-4f6e300df2fa" providerId="ADAL" clId="{435E5D8F-F5B0-4CD5-A282-05A4D9844A2F}" dt="2021-04-26T05:54:59.518" v="982" actId="47"/>
        <pc:sldMkLst>
          <pc:docMk/>
          <pc:sldMk cId="1005430228" sldId="1014"/>
        </pc:sldMkLst>
        <pc:spChg chg="mod">
          <ac:chgData name="Rautaporras Petteri" userId="d9004aa4-7491-43fa-b04f-4f6e300df2fa" providerId="ADAL" clId="{435E5D8F-F5B0-4CD5-A282-05A4D9844A2F}" dt="2021-04-25T09:48:08.361" v="198" actId="20577"/>
          <ac:spMkLst>
            <pc:docMk/>
            <pc:sldMk cId="1005430228" sldId="1014"/>
            <ac:spMk id="2" creationId="{00000000-0000-0000-0000-000000000000}"/>
          </ac:spMkLst>
        </pc:spChg>
      </pc:sldChg>
      <pc:sldChg chg="modSp add mod">
        <pc:chgData name="Rautaporras Petteri" userId="d9004aa4-7491-43fa-b04f-4f6e300df2fa" providerId="ADAL" clId="{435E5D8F-F5B0-4CD5-A282-05A4D9844A2F}" dt="2021-04-26T05:55:49.618" v="986"/>
        <pc:sldMkLst>
          <pc:docMk/>
          <pc:sldMk cId="1610653069" sldId="1015"/>
        </pc:sldMkLst>
        <pc:spChg chg="mod">
          <ac:chgData name="Rautaporras Petteri" userId="d9004aa4-7491-43fa-b04f-4f6e300df2fa" providerId="ADAL" clId="{435E5D8F-F5B0-4CD5-A282-05A4D9844A2F}" dt="2021-04-25T10:00:10.799" v="203" actId="20577"/>
          <ac:spMkLst>
            <pc:docMk/>
            <pc:sldMk cId="1610653069" sldId="101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6T05:55:49.618" v="986"/>
          <ac:graphicFrameMkLst>
            <pc:docMk/>
            <pc:sldMk cId="1610653069" sldId="1015"/>
            <ac:graphicFrameMk id="9" creationId="{00000000-0000-0000-0000-000000000000}"/>
          </ac:graphicFrameMkLst>
        </pc:graphicFrameChg>
      </pc:sldChg>
      <pc:sldChg chg="modSp add del mod">
        <pc:chgData name="Rautaporras Petteri" userId="d9004aa4-7491-43fa-b04f-4f6e300df2fa" providerId="ADAL" clId="{435E5D8F-F5B0-4CD5-A282-05A4D9844A2F}" dt="2021-04-27T04:45:53.098" v="1022" actId="47"/>
        <pc:sldMkLst>
          <pc:docMk/>
          <pc:sldMk cId="3098896778" sldId="1046"/>
        </pc:sldMkLst>
        <pc:spChg chg="mod">
          <ac:chgData name="Rautaporras Petteri" userId="d9004aa4-7491-43fa-b04f-4f6e300df2fa" providerId="ADAL" clId="{435E5D8F-F5B0-4CD5-A282-05A4D9844A2F}" dt="2021-04-25T17:40:46.152" v="975" actId="20577"/>
          <ac:spMkLst>
            <pc:docMk/>
            <pc:sldMk cId="3098896778" sldId="1046"/>
            <ac:spMk id="8" creationId="{00000000-0000-0000-0000-000000000000}"/>
          </ac:spMkLst>
        </pc:spChg>
      </pc:sldChg>
      <pc:sldChg chg="modSp mod">
        <pc:chgData name="Rautaporras Petteri" userId="d9004aa4-7491-43fa-b04f-4f6e300df2fa" providerId="ADAL" clId="{435E5D8F-F5B0-4CD5-A282-05A4D9844A2F}" dt="2021-04-27T04:50:54.353" v="1048" actId="20577"/>
        <pc:sldMkLst>
          <pc:docMk/>
          <pc:sldMk cId="1883353922" sldId="1049"/>
        </pc:sldMkLst>
        <pc:spChg chg="mod">
          <ac:chgData name="Rautaporras Petteri" userId="d9004aa4-7491-43fa-b04f-4f6e300df2fa" providerId="ADAL" clId="{435E5D8F-F5B0-4CD5-A282-05A4D9844A2F}" dt="2021-04-25T10:45:08.179" v="392" actId="20577"/>
          <ac:spMkLst>
            <pc:docMk/>
            <pc:sldMk cId="1883353922" sldId="1049"/>
            <ac:spMk id="7" creationId="{00000000-0000-0000-0000-000000000000}"/>
          </ac:spMkLst>
        </pc:spChg>
        <pc:graphicFrameChg chg="mod modGraphic">
          <ac:chgData name="Rautaporras Petteri" userId="d9004aa4-7491-43fa-b04f-4f6e300df2fa" providerId="ADAL" clId="{435E5D8F-F5B0-4CD5-A282-05A4D9844A2F}" dt="2021-04-27T04:50:54.353" v="1048" actId="20577"/>
          <ac:graphicFrameMkLst>
            <pc:docMk/>
            <pc:sldMk cId="1883353922" sldId="1049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435E5D8F-F5B0-4CD5-A282-05A4D9844A2F}" dt="2021-04-25T10:38:32.317" v="352" actId="1076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d9004aa4-7491-43fa-b04f-4f6e300df2fa" providerId="ADAL" clId="{435E5D8F-F5B0-4CD5-A282-05A4D9844A2F}" dt="2021-04-27T19:22:06.675" v="1050" actId="20577"/>
        <pc:sldMkLst>
          <pc:docMk/>
          <pc:sldMk cId="1255078131" sldId="1051"/>
        </pc:sldMkLst>
        <pc:spChg chg="mod">
          <ac:chgData name="Rautaporras Petteri" userId="d9004aa4-7491-43fa-b04f-4f6e300df2fa" providerId="ADAL" clId="{435E5D8F-F5B0-4CD5-A282-05A4D9844A2F}" dt="2021-04-27T19:22:06.675" v="1050" actId="20577"/>
          <ac:spMkLst>
            <pc:docMk/>
            <pc:sldMk cId="1255078131" sldId="1051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5T10:14:18.606" v="211"/>
          <ac:graphicFrameMkLst>
            <pc:docMk/>
            <pc:sldMk cId="1255078131" sldId="1051"/>
            <ac:graphicFrameMk id="8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435E5D8F-F5B0-4CD5-A282-05A4D9844A2F}" dt="2021-04-25T10:22:34.015" v="265" actId="47"/>
        <pc:sldMkLst>
          <pc:docMk/>
          <pc:sldMk cId="2419185632" sldId="1052"/>
        </pc:sldMkLst>
      </pc:sldChg>
      <pc:sldChg chg="del">
        <pc:chgData name="Rautaporras Petteri" userId="d9004aa4-7491-43fa-b04f-4f6e300df2fa" providerId="ADAL" clId="{435E5D8F-F5B0-4CD5-A282-05A4D9844A2F}" dt="2021-04-25T10:41:11.951" v="369" actId="47"/>
        <pc:sldMkLst>
          <pc:docMk/>
          <pc:sldMk cId="1883107858" sldId="1053"/>
        </pc:sldMkLst>
      </pc:sldChg>
      <pc:sldChg chg="del">
        <pc:chgData name="Rautaporras Petteri" userId="d9004aa4-7491-43fa-b04f-4f6e300df2fa" providerId="ADAL" clId="{435E5D8F-F5B0-4CD5-A282-05A4D9844A2F}" dt="2021-04-25T10:24:46.223" v="272" actId="47"/>
        <pc:sldMkLst>
          <pc:docMk/>
          <pc:sldMk cId="1680971455" sldId="1054"/>
        </pc:sldMkLst>
      </pc:sldChg>
      <pc:sldChg chg="del">
        <pc:chgData name="Rautaporras Petteri" userId="d9004aa4-7491-43fa-b04f-4f6e300df2fa" providerId="ADAL" clId="{435E5D8F-F5B0-4CD5-A282-05A4D9844A2F}" dt="2021-04-25T10:42:56.755" v="377" actId="47"/>
        <pc:sldMkLst>
          <pc:docMk/>
          <pc:sldMk cId="2199243574" sldId="1055"/>
        </pc:sldMkLst>
      </pc:sldChg>
      <pc:sldChg chg="del">
        <pc:chgData name="Rautaporras Petteri" userId="d9004aa4-7491-43fa-b04f-4f6e300df2fa" providerId="ADAL" clId="{435E5D8F-F5B0-4CD5-A282-05A4D9844A2F}" dt="2021-04-25T10:30:35.281" v="283" actId="47"/>
        <pc:sldMkLst>
          <pc:docMk/>
          <pc:sldMk cId="461175757" sldId="1056"/>
        </pc:sldMkLst>
      </pc:sldChg>
      <pc:sldChg chg="del">
        <pc:chgData name="Rautaporras Petteri" userId="d9004aa4-7491-43fa-b04f-4f6e300df2fa" providerId="ADAL" clId="{435E5D8F-F5B0-4CD5-A282-05A4D9844A2F}" dt="2021-04-25T10:44:50.301" v="386" actId="47"/>
        <pc:sldMkLst>
          <pc:docMk/>
          <pc:sldMk cId="684600858" sldId="1057"/>
        </pc:sldMkLst>
      </pc:sldChg>
      <pc:sldChg chg="del mod">
        <pc:chgData name="Rautaporras Petteri" userId="d9004aa4-7491-43fa-b04f-4f6e300df2fa" providerId="ADAL" clId="{435E5D8F-F5B0-4CD5-A282-05A4D9844A2F}" dt="2021-04-25T10:33:37.049" v="299" actId="47"/>
        <pc:sldMkLst>
          <pc:docMk/>
          <pc:sldMk cId="3212395857" sldId="1058"/>
        </pc:sldMkLst>
      </pc:sldChg>
      <pc:sldChg chg="modSp del">
        <pc:chgData name="Rautaporras Petteri" userId="d9004aa4-7491-43fa-b04f-4f6e300df2fa" providerId="ADAL" clId="{435E5D8F-F5B0-4CD5-A282-05A4D9844A2F}" dt="2021-04-25T10:49:47.525" v="418" actId="47"/>
        <pc:sldMkLst>
          <pc:docMk/>
          <pc:sldMk cId="3698197194" sldId="1059"/>
        </pc:sldMkLst>
        <pc:graphicFrameChg chg="mod">
          <ac:chgData name="Rautaporras Petteri" userId="d9004aa4-7491-43fa-b04f-4f6e300df2fa" providerId="ADAL" clId="{435E5D8F-F5B0-4CD5-A282-05A4D9844A2F}" dt="2021-04-25T10:49:03.056" v="416"/>
          <ac:graphicFrameMkLst>
            <pc:docMk/>
            <pc:sldMk cId="3698197194" sldId="1059"/>
            <ac:graphicFrameMk id="8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435E5D8F-F5B0-4CD5-A282-05A4D9844A2F}" dt="2021-04-27T19:24:09.195" v="1054" actId="20577"/>
        <pc:sldMkLst>
          <pc:docMk/>
          <pc:sldMk cId="3461487886" sldId="1065"/>
        </pc:sldMkLst>
        <pc:spChg chg="mod">
          <ac:chgData name="Rautaporras Petteri" userId="d9004aa4-7491-43fa-b04f-4f6e300df2fa" providerId="ADAL" clId="{435E5D8F-F5B0-4CD5-A282-05A4D9844A2F}" dt="2021-04-25T10:20:04.249" v="254" actId="20577"/>
          <ac:spMkLst>
            <pc:docMk/>
            <pc:sldMk cId="3461487886" sldId="1065"/>
            <ac:spMk id="7" creationId="{00000000-0000-0000-0000-000000000000}"/>
          </ac:spMkLst>
        </pc:spChg>
        <pc:graphicFrameChg chg="modGraphic">
          <ac:chgData name="Rautaporras Petteri" userId="d9004aa4-7491-43fa-b04f-4f6e300df2fa" providerId="ADAL" clId="{435E5D8F-F5B0-4CD5-A282-05A4D9844A2F}" dt="2021-04-25T10:19:09.521" v="248" actId="20577"/>
          <ac:graphicFrameMkLst>
            <pc:docMk/>
            <pc:sldMk cId="3461487886" sldId="1065"/>
            <ac:graphicFrameMk id="14" creationId="{8AD21D0F-9B6A-4E23-A81A-E23C9B1E89C1}"/>
          </ac:graphicFrameMkLst>
        </pc:graphicFrameChg>
        <pc:graphicFrameChg chg="mod modGraphic">
          <ac:chgData name="Rautaporras Petteri" userId="d9004aa4-7491-43fa-b04f-4f6e300df2fa" providerId="ADAL" clId="{435E5D8F-F5B0-4CD5-A282-05A4D9844A2F}" dt="2021-04-27T19:24:09.195" v="1054" actId="2057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435E5D8F-F5B0-4CD5-A282-05A4D9844A2F}" dt="2021-04-26T06:49:07.605" v="994" actId="27918"/>
        <pc:sldMkLst>
          <pc:docMk/>
          <pc:sldMk cId="3421334924" sldId="1067"/>
        </pc:sldMkLst>
        <pc:spChg chg="mod">
          <ac:chgData name="Rautaporras Petteri" userId="d9004aa4-7491-43fa-b04f-4f6e300df2fa" providerId="ADAL" clId="{435E5D8F-F5B0-4CD5-A282-05A4D9844A2F}" dt="2021-04-25T17:13:20.747" v="620" actId="20577"/>
          <ac:spMkLst>
            <pc:docMk/>
            <pc:sldMk cId="3421334924" sldId="1067"/>
            <ac:spMk id="2" creationId="{BC206263-2FBC-4388-99DE-3677A24ED38D}"/>
          </ac:spMkLst>
        </pc:spChg>
        <pc:spChg chg="mod">
          <ac:chgData name="Rautaporras Petteri" userId="d9004aa4-7491-43fa-b04f-4f6e300df2fa" providerId="ADAL" clId="{435E5D8F-F5B0-4CD5-A282-05A4D9844A2F}" dt="2021-04-25T17:13:39.301" v="638" actId="20577"/>
          <ac:spMkLst>
            <pc:docMk/>
            <pc:sldMk cId="3421334924" sldId="1067"/>
            <ac:spMk id="7" creationId="{3687ADC7-98F5-412F-B49B-43449BFC94B9}"/>
          </ac:spMkLst>
        </pc:spChg>
      </pc:sldChg>
      <pc:sldChg chg="add mod">
        <pc:chgData name="Rautaporras Petteri" userId="d9004aa4-7491-43fa-b04f-4f6e300df2fa" providerId="ADAL" clId="{435E5D8F-F5B0-4CD5-A282-05A4D9844A2F}" dt="2021-04-26T07:31:25.375" v="1020" actId="27918"/>
        <pc:sldMkLst>
          <pc:docMk/>
          <pc:sldMk cId="800762062" sldId="1068"/>
        </pc:sldMkLst>
      </pc:sldChg>
      <pc:sldChg chg="modSp del mod">
        <pc:chgData name="Rautaporras Petteri" userId="d9004aa4-7491-43fa-b04f-4f6e300df2fa" providerId="ADAL" clId="{435E5D8F-F5B0-4CD5-A282-05A4D9844A2F}" dt="2021-04-25T17:34:57.380" v="958" actId="47"/>
        <pc:sldMkLst>
          <pc:docMk/>
          <pc:sldMk cId="3926641037" sldId="1068"/>
        </pc:sldMkLst>
        <pc:spChg chg="mod">
          <ac:chgData name="Rautaporras Petteri" userId="d9004aa4-7491-43fa-b04f-4f6e300df2fa" providerId="ADAL" clId="{435E5D8F-F5B0-4CD5-A282-05A4D9844A2F}" dt="2021-04-25T10:34:51.331" v="331" actId="20577"/>
          <ac:spMkLst>
            <pc:docMk/>
            <pc:sldMk cId="3926641037" sldId="1068"/>
            <ac:spMk id="2" creationId="{00000000-0000-0000-0000-000000000000}"/>
          </ac:spMkLst>
        </pc:spChg>
      </pc:sldChg>
      <pc:sldChg chg="modSp mod">
        <pc:chgData name="Rautaporras Petteri" userId="d9004aa4-7491-43fa-b04f-4f6e300df2fa" providerId="ADAL" clId="{435E5D8F-F5B0-4CD5-A282-05A4D9844A2F}" dt="2021-04-25T17:26:54.113" v="954"/>
        <pc:sldMkLst>
          <pc:docMk/>
          <pc:sldMk cId="3588709971" sldId="1118"/>
        </pc:sldMkLst>
        <pc:spChg chg="mod">
          <ac:chgData name="Rautaporras Petteri" userId="d9004aa4-7491-43fa-b04f-4f6e300df2fa" providerId="ADAL" clId="{435E5D8F-F5B0-4CD5-A282-05A4D9844A2F}" dt="2021-04-25T17:15:18.475" v="689" actId="20577"/>
          <ac:spMkLst>
            <pc:docMk/>
            <pc:sldMk cId="3588709971" sldId="1118"/>
            <ac:spMk id="13" creationId="{7E75BD30-45EA-416E-8741-70B2B9911108}"/>
          </ac:spMkLst>
        </pc:spChg>
        <pc:graphicFrameChg chg="mod">
          <ac:chgData name="Rautaporras Petteri" userId="d9004aa4-7491-43fa-b04f-4f6e300df2fa" providerId="ADAL" clId="{435E5D8F-F5B0-4CD5-A282-05A4D9844A2F}" dt="2021-04-25T17:26:54.113" v="954"/>
          <ac:graphicFrameMkLst>
            <pc:docMk/>
            <pc:sldMk cId="3588709971" sldId="1118"/>
            <ac:graphicFrameMk id="9" creationId="{77D08159-59A8-4D26-8835-EADDC01FB2C4}"/>
          </ac:graphicFrameMkLst>
        </pc:graphicFrameChg>
      </pc:sldChg>
      <pc:sldChg chg="del">
        <pc:chgData name="Rautaporras Petteri" userId="d9004aa4-7491-43fa-b04f-4f6e300df2fa" providerId="ADAL" clId="{435E5D8F-F5B0-4CD5-A282-05A4D9844A2F}" dt="2021-04-25T17:15:52.942" v="691" actId="47"/>
        <pc:sldMkLst>
          <pc:docMk/>
          <pc:sldMk cId="1038765052" sldId="1123"/>
        </pc:sldMkLst>
      </pc:sldChg>
      <pc:sldChg chg="del">
        <pc:chgData name="Rautaporras Petteri" userId="d9004aa4-7491-43fa-b04f-4f6e300df2fa" providerId="ADAL" clId="{435E5D8F-F5B0-4CD5-A282-05A4D9844A2F}" dt="2021-04-25T17:22:34.941" v="921" actId="47"/>
        <pc:sldMkLst>
          <pc:docMk/>
          <pc:sldMk cId="1533151879" sldId="1125"/>
        </pc:sldMkLst>
      </pc:sldChg>
      <pc:sldChg chg="modSp ord">
        <pc:chgData name="Rautaporras Petteri" userId="d9004aa4-7491-43fa-b04f-4f6e300df2fa" providerId="ADAL" clId="{435E5D8F-F5B0-4CD5-A282-05A4D9844A2F}" dt="2021-04-25T17:34:55.475" v="957"/>
        <pc:sldMkLst>
          <pc:docMk/>
          <pc:sldMk cId="2192367370" sldId="2076137432"/>
        </pc:sldMkLst>
        <pc:graphicFrameChg chg="mod">
          <ac:chgData name="Rautaporras Petteri" userId="d9004aa4-7491-43fa-b04f-4f6e300df2fa" providerId="ADAL" clId="{435E5D8F-F5B0-4CD5-A282-05A4D9844A2F}" dt="2021-04-25T17:10:51.734" v="499"/>
          <ac:graphicFrameMkLst>
            <pc:docMk/>
            <pc:sldMk cId="2192367370" sldId="2076137432"/>
            <ac:graphicFrameMk id="12" creationId="{00000000-0000-0000-0000-000000000000}"/>
          </ac:graphicFrameMkLst>
        </pc:graphicFrameChg>
      </pc:sldChg>
      <pc:sldChg chg="add">
        <pc:chgData name="Rautaporras Petteri" userId="d9004aa4-7491-43fa-b04f-4f6e300df2fa" providerId="ADAL" clId="{435E5D8F-F5B0-4CD5-A282-05A4D9844A2F}" dt="2021-04-25T09:49:00.559" v="199"/>
        <pc:sldMkLst>
          <pc:docMk/>
          <pc:sldMk cId="2207283923" sldId="2076137433"/>
        </pc:sldMkLst>
      </pc:sldChg>
      <pc:sldChg chg="delSp modSp add mod">
        <pc:chgData name="Rautaporras Petteri" userId="d9004aa4-7491-43fa-b04f-4f6e300df2fa" providerId="ADAL" clId="{435E5D8F-F5B0-4CD5-A282-05A4D9844A2F}" dt="2021-04-26T07:02:49.626" v="1002" actId="27918"/>
        <pc:sldMkLst>
          <pc:docMk/>
          <pc:sldMk cId="616389290" sldId="2076137434"/>
        </pc:sldMkLst>
        <pc:spChg chg="mod">
          <ac:chgData name="Rautaporras Petteri" userId="d9004aa4-7491-43fa-b04f-4f6e300df2fa" providerId="ADAL" clId="{435E5D8F-F5B0-4CD5-A282-05A4D9844A2F}" dt="2021-04-25T10:20:49.137" v="259"/>
          <ac:spMkLst>
            <pc:docMk/>
            <pc:sldMk cId="616389290" sldId="2076137434"/>
            <ac:spMk id="2" creationId="{00000000-0000-0000-0000-000000000000}"/>
          </ac:spMkLst>
        </pc:spChg>
        <pc:spChg chg="del">
          <ac:chgData name="Rautaporras Petteri" userId="d9004aa4-7491-43fa-b04f-4f6e300df2fa" providerId="ADAL" clId="{435E5D8F-F5B0-4CD5-A282-05A4D9844A2F}" dt="2021-04-25T10:20:52.145" v="260" actId="478"/>
          <ac:spMkLst>
            <pc:docMk/>
            <pc:sldMk cId="616389290" sldId="2076137434"/>
            <ac:spMk id="26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5T10:22:14.277" v="264"/>
          <ac:graphicFrameMkLst>
            <pc:docMk/>
            <pc:sldMk cId="616389290" sldId="2076137434"/>
            <ac:graphicFrameMk id="25" creationId="{00000000-0000-0000-0000-000000000000}"/>
          </ac:graphicFrameMkLst>
        </pc:graphicFrameChg>
      </pc:sldChg>
      <pc:sldChg chg="delSp modSp add mod">
        <pc:chgData name="Rautaporras Petteri" userId="d9004aa4-7491-43fa-b04f-4f6e300df2fa" providerId="ADAL" clId="{435E5D8F-F5B0-4CD5-A282-05A4D9844A2F}" dt="2021-04-26T07:06:52.041" v="1006" actId="27918"/>
        <pc:sldMkLst>
          <pc:docMk/>
          <pc:sldMk cId="3005809879" sldId="2076137435"/>
        </pc:sldMkLst>
        <pc:spChg chg="mod">
          <ac:chgData name="Rautaporras Petteri" userId="d9004aa4-7491-43fa-b04f-4f6e300df2fa" providerId="ADAL" clId="{435E5D8F-F5B0-4CD5-A282-05A4D9844A2F}" dt="2021-04-25T10:22:46.742" v="266"/>
          <ac:spMkLst>
            <pc:docMk/>
            <pc:sldMk cId="3005809879" sldId="2076137435"/>
            <ac:spMk id="2" creationId="{00000000-0000-0000-0000-000000000000}"/>
          </ac:spMkLst>
        </pc:spChg>
        <pc:spChg chg="del">
          <ac:chgData name="Rautaporras Petteri" userId="d9004aa4-7491-43fa-b04f-4f6e300df2fa" providerId="ADAL" clId="{435E5D8F-F5B0-4CD5-A282-05A4D9844A2F}" dt="2021-04-25T10:22:54.676" v="267" actId="478"/>
          <ac:spMkLst>
            <pc:docMk/>
            <pc:sldMk cId="3005809879" sldId="2076137435"/>
            <ac:spMk id="26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5T10:23:48.782" v="271"/>
          <ac:graphicFrameMkLst>
            <pc:docMk/>
            <pc:sldMk cId="3005809879" sldId="2076137435"/>
            <ac:graphicFrameMk id="25" creationId="{00000000-0000-0000-0000-000000000000}"/>
          </ac:graphicFrameMkLst>
        </pc:graphicFrameChg>
      </pc:sldChg>
      <pc:sldChg chg="delSp modSp add mod">
        <pc:chgData name="Rautaporras Petteri" userId="d9004aa4-7491-43fa-b04f-4f6e300df2fa" providerId="ADAL" clId="{435E5D8F-F5B0-4CD5-A282-05A4D9844A2F}" dt="2021-04-27T04:48:16.451" v="1032"/>
        <pc:sldMkLst>
          <pc:docMk/>
          <pc:sldMk cId="2573698252" sldId="2076137436"/>
        </pc:sldMkLst>
        <pc:spChg chg="mod">
          <ac:chgData name="Rautaporras Petteri" userId="d9004aa4-7491-43fa-b04f-4f6e300df2fa" providerId="ADAL" clId="{435E5D8F-F5B0-4CD5-A282-05A4D9844A2F}" dt="2021-04-25T10:24:58.030" v="273"/>
          <ac:spMkLst>
            <pc:docMk/>
            <pc:sldMk cId="2573698252" sldId="2076137436"/>
            <ac:spMk id="2" creationId="{00000000-0000-0000-0000-000000000000}"/>
          </ac:spMkLst>
        </pc:spChg>
        <pc:spChg chg="del">
          <ac:chgData name="Rautaporras Petteri" userId="d9004aa4-7491-43fa-b04f-4f6e300df2fa" providerId="ADAL" clId="{435E5D8F-F5B0-4CD5-A282-05A4D9844A2F}" dt="2021-04-25T10:25:05.779" v="274" actId="478"/>
          <ac:spMkLst>
            <pc:docMk/>
            <pc:sldMk cId="2573698252" sldId="2076137436"/>
            <ac:spMk id="26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7T04:48:16.451" v="1032"/>
          <ac:graphicFrameMkLst>
            <pc:docMk/>
            <pc:sldMk cId="2573698252" sldId="2076137436"/>
            <ac:graphicFrameMk id="25" creationId="{00000000-0000-0000-0000-000000000000}"/>
          </ac:graphicFrameMkLst>
        </pc:graphicFrameChg>
      </pc:sldChg>
      <pc:sldChg chg="addSp delSp modSp add mod">
        <pc:chgData name="Rautaporras Petteri" userId="d9004aa4-7491-43fa-b04f-4f6e300df2fa" providerId="ADAL" clId="{435E5D8F-F5B0-4CD5-A282-05A4D9844A2F}" dt="2021-04-26T07:18:13.757" v="1014" actId="27918"/>
        <pc:sldMkLst>
          <pc:docMk/>
          <pc:sldMk cId="3105830212" sldId="2076137437"/>
        </pc:sldMkLst>
        <pc:spChg chg="mod">
          <ac:chgData name="Rautaporras Petteri" userId="d9004aa4-7491-43fa-b04f-4f6e300df2fa" providerId="ADAL" clId="{435E5D8F-F5B0-4CD5-A282-05A4D9844A2F}" dt="2021-04-25T10:31:13.874" v="284"/>
          <ac:spMkLst>
            <pc:docMk/>
            <pc:sldMk cId="3105830212" sldId="2076137437"/>
            <ac:spMk id="2" creationId="{00000000-0000-0000-0000-000000000000}"/>
          </ac:spMkLst>
        </pc:spChg>
        <pc:spChg chg="mod">
          <ac:chgData name="Rautaporras Petteri" userId="d9004aa4-7491-43fa-b04f-4f6e300df2fa" providerId="ADAL" clId="{435E5D8F-F5B0-4CD5-A282-05A4D9844A2F}" dt="2021-04-25T10:33:32.468" v="298" actId="1076"/>
          <ac:spMkLst>
            <pc:docMk/>
            <pc:sldMk cId="3105830212" sldId="2076137437"/>
            <ac:spMk id="26" creationId="{00000000-0000-0000-0000-000000000000}"/>
          </ac:spMkLst>
        </pc:spChg>
        <pc:graphicFrameChg chg="add mod">
          <ac:chgData name="Rautaporras Petteri" userId="d9004aa4-7491-43fa-b04f-4f6e300df2fa" providerId="ADAL" clId="{435E5D8F-F5B0-4CD5-A282-05A4D9844A2F}" dt="2021-04-25T10:33:29.961" v="297" actId="1076"/>
          <ac:graphicFrameMkLst>
            <pc:docMk/>
            <pc:sldMk cId="3105830212" sldId="2076137437"/>
            <ac:graphicFrameMk id="13" creationId="{72A86167-D5BD-4726-B1B9-B713E6D1CFA0}"/>
          </ac:graphicFrameMkLst>
        </pc:graphicFrameChg>
        <pc:graphicFrameChg chg="del">
          <ac:chgData name="Rautaporras Petteri" userId="d9004aa4-7491-43fa-b04f-4f6e300df2fa" providerId="ADAL" clId="{435E5D8F-F5B0-4CD5-A282-05A4D9844A2F}" dt="2021-04-25T10:33:22.456" v="295" actId="478"/>
          <ac:graphicFrameMkLst>
            <pc:docMk/>
            <pc:sldMk cId="3105830212" sldId="2076137437"/>
            <ac:graphicFrameMk id="25" creationId="{00000000-0000-0000-0000-000000000000}"/>
          </ac:graphicFrameMkLst>
        </pc:graphicFrameChg>
      </pc:sldChg>
      <pc:sldChg chg="delSp modSp add mod">
        <pc:chgData name="Rautaporras Petteri" userId="d9004aa4-7491-43fa-b04f-4f6e300df2fa" providerId="ADAL" clId="{435E5D8F-F5B0-4CD5-A282-05A4D9844A2F}" dt="2021-04-26T07:05:23.021" v="1004" actId="27918"/>
        <pc:sldMkLst>
          <pc:docMk/>
          <pc:sldMk cId="1512936188" sldId="2076137438"/>
        </pc:sldMkLst>
        <pc:spChg chg="mod">
          <ac:chgData name="Rautaporras Petteri" userId="d9004aa4-7491-43fa-b04f-4f6e300df2fa" providerId="ADAL" clId="{435E5D8F-F5B0-4CD5-A282-05A4D9844A2F}" dt="2021-04-25T10:39:24.441" v="363"/>
          <ac:spMkLst>
            <pc:docMk/>
            <pc:sldMk cId="1512936188" sldId="2076137438"/>
            <ac:spMk id="2" creationId="{00000000-0000-0000-0000-000000000000}"/>
          </ac:spMkLst>
        </pc:spChg>
        <pc:spChg chg="mod">
          <ac:chgData name="Rautaporras Petteri" userId="d9004aa4-7491-43fa-b04f-4f6e300df2fa" providerId="ADAL" clId="{435E5D8F-F5B0-4CD5-A282-05A4D9844A2F}" dt="2021-04-25T10:45:04.225" v="390" actId="20577"/>
          <ac:spMkLst>
            <pc:docMk/>
            <pc:sldMk cId="1512936188" sldId="2076137438"/>
            <ac:spMk id="7" creationId="{00000000-0000-0000-0000-000000000000}"/>
          </ac:spMkLst>
        </pc:spChg>
        <pc:spChg chg="del">
          <ac:chgData name="Rautaporras Petteri" userId="d9004aa4-7491-43fa-b04f-4f6e300df2fa" providerId="ADAL" clId="{435E5D8F-F5B0-4CD5-A282-05A4D9844A2F}" dt="2021-04-25T10:40:35.009" v="367" actId="478"/>
          <ac:spMkLst>
            <pc:docMk/>
            <pc:sldMk cId="1512936188" sldId="2076137438"/>
            <ac:spMk id="12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5T10:40:40.129" v="368"/>
          <ac:graphicFrameMkLst>
            <pc:docMk/>
            <pc:sldMk cId="1512936188" sldId="2076137438"/>
            <ac:graphicFrameMk id="11" creationId="{00000000-0000-0000-0000-000000000000}"/>
          </ac:graphicFrameMkLst>
        </pc:graphicFrameChg>
      </pc:sldChg>
      <pc:sldChg chg="delSp modSp add mod">
        <pc:chgData name="Rautaporras Petteri" userId="d9004aa4-7491-43fa-b04f-4f6e300df2fa" providerId="ADAL" clId="{435E5D8F-F5B0-4CD5-A282-05A4D9844A2F}" dt="2021-04-26T07:08:21.096" v="1008" actId="27918"/>
        <pc:sldMkLst>
          <pc:docMk/>
          <pc:sldMk cId="1445491431" sldId="2076137439"/>
        </pc:sldMkLst>
        <pc:spChg chg="mod">
          <ac:chgData name="Rautaporras Petteri" userId="d9004aa4-7491-43fa-b04f-4f6e300df2fa" providerId="ADAL" clId="{435E5D8F-F5B0-4CD5-A282-05A4D9844A2F}" dt="2021-04-25T10:41:26.015" v="371" actId="20577"/>
          <ac:spMkLst>
            <pc:docMk/>
            <pc:sldMk cId="1445491431" sldId="2076137439"/>
            <ac:spMk id="2" creationId="{00000000-0000-0000-0000-000000000000}"/>
          </ac:spMkLst>
        </pc:spChg>
        <pc:spChg chg="mod">
          <ac:chgData name="Rautaporras Petteri" userId="d9004aa4-7491-43fa-b04f-4f6e300df2fa" providerId="ADAL" clId="{435E5D8F-F5B0-4CD5-A282-05A4D9844A2F}" dt="2021-04-25T10:44:59.421" v="388" actId="20577"/>
          <ac:spMkLst>
            <pc:docMk/>
            <pc:sldMk cId="1445491431" sldId="2076137439"/>
            <ac:spMk id="7" creationId="{00000000-0000-0000-0000-000000000000}"/>
          </ac:spMkLst>
        </pc:spChg>
        <pc:spChg chg="del">
          <ac:chgData name="Rautaporras Petteri" userId="d9004aa4-7491-43fa-b04f-4f6e300df2fa" providerId="ADAL" clId="{435E5D8F-F5B0-4CD5-A282-05A4D9844A2F}" dt="2021-04-25T10:41:32.331" v="372" actId="478"/>
          <ac:spMkLst>
            <pc:docMk/>
            <pc:sldMk cId="1445491431" sldId="2076137439"/>
            <ac:spMk id="12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5T10:42:49.368" v="376"/>
          <ac:graphicFrameMkLst>
            <pc:docMk/>
            <pc:sldMk cId="1445491431" sldId="2076137439"/>
            <ac:graphicFrameMk id="11" creationId="{00000000-0000-0000-0000-000000000000}"/>
          </ac:graphicFrameMkLst>
        </pc:graphicFrameChg>
      </pc:sldChg>
      <pc:sldChg chg="delSp modSp add mod">
        <pc:chgData name="Rautaporras Petteri" userId="d9004aa4-7491-43fa-b04f-4f6e300df2fa" providerId="ADAL" clId="{435E5D8F-F5B0-4CD5-A282-05A4D9844A2F}" dt="2021-04-27T04:49:21.356" v="1038"/>
        <pc:sldMkLst>
          <pc:docMk/>
          <pc:sldMk cId="548278419" sldId="2076137440"/>
        </pc:sldMkLst>
        <pc:spChg chg="mod">
          <ac:chgData name="Rautaporras Petteri" userId="d9004aa4-7491-43fa-b04f-4f6e300df2fa" providerId="ADAL" clId="{435E5D8F-F5B0-4CD5-A282-05A4D9844A2F}" dt="2021-04-25T10:43:23.841" v="378"/>
          <ac:spMkLst>
            <pc:docMk/>
            <pc:sldMk cId="548278419" sldId="2076137440"/>
            <ac:spMk id="2" creationId="{00000000-0000-0000-0000-000000000000}"/>
          </ac:spMkLst>
        </pc:spChg>
        <pc:spChg chg="mod">
          <ac:chgData name="Rautaporras Petteri" userId="d9004aa4-7491-43fa-b04f-4f6e300df2fa" providerId="ADAL" clId="{435E5D8F-F5B0-4CD5-A282-05A4D9844A2F}" dt="2021-04-25T10:44:36.104" v="385" actId="20577"/>
          <ac:spMkLst>
            <pc:docMk/>
            <pc:sldMk cId="548278419" sldId="2076137440"/>
            <ac:spMk id="7" creationId="{00000000-0000-0000-0000-000000000000}"/>
          </ac:spMkLst>
        </pc:spChg>
        <pc:spChg chg="del">
          <ac:chgData name="Rautaporras Petteri" userId="d9004aa4-7491-43fa-b04f-4f6e300df2fa" providerId="ADAL" clId="{435E5D8F-F5B0-4CD5-A282-05A4D9844A2F}" dt="2021-04-25T10:43:38.036" v="380" actId="478"/>
          <ac:spMkLst>
            <pc:docMk/>
            <pc:sldMk cId="548278419" sldId="2076137440"/>
            <ac:spMk id="12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7T04:49:21.356" v="1038"/>
          <ac:graphicFrameMkLst>
            <pc:docMk/>
            <pc:sldMk cId="548278419" sldId="2076137440"/>
            <ac:graphicFrameMk id="11" creationId="{00000000-0000-0000-0000-000000000000}"/>
          </ac:graphicFrameMkLst>
        </pc:graphicFrameChg>
      </pc:sldChg>
      <pc:sldChg chg="addSp delSp modSp add mod">
        <pc:chgData name="Rautaporras Petteri" userId="d9004aa4-7491-43fa-b04f-4f6e300df2fa" providerId="ADAL" clId="{435E5D8F-F5B0-4CD5-A282-05A4D9844A2F}" dt="2021-04-26T07:19:55.839" v="1016" actId="27918"/>
        <pc:sldMkLst>
          <pc:docMk/>
          <pc:sldMk cId="2080301044" sldId="2076137441"/>
        </pc:sldMkLst>
        <pc:spChg chg="mod">
          <ac:chgData name="Rautaporras Petteri" userId="d9004aa4-7491-43fa-b04f-4f6e300df2fa" providerId="ADAL" clId="{435E5D8F-F5B0-4CD5-A282-05A4D9844A2F}" dt="2021-04-25T10:45:48.151" v="395"/>
          <ac:spMkLst>
            <pc:docMk/>
            <pc:sldMk cId="2080301044" sldId="2076137441"/>
            <ac:spMk id="2" creationId="{00000000-0000-0000-0000-000000000000}"/>
          </ac:spMkLst>
        </pc:spChg>
        <pc:spChg chg="mod">
          <ac:chgData name="Rautaporras Petteri" userId="d9004aa4-7491-43fa-b04f-4f6e300df2fa" providerId="ADAL" clId="{435E5D8F-F5B0-4CD5-A282-05A4D9844A2F}" dt="2021-04-25T10:45:21.603" v="394" actId="20577"/>
          <ac:spMkLst>
            <pc:docMk/>
            <pc:sldMk cId="2080301044" sldId="2076137441"/>
            <ac:spMk id="7" creationId="{00000000-0000-0000-0000-000000000000}"/>
          </ac:spMkLst>
        </pc:spChg>
        <pc:spChg chg="mod">
          <ac:chgData name="Rautaporras Petteri" userId="d9004aa4-7491-43fa-b04f-4f6e300df2fa" providerId="ADAL" clId="{435E5D8F-F5B0-4CD5-A282-05A4D9844A2F}" dt="2021-04-25T10:48:55.855" v="415" actId="1076"/>
          <ac:spMkLst>
            <pc:docMk/>
            <pc:sldMk cId="2080301044" sldId="2076137441"/>
            <ac:spMk id="12" creationId="{00000000-0000-0000-0000-000000000000}"/>
          </ac:spMkLst>
        </pc:spChg>
        <pc:graphicFrameChg chg="mod">
          <ac:chgData name="Rautaporras Petteri" userId="d9004aa4-7491-43fa-b04f-4f6e300df2fa" providerId="ADAL" clId="{435E5D8F-F5B0-4CD5-A282-05A4D9844A2F}" dt="2021-04-25T10:49:42.894" v="417"/>
          <ac:graphicFrameMkLst>
            <pc:docMk/>
            <pc:sldMk cId="2080301044" sldId="2076137441"/>
            <ac:graphicFrameMk id="8" creationId="{00000000-0000-0000-0000-000000000000}"/>
          </ac:graphicFrameMkLst>
        </pc:graphicFrameChg>
        <pc:graphicFrameChg chg="del">
          <ac:chgData name="Rautaporras Petteri" userId="d9004aa4-7491-43fa-b04f-4f6e300df2fa" providerId="ADAL" clId="{435E5D8F-F5B0-4CD5-A282-05A4D9844A2F}" dt="2021-04-25T10:48:02.572" v="406" actId="478"/>
          <ac:graphicFrameMkLst>
            <pc:docMk/>
            <pc:sldMk cId="2080301044" sldId="2076137441"/>
            <ac:graphicFrameMk id="11" creationId="{00000000-0000-0000-0000-000000000000}"/>
          </ac:graphicFrameMkLst>
        </pc:graphicFrameChg>
        <pc:graphicFrameChg chg="add mod">
          <ac:chgData name="Rautaporras Petteri" userId="d9004aa4-7491-43fa-b04f-4f6e300df2fa" providerId="ADAL" clId="{435E5D8F-F5B0-4CD5-A282-05A4D9844A2F}" dt="2021-04-25T10:48:11.510" v="408" actId="1076"/>
          <ac:graphicFrameMkLst>
            <pc:docMk/>
            <pc:sldMk cId="2080301044" sldId="2076137441"/>
            <ac:graphicFrameMk id="15" creationId="{55A23630-3A25-4A46-B3EC-C25E3B34ED51}"/>
          </ac:graphicFrameMkLst>
        </pc:graphicFrameChg>
      </pc:sldChg>
      <pc:sldChg chg="add">
        <pc:chgData name="Rautaporras Petteri" userId="d9004aa4-7491-43fa-b04f-4f6e300df2fa" providerId="ADAL" clId="{435E5D8F-F5B0-4CD5-A282-05A4D9844A2F}" dt="2021-04-27T04:45:50.852" v="1021"/>
        <pc:sldMkLst>
          <pc:docMk/>
          <pc:sldMk cId="3964838767" sldId="2076137442"/>
        </pc:sldMkLst>
      </pc:sldChg>
    </pc:docChg>
  </pc:docChgLst>
  <pc:docChgLst>
    <pc:chgData name="Rautaporras Petteri" userId="81ae4bc9-51ec-4b09-af2d-f08f9486593f" providerId="ADAL" clId="{C6AB9B68-BC35-48B8-97E0-8D42051183DF}"/>
    <pc:docChg chg="undo custSel addSld delSld modSld">
      <pc:chgData name="Rautaporras Petteri" userId="81ae4bc9-51ec-4b09-af2d-f08f9486593f" providerId="ADAL" clId="{C6AB9B68-BC35-48B8-97E0-8D42051183DF}" dt="2023-10-31T07:42:18.476" v="801"/>
      <pc:docMkLst>
        <pc:docMk/>
      </pc:docMkLst>
      <pc:sldChg chg="modSp mod">
        <pc:chgData name="Rautaporras Petteri" userId="81ae4bc9-51ec-4b09-af2d-f08f9486593f" providerId="ADAL" clId="{C6AB9B68-BC35-48B8-97E0-8D42051183DF}" dt="2023-10-29T18:55:35.750" v="529" actId="20577"/>
        <pc:sldMkLst>
          <pc:docMk/>
          <pc:sldMk cId="3646882213" sldId="261"/>
        </pc:sldMkLst>
        <pc:spChg chg="mod">
          <ac:chgData name="Rautaporras Petteri" userId="81ae4bc9-51ec-4b09-af2d-f08f9486593f" providerId="ADAL" clId="{C6AB9B68-BC35-48B8-97E0-8D42051183DF}" dt="2023-10-29T18:55:35.750" v="529" actId="20577"/>
          <ac:spMkLst>
            <pc:docMk/>
            <pc:sldMk cId="3646882213" sldId="261"/>
            <ac:spMk id="2" creationId="{00000000-0000-0000-0000-000000000000}"/>
          </ac:spMkLst>
        </pc:spChg>
        <pc:graphicFrameChg chg="mod">
          <ac:chgData name="Rautaporras Petteri" userId="81ae4bc9-51ec-4b09-af2d-f08f9486593f" providerId="ADAL" clId="{C6AB9B68-BC35-48B8-97E0-8D42051183DF}" dt="2023-10-29T18:52:32.771" v="497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Rautaporras Petteri" userId="81ae4bc9-51ec-4b09-af2d-f08f9486593f" providerId="ADAL" clId="{C6AB9B68-BC35-48B8-97E0-8D42051183DF}" dt="2023-10-29T18:52:34.530" v="499"/>
        <pc:sldMkLst>
          <pc:docMk/>
          <pc:sldMk cId="2558427506" sldId="276"/>
        </pc:sldMkLst>
        <pc:graphicFrameChg chg="mod">
          <ac:chgData name="Rautaporras Petteri" userId="81ae4bc9-51ec-4b09-af2d-f08f9486593f" providerId="ADAL" clId="{C6AB9B68-BC35-48B8-97E0-8D42051183DF}" dt="2023-10-29T18:52:34.530" v="499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C6AB9B68-BC35-48B8-97E0-8D42051183DF}" dt="2023-10-29T18:52:34.025" v="498"/>
        <pc:sldMkLst>
          <pc:docMk/>
          <pc:sldMk cId="234392101" sldId="283"/>
        </pc:sldMkLst>
        <pc:graphicFrameChg chg="mod">
          <ac:chgData name="Rautaporras Petteri" userId="81ae4bc9-51ec-4b09-af2d-f08f9486593f" providerId="ADAL" clId="{C6AB9B68-BC35-48B8-97E0-8D42051183DF}" dt="2023-10-29T18:52:34.025" v="498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Rautaporras Petteri" userId="81ae4bc9-51ec-4b09-af2d-f08f9486593f" providerId="ADAL" clId="{C6AB9B68-BC35-48B8-97E0-8D42051183DF}" dt="2023-10-29T18:52:34.942" v="500"/>
        <pc:sldMkLst>
          <pc:docMk/>
          <pc:sldMk cId="536686186" sldId="285"/>
        </pc:sldMkLst>
        <pc:graphicFrameChg chg="mod">
          <ac:chgData name="Rautaporras Petteri" userId="81ae4bc9-51ec-4b09-af2d-f08f9486593f" providerId="ADAL" clId="{C6AB9B68-BC35-48B8-97E0-8D42051183DF}" dt="2023-10-29T18:52:34.942" v="500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 mod setBg">
        <pc:chgData name="Rautaporras Petteri" userId="81ae4bc9-51ec-4b09-af2d-f08f9486593f" providerId="ADAL" clId="{C6AB9B68-BC35-48B8-97E0-8D42051183DF}" dt="2023-10-31T07:30:03.626" v="781" actId="27918"/>
        <pc:sldMkLst>
          <pc:docMk/>
          <pc:sldMk cId="1883353922" sldId="1049"/>
        </pc:sldMkLst>
        <pc:spChg chg="mod">
          <ac:chgData name="Rautaporras Petteri" userId="81ae4bc9-51ec-4b09-af2d-f08f9486593f" providerId="ADAL" clId="{C6AB9B68-BC35-48B8-97E0-8D42051183DF}" dt="2023-10-27T07:31:25.898" v="67"/>
          <ac:spMkLst>
            <pc:docMk/>
            <pc:sldMk cId="1883353922" sldId="1049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C6AB9B68-BC35-48B8-97E0-8D42051183DF}" dt="2023-10-28T09:18:39.210" v="263"/>
          <ac:graphicFrameMkLst>
            <pc:docMk/>
            <pc:sldMk cId="1883353922" sldId="1049"/>
            <ac:graphicFrameMk id="8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C6AB9B68-BC35-48B8-97E0-8D42051183DF}" dt="2023-10-28T09:17:33.065" v="228" actId="20577"/>
          <ac:graphicFrameMkLst>
            <pc:docMk/>
            <pc:sldMk cId="1883353922" sldId="1049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C6AB9B68-BC35-48B8-97E0-8D42051183DF}" dt="2023-10-27T07:32:54.482" v="89" actId="14100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C6AB9B68-BC35-48B8-97E0-8D42051183DF}" dt="2023-10-31T07:22:15.063" v="775" actId="27918"/>
        <pc:sldMkLst>
          <pc:docMk/>
          <pc:sldMk cId="1255078131" sldId="1051"/>
        </pc:sldMkLst>
        <pc:spChg chg="mod">
          <ac:chgData name="Rautaporras Petteri" userId="81ae4bc9-51ec-4b09-af2d-f08f9486593f" providerId="ADAL" clId="{C6AB9B68-BC35-48B8-97E0-8D42051183DF}" dt="2023-10-27T07:28:46.819" v="36" actId="20577"/>
          <ac:spMkLst>
            <pc:docMk/>
            <pc:sldMk cId="1255078131" sldId="1051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C6AB9B68-BC35-48B8-97E0-8D42051183DF}" dt="2023-10-27T07:27:52.561" v="18" actId="14100"/>
          <ac:graphicFrameMkLst>
            <pc:docMk/>
            <pc:sldMk cId="1255078131" sldId="1051"/>
            <ac:graphicFrameMk id="10" creationId="{CD03F6E4-A1DB-4839-B471-E329EB65AB8B}"/>
          </ac:graphicFrameMkLst>
        </pc:graphicFrameChg>
      </pc:sldChg>
      <pc:sldChg chg="modSp mod">
        <pc:chgData name="Rautaporras Petteri" userId="81ae4bc9-51ec-4b09-af2d-f08f9486593f" providerId="ADAL" clId="{C6AB9B68-BC35-48B8-97E0-8D42051183DF}" dt="2023-10-31T07:27:20.565" v="779" actId="27918"/>
        <pc:sldMkLst>
          <pc:docMk/>
          <pc:sldMk cId="3461487886" sldId="1065"/>
        </pc:sldMkLst>
        <pc:spChg chg="mod">
          <ac:chgData name="Rautaporras Petteri" userId="81ae4bc9-51ec-4b09-af2d-f08f9486593f" providerId="ADAL" clId="{C6AB9B68-BC35-48B8-97E0-8D42051183DF}" dt="2023-10-27T07:30:29.157" v="57" actId="20577"/>
          <ac:spMkLst>
            <pc:docMk/>
            <pc:sldMk cId="3461487886" sldId="1065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C6AB9B68-BC35-48B8-97E0-8D42051183DF}" dt="2023-10-28T09:40:31.319" v="389" actId="2057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C6AB9B68-BC35-48B8-97E0-8D42051183DF}" dt="2023-10-29T18:58:10.356" v="662" actId="20577"/>
        <pc:sldMkLst>
          <pc:docMk/>
          <pc:sldMk cId="2570435169" sldId="1106"/>
        </pc:sldMkLst>
        <pc:spChg chg="mod">
          <ac:chgData name="Rautaporras Petteri" userId="81ae4bc9-51ec-4b09-af2d-f08f9486593f" providerId="ADAL" clId="{C6AB9B68-BC35-48B8-97E0-8D42051183DF}" dt="2023-10-29T18:58:10.356" v="662" actId="20577"/>
          <ac:spMkLst>
            <pc:docMk/>
            <pc:sldMk cId="2570435169" sldId="1106"/>
            <ac:spMk id="2" creationId="{7A8D8436-3A0B-FB1F-ED09-125E85B5A587}"/>
          </ac:spMkLst>
        </pc:spChg>
        <pc:graphicFrameChg chg="mod">
          <ac:chgData name="Rautaporras Petteri" userId="81ae4bc9-51ec-4b09-af2d-f08f9486593f" providerId="ADAL" clId="{C6AB9B68-BC35-48B8-97E0-8D42051183DF}" dt="2023-10-29T18:52:32.062" v="495"/>
          <ac:graphicFrameMkLst>
            <pc:docMk/>
            <pc:sldMk cId="2570435169" sldId="1106"/>
            <ac:graphicFrameMk id="9" creationId="{E8600354-AE1F-7EF4-9EEA-D98DB388BE1F}"/>
          </ac:graphicFrameMkLst>
        </pc:graphicFrameChg>
      </pc:sldChg>
      <pc:sldChg chg="modSp mod">
        <pc:chgData name="Rautaporras Petteri" userId="81ae4bc9-51ec-4b09-af2d-f08f9486593f" providerId="ADAL" clId="{C6AB9B68-BC35-48B8-97E0-8D42051183DF}" dt="2023-10-29T18:58:37.251" v="720" actId="20577"/>
        <pc:sldMkLst>
          <pc:docMk/>
          <pc:sldMk cId="3588709971" sldId="1118"/>
        </pc:sldMkLst>
        <pc:spChg chg="mod">
          <ac:chgData name="Rautaporras Petteri" userId="81ae4bc9-51ec-4b09-af2d-f08f9486593f" providerId="ADAL" clId="{C6AB9B68-BC35-48B8-97E0-8D42051183DF}" dt="2023-10-29T18:58:37.251" v="720" actId="20577"/>
          <ac:spMkLst>
            <pc:docMk/>
            <pc:sldMk cId="3588709971" sldId="1118"/>
            <ac:spMk id="13" creationId="{7E75BD30-45EA-416E-8741-70B2B9911108}"/>
          </ac:spMkLst>
        </pc:spChg>
        <pc:graphicFrameChg chg="mod">
          <ac:chgData name="Rautaporras Petteri" userId="81ae4bc9-51ec-4b09-af2d-f08f9486593f" providerId="ADAL" clId="{C6AB9B68-BC35-48B8-97E0-8D42051183DF}" dt="2023-10-29T18:52:32.423" v="496"/>
          <ac:graphicFrameMkLst>
            <pc:docMk/>
            <pc:sldMk cId="3588709971" sldId="1118"/>
            <ac:graphicFrameMk id="9" creationId="{77D08159-59A8-4D26-8835-EADDC01FB2C4}"/>
          </ac:graphicFrameMkLst>
        </pc:graphicFrameChg>
      </pc:sldChg>
      <pc:sldChg chg="modSp mod">
        <pc:chgData name="Rautaporras Petteri" userId="81ae4bc9-51ec-4b09-af2d-f08f9486593f" providerId="ADAL" clId="{C6AB9B68-BC35-48B8-97E0-8D42051183DF}" dt="2023-10-31T07:31:39.555" v="783" actId="27918"/>
        <pc:sldMkLst>
          <pc:docMk/>
          <pc:sldMk cId="616389290" sldId="2076137434"/>
        </pc:sldMkLst>
        <pc:spChg chg="mod">
          <ac:chgData name="Rautaporras Petteri" userId="81ae4bc9-51ec-4b09-af2d-f08f9486593f" providerId="ADAL" clId="{C6AB9B68-BC35-48B8-97E0-8D42051183DF}" dt="2023-10-27T07:30:38.102" v="58"/>
          <ac:spMkLst>
            <pc:docMk/>
            <pc:sldMk cId="616389290" sldId="2076137434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C6AB9B68-BC35-48B8-97E0-8D42051183DF}" dt="2023-10-28T09:41:39.550" v="409" actId="20577"/>
          <ac:graphicFrameMkLst>
            <pc:docMk/>
            <pc:sldMk cId="616389290" sldId="2076137434"/>
            <ac:graphicFrameMk id="25" creationId="{00000000-0000-0000-0000-000000000000}"/>
          </ac:graphicFrameMkLst>
        </pc:graphicFrameChg>
      </pc:sldChg>
      <pc:sldChg chg="addSp delSp modSp mod">
        <pc:chgData name="Rautaporras Petteri" userId="81ae4bc9-51ec-4b09-af2d-f08f9486593f" providerId="ADAL" clId="{C6AB9B68-BC35-48B8-97E0-8D42051183DF}" dt="2023-10-31T07:33:41.436" v="787" actId="27918"/>
        <pc:sldMkLst>
          <pc:docMk/>
          <pc:sldMk cId="3005809879" sldId="2076137435"/>
        </pc:sldMkLst>
        <pc:spChg chg="mod">
          <ac:chgData name="Rautaporras Petteri" userId="81ae4bc9-51ec-4b09-af2d-f08f9486593f" providerId="ADAL" clId="{C6AB9B68-BC35-48B8-97E0-8D42051183DF}" dt="2023-10-27T07:30:41.917" v="59"/>
          <ac:spMkLst>
            <pc:docMk/>
            <pc:sldMk cId="3005809879" sldId="2076137435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C6AB9B68-BC35-48B8-97E0-8D42051183DF}" dt="2023-10-28T09:44:48.378" v="453" actId="20577"/>
          <ac:graphicFrameMkLst>
            <pc:docMk/>
            <pc:sldMk cId="3005809879" sldId="2076137435"/>
            <ac:graphicFrameMk id="25" creationId="{00000000-0000-0000-0000-000000000000}"/>
          </ac:graphicFrameMkLst>
        </pc:graphicFrameChg>
        <pc:cxnChg chg="add del mod">
          <ac:chgData name="Rautaporras Petteri" userId="81ae4bc9-51ec-4b09-af2d-f08f9486593f" providerId="ADAL" clId="{C6AB9B68-BC35-48B8-97E0-8D42051183DF}" dt="2023-10-28T09:43:40.365" v="424" actId="11529"/>
          <ac:cxnSpMkLst>
            <pc:docMk/>
            <pc:sldMk cId="3005809879" sldId="2076137435"/>
            <ac:cxnSpMk id="9" creationId="{E0896700-9B39-11C4-ABB3-E9537024C416}"/>
          </ac:cxnSpMkLst>
        </pc:cxnChg>
      </pc:sldChg>
      <pc:sldChg chg="modSp mod">
        <pc:chgData name="Rautaporras Petteri" userId="81ae4bc9-51ec-4b09-af2d-f08f9486593f" providerId="ADAL" clId="{C6AB9B68-BC35-48B8-97E0-8D42051183DF}" dt="2023-10-31T07:37:19.649" v="791" actId="27918"/>
        <pc:sldMkLst>
          <pc:docMk/>
          <pc:sldMk cId="2573698252" sldId="2076137436"/>
        </pc:sldMkLst>
        <pc:spChg chg="mod">
          <ac:chgData name="Rautaporras Petteri" userId="81ae4bc9-51ec-4b09-af2d-f08f9486593f" providerId="ADAL" clId="{C6AB9B68-BC35-48B8-97E0-8D42051183DF}" dt="2023-10-27T07:30:47.212" v="60"/>
          <ac:spMkLst>
            <pc:docMk/>
            <pc:sldMk cId="2573698252" sldId="2076137436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C6AB9B68-BC35-48B8-97E0-8D42051183DF}" dt="2023-10-28T09:47:02.960" v="474" actId="20577"/>
          <ac:graphicFrameMkLst>
            <pc:docMk/>
            <pc:sldMk cId="2573698252" sldId="2076137436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C6AB9B68-BC35-48B8-97E0-8D42051183DF}" dt="2023-10-31T07:39:56.435" v="795" actId="27918"/>
        <pc:sldMkLst>
          <pc:docMk/>
          <pc:sldMk cId="3105830212" sldId="2076137437"/>
        </pc:sldMkLst>
        <pc:spChg chg="mod">
          <ac:chgData name="Rautaporras Petteri" userId="81ae4bc9-51ec-4b09-af2d-f08f9486593f" providerId="ADAL" clId="{C6AB9B68-BC35-48B8-97E0-8D42051183DF}" dt="2023-10-27T07:30:51.546" v="61"/>
          <ac:spMkLst>
            <pc:docMk/>
            <pc:sldMk cId="3105830212" sldId="2076137437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C6AB9B68-BC35-48B8-97E0-8D42051183DF}" dt="2023-10-28T09:47:41.202" v="485" actId="20577"/>
          <ac:graphicFrameMkLst>
            <pc:docMk/>
            <pc:sldMk cId="3105830212" sldId="2076137437"/>
            <ac:graphicFrameMk id="13" creationId="{72A86167-D5BD-4726-B1B9-B713E6D1CFA0}"/>
          </ac:graphicFrameMkLst>
        </pc:graphicFrameChg>
      </pc:sldChg>
      <pc:sldChg chg="modSp mod">
        <pc:chgData name="Rautaporras Petteri" userId="81ae4bc9-51ec-4b09-af2d-f08f9486593f" providerId="ADAL" clId="{C6AB9B68-BC35-48B8-97E0-8D42051183DF}" dt="2023-10-31T07:32:31.268" v="785" actId="27918"/>
        <pc:sldMkLst>
          <pc:docMk/>
          <pc:sldMk cId="1512936188" sldId="2076137438"/>
        </pc:sldMkLst>
        <pc:spChg chg="mod">
          <ac:chgData name="Rautaporras Petteri" userId="81ae4bc9-51ec-4b09-af2d-f08f9486593f" providerId="ADAL" clId="{C6AB9B68-BC35-48B8-97E0-8D42051183DF}" dt="2023-10-27T07:31:21.288" v="66"/>
          <ac:spMkLst>
            <pc:docMk/>
            <pc:sldMk cId="1512936188" sldId="2076137438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C6AB9B68-BC35-48B8-97E0-8D42051183DF}" dt="2023-10-27T07:33:17.146" v="93" actId="14100"/>
          <ac:graphicFrameMkLst>
            <pc:docMk/>
            <pc:sldMk cId="1512936188" sldId="2076137438"/>
            <ac:graphicFrameMk id="6" creationId="{FE6168A2-CFDC-F5EF-B2FF-DEDAD4BE3F18}"/>
          </ac:graphicFrameMkLst>
        </pc:graphicFrameChg>
        <pc:graphicFrameChg chg="mod">
          <ac:chgData name="Rautaporras Petteri" userId="81ae4bc9-51ec-4b09-af2d-f08f9486593f" providerId="ADAL" clId="{C6AB9B68-BC35-48B8-97E0-8D42051183DF}" dt="2023-10-28T09:22:26.459" v="317"/>
          <ac:graphicFrameMkLst>
            <pc:docMk/>
            <pc:sldMk cId="1512936188" sldId="2076137438"/>
            <ac:graphicFrameMk id="8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C6AB9B68-BC35-48B8-97E0-8D42051183DF}" dt="2023-10-28T09:20:34.856" v="288" actId="20577"/>
          <ac:graphicFrameMkLst>
            <pc:docMk/>
            <pc:sldMk cId="1512936188" sldId="2076137438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C6AB9B68-BC35-48B8-97E0-8D42051183DF}" dt="2023-10-31T07:34:28.062" v="789" actId="27918"/>
        <pc:sldMkLst>
          <pc:docMk/>
          <pc:sldMk cId="1445491431" sldId="2076137439"/>
        </pc:sldMkLst>
        <pc:spChg chg="mod">
          <ac:chgData name="Rautaporras Petteri" userId="81ae4bc9-51ec-4b09-af2d-f08f9486593f" providerId="ADAL" clId="{C6AB9B68-BC35-48B8-97E0-8D42051183DF}" dt="2023-10-27T07:31:18.363" v="65"/>
          <ac:spMkLst>
            <pc:docMk/>
            <pc:sldMk cId="1445491431" sldId="2076137439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C6AB9B68-BC35-48B8-97E0-8D42051183DF}" dt="2023-10-27T07:33:38.674" v="97" actId="14100"/>
          <ac:graphicFrameMkLst>
            <pc:docMk/>
            <pc:sldMk cId="1445491431" sldId="2076137439"/>
            <ac:graphicFrameMk id="6" creationId="{24A5038C-172E-97A3-E22A-A96CC5E582CF}"/>
          </ac:graphicFrameMkLst>
        </pc:graphicFrameChg>
        <pc:graphicFrameChg chg="mod">
          <ac:chgData name="Rautaporras Petteri" userId="81ae4bc9-51ec-4b09-af2d-f08f9486593f" providerId="ADAL" clId="{C6AB9B68-BC35-48B8-97E0-8D42051183DF}" dt="2023-10-28T09:22:48.395" v="325"/>
          <ac:graphicFrameMkLst>
            <pc:docMk/>
            <pc:sldMk cId="1445491431" sldId="2076137439"/>
            <ac:graphicFrameMk id="8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C6AB9B68-BC35-48B8-97E0-8D42051183DF}" dt="2023-10-28T09:21:58.790" v="309" actId="20577"/>
          <ac:graphicFrameMkLst>
            <pc:docMk/>
            <pc:sldMk cId="1445491431" sldId="2076137439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C6AB9B68-BC35-48B8-97E0-8D42051183DF}" dt="2023-10-31T07:38:41.956" v="793" actId="27918"/>
        <pc:sldMkLst>
          <pc:docMk/>
          <pc:sldMk cId="548278419" sldId="2076137440"/>
        </pc:sldMkLst>
        <pc:spChg chg="mod">
          <ac:chgData name="Rautaporras Petteri" userId="81ae4bc9-51ec-4b09-af2d-f08f9486593f" providerId="ADAL" clId="{C6AB9B68-BC35-48B8-97E0-8D42051183DF}" dt="2023-10-27T07:31:14.376" v="64"/>
          <ac:spMkLst>
            <pc:docMk/>
            <pc:sldMk cId="548278419" sldId="2076137440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C6AB9B68-BC35-48B8-97E0-8D42051183DF}" dt="2023-10-27T07:33:55.866" v="101" actId="14100"/>
          <ac:graphicFrameMkLst>
            <pc:docMk/>
            <pc:sldMk cId="548278419" sldId="2076137440"/>
            <ac:graphicFrameMk id="6" creationId="{DE057B59-8B2A-44A1-0384-C8EDB42F4E12}"/>
          </ac:graphicFrameMkLst>
        </pc:graphicFrameChg>
        <pc:graphicFrameChg chg="mod">
          <ac:chgData name="Rautaporras Petteri" userId="81ae4bc9-51ec-4b09-af2d-f08f9486593f" providerId="ADAL" clId="{C6AB9B68-BC35-48B8-97E0-8D42051183DF}" dt="2023-10-28T09:24:05.589" v="338"/>
          <ac:graphicFrameMkLst>
            <pc:docMk/>
            <pc:sldMk cId="548278419" sldId="2076137440"/>
            <ac:graphicFrameMk id="8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C6AB9B68-BC35-48B8-97E0-8D42051183DF}" dt="2023-10-28T09:24:41.046" v="351" actId="20577"/>
          <ac:graphicFrameMkLst>
            <pc:docMk/>
            <pc:sldMk cId="548278419" sldId="2076137440"/>
            <ac:graphicFrameMk id="11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C6AB9B68-BC35-48B8-97E0-8D42051183DF}" dt="2023-10-31T07:42:18.476" v="801"/>
        <pc:sldMkLst>
          <pc:docMk/>
          <pc:sldMk cId="2080301044" sldId="2076137441"/>
        </pc:sldMkLst>
        <pc:spChg chg="mod">
          <ac:chgData name="Rautaporras Petteri" userId="81ae4bc9-51ec-4b09-af2d-f08f9486593f" providerId="ADAL" clId="{C6AB9B68-BC35-48B8-97E0-8D42051183DF}" dt="2023-10-27T07:31:08.434" v="63" actId="20577"/>
          <ac:spMkLst>
            <pc:docMk/>
            <pc:sldMk cId="2080301044" sldId="2076137441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C6AB9B68-BC35-48B8-97E0-8D42051183DF}" dt="2023-10-27T07:34:09.890" v="106" actId="14100"/>
          <ac:graphicFrameMkLst>
            <pc:docMk/>
            <pc:sldMk cId="2080301044" sldId="2076137441"/>
            <ac:graphicFrameMk id="6" creationId="{64946976-DD12-9515-E9AD-A095AF47943D}"/>
          </ac:graphicFrameMkLst>
        </pc:graphicFrameChg>
        <pc:graphicFrameChg chg="mod">
          <ac:chgData name="Rautaporras Petteri" userId="81ae4bc9-51ec-4b09-af2d-f08f9486593f" providerId="ADAL" clId="{C6AB9B68-BC35-48B8-97E0-8D42051183DF}" dt="2023-10-31T07:42:18.476" v="801"/>
          <ac:graphicFrameMkLst>
            <pc:docMk/>
            <pc:sldMk cId="2080301044" sldId="2076137441"/>
            <ac:graphicFrameMk id="8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C6AB9B68-BC35-48B8-97E0-8D42051183DF}" dt="2023-10-28T09:25:38.661" v="364" actId="20577"/>
          <ac:graphicFrameMkLst>
            <pc:docMk/>
            <pc:sldMk cId="2080301044" sldId="2076137441"/>
            <ac:graphicFrameMk id="15" creationId="{55A23630-3A25-4A46-B3EC-C25E3B34ED51}"/>
          </ac:graphicFrameMkLst>
        </pc:graphicFrameChg>
      </pc:sldChg>
      <pc:sldChg chg="modSp add del mod">
        <pc:chgData name="Rautaporras Petteri" userId="81ae4bc9-51ec-4b09-af2d-f08f9486593f" providerId="ADAL" clId="{C6AB9B68-BC35-48B8-97E0-8D42051183DF}" dt="2023-10-29T18:55:56.961" v="530" actId="47"/>
        <pc:sldMkLst>
          <pc:docMk/>
          <pc:sldMk cId="2667477272" sldId="2076137454"/>
        </pc:sldMkLst>
        <pc:spChg chg="mod">
          <ac:chgData name="Rautaporras Petteri" userId="81ae4bc9-51ec-4b09-af2d-f08f9486593f" providerId="ADAL" clId="{C6AB9B68-BC35-48B8-97E0-8D42051183DF}" dt="2023-10-27T14:43:39.897" v="201" actId="20577"/>
          <ac:spMkLst>
            <pc:docMk/>
            <pc:sldMk cId="2667477272" sldId="2076137454"/>
            <ac:spMk id="9" creationId="{44425203-2A44-4D66-809C-7A80E3AC73E6}"/>
          </ac:spMkLst>
        </pc:spChg>
      </pc:sldChg>
      <pc:sldChg chg="modSp del mod">
        <pc:chgData name="Rautaporras Petteri" userId="81ae4bc9-51ec-4b09-af2d-f08f9486593f" providerId="ADAL" clId="{C6AB9B68-BC35-48B8-97E0-8D42051183DF}" dt="2023-10-28T10:03:07.872" v="493" actId="47"/>
        <pc:sldMkLst>
          <pc:docMk/>
          <pc:sldMk cId="63797635" sldId="2076137455"/>
        </pc:sldMkLst>
        <pc:spChg chg="mod">
          <ac:chgData name="Rautaporras Petteri" userId="81ae4bc9-51ec-4b09-af2d-f08f9486593f" providerId="ADAL" clId="{C6AB9B68-BC35-48B8-97E0-8D42051183DF}" dt="2023-10-27T14:37:40.533" v="198" actId="20577"/>
          <ac:spMkLst>
            <pc:docMk/>
            <pc:sldMk cId="63797635" sldId="2076137455"/>
            <ac:spMk id="2" creationId="{00000000-0000-0000-0000-000000000000}"/>
          </ac:spMkLst>
        </pc:spChg>
      </pc:sldChg>
      <pc:sldChg chg="modSp add del mod">
        <pc:chgData name="Rautaporras Petteri" userId="81ae4bc9-51ec-4b09-af2d-f08f9486593f" providerId="ADAL" clId="{C6AB9B68-BC35-48B8-97E0-8D42051183DF}" dt="2023-10-31T07:23:47.351" v="777" actId="27918"/>
        <pc:sldMkLst>
          <pc:docMk/>
          <pc:sldMk cId="3353053294" sldId="2076137457"/>
        </pc:sldMkLst>
        <pc:spChg chg="mod">
          <ac:chgData name="Rautaporras Petteri" userId="81ae4bc9-51ec-4b09-af2d-f08f9486593f" providerId="ADAL" clId="{C6AB9B68-BC35-48B8-97E0-8D42051183DF}" dt="2023-10-29T18:56:06.422" v="531" actId="20577"/>
          <ac:spMkLst>
            <pc:docMk/>
            <pc:sldMk cId="3353053294" sldId="2076137457"/>
            <ac:spMk id="2" creationId="{00000000-0000-0000-0000-000000000000}"/>
          </ac:spMkLst>
        </pc:spChg>
      </pc:sldChg>
      <pc:sldChg chg="modSp mod">
        <pc:chgData name="Rautaporras Petteri" userId="81ae4bc9-51ec-4b09-af2d-f08f9486593f" providerId="ADAL" clId="{C6AB9B68-BC35-48B8-97E0-8D42051183DF}" dt="2023-10-31T07:13:12.660" v="769" actId="20577"/>
        <pc:sldMkLst>
          <pc:docMk/>
          <pc:sldMk cId="908907755" sldId="2076137459"/>
        </pc:sldMkLst>
        <pc:spChg chg="mod">
          <ac:chgData name="Rautaporras Petteri" userId="81ae4bc9-51ec-4b09-af2d-f08f9486593f" providerId="ADAL" clId="{C6AB9B68-BC35-48B8-97E0-8D42051183DF}" dt="2023-10-29T18:57:35.588" v="629" actId="20577"/>
          <ac:spMkLst>
            <pc:docMk/>
            <pc:sldMk cId="908907755" sldId="2076137459"/>
            <ac:spMk id="2" creationId="{81FD0014-CD75-481A-A3A6-860DE62B96CA}"/>
          </ac:spMkLst>
        </pc:spChg>
        <pc:spChg chg="mod">
          <ac:chgData name="Rautaporras Petteri" userId="81ae4bc9-51ec-4b09-af2d-f08f9486593f" providerId="ADAL" clId="{C6AB9B68-BC35-48B8-97E0-8D42051183DF}" dt="2023-10-31T07:13:12.660" v="769" actId="20577"/>
          <ac:spMkLst>
            <pc:docMk/>
            <pc:sldMk cId="908907755" sldId="2076137459"/>
            <ac:spMk id="7" creationId="{A550D66C-AA58-4B32-9253-8DB410D4438D}"/>
          </ac:spMkLst>
        </pc:spChg>
        <pc:graphicFrameChg chg="mod">
          <ac:chgData name="Rautaporras Petteri" userId="81ae4bc9-51ec-4b09-af2d-f08f9486593f" providerId="ADAL" clId="{C6AB9B68-BC35-48B8-97E0-8D42051183DF}" dt="2023-10-29T18:52:31.523" v="494"/>
          <ac:graphicFrameMkLst>
            <pc:docMk/>
            <pc:sldMk cId="908907755" sldId="2076137459"/>
            <ac:graphicFrameMk id="11" creationId="{3A23A9AF-CC98-4FBC-A917-DCD4B1F79E91}"/>
          </ac:graphicFrameMkLst>
        </pc:graphicFrameChg>
      </pc:sldChg>
      <pc:sldChg chg="addSp delSp modSp mod">
        <pc:chgData name="Rautaporras Petteri" userId="81ae4bc9-51ec-4b09-af2d-f08f9486593f" providerId="ADAL" clId="{C6AB9B68-BC35-48B8-97E0-8D42051183DF}" dt="2023-10-31T07:17:15.790" v="771" actId="27918"/>
        <pc:sldMkLst>
          <pc:docMk/>
          <pc:sldMk cId="3938644479" sldId="2076137465"/>
        </pc:sldMkLst>
        <pc:spChg chg="del mod">
          <ac:chgData name="Rautaporras Petteri" userId="81ae4bc9-51ec-4b09-af2d-f08f9486593f" providerId="ADAL" clId="{C6AB9B68-BC35-48B8-97E0-8D42051183DF}" dt="2023-10-29T18:59:18.264" v="750" actId="478"/>
          <ac:spMkLst>
            <pc:docMk/>
            <pc:sldMk cId="3938644479" sldId="2076137465"/>
            <ac:spMk id="2" creationId="{A6BA6934-E30C-4F12-AE1E-CFCC257F08A4}"/>
          </ac:spMkLst>
        </pc:spChg>
        <pc:spChg chg="add mod">
          <ac:chgData name="Rautaporras Petteri" userId="81ae4bc9-51ec-4b09-af2d-f08f9486593f" providerId="ADAL" clId="{C6AB9B68-BC35-48B8-97E0-8D42051183DF}" dt="2023-10-29T18:59:26.703" v="753" actId="20577"/>
          <ac:spMkLst>
            <pc:docMk/>
            <pc:sldMk cId="3938644479" sldId="2076137465"/>
            <ac:spMk id="8" creationId="{4F2E73D3-288A-E10D-BD19-58D622FF4BEC}"/>
          </ac:spMkLst>
        </pc:spChg>
      </pc:sldChg>
    </pc:docChg>
  </pc:docChgLst>
  <pc:docChgLst>
    <pc:chgData name="Rautaporras Petteri" userId="d9004aa4-7491-43fa-b04f-4f6e300df2fa" providerId="ADAL" clId="{71F505F4-912F-4670-B096-623FECFE29B4}"/>
    <pc:docChg chg="delSld modSld sldOrd">
      <pc:chgData name="Rautaporras Petteri" userId="d9004aa4-7491-43fa-b04f-4f6e300df2fa" providerId="ADAL" clId="{71F505F4-912F-4670-B096-623FECFE29B4}" dt="2021-06-28T09:11:20.065" v="87"/>
      <pc:docMkLst>
        <pc:docMk/>
      </pc:docMkLst>
      <pc:sldChg chg="addSp modSp mod ord">
        <pc:chgData name="Rautaporras Petteri" userId="d9004aa4-7491-43fa-b04f-4f6e300df2fa" providerId="ADAL" clId="{71F505F4-912F-4670-B096-623FECFE29B4}" dt="2021-06-28T09:11:20.065" v="87"/>
        <pc:sldMkLst>
          <pc:docMk/>
          <pc:sldMk cId="347492013" sldId="258"/>
        </pc:sldMkLst>
        <pc:spChg chg="add mod">
          <ac:chgData name="Rautaporras Petteri" userId="d9004aa4-7491-43fa-b04f-4f6e300df2fa" providerId="ADAL" clId="{71F505F4-912F-4670-B096-623FECFE29B4}" dt="2021-06-28T09:10:47.385" v="83" actId="404"/>
          <ac:spMkLst>
            <pc:docMk/>
            <pc:sldMk cId="347492013" sldId="258"/>
            <ac:spMk id="6" creationId="{042B823B-D173-4B5D-B584-0DA1CFC62242}"/>
          </ac:spMkLst>
        </pc:spChg>
      </pc:sldChg>
      <pc:sldChg chg="del">
        <pc:chgData name="Rautaporras Petteri" userId="d9004aa4-7491-43fa-b04f-4f6e300df2fa" providerId="ADAL" clId="{71F505F4-912F-4670-B096-623FECFE29B4}" dt="2021-06-28T09:11:06.061" v="84" actId="47"/>
        <pc:sldMkLst>
          <pc:docMk/>
          <pc:sldMk cId="1610653069" sldId="1015"/>
        </pc:sldMkLst>
      </pc:sldChg>
      <pc:sldChg chg="modSp mod">
        <pc:chgData name="Rautaporras Petteri" userId="d9004aa4-7491-43fa-b04f-4f6e300df2fa" providerId="ADAL" clId="{71F505F4-912F-4670-B096-623FECFE29B4}" dt="2021-06-28T09:09:02.647" v="69" actId="14100"/>
        <pc:sldMkLst>
          <pc:docMk/>
          <pc:sldMk cId="1883353922" sldId="1049"/>
        </pc:sldMkLst>
        <pc:spChg chg="mod">
          <ac:chgData name="Rautaporras Petteri" userId="d9004aa4-7491-43fa-b04f-4f6e300df2fa" providerId="ADAL" clId="{71F505F4-912F-4670-B096-623FECFE29B4}" dt="2021-06-28T09:07:54.368" v="62" actId="20577"/>
          <ac:spMkLst>
            <pc:docMk/>
            <pc:sldMk cId="1883353922" sldId="1049"/>
            <ac:spMk id="7" creationId="{00000000-0000-0000-0000-000000000000}"/>
          </ac:spMkLst>
        </pc:spChg>
        <pc:graphicFrameChg chg="modGraphic">
          <ac:chgData name="Rautaporras Petteri" userId="d9004aa4-7491-43fa-b04f-4f6e300df2fa" providerId="ADAL" clId="{71F505F4-912F-4670-B096-623FECFE29B4}" dt="2021-06-28T09:09:02.647" v="69" actId="14100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d9004aa4-7491-43fa-b04f-4f6e300df2fa" providerId="ADAL" clId="{71F505F4-912F-4670-B096-623FECFE29B4}" dt="2021-06-28T09:06:46.345" v="34" actId="20577"/>
        <pc:sldMkLst>
          <pc:docMk/>
          <pc:sldMk cId="3461487886" sldId="1065"/>
        </pc:sldMkLst>
        <pc:spChg chg="mod">
          <ac:chgData name="Rautaporras Petteri" userId="d9004aa4-7491-43fa-b04f-4f6e300df2fa" providerId="ADAL" clId="{71F505F4-912F-4670-B096-623FECFE29B4}" dt="2021-06-28T09:06:46.345" v="34" actId="20577"/>
          <ac:spMkLst>
            <pc:docMk/>
            <pc:sldMk cId="3461487886" sldId="1065"/>
            <ac:spMk id="7" creationId="{00000000-0000-0000-0000-000000000000}"/>
          </ac:spMkLst>
        </pc:spChg>
      </pc:sldChg>
      <pc:sldChg chg="ord">
        <pc:chgData name="Rautaporras Petteri" userId="d9004aa4-7491-43fa-b04f-4f6e300df2fa" providerId="ADAL" clId="{71F505F4-912F-4670-B096-623FECFE29B4}" dt="2021-06-28T09:11:20.065" v="87"/>
        <pc:sldMkLst>
          <pc:docMk/>
          <pc:sldMk cId="800762062" sldId="1068"/>
        </pc:sldMkLst>
      </pc:sldChg>
      <pc:sldChg chg="del">
        <pc:chgData name="Rautaporras Petteri" userId="d9004aa4-7491-43fa-b04f-4f6e300df2fa" providerId="ADAL" clId="{71F505F4-912F-4670-B096-623FECFE29B4}" dt="2021-06-28T09:11:06.980" v="85" actId="47"/>
        <pc:sldMkLst>
          <pc:docMk/>
          <pc:sldMk cId="2207283923" sldId="2076137433"/>
        </pc:sldMkLst>
      </pc:sldChg>
      <pc:sldChg chg="modSp mod">
        <pc:chgData name="Rautaporras Petteri" userId="d9004aa4-7491-43fa-b04f-4f6e300df2fa" providerId="ADAL" clId="{71F505F4-912F-4670-B096-623FECFE29B4}" dt="2021-06-28T09:06:58.720" v="35"/>
        <pc:sldMkLst>
          <pc:docMk/>
          <pc:sldMk cId="616389290" sldId="2076137434"/>
        </pc:sldMkLst>
        <pc:spChg chg="mod">
          <ac:chgData name="Rautaporras Petteri" userId="d9004aa4-7491-43fa-b04f-4f6e300df2fa" providerId="ADAL" clId="{71F505F4-912F-4670-B096-623FECFE29B4}" dt="2021-06-28T09:06:58.720" v="35"/>
          <ac:spMkLst>
            <pc:docMk/>
            <pc:sldMk cId="616389290" sldId="2076137434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71F505F4-912F-4670-B096-623FECFE29B4}" dt="2021-06-28T09:07:03.565" v="36"/>
        <pc:sldMkLst>
          <pc:docMk/>
          <pc:sldMk cId="3005809879" sldId="2076137435"/>
        </pc:sldMkLst>
        <pc:spChg chg="mod">
          <ac:chgData name="Rautaporras Petteri" userId="d9004aa4-7491-43fa-b04f-4f6e300df2fa" providerId="ADAL" clId="{71F505F4-912F-4670-B096-623FECFE29B4}" dt="2021-06-28T09:07:03.565" v="36"/>
          <ac:spMkLst>
            <pc:docMk/>
            <pc:sldMk cId="3005809879" sldId="2076137435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71F505F4-912F-4670-B096-623FECFE29B4}" dt="2021-06-28T09:07:09.773" v="37"/>
        <pc:sldMkLst>
          <pc:docMk/>
          <pc:sldMk cId="2573698252" sldId="2076137436"/>
        </pc:sldMkLst>
        <pc:spChg chg="mod">
          <ac:chgData name="Rautaporras Petteri" userId="d9004aa4-7491-43fa-b04f-4f6e300df2fa" providerId="ADAL" clId="{71F505F4-912F-4670-B096-623FECFE29B4}" dt="2021-06-28T09:07:09.773" v="37"/>
          <ac:spMkLst>
            <pc:docMk/>
            <pc:sldMk cId="2573698252" sldId="2076137436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71F505F4-912F-4670-B096-623FECFE29B4}" dt="2021-06-28T09:07:14.700" v="38"/>
        <pc:sldMkLst>
          <pc:docMk/>
          <pc:sldMk cId="3105830212" sldId="2076137437"/>
        </pc:sldMkLst>
        <pc:spChg chg="mod">
          <ac:chgData name="Rautaporras Petteri" userId="d9004aa4-7491-43fa-b04f-4f6e300df2fa" providerId="ADAL" clId="{71F505F4-912F-4670-B096-623FECFE29B4}" dt="2021-06-28T09:07:14.700" v="38"/>
          <ac:spMkLst>
            <pc:docMk/>
            <pc:sldMk cId="3105830212" sldId="2076137437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71F505F4-912F-4670-B096-623FECFE29B4}" dt="2021-06-28T09:08:56.496" v="67" actId="14100"/>
        <pc:sldMkLst>
          <pc:docMk/>
          <pc:sldMk cId="1512936188" sldId="2076137438"/>
        </pc:sldMkLst>
        <pc:spChg chg="mod">
          <ac:chgData name="Rautaporras Petteri" userId="d9004aa4-7491-43fa-b04f-4f6e300df2fa" providerId="ADAL" clId="{71F505F4-912F-4670-B096-623FECFE29B4}" dt="2021-06-28T09:07:48.624" v="58" actId="20577"/>
          <ac:spMkLst>
            <pc:docMk/>
            <pc:sldMk cId="1512936188" sldId="2076137438"/>
            <ac:spMk id="7" creationId="{00000000-0000-0000-0000-000000000000}"/>
          </ac:spMkLst>
        </pc:spChg>
        <pc:graphicFrameChg chg="modGraphic">
          <ac:chgData name="Rautaporras Petteri" userId="d9004aa4-7491-43fa-b04f-4f6e300df2fa" providerId="ADAL" clId="{71F505F4-912F-4670-B096-623FECFE29B4}" dt="2021-06-28T09:08:56.496" v="67" actId="14100"/>
          <ac:graphicFrameMkLst>
            <pc:docMk/>
            <pc:sldMk cId="1512936188" sldId="2076137438"/>
            <ac:graphicFrameMk id="14" creationId="{25A6EAF7-AEEF-4B6F-87C7-B2CE2CAC0083}"/>
          </ac:graphicFrameMkLst>
        </pc:graphicFrameChg>
      </pc:sldChg>
      <pc:sldChg chg="modSp mod">
        <pc:chgData name="Rautaporras Petteri" userId="d9004aa4-7491-43fa-b04f-4f6e300df2fa" providerId="ADAL" clId="{71F505F4-912F-4670-B096-623FECFE29B4}" dt="2021-06-28T09:08:49.952" v="66" actId="14100"/>
        <pc:sldMkLst>
          <pc:docMk/>
          <pc:sldMk cId="1445491431" sldId="2076137439"/>
        </pc:sldMkLst>
        <pc:spChg chg="mod">
          <ac:chgData name="Rautaporras Petteri" userId="d9004aa4-7491-43fa-b04f-4f6e300df2fa" providerId="ADAL" clId="{71F505F4-912F-4670-B096-623FECFE29B4}" dt="2021-06-28T09:07:41.512" v="52" actId="20577"/>
          <ac:spMkLst>
            <pc:docMk/>
            <pc:sldMk cId="1445491431" sldId="2076137439"/>
            <ac:spMk id="7" creationId="{00000000-0000-0000-0000-000000000000}"/>
          </ac:spMkLst>
        </pc:spChg>
        <pc:graphicFrameChg chg="modGraphic">
          <ac:chgData name="Rautaporras Petteri" userId="d9004aa4-7491-43fa-b04f-4f6e300df2fa" providerId="ADAL" clId="{71F505F4-912F-4670-B096-623FECFE29B4}" dt="2021-06-28T09:08:49.952" v="66" actId="14100"/>
          <ac:graphicFrameMkLst>
            <pc:docMk/>
            <pc:sldMk cId="1445491431" sldId="2076137439"/>
            <ac:graphicFrameMk id="14" creationId="{25A6EAF7-AEEF-4B6F-87C7-B2CE2CAC0083}"/>
          </ac:graphicFrameMkLst>
        </pc:graphicFrameChg>
      </pc:sldChg>
      <pc:sldChg chg="modSp mod">
        <pc:chgData name="Rautaporras Petteri" userId="d9004aa4-7491-43fa-b04f-4f6e300df2fa" providerId="ADAL" clId="{71F505F4-912F-4670-B096-623FECFE29B4}" dt="2021-06-28T09:08:45.216" v="65" actId="14100"/>
        <pc:sldMkLst>
          <pc:docMk/>
          <pc:sldMk cId="548278419" sldId="2076137440"/>
        </pc:sldMkLst>
        <pc:spChg chg="mod">
          <ac:chgData name="Rautaporras Petteri" userId="d9004aa4-7491-43fa-b04f-4f6e300df2fa" providerId="ADAL" clId="{71F505F4-912F-4670-B096-623FECFE29B4}" dt="2021-06-28T09:07:34.456" v="48" actId="20577"/>
          <ac:spMkLst>
            <pc:docMk/>
            <pc:sldMk cId="548278419" sldId="2076137440"/>
            <ac:spMk id="7" creationId="{00000000-0000-0000-0000-000000000000}"/>
          </ac:spMkLst>
        </pc:spChg>
        <pc:graphicFrameChg chg="modGraphic">
          <ac:chgData name="Rautaporras Petteri" userId="d9004aa4-7491-43fa-b04f-4f6e300df2fa" providerId="ADAL" clId="{71F505F4-912F-4670-B096-623FECFE29B4}" dt="2021-06-28T09:08:45.216" v="65" actId="14100"/>
          <ac:graphicFrameMkLst>
            <pc:docMk/>
            <pc:sldMk cId="548278419" sldId="2076137440"/>
            <ac:graphicFrameMk id="14" creationId="{25A6EAF7-AEEF-4B6F-87C7-B2CE2CAC0083}"/>
          </ac:graphicFrameMkLst>
        </pc:graphicFrameChg>
      </pc:sldChg>
      <pc:sldChg chg="modSp mod">
        <pc:chgData name="Rautaporras Petteri" userId="d9004aa4-7491-43fa-b04f-4f6e300df2fa" providerId="ADAL" clId="{71F505F4-912F-4670-B096-623FECFE29B4}" dt="2021-06-28T09:08:34.744" v="64" actId="14100"/>
        <pc:sldMkLst>
          <pc:docMk/>
          <pc:sldMk cId="2080301044" sldId="2076137441"/>
        </pc:sldMkLst>
        <pc:spChg chg="mod">
          <ac:chgData name="Rautaporras Petteri" userId="d9004aa4-7491-43fa-b04f-4f6e300df2fa" providerId="ADAL" clId="{71F505F4-912F-4670-B096-623FECFE29B4}" dt="2021-06-28T09:07:28.280" v="44" actId="20577"/>
          <ac:spMkLst>
            <pc:docMk/>
            <pc:sldMk cId="2080301044" sldId="2076137441"/>
            <ac:spMk id="7" creationId="{00000000-0000-0000-0000-000000000000}"/>
          </ac:spMkLst>
        </pc:spChg>
        <pc:graphicFrameChg chg="modGraphic">
          <ac:chgData name="Rautaporras Petteri" userId="d9004aa4-7491-43fa-b04f-4f6e300df2fa" providerId="ADAL" clId="{71F505F4-912F-4670-B096-623FECFE29B4}" dt="2021-06-28T09:08:34.744" v="64" actId="14100"/>
          <ac:graphicFrameMkLst>
            <pc:docMk/>
            <pc:sldMk cId="2080301044" sldId="2076137441"/>
            <ac:graphicFrameMk id="14" creationId="{25A6EAF7-AEEF-4B6F-87C7-B2CE2CAC0083}"/>
          </ac:graphicFrameMkLst>
        </pc:graphicFrameChg>
      </pc:sldChg>
    </pc:docChg>
  </pc:docChgLst>
  <pc:docChgLst>
    <pc:chgData name="Rautaporras Petteri" userId="81ae4bc9-51ec-4b09-af2d-f08f9486593f" providerId="ADAL" clId="{23A91E2F-E463-4953-873E-9E6D346EDB2F}"/>
    <pc:docChg chg="undo custSel addSld delSld modSld">
      <pc:chgData name="Rautaporras Petteri" userId="81ae4bc9-51ec-4b09-af2d-f08f9486593f" providerId="ADAL" clId="{23A91E2F-E463-4953-873E-9E6D346EDB2F}" dt="2022-05-02T10:44:47.331" v="1629" actId="27918"/>
      <pc:docMkLst>
        <pc:docMk/>
      </pc:docMkLst>
      <pc:sldChg chg="del">
        <pc:chgData name="Rautaporras Petteri" userId="81ae4bc9-51ec-4b09-af2d-f08f9486593f" providerId="ADAL" clId="{23A91E2F-E463-4953-873E-9E6D346EDB2F}" dt="2022-04-26T06:38:56.094" v="385" actId="47"/>
        <pc:sldMkLst>
          <pc:docMk/>
          <pc:sldMk cId="3881790117" sldId="256"/>
        </pc:sldMkLst>
      </pc:sldChg>
      <pc:sldChg chg="addSp modSp add del mod">
        <pc:chgData name="Rautaporras Petteri" userId="81ae4bc9-51ec-4b09-af2d-f08f9486593f" providerId="ADAL" clId="{23A91E2F-E463-4953-873E-9E6D346EDB2F}" dt="2022-04-27T17:18:25.758" v="1364" actId="47"/>
        <pc:sldMkLst>
          <pc:docMk/>
          <pc:sldMk cId="347492013" sldId="258"/>
        </pc:sldMkLst>
        <pc:spChg chg="mod">
          <ac:chgData name="Rautaporras Petteri" userId="81ae4bc9-51ec-4b09-af2d-f08f9486593f" providerId="ADAL" clId="{23A91E2F-E463-4953-873E-9E6D346EDB2F}" dt="2022-04-26T10:35:43.253" v="1312" actId="14100"/>
          <ac:spMkLst>
            <pc:docMk/>
            <pc:sldMk cId="347492013" sldId="258"/>
            <ac:spMk id="2" creationId="{00000000-0000-0000-0000-000000000000}"/>
          </ac:spMkLst>
        </pc:spChg>
        <pc:spChg chg="add mod">
          <ac:chgData name="Rautaporras Petteri" userId="81ae4bc9-51ec-4b09-af2d-f08f9486593f" providerId="ADAL" clId="{23A91E2F-E463-4953-873E-9E6D346EDB2F}" dt="2022-04-26T06:58:28.464" v="427" actId="1076"/>
          <ac:spMkLst>
            <pc:docMk/>
            <pc:sldMk cId="347492013" sldId="258"/>
            <ac:spMk id="6" creationId="{A87DA1A6-456E-4907-883A-0F8CE241D0E1}"/>
          </ac:spMkLst>
        </pc:spChg>
        <pc:spChg chg="mod">
          <ac:chgData name="Rautaporras Petteri" userId="81ae4bc9-51ec-4b09-af2d-f08f9486593f" providerId="ADAL" clId="{23A91E2F-E463-4953-873E-9E6D346EDB2F}" dt="2022-04-26T06:58:05.885" v="417" actId="20577"/>
          <ac:spMkLst>
            <pc:docMk/>
            <pc:sldMk cId="347492013" sldId="258"/>
            <ac:spMk id="9" creationId="{44425203-2A44-4D66-809C-7A80E3AC73E6}"/>
          </ac:spMkLst>
        </pc:spChg>
      </pc:sldChg>
      <pc:sldChg chg="addSp modSp add mod">
        <pc:chgData name="Rautaporras Petteri" userId="81ae4bc9-51ec-4b09-af2d-f08f9486593f" providerId="ADAL" clId="{23A91E2F-E463-4953-873E-9E6D346EDB2F}" dt="2022-05-02T10:44:47.331" v="1629" actId="27918"/>
        <pc:sldMkLst>
          <pc:docMk/>
          <pc:sldMk cId="2306283417" sldId="262"/>
        </pc:sldMkLst>
        <pc:spChg chg="add mod">
          <ac:chgData name="Rautaporras Petteri" userId="81ae4bc9-51ec-4b09-af2d-f08f9486593f" providerId="ADAL" clId="{23A91E2F-E463-4953-873E-9E6D346EDB2F}" dt="2022-04-26T10:38:06.828" v="1333" actId="1076"/>
          <ac:spMkLst>
            <pc:docMk/>
            <pc:sldMk cId="2306283417" sldId="262"/>
            <ac:spMk id="6" creationId="{63C3E7B4-C04D-4BC5-86CF-EF69BCB6958C}"/>
          </ac:spMkLst>
        </pc:spChg>
      </pc:sldChg>
      <pc:sldChg chg="addSp delSp modSp add mod">
        <pc:chgData name="Rautaporras Petteri" userId="81ae4bc9-51ec-4b09-af2d-f08f9486593f" providerId="ADAL" clId="{23A91E2F-E463-4953-873E-9E6D346EDB2F}" dt="2022-04-26T08:23:09.153" v="753" actId="1076"/>
        <pc:sldMkLst>
          <pc:docMk/>
          <pc:sldMk cId="1160989869" sldId="264"/>
        </pc:sldMkLst>
        <pc:spChg chg="del mod">
          <ac:chgData name="Rautaporras Petteri" userId="81ae4bc9-51ec-4b09-af2d-f08f9486593f" providerId="ADAL" clId="{23A91E2F-E463-4953-873E-9E6D346EDB2F}" dt="2022-04-26T08:22:28.312" v="742" actId="478"/>
          <ac:spMkLst>
            <pc:docMk/>
            <pc:sldMk cId="1160989869" sldId="264"/>
            <ac:spMk id="2" creationId="{98EFB380-538D-4CD1-B5B5-BA58C064B424}"/>
          </ac:spMkLst>
        </pc:spChg>
        <pc:spChg chg="add mod">
          <ac:chgData name="Rautaporras Petteri" userId="81ae4bc9-51ec-4b09-af2d-f08f9486593f" providerId="ADAL" clId="{23A91E2F-E463-4953-873E-9E6D346EDB2F}" dt="2022-04-26T08:22:31.758" v="744" actId="20577"/>
          <ac:spMkLst>
            <pc:docMk/>
            <pc:sldMk cId="1160989869" sldId="264"/>
            <ac:spMk id="8" creationId="{DE43FCFA-03B3-4E72-8FBE-84764C7C5E45}"/>
          </ac:spMkLst>
        </pc:spChg>
        <pc:spChg chg="add mod">
          <ac:chgData name="Rautaporras Petteri" userId="81ae4bc9-51ec-4b09-af2d-f08f9486593f" providerId="ADAL" clId="{23A91E2F-E463-4953-873E-9E6D346EDB2F}" dt="2022-04-26T08:23:09.153" v="753" actId="1076"/>
          <ac:spMkLst>
            <pc:docMk/>
            <pc:sldMk cId="1160989869" sldId="264"/>
            <ac:spMk id="9" creationId="{60E4D068-7982-492E-A34F-A0BDC4304977}"/>
          </ac:spMkLst>
        </pc:spChg>
      </pc:sldChg>
      <pc:sldChg chg="addSp delSp modSp add mod">
        <pc:chgData name="Rautaporras Petteri" userId="81ae4bc9-51ec-4b09-af2d-f08f9486593f" providerId="ADAL" clId="{23A91E2F-E463-4953-873E-9E6D346EDB2F}" dt="2022-05-02T09:55:27.463" v="1593" actId="27918"/>
        <pc:sldMkLst>
          <pc:docMk/>
          <pc:sldMk cId="2481141947" sldId="265"/>
        </pc:sldMkLst>
        <pc:spChg chg="del mod">
          <ac:chgData name="Rautaporras Petteri" userId="81ae4bc9-51ec-4b09-af2d-f08f9486593f" providerId="ADAL" clId="{23A91E2F-E463-4953-873E-9E6D346EDB2F}" dt="2022-04-26T08:30:01.137" v="937" actId="478"/>
          <ac:spMkLst>
            <pc:docMk/>
            <pc:sldMk cId="2481141947" sldId="265"/>
            <ac:spMk id="2" creationId="{98EFB380-538D-4CD1-B5B5-BA58C064B424}"/>
          </ac:spMkLst>
        </pc:spChg>
        <pc:spChg chg="add mod">
          <ac:chgData name="Rautaporras Petteri" userId="81ae4bc9-51ec-4b09-af2d-f08f9486593f" providerId="ADAL" clId="{23A91E2F-E463-4953-873E-9E6D346EDB2F}" dt="2022-04-26T08:28:32.310" v="767" actId="1076"/>
          <ac:spMkLst>
            <pc:docMk/>
            <pc:sldMk cId="2481141947" sldId="265"/>
            <ac:spMk id="6" creationId="{A55F149B-0D01-4EE2-ADB3-24C4C968BF99}"/>
          </ac:spMkLst>
        </pc:spChg>
        <pc:spChg chg="add mod">
          <ac:chgData name="Rautaporras Petteri" userId="81ae4bc9-51ec-4b09-af2d-f08f9486593f" providerId="ADAL" clId="{23A91E2F-E463-4953-873E-9E6D346EDB2F}" dt="2022-05-02T09:27:45.391" v="1589" actId="20577"/>
          <ac:spMkLst>
            <pc:docMk/>
            <pc:sldMk cId="2481141947" sldId="265"/>
            <ac:spMk id="9" creationId="{42D4FD59-886A-49C0-A8FA-8372396298E9}"/>
          </ac:spMkLst>
        </pc:spChg>
      </pc:sldChg>
      <pc:sldChg chg="addSp delSp modSp add mod">
        <pc:chgData name="Rautaporras Petteri" userId="81ae4bc9-51ec-4b09-af2d-f08f9486593f" providerId="ADAL" clId="{23A91E2F-E463-4953-873E-9E6D346EDB2F}" dt="2022-04-26T08:34:58.493" v="1163" actId="20577"/>
        <pc:sldMkLst>
          <pc:docMk/>
          <pc:sldMk cId="2223534508" sldId="267"/>
        </pc:sldMkLst>
        <pc:spChg chg="del">
          <ac:chgData name="Rautaporras Petteri" userId="81ae4bc9-51ec-4b09-af2d-f08f9486593f" providerId="ADAL" clId="{23A91E2F-E463-4953-873E-9E6D346EDB2F}" dt="2022-04-26T08:33:41.108" v="1053" actId="478"/>
          <ac:spMkLst>
            <pc:docMk/>
            <pc:sldMk cId="2223534508" sldId="267"/>
            <ac:spMk id="2" creationId="{98EFB380-538D-4CD1-B5B5-BA58C064B424}"/>
          </ac:spMkLst>
        </pc:spChg>
        <pc:spChg chg="add mod">
          <ac:chgData name="Rautaporras Petteri" userId="81ae4bc9-51ec-4b09-af2d-f08f9486593f" providerId="ADAL" clId="{23A91E2F-E463-4953-873E-9E6D346EDB2F}" dt="2022-04-26T08:33:33.821" v="1052" actId="1076"/>
          <ac:spMkLst>
            <pc:docMk/>
            <pc:sldMk cId="2223534508" sldId="267"/>
            <ac:spMk id="6" creationId="{3C81A209-8E7A-4CF4-9AE9-E3017B350CDB}"/>
          </ac:spMkLst>
        </pc:spChg>
        <pc:spChg chg="add mod">
          <ac:chgData name="Rautaporras Petteri" userId="81ae4bc9-51ec-4b09-af2d-f08f9486593f" providerId="ADAL" clId="{23A91E2F-E463-4953-873E-9E6D346EDB2F}" dt="2022-04-26T08:34:58.493" v="1163" actId="20577"/>
          <ac:spMkLst>
            <pc:docMk/>
            <pc:sldMk cId="2223534508" sldId="267"/>
            <ac:spMk id="9" creationId="{8CE5D98F-F5DB-4BF2-8D7E-D9D114736DE8}"/>
          </ac:spMkLst>
        </pc:spChg>
      </pc:sldChg>
      <pc:sldChg chg="modSp del">
        <pc:chgData name="Rautaporras Petteri" userId="81ae4bc9-51ec-4b09-af2d-f08f9486593f" providerId="ADAL" clId="{23A91E2F-E463-4953-873E-9E6D346EDB2F}" dt="2022-04-26T06:38:56.094" v="385" actId="47"/>
        <pc:sldMkLst>
          <pc:docMk/>
          <pc:sldMk cId="2114849149" sldId="271"/>
        </pc:sldMkLst>
        <pc:graphicFrameChg chg="mod">
          <ac:chgData name="Rautaporras Petteri" userId="81ae4bc9-51ec-4b09-af2d-f08f9486593f" providerId="ADAL" clId="{23A91E2F-E463-4953-873E-9E6D346EDB2F}" dt="2022-04-26T06:35:04.067" v="25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addSp delSp modSp add mod">
        <pc:chgData name="Rautaporras Petteri" userId="81ae4bc9-51ec-4b09-af2d-f08f9486593f" providerId="ADAL" clId="{23A91E2F-E463-4953-873E-9E6D346EDB2F}" dt="2022-04-26T08:32:48.026" v="1044" actId="20577"/>
        <pc:sldMkLst>
          <pc:docMk/>
          <pc:sldMk cId="3163064237" sldId="271"/>
        </pc:sldMkLst>
        <pc:spChg chg="del mod">
          <ac:chgData name="Rautaporras Petteri" userId="81ae4bc9-51ec-4b09-af2d-f08f9486593f" providerId="ADAL" clId="{23A91E2F-E463-4953-873E-9E6D346EDB2F}" dt="2022-04-26T08:31:17.741" v="950" actId="478"/>
          <ac:spMkLst>
            <pc:docMk/>
            <pc:sldMk cId="3163064237" sldId="271"/>
            <ac:spMk id="2" creationId="{98EFB380-538D-4CD1-B5B5-BA58C064B424}"/>
          </ac:spMkLst>
        </pc:spChg>
        <pc:spChg chg="add mod">
          <ac:chgData name="Rautaporras Petteri" userId="81ae4bc9-51ec-4b09-af2d-f08f9486593f" providerId="ADAL" clId="{23A91E2F-E463-4953-873E-9E6D346EDB2F}" dt="2022-04-26T08:31:35.622" v="954" actId="20577"/>
          <ac:spMkLst>
            <pc:docMk/>
            <pc:sldMk cId="3163064237" sldId="271"/>
            <ac:spMk id="6" creationId="{58AD8E8E-ADEF-42B4-96F7-DD86764E6A26}"/>
          </ac:spMkLst>
        </pc:spChg>
        <pc:spChg chg="add mod">
          <ac:chgData name="Rautaporras Petteri" userId="81ae4bc9-51ec-4b09-af2d-f08f9486593f" providerId="ADAL" clId="{23A91E2F-E463-4953-873E-9E6D346EDB2F}" dt="2022-04-26T08:32:48.026" v="1044" actId="20577"/>
          <ac:spMkLst>
            <pc:docMk/>
            <pc:sldMk cId="3163064237" sldId="271"/>
            <ac:spMk id="11" creationId="{A471B511-4AEB-49E4-AAA8-113254F2BA33}"/>
          </ac:spMkLst>
        </pc:spChg>
        <pc:spChg chg="mod">
          <ac:chgData name="Rautaporras Petteri" userId="81ae4bc9-51ec-4b09-af2d-f08f9486593f" providerId="ADAL" clId="{23A91E2F-E463-4953-873E-9E6D346EDB2F}" dt="2022-04-26T08:31:54.976" v="956" actId="14100"/>
          <ac:spMkLst>
            <pc:docMk/>
            <pc:sldMk cId="3163064237" sldId="271"/>
            <ac:spMk id="23" creationId="{A370E4BA-3CD0-4A77-BFE1-E70C19D2ACDE}"/>
          </ac:spMkLst>
        </pc:spChg>
        <pc:spChg chg="mod">
          <ac:chgData name="Rautaporras Petteri" userId="81ae4bc9-51ec-4b09-af2d-f08f9486593f" providerId="ADAL" clId="{23A91E2F-E463-4953-873E-9E6D346EDB2F}" dt="2022-04-26T08:32:03.079" v="957" actId="14100"/>
          <ac:spMkLst>
            <pc:docMk/>
            <pc:sldMk cId="3163064237" sldId="271"/>
            <ac:spMk id="24" creationId="{691CF4D6-609A-4085-AE15-2AC09775733D}"/>
          </ac:spMkLst>
        </pc:spChg>
        <pc:graphicFrameChg chg="mod">
          <ac:chgData name="Rautaporras Petteri" userId="81ae4bc9-51ec-4b09-af2d-f08f9486593f" providerId="ADAL" clId="{23A91E2F-E463-4953-873E-9E6D346EDB2F}" dt="2022-04-26T08:31:42.068" v="955" actId="14100"/>
          <ac:graphicFrameMkLst>
            <pc:docMk/>
            <pc:sldMk cId="3163064237" sldId="271"/>
            <ac:graphicFrameMk id="10" creationId="{8148119C-8720-486B-AD50-E435BB11F8FC}"/>
          </ac:graphicFrameMkLst>
        </pc:graphicFrameChg>
      </pc:sldChg>
      <pc:sldChg chg="modSp add">
        <pc:chgData name="Rautaporras Petteri" userId="81ae4bc9-51ec-4b09-af2d-f08f9486593f" providerId="ADAL" clId="{23A91E2F-E463-4953-873E-9E6D346EDB2F}" dt="2022-04-27T17:21:12.849" v="1443"/>
        <pc:sldMkLst>
          <pc:docMk/>
          <pc:sldMk cId="299574909" sldId="272"/>
        </pc:sldMkLst>
        <pc:graphicFrameChg chg="mod">
          <ac:chgData name="Rautaporras Petteri" userId="81ae4bc9-51ec-4b09-af2d-f08f9486593f" providerId="ADAL" clId="{23A91E2F-E463-4953-873E-9E6D346EDB2F}" dt="2022-04-27T17:21:12.849" v="1443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23A91E2F-E463-4953-873E-9E6D346EDB2F}" dt="2022-04-30T12:28:17.904" v="1482"/>
        <pc:sldMkLst>
          <pc:docMk/>
          <pc:sldMk cId="2558427506" sldId="276"/>
        </pc:sldMkLst>
        <pc:graphicFrameChg chg="mod">
          <ac:chgData name="Rautaporras Petteri" userId="81ae4bc9-51ec-4b09-af2d-f08f9486593f" providerId="ADAL" clId="{23A91E2F-E463-4953-873E-9E6D346EDB2F}" dt="2022-04-30T12:28:17.904" v="1482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23A91E2F-E463-4953-873E-9E6D346EDB2F}" dt="2022-04-27T17:21:14.429" v="1445"/>
        <pc:sldMkLst>
          <pc:docMk/>
          <pc:sldMk cId="536686186" sldId="285"/>
        </pc:sldMkLst>
        <pc:graphicFrameChg chg="mod">
          <ac:chgData name="Rautaporras Petteri" userId="81ae4bc9-51ec-4b09-af2d-f08f9486593f" providerId="ADAL" clId="{23A91E2F-E463-4953-873E-9E6D346EDB2F}" dt="2022-04-27T17:21:14.429" v="1445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 add">
        <pc:chgData name="Rautaporras Petteri" userId="81ae4bc9-51ec-4b09-af2d-f08f9486593f" providerId="ADAL" clId="{23A91E2F-E463-4953-873E-9E6D346EDB2F}" dt="2022-04-27T17:21:18.440" v="1446"/>
        <pc:sldMkLst>
          <pc:docMk/>
          <pc:sldMk cId="1610653069" sldId="1015"/>
        </pc:sldMkLst>
        <pc:graphicFrameChg chg="mod">
          <ac:chgData name="Rautaporras Petteri" userId="81ae4bc9-51ec-4b09-af2d-f08f9486593f" providerId="ADAL" clId="{23A91E2F-E463-4953-873E-9E6D346EDB2F}" dt="2022-04-27T17:21:18.440" v="1446"/>
          <ac:graphicFrameMkLst>
            <pc:docMk/>
            <pc:sldMk cId="1610653069" sldId="1015"/>
            <ac:graphicFrameMk id="9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23A91E2F-E463-4953-873E-9E6D346EDB2F}" dt="2022-05-02T10:25:24.270" v="1606" actId="27918"/>
        <pc:sldMkLst>
          <pc:docMk/>
          <pc:sldMk cId="1883353922" sldId="1049"/>
        </pc:sldMkLst>
        <pc:spChg chg="mod">
          <ac:chgData name="Rautaporras Petteri" userId="81ae4bc9-51ec-4b09-af2d-f08f9486593f" providerId="ADAL" clId="{23A91E2F-E463-4953-873E-9E6D346EDB2F}" dt="2022-04-26T09:58:35.856" v="1195" actId="20577"/>
          <ac:spMkLst>
            <pc:docMk/>
            <pc:sldMk cId="1883353922" sldId="1049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23A91E2F-E463-4953-873E-9E6D346EDB2F}" dt="2022-04-30T13:01:52.120" v="1547" actId="20577"/>
          <ac:graphicFrameMkLst>
            <pc:docMk/>
            <pc:sldMk cId="1883353922" sldId="1049"/>
            <ac:graphicFrameMk id="11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23A91E2F-E463-4953-873E-9E6D346EDB2F}" dt="2022-04-26T10:29:39.658" v="1215" actId="14100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23A91E2F-E463-4953-873E-9E6D346EDB2F}" dt="2022-05-02T10:19:20.725" v="1602" actId="27918"/>
        <pc:sldMkLst>
          <pc:docMk/>
          <pc:sldMk cId="1255078131" sldId="1051"/>
        </pc:sldMkLst>
        <pc:spChg chg="mod">
          <ac:chgData name="Rautaporras Petteri" userId="81ae4bc9-51ec-4b09-af2d-f08f9486593f" providerId="ADAL" clId="{23A91E2F-E463-4953-873E-9E6D346EDB2F}" dt="2022-04-26T07:41:45.842" v="603" actId="20577"/>
          <ac:spMkLst>
            <pc:docMk/>
            <pc:sldMk cId="1255078131" sldId="1051"/>
            <ac:spMk id="7" creationId="{00000000-0000-0000-0000-000000000000}"/>
          </ac:spMkLst>
        </pc:spChg>
      </pc:sldChg>
      <pc:sldChg chg="modSp mod">
        <pc:chgData name="Rautaporras Petteri" userId="81ae4bc9-51ec-4b09-af2d-f08f9486593f" providerId="ADAL" clId="{23A91E2F-E463-4953-873E-9E6D346EDB2F}" dt="2022-05-02T10:22:02.426" v="1604" actId="27918"/>
        <pc:sldMkLst>
          <pc:docMk/>
          <pc:sldMk cId="3461487886" sldId="1065"/>
        </pc:sldMkLst>
        <pc:spChg chg="mod">
          <ac:chgData name="Rautaporras Petteri" userId="81ae4bc9-51ec-4b09-af2d-f08f9486593f" providerId="ADAL" clId="{23A91E2F-E463-4953-873E-9E6D346EDB2F}" dt="2022-04-26T09:36:12.768" v="1186" actId="20577"/>
          <ac:spMkLst>
            <pc:docMk/>
            <pc:sldMk cId="3461487886" sldId="1065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23A91E2F-E463-4953-873E-9E6D346EDB2F}" dt="2022-04-26T09:35:55.713" v="1172" actId="20577"/>
          <ac:graphicFrameMkLst>
            <pc:docMk/>
            <pc:sldMk cId="3461487886" sldId="1065"/>
            <ac:graphicFrameMk id="14" creationId="{8AD21D0F-9B6A-4E23-A81A-E23C9B1E89C1}"/>
          </ac:graphicFrameMkLst>
        </pc:graphicFrameChg>
        <pc:graphicFrameChg chg="mod modGraphic">
          <ac:chgData name="Rautaporras Petteri" userId="81ae4bc9-51ec-4b09-af2d-f08f9486593f" providerId="ADAL" clId="{23A91E2F-E463-4953-873E-9E6D346EDB2F}" dt="2022-05-02T09:54:16.671" v="1591" actId="2057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modSp add del mod">
        <pc:chgData name="Rautaporras Petteri" userId="81ae4bc9-51ec-4b09-af2d-f08f9486593f" providerId="ADAL" clId="{23A91E2F-E463-4953-873E-9E6D346EDB2F}" dt="2022-05-02T10:40:44.272" v="1627" actId="27918"/>
        <pc:sldMkLst>
          <pc:docMk/>
          <pc:sldMk cId="800762062" sldId="1068"/>
        </pc:sldMkLst>
        <pc:spChg chg="mod">
          <ac:chgData name="Rautaporras Petteri" userId="81ae4bc9-51ec-4b09-af2d-f08f9486593f" providerId="ADAL" clId="{23A91E2F-E463-4953-873E-9E6D346EDB2F}" dt="2022-04-27T17:20:11.717" v="1438" actId="14100"/>
          <ac:spMkLst>
            <pc:docMk/>
            <pc:sldMk cId="800762062" sldId="1068"/>
            <ac:spMk id="2" creationId="{00000000-0000-0000-0000-000000000000}"/>
          </ac:spMkLst>
        </pc:spChg>
        <pc:graphicFrameChg chg="mod">
          <ac:chgData name="Rautaporras Petteri" userId="81ae4bc9-51ec-4b09-af2d-f08f9486593f" providerId="ADAL" clId="{23A91E2F-E463-4953-873E-9E6D346EDB2F}" dt="2022-04-27T17:20:19.442" v="1439"/>
          <ac:graphicFrameMkLst>
            <pc:docMk/>
            <pc:sldMk cId="800762062" sldId="1068"/>
            <ac:graphicFrameMk id="9" creationId="{E0EB4AEC-EC50-4F67-BEB1-A8415E3A7B3A}"/>
          </ac:graphicFrameMkLst>
        </pc:graphicFrameChg>
      </pc:sldChg>
      <pc:sldChg chg="modSp mod">
        <pc:chgData name="Rautaporras Petteri" userId="81ae4bc9-51ec-4b09-af2d-f08f9486593f" providerId="ADAL" clId="{23A91E2F-E463-4953-873E-9E6D346EDB2F}" dt="2022-04-27T17:21:12.076" v="1442"/>
        <pc:sldMkLst>
          <pc:docMk/>
          <pc:sldMk cId="3526943401" sldId="1168"/>
        </pc:sldMkLst>
        <pc:spChg chg="mod">
          <ac:chgData name="Rautaporras Petteri" userId="81ae4bc9-51ec-4b09-af2d-f08f9486593f" providerId="ADAL" clId="{23A91E2F-E463-4953-873E-9E6D346EDB2F}" dt="2022-04-26T06:38:24.238" v="384" actId="20577"/>
          <ac:spMkLst>
            <pc:docMk/>
            <pc:sldMk cId="3526943401" sldId="1168"/>
            <ac:spMk id="2" creationId="{81FD0014-CD75-481A-A3A6-860DE62B96CA}"/>
          </ac:spMkLst>
        </pc:spChg>
        <pc:graphicFrameChg chg="mod">
          <ac:chgData name="Rautaporras Petteri" userId="81ae4bc9-51ec-4b09-af2d-f08f9486593f" providerId="ADAL" clId="{23A91E2F-E463-4953-873E-9E6D346EDB2F}" dt="2022-04-27T17:21:12.076" v="1442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 mod">
        <pc:chgData name="Rautaporras Petteri" userId="81ae4bc9-51ec-4b09-af2d-f08f9486593f" providerId="ADAL" clId="{23A91E2F-E463-4953-873E-9E6D346EDB2F}" dt="2022-04-27T17:21:11.576" v="1441"/>
        <pc:sldMkLst>
          <pc:docMk/>
          <pc:sldMk cId="2095577217" sldId="1171"/>
        </pc:sldMkLst>
        <pc:spChg chg="mod">
          <ac:chgData name="Rautaporras Petteri" userId="81ae4bc9-51ec-4b09-af2d-f08f9486593f" providerId="ADAL" clId="{23A91E2F-E463-4953-873E-9E6D346EDB2F}" dt="2022-04-26T06:36:57.398" v="143" actId="20577"/>
          <ac:spMkLst>
            <pc:docMk/>
            <pc:sldMk cId="2095577217" sldId="1171"/>
            <ac:spMk id="2" creationId="{81FD0014-CD75-481A-A3A6-860DE62B96CA}"/>
          </ac:spMkLst>
        </pc:spChg>
        <pc:graphicFrameChg chg="mod">
          <ac:chgData name="Rautaporras Petteri" userId="81ae4bc9-51ec-4b09-af2d-f08f9486593f" providerId="ADAL" clId="{23A91E2F-E463-4953-873E-9E6D346EDB2F}" dt="2022-04-27T17:21:11.576" v="1441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  <pc:sldChg chg="modSp del">
        <pc:chgData name="Rautaporras Petteri" userId="81ae4bc9-51ec-4b09-af2d-f08f9486593f" providerId="ADAL" clId="{23A91E2F-E463-4953-873E-9E6D346EDB2F}" dt="2022-04-26T06:38:56.094" v="385" actId="47"/>
        <pc:sldMkLst>
          <pc:docMk/>
          <pc:sldMk cId="1331298976" sldId="1238"/>
        </pc:sldMkLst>
        <pc:graphicFrameChg chg="mod">
          <ac:chgData name="Rautaporras Petteri" userId="81ae4bc9-51ec-4b09-af2d-f08f9486593f" providerId="ADAL" clId="{23A91E2F-E463-4953-873E-9E6D346EDB2F}" dt="2022-04-26T06:35:04.468" v="26"/>
          <ac:graphicFrameMkLst>
            <pc:docMk/>
            <pc:sldMk cId="1331298976" sldId="1238"/>
            <ac:graphicFrameMk id="12" creationId="{73BA24CA-1C45-4A70-B135-FF31C36C423F}"/>
          </ac:graphicFrameMkLst>
        </pc:graphicFrameChg>
      </pc:sldChg>
      <pc:sldChg chg="add del">
        <pc:chgData name="Rautaporras Petteri" userId="81ae4bc9-51ec-4b09-af2d-f08f9486593f" providerId="ADAL" clId="{23A91E2F-E463-4953-873E-9E6D346EDB2F}" dt="2022-04-25T18:05:08.610" v="11" actId="47"/>
        <pc:sldMkLst>
          <pc:docMk/>
          <pc:sldMk cId="2207283923" sldId="2076137433"/>
        </pc:sldMkLst>
      </pc:sldChg>
      <pc:sldChg chg="modSp mod">
        <pc:chgData name="Rautaporras Petteri" userId="81ae4bc9-51ec-4b09-af2d-f08f9486593f" providerId="ADAL" clId="{23A91E2F-E463-4953-873E-9E6D346EDB2F}" dt="2022-05-02T10:27:03.870" v="1608" actId="27918"/>
        <pc:sldMkLst>
          <pc:docMk/>
          <pc:sldMk cId="616389290" sldId="2076137434"/>
        </pc:sldMkLst>
        <pc:spChg chg="mod">
          <ac:chgData name="Rautaporras Petteri" userId="81ae4bc9-51ec-4b09-af2d-f08f9486593f" providerId="ADAL" clId="{23A91E2F-E463-4953-873E-9E6D346EDB2F}" dt="2022-04-26T09:36:19.496" v="1187"/>
          <ac:spMkLst>
            <pc:docMk/>
            <pc:sldMk cId="616389290" sldId="2076137434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23A91E2F-E463-4953-873E-9E6D346EDB2F}" dt="2022-04-26T10:30:20.032" v="1224" actId="20577"/>
          <ac:graphicFrameMkLst>
            <pc:docMk/>
            <pc:sldMk cId="616389290" sldId="2076137434"/>
            <ac:graphicFrameMk id="14" creationId="{8AD21D0F-9B6A-4E23-A81A-E23C9B1E89C1}"/>
          </ac:graphicFrameMkLst>
        </pc:graphicFrameChg>
        <pc:graphicFrameChg chg="mod modGraphic">
          <ac:chgData name="Rautaporras Petteri" userId="81ae4bc9-51ec-4b09-af2d-f08f9486593f" providerId="ADAL" clId="{23A91E2F-E463-4953-873E-9E6D346EDB2F}" dt="2022-04-30T13:04:15.553" v="1554" actId="20577"/>
          <ac:graphicFrameMkLst>
            <pc:docMk/>
            <pc:sldMk cId="616389290" sldId="2076137434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23A91E2F-E463-4953-873E-9E6D346EDB2F}" dt="2022-05-02T10:29:13.575" v="1612" actId="27918"/>
        <pc:sldMkLst>
          <pc:docMk/>
          <pc:sldMk cId="3005809879" sldId="2076137435"/>
        </pc:sldMkLst>
        <pc:spChg chg="mod">
          <ac:chgData name="Rautaporras Petteri" userId="81ae4bc9-51ec-4b09-af2d-f08f9486593f" providerId="ADAL" clId="{23A91E2F-E463-4953-873E-9E6D346EDB2F}" dt="2022-04-26T09:36:25.976" v="1188"/>
          <ac:spMkLst>
            <pc:docMk/>
            <pc:sldMk cId="3005809879" sldId="2076137435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23A91E2F-E463-4953-873E-9E6D346EDB2F}" dt="2022-05-02T09:57:02.321" v="1600" actId="20577"/>
          <ac:graphicFrameMkLst>
            <pc:docMk/>
            <pc:sldMk cId="3005809879" sldId="2076137435"/>
            <ac:graphicFrameMk id="14" creationId="{8AD21D0F-9B6A-4E23-A81A-E23C9B1E89C1}"/>
          </ac:graphicFrameMkLst>
        </pc:graphicFrameChg>
        <pc:graphicFrameChg chg="mod">
          <ac:chgData name="Rautaporras Petteri" userId="81ae4bc9-51ec-4b09-af2d-f08f9486593f" providerId="ADAL" clId="{23A91E2F-E463-4953-873E-9E6D346EDB2F}" dt="2022-04-30T12:26:10.098" v="1473"/>
          <ac:graphicFrameMkLst>
            <pc:docMk/>
            <pc:sldMk cId="3005809879" sldId="2076137435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23A91E2F-E463-4953-873E-9E6D346EDB2F}" dt="2022-05-02T10:31:55.554" v="1616" actId="27918"/>
        <pc:sldMkLst>
          <pc:docMk/>
          <pc:sldMk cId="2573698252" sldId="2076137436"/>
        </pc:sldMkLst>
        <pc:spChg chg="mod">
          <ac:chgData name="Rautaporras Petteri" userId="81ae4bc9-51ec-4b09-af2d-f08f9486593f" providerId="ADAL" clId="{23A91E2F-E463-4953-873E-9E6D346EDB2F}" dt="2022-04-26T09:36:35.033" v="1189"/>
          <ac:spMkLst>
            <pc:docMk/>
            <pc:sldMk cId="2573698252" sldId="2076137436"/>
            <ac:spMk id="7" creationId="{00000000-0000-0000-0000-000000000000}"/>
          </ac:spMkLst>
        </pc:spChg>
        <pc:graphicFrameChg chg="modGraphic">
          <ac:chgData name="Rautaporras Petteri" userId="81ae4bc9-51ec-4b09-af2d-f08f9486593f" providerId="ADAL" clId="{23A91E2F-E463-4953-873E-9E6D346EDB2F}" dt="2022-04-26T10:33:11.343" v="1260" actId="20577"/>
          <ac:graphicFrameMkLst>
            <pc:docMk/>
            <pc:sldMk cId="2573698252" sldId="2076137436"/>
            <ac:graphicFrameMk id="14" creationId="{8AD21D0F-9B6A-4E23-A81A-E23C9B1E89C1}"/>
          </ac:graphicFrameMkLst>
        </pc:graphicFrameChg>
        <pc:graphicFrameChg chg="mod">
          <ac:chgData name="Rautaporras Petteri" userId="81ae4bc9-51ec-4b09-af2d-f08f9486593f" providerId="ADAL" clId="{23A91E2F-E463-4953-873E-9E6D346EDB2F}" dt="2022-04-30T12:28:39.600" v="1483"/>
          <ac:graphicFrameMkLst>
            <pc:docMk/>
            <pc:sldMk cId="2573698252" sldId="2076137436"/>
            <ac:graphicFrameMk id="25" creationId="{00000000-0000-0000-0000-000000000000}"/>
          </ac:graphicFrameMkLst>
        </pc:graphicFrameChg>
      </pc:sldChg>
      <pc:sldChg chg="modSp mod">
        <pc:chgData name="Rautaporras Petteri" userId="81ae4bc9-51ec-4b09-af2d-f08f9486593f" providerId="ADAL" clId="{23A91E2F-E463-4953-873E-9E6D346EDB2F}" dt="2022-05-02T10:34:23.531" v="1620" actId="27918"/>
        <pc:sldMkLst>
          <pc:docMk/>
          <pc:sldMk cId="3105830212" sldId="2076137437"/>
        </pc:sldMkLst>
        <pc:spChg chg="mod">
          <ac:chgData name="Rautaporras Petteri" userId="81ae4bc9-51ec-4b09-af2d-f08f9486593f" providerId="ADAL" clId="{23A91E2F-E463-4953-873E-9E6D346EDB2F}" dt="2022-04-26T09:36:37.931" v="1190"/>
          <ac:spMkLst>
            <pc:docMk/>
            <pc:sldMk cId="3105830212" sldId="2076137437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23A91E2F-E463-4953-873E-9E6D346EDB2F}" dt="2022-04-30T12:31:09.264" v="1494"/>
          <ac:graphicFrameMkLst>
            <pc:docMk/>
            <pc:sldMk cId="3105830212" sldId="2076137437"/>
            <ac:graphicFrameMk id="13" creationId="{72A86167-D5BD-4726-B1B9-B713E6D1CFA0}"/>
          </ac:graphicFrameMkLst>
        </pc:graphicFrameChg>
        <pc:graphicFrameChg chg="modGraphic">
          <ac:chgData name="Rautaporras Petteri" userId="81ae4bc9-51ec-4b09-af2d-f08f9486593f" providerId="ADAL" clId="{23A91E2F-E463-4953-873E-9E6D346EDB2F}" dt="2022-04-26T10:34:22.734" v="1282" actId="20577"/>
          <ac:graphicFrameMkLst>
            <pc:docMk/>
            <pc:sldMk cId="3105830212" sldId="2076137437"/>
            <ac:graphicFrameMk id="14" creationId="{8AD21D0F-9B6A-4E23-A81A-E23C9B1E89C1}"/>
          </ac:graphicFrameMkLst>
        </pc:graphicFrameChg>
      </pc:sldChg>
      <pc:sldChg chg="modSp mod">
        <pc:chgData name="Rautaporras Petteri" userId="81ae4bc9-51ec-4b09-af2d-f08f9486593f" providerId="ADAL" clId="{23A91E2F-E463-4953-873E-9E6D346EDB2F}" dt="2022-05-02T10:28:15.044" v="1610" actId="27918"/>
        <pc:sldMkLst>
          <pc:docMk/>
          <pc:sldMk cId="1512936188" sldId="2076137438"/>
        </pc:sldMkLst>
        <pc:spChg chg="mod">
          <ac:chgData name="Rautaporras Petteri" userId="81ae4bc9-51ec-4b09-af2d-f08f9486593f" providerId="ADAL" clId="{23A91E2F-E463-4953-873E-9E6D346EDB2F}" dt="2022-04-26T09:58:46.597" v="1197" actId="20577"/>
          <ac:spMkLst>
            <pc:docMk/>
            <pc:sldMk cId="1512936188" sldId="2076137438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23A91E2F-E463-4953-873E-9E6D346EDB2F}" dt="2022-04-30T12:25:18.656" v="1469"/>
          <ac:graphicFrameMkLst>
            <pc:docMk/>
            <pc:sldMk cId="1512936188" sldId="2076137438"/>
            <ac:graphicFrameMk id="11" creationId="{00000000-0000-0000-0000-000000000000}"/>
          </ac:graphicFrameMkLst>
        </pc:graphicFrameChg>
        <pc:graphicFrameChg chg="mod modGraphic">
          <ac:chgData name="Rautaporras Petteri" userId="81ae4bc9-51ec-4b09-af2d-f08f9486593f" providerId="ADAL" clId="{23A91E2F-E463-4953-873E-9E6D346EDB2F}" dt="2022-04-26T10:31:04.960" v="1236" actId="14100"/>
          <ac:graphicFrameMkLst>
            <pc:docMk/>
            <pc:sldMk cId="1512936188" sldId="2076137438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23A91E2F-E463-4953-873E-9E6D346EDB2F}" dt="2022-05-02T10:30:28.432" v="1614" actId="27918"/>
        <pc:sldMkLst>
          <pc:docMk/>
          <pc:sldMk cId="1445491431" sldId="2076137439"/>
        </pc:sldMkLst>
        <pc:spChg chg="mod">
          <ac:chgData name="Rautaporras Petteri" userId="81ae4bc9-51ec-4b09-af2d-f08f9486593f" providerId="ADAL" clId="{23A91E2F-E463-4953-873E-9E6D346EDB2F}" dt="2022-04-26T09:58:51.071" v="1198"/>
          <ac:spMkLst>
            <pc:docMk/>
            <pc:sldMk cId="1445491431" sldId="2076137439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23A91E2F-E463-4953-873E-9E6D346EDB2F}" dt="2022-04-30T12:27:12.107" v="1477"/>
          <ac:graphicFrameMkLst>
            <pc:docMk/>
            <pc:sldMk cId="1445491431" sldId="2076137439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23A91E2F-E463-4953-873E-9E6D346EDB2F}" dt="2022-04-26T10:32:27.904" v="1251" actId="14100"/>
          <ac:graphicFrameMkLst>
            <pc:docMk/>
            <pc:sldMk cId="1445491431" sldId="2076137439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23A91E2F-E463-4953-873E-9E6D346EDB2F}" dt="2022-05-02T10:32:46.964" v="1618" actId="27918"/>
        <pc:sldMkLst>
          <pc:docMk/>
          <pc:sldMk cId="548278419" sldId="2076137440"/>
        </pc:sldMkLst>
        <pc:spChg chg="mod">
          <ac:chgData name="Rautaporras Petteri" userId="81ae4bc9-51ec-4b09-af2d-f08f9486593f" providerId="ADAL" clId="{23A91E2F-E463-4953-873E-9E6D346EDB2F}" dt="2022-04-26T09:58:56.970" v="1199"/>
          <ac:spMkLst>
            <pc:docMk/>
            <pc:sldMk cId="548278419" sldId="2076137440"/>
            <ac:spMk id="7" creationId="{00000000-0000-0000-0000-000000000000}"/>
          </ac:spMkLst>
        </pc:spChg>
        <pc:graphicFrameChg chg="mod">
          <ac:chgData name="Rautaporras Petteri" userId="81ae4bc9-51ec-4b09-af2d-f08f9486593f" providerId="ADAL" clId="{23A91E2F-E463-4953-873E-9E6D346EDB2F}" dt="2022-04-30T12:30:34.806" v="1490"/>
          <ac:graphicFrameMkLst>
            <pc:docMk/>
            <pc:sldMk cId="548278419" sldId="2076137440"/>
            <ac:graphicFrameMk id="11" creationId="{00000000-0000-0000-0000-000000000000}"/>
          </ac:graphicFrameMkLst>
        </pc:graphicFrameChg>
        <pc:graphicFrameChg chg="modGraphic">
          <ac:chgData name="Rautaporras Petteri" userId="81ae4bc9-51ec-4b09-af2d-f08f9486593f" providerId="ADAL" clId="{23A91E2F-E463-4953-873E-9E6D346EDB2F}" dt="2022-04-26T10:33:54.470" v="1273" actId="14100"/>
          <ac:graphicFrameMkLst>
            <pc:docMk/>
            <pc:sldMk cId="548278419" sldId="2076137440"/>
            <ac:graphicFrameMk id="14" creationId="{25A6EAF7-AEEF-4B6F-87C7-B2CE2CAC0083}"/>
          </ac:graphicFrameMkLst>
        </pc:graphicFrameChg>
      </pc:sldChg>
      <pc:sldChg chg="modSp mod">
        <pc:chgData name="Rautaporras Petteri" userId="81ae4bc9-51ec-4b09-af2d-f08f9486593f" providerId="ADAL" clId="{23A91E2F-E463-4953-873E-9E6D346EDB2F}" dt="2022-05-02T10:35:45.514" v="1622" actId="27918"/>
        <pc:sldMkLst>
          <pc:docMk/>
          <pc:sldMk cId="2080301044" sldId="2076137441"/>
        </pc:sldMkLst>
        <pc:spChg chg="mod">
          <ac:chgData name="Rautaporras Petteri" userId="81ae4bc9-51ec-4b09-af2d-f08f9486593f" providerId="ADAL" clId="{23A91E2F-E463-4953-873E-9E6D346EDB2F}" dt="2022-04-26T09:59:00.530" v="1200"/>
          <ac:spMkLst>
            <pc:docMk/>
            <pc:sldMk cId="2080301044" sldId="2076137441"/>
            <ac:spMk id="7" creationId="{00000000-0000-0000-0000-000000000000}"/>
          </ac:spMkLst>
        </pc:spChg>
        <pc:graphicFrameChg chg="mod modGraphic">
          <ac:chgData name="Rautaporras Petteri" userId="81ae4bc9-51ec-4b09-af2d-f08f9486593f" providerId="ADAL" clId="{23A91E2F-E463-4953-873E-9E6D346EDB2F}" dt="2022-04-26T10:35:00.206" v="1294" actId="14100"/>
          <ac:graphicFrameMkLst>
            <pc:docMk/>
            <pc:sldMk cId="2080301044" sldId="2076137441"/>
            <ac:graphicFrameMk id="14" creationId="{25A6EAF7-AEEF-4B6F-87C7-B2CE2CAC0083}"/>
          </ac:graphicFrameMkLst>
        </pc:graphicFrameChg>
        <pc:graphicFrameChg chg="mod">
          <ac:chgData name="Rautaporras Petteri" userId="81ae4bc9-51ec-4b09-af2d-f08f9486593f" providerId="ADAL" clId="{23A91E2F-E463-4953-873E-9E6D346EDB2F}" dt="2022-04-30T12:31:30.833" v="1495"/>
          <ac:graphicFrameMkLst>
            <pc:docMk/>
            <pc:sldMk cId="2080301044" sldId="2076137441"/>
            <ac:graphicFrameMk id="15" creationId="{55A23630-3A25-4A46-B3EC-C25E3B34ED51}"/>
          </ac:graphicFrameMkLst>
        </pc:graphicFrameChg>
      </pc:sldChg>
      <pc:sldChg chg="modSp del">
        <pc:chgData name="Rautaporras Petteri" userId="81ae4bc9-51ec-4b09-af2d-f08f9486593f" providerId="ADAL" clId="{23A91E2F-E463-4953-873E-9E6D346EDB2F}" dt="2022-04-26T06:38:56.094" v="385" actId="47"/>
        <pc:sldMkLst>
          <pc:docMk/>
          <pc:sldMk cId="3383361648" sldId="2076137443"/>
        </pc:sldMkLst>
        <pc:graphicFrameChg chg="mod">
          <ac:chgData name="Rautaporras Petteri" userId="81ae4bc9-51ec-4b09-af2d-f08f9486593f" providerId="ADAL" clId="{23A91E2F-E463-4953-873E-9E6D346EDB2F}" dt="2022-04-26T06:35:02.263" v="23"/>
          <ac:graphicFrameMkLst>
            <pc:docMk/>
            <pc:sldMk cId="3383361648" sldId="2076137443"/>
            <ac:graphicFrameMk id="9" creationId="{77D08159-59A8-4D26-8835-EADDC01FB2C4}"/>
          </ac:graphicFrameMkLst>
        </pc:graphicFrameChg>
      </pc:sldChg>
      <pc:sldChg chg="modSp del">
        <pc:chgData name="Rautaporras Petteri" userId="81ae4bc9-51ec-4b09-af2d-f08f9486593f" providerId="ADAL" clId="{23A91E2F-E463-4953-873E-9E6D346EDB2F}" dt="2022-04-26T06:38:56.094" v="385" actId="47"/>
        <pc:sldMkLst>
          <pc:docMk/>
          <pc:sldMk cId="3763851419" sldId="2076137449"/>
        </pc:sldMkLst>
        <pc:graphicFrameChg chg="mod">
          <ac:chgData name="Rautaporras Petteri" userId="81ae4bc9-51ec-4b09-af2d-f08f9486593f" providerId="ADAL" clId="{23A91E2F-E463-4953-873E-9E6D346EDB2F}" dt="2022-04-26T06:35:02.987" v="24"/>
          <ac:graphicFrameMkLst>
            <pc:docMk/>
            <pc:sldMk cId="3763851419" sldId="2076137449"/>
            <ac:graphicFrameMk id="15" creationId="{700487CA-A246-4A6D-AFFF-F0216AAC0A9A}"/>
          </ac:graphicFrameMkLst>
        </pc:graphicFrameChg>
      </pc:sldChg>
      <pc:sldChg chg="del">
        <pc:chgData name="Rautaporras Petteri" userId="81ae4bc9-51ec-4b09-af2d-f08f9486593f" providerId="ADAL" clId="{23A91E2F-E463-4953-873E-9E6D346EDB2F}" dt="2022-04-26T06:38:56.094" v="385" actId="47"/>
        <pc:sldMkLst>
          <pc:docMk/>
          <pc:sldMk cId="205786477" sldId="2076137450"/>
        </pc:sldMkLst>
      </pc:sldChg>
      <pc:sldChg chg="add del">
        <pc:chgData name="Rautaporras Petteri" userId="81ae4bc9-51ec-4b09-af2d-f08f9486593f" providerId="ADAL" clId="{23A91E2F-E463-4953-873E-9E6D346EDB2F}" dt="2022-04-26T06:43:27.628" v="391" actId="47"/>
        <pc:sldMkLst>
          <pc:docMk/>
          <pc:sldMk cId="229414097" sldId="2076137451"/>
        </pc:sldMkLst>
      </pc:sldChg>
      <pc:sldChg chg="new del">
        <pc:chgData name="Rautaporras Petteri" userId="81ae4bc9-51ec-4b09-af2d-f08f9486593f" providerId="ADAL" clId="{23A91E2F-E463-4953-873E-9E6D346EDB2F}" dt="2022-04-26T06:52:15.171" v="403" actId="47"/>
        <pc:sldMkLst>
          <pc:docMk/>
          <pc:sldMk cId="3034416211" sldId="2076137452"/>
        </pc:sldMkLst>
      </pc:sldChg>
      <pc:sldChg chg="modSp add del mod">
        <pc:chgData name="Rautaporras Petteri" userId="81ae4bc9-51ec-4b09-af2d-f08f9486593f" providerId="ADAL" clId="{23A91E2F-E463-4953-873E-9E6D346EDB2F}" dt="2022-04-27T17:20:24.686" v="1440" actId="47"/>
        <pc:sldMkLst>
          <pc:docMk/>
          <pc:sldMk cId="838744732" sldId="2076137453"/>
        </pc:sldMkLst>
        <pc:spChg chg="mod">
          <ac:chgData name="Rautaporras Petteri" userId="81ae4bc9-51ec-4b09-af2d-f08f9486593f" providerId="ADAL" clId="{23A91E2F-E463-4953-873E-9E6D346EDB2F}" dt="2022-04-27T17:19:29.238" v="1432" actId="1076"/>
          <ac:spMkLst>
            <pc:docMk/>
            <pc:sldMk cId="838744732" sldId="2076137453"/>
            <ac:spMk id="2" creationId="{00000000-0000-0000-0000-000000000000}"/>
          </ac:spMkLst>
        </pc:spChg>
      </pc:sldChg>
      <pc:sldChg chg="addSp modSp add mod">
        <pc:chgData name="Rautaporras Petteri" userId="81ae4bc9-51ec-4b09-af2d-f08f9486593f" providerId="ADAL" clId="{23A91E2F-E463-4953-873E-9E6D346EDB2F}" dt="2022-05-02T10:39:30.287" v="1625" actId="14100"/>
        <pc:sldMkLst>
          <pc:docMk/>
          <pc:sldMk cId="2667477272" sldId="2076137454"/>
        </pc:sldMkLst>
        <pc:spChg chg="mod">
          <ac:chgData name="Rautaporras Petteri" userId="81ae4bc9-51ec-4b09-af2d-f08f9486593f" providerId="ADAL" clId="{23A91E2F-E463-4953-873E-9E6D346EDB2F}" dt="2022-04-27T17:18:15.334" v="1363" actId="20577"/>
          <ac:spMkLst>
            <pc:docMk/>
            <pc:sldMk cId="2667477272" sldId="2076137454"/>
            <ac:spMk id="2" creationId="{00000000-0000-0000-0000-000000000000}"/>
          </ac:spMkLst>
        </pc:spChg>
        <pc:spChg chg="mod">
          <ac:chgData name="Rautaporras Petteri" userId="81ae4bc9-51ec-4b09-af2d-f08f9486593f" providerId="ADAL" clId="{23A91E2F-E463-4953-873E-9E6D346EDB2F}" dt="2022-05-02T10:39:30.287" v="1625" actId="14100"/>
          <ac:spMkLst>
            <pc:docMk/>
            <pc:sldMk cId="2667477272" sldId="2076137454"/>
            <ac:spMk id="9" creationId="{44425203-2A44-4D66-809C-7A80E3AC73E6}"/>
          </ac:spMkLst>
        </pc:spChg>
        <pc:spChg chg="add mod">
          <ac:chgData name="Rautaporras Petteri" userId="81ae4bc9-51ec-4b09-af2d-f08f9486593f" providerId="ADAL" clId="{23A91E2F-E463-4953-873E-9E6D346EDB2F}" dt="2022-04-27T17:17:49.642" v="1335"/>
          <ac:spMkLst>
            <pc:docMk/>
            <pc:sldMk cId="2667477272" sldId="2076137454"/>
            <ac:spMk id="10" creationId="{AB9BCB81-0491-4C8C-9FE6-301FFB3AC146}"/>
          </ac:spMkLst>
        </pc:spChg>
      </pc:sldChg>
      <pc:sldChg chg="modSp add del">
        <pc:chgData name="Rautaporras Petteri" userId="81ae4bc9-51ec-4b09-af2d-f08f9486593f" providerId="ADAL" clId="{23A91E2F-E463-4953-873E-9E6D346EDB2F}" dt="2022-04-26T06:52:13.294" v="402" actId="47"/>
        <pc:sldMkLst>
          <pc:docMk/>
          <pc:sldMk cId="4144582882" sldId="2076137460"/>
        </pc:sldMkLst>
        <pc:graphicFrameChg chg="mod">
          <ac:chgData name="Rautaporras Petteri" userId="81ae4bc9-51ec-4b09-af2d-f08f9486593f" providerId="ADAL" clId="{23A91E2F-E463-4953-873E-9E6D346EDB2F}" dt="2022-04-26T06:44:43.925" v="397"/>
          <ac:graphicFrameMkLst>
            <pc:docMk/>
            <pc:sldMk cId="4144582882" sldId="2076137460"/>
            <ac:graphicFrameMk id="12" creationId="{00000000-0000-0000-0000-000000000000}"/>
          </ac:graphicFrameMkLst>
        </pc:graphicFrameChg>
      </pc:sldChg>
    </pc:docChg>
  </pc:docChgLst>
  <pc:docChgLst>
    <pc:chgData name="Rautaporras Petteri" userId="d9004aa4-7491-43fa-b04f-4f6e300df2fa" providerId="ADAL" clId="{AFBA02F2-1047-4A69-B920-F2B483ACFEC0}"/>
    <pc:docChg chg="undo custSel addSld delSld modSld">
      <pc:chgData name="Rautaporras Petteri" userId="d9004aa4-7491-43fa-b04f-4f6e300df2fa" providerId="ADAL" clId="{AFBA02F2-1047-4A69-B920-F2B483ACFEC0}" dt="2021-02-01T12:29:19.936" v="396" actId="20577"/>
      <pc:docMkLst>
        <pc:docMk/>
      </pc:docMkLst>
      <pc:sldChg chg="addSp delSp modSp mod">
        <pc:chgData name="Rautaporras Petteri" userId="d9004aa4-7491-43fa-b04f-4f6e300df2fa" providerId="ADAL" clId="{AFBA02F2-1047-4A69-B920-F2B483ACFEC0}" dt="2021-02-01T11:04:28.680" v="238" actId="20577"/>
        <pc:sldMkLst>
          <pc:docMk/>
          <pc:sldMk cId="3984870155" sldId="256"/>
        </pc:sldMkLst>
        <pc:spChg chg="mod">
          <ac:chgData name="Rautaporras Petteri" userId="d9004aa4-7491-43fa-b04f-4f6e300df2fa" providerId="ADAL" clId="{AFBA02F2-1047-4A69-B920-F2B483ACFEC0}" dt="2021-02-01T11:04:28.680" v="238" actId="20577"/>
          <ac:spMkLst>
            <pc:docMk/>
            <pc:sldMk cId="3984870155" sldId="256"/>
            <ac:spMk id="2" creationId="{1EA16522-6D7C-4EC7-AF1E-1A8A6FD7091A}"/>
          </ac:spMkLst>
        </pc:spChg>
        <pc:spChg chg="mod">
          <ac:chgData name="Rautaporras Petteri" userId="d9004aa4-7491-43fa-b04f-4f6e300df2fa" providerId="ADAL" clId="{AFBA02F2-1047-4A69-B920-F2B483ACFEC0}" dt="2021-02-01T08:12:05.652" v="42" actId="20577"/>
          <ac:spMkLst>
            <pc:docMk/>
            <pc:sldMk cId="3984870155" sldId="256"/>
            <ac:spMk id="7" creationId="{E5D8414E-05B2-45E8-B1A5-433C94DBAC85}"/>
          </ac:spMkLst>
        </pc:spChg>
        <pc:picChg chg="add mod">
          <ac:chgData name="Rautaporras Petteri" userId="d9004aa4-7491-43fa-b04f-4f6e300df2fa" providerId="ADAL" clId="{AFBA02F2-1047-4A69-B920-F2B483ACFEC0}" dt="2021-02-01T11:03:55.128" v="225" actId="1076"/>
          <ac:picMkLst>
            <pc:docMk/>
            <pc:sldMk cId="3984870155" sldId="256"/>
            <ac:picMk id="8" creationId="{4DC15962-23B1-459F-91D9-194A71725C31}"/>
          </ac:picMkLst>
        </pc:picChg>
        <pc:picChg chg="del">
          <ac:chgData name="Rautaporras Petteri" userId="d9004aa4-7491-43fa-b04f-4f6e300df2fa" providerId="ADAL" clId="{AFBA02F2-1047-4A69-B920-F2B483ACFEC0}" dt="2021-02-01T11:03:53.286" v="223" actId="478"/>
          <ac:picMkLst>
            <pc:docMk/>
            <pc:sldMk cId="3984870155" sldId="256"/>
            <ac:picMk id="9" creationId="{A4620DCF-3A1C-4AA5-9077-9FB2B0BC9F68}"/>
          </ac:picMkLst>
        </pc:picChg>
      </pc:sldChg>
      <pc:sldChg chg="modSp">
        <pc:chgData name="Rautaporras Petteri" userId="d9004aa4-7491-43fa-b04f-4f6e300df2fa" providerId="ADAL" clId="{AFBA02F2-1047-4A69-B920-F2B483ACFEC0}" dt="2021-02-01T08:08:38.767" v="13"/>
        <pc:sldMkLst>
          <pc:docMk/>
          <pc:sldMk cId="2558427506" sldId="276"/>
        </pc:sldMkLst>
        <pc:graphicFrameChg chg="mod">
          <ac:chgData name="Rautaporras Petteri" userId="d9004aa4-7491-43fa-b04f-4f6e300df2fa" providerId="ADAL" clId="{AFBA02F2-1047-4A69-B920-F2B483ACFEC0}" dt="2021-02-01T08:08:38.767" v="13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AFBA02F2-1047-4A69-B920-F2B483ACFEC0}" dt="2021-02-01T08:43:56.746" v="222"/>
        <pc:sldMkLst>
          <pc:docMk/>
          <pc:sldMk cId="536686186" sldId="285"/>
        </pc:sldMkLst>
        <pc:graphicFrameChg chg="mod">
          <ac:chgData name="Rautaporras Petteri" userId="d9004aa4-7491-43fa-b04f-4f6e300df2fa" providerId="ADAL" clId="{AFBA02F2-1047-4A69-B920-F2B483ACFEC0}" dt="2021-02-01T08:43:56.746" v="222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del">
        <pc:chgData name="Rautaporras Petteri" userId="d9004aa4-7491-43fa-b04f-4f6e300df2fa" providerId="ADAL" clId="{AFBA02F2-1047-4A69-B920-F2B483ACFEC0}" dt="2021-02-01T08:20:27.092" v="118" actId="47"/>
        <pc:sldMkLst>
          <pc:docMk/>
          <pc:sldMk cId="117665966" sldId="348"/>
        </pc:sldMkLst>
      </pc:sldChg>
      <pc:sldChg chg="addSp delSp modSp mod">
        <pc:chgData name="Rautaporras Petteri" userId="d9004aa4-7491-43fa-b04f-4f6e300df2fa" providerId="ADAL" clId="{AFBA02F2-1047-4A69-B920-F2B483ACFEC0}" dt="2021-02-01T08:13:48.974" v="116" actId="13926"/>
        <pc:sldMkLst>
          <pc:docMk/>
          <pc:sldMk cId="1951005388" sldId="1006"/>
        </pc:sldMkLst>
        <pc:spChg chg="add del mod">
          <ac:chgData name="Rautaporras Petteri" userId="d9004aa4-7491-43fa-b04f-4f6e300df2fa" providerId="ADAL" clId="{AFBA02F2-1047-4A69-B920-F2B483ACFEC0}" dt="2021-02-01T08:13:24.868" v="111" actId="11529"/>
          <ac:spMkLst>
            <pc:docMk/>
            <pc:sldMk cId="1951005388" sldId="1006"/>
            <ac:spMk id="6" creationId="{8FBF0EB0-34E4-4166-B135-1B6EAD4EBADF}"/>
          </ac:spMkLst>
        </pc:spChg>
        <pc:spChg chg="add mod">
          <ac:chgData name="Rautaporras Petteri" userId="d9004aa4-7491-43fa-b04f-4f6e300df2fa" providerId="ADAL" clId="{AFBA02F2-1047-4A69-B920-F2B483ACFEC0}" dt="2021-02-01T08:13:42.398" v="115" actId="14100"/>
          <ac:spMkLst>
            <pc:docMk/>
            <pc:sldMk cId="1951005388" sldId="1006"/>
            <ac:spMk id="7" creationId="{FD7D3E43-0119-400B-82FD-7D9E08605BA5}"/>
          </ac:spMkLst>
        </pc:spChg>
        <pc:spChg chg="mod">
          <ac:chgData name="Rautaporras Petteri" userId="d9004aa4-7491-43fa-b04f-4f6e300df2fa" providerId="ADAL" clId="{AFBA02F2-1047-4A69-B920-F2B483ACFEC0}" dt="2021-02-01T08:12:19.100" v="49" actId="20577"/>
          <ac:spMkLst>
            <pc:docMk/>
            <pc:sldMk cId="1951005388" sldId="1006"/>
            <ac:spMk id="8" creationId="{90C026DD-3A51-4C75-99FD-A0BB96DF5E3D}"/>
          </ac:spMkLst>
        </pc:spChg>
        <pc:spChg chg="mod">
          <ac:chgData name="Rautaporras Petteri" userId="d9004aa4-7491-43fa-b04f-4f6e300df2fa" providerId="ADAL" clId="{AFBA02F2-1047-4A69-B920-F2B483ACFEC0}" dt="2021-02-01T08:13:48.974" v="116" actId="13926"/>
          <ac:spMkLst>
            <pc:docMk/>
            <pc:sldMk cId="1951005388" sldId="1006"/>
            <ac:spMk id="9" creationId="{D2FB5650-78F6-4EB6-B6F4-80F129B2569E}"/>
          </ac:spMkLst>
        </pc:spChg>
      </pc:sldChg>
      <pc:sldChg chg="modSp mod">
        <pc:chgData name="Rautaporras Petteri" userId="d9004aa4-7491-43fa-b04f-4f6e300df2fa" providerId="ADAL" clId="{AFBA02F2-1047-4A69-B920-F2B483ACFEC0}" dt="2021-02-01T12:19:32.255" v="321" actId="20577"/>
        <pc:sldMkLst>
          <pc:docMk/>
          <pc:sldMk cId="1883353922" sldId="1049"/>
        </pc:sldMkLst>
        <pc:spChg chg="mod">
          <ac:chgData name="Rautaporras Petteri" userId="d9004aa4-7491-43fa-b04f-4f6e300df2fa" providerId="ADAL" clId="{AFBA02F2-1047-4A69-B920-F2B483ACFEC0}" dt="2021-02-01T12:19:32.255" v="321" actId="20577"/>
          <ac:spMkLst>
            <pc:docMk/>
            <pc:sldMk cId="1883353922" sldId="104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17:35.199" v="315"/>
          <ac:graphicFrameMkLst>
            <pc:docMk/>
            <pc:sldMk cId="1883353922" sldId="1049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AFBA02F2-1047-4A69-B920-F2B483ACFEC0}" dt="2021-02-01T12:17:23.823" v="314" actId="14100"/>
          <ac:graphicFrameMkLst>
            <pc:docMk/>
            <pc:sldMk cId="1883353922" sldId="1049"/>
            <ac:graphicFrameMk id="14" creationId="{25A6EAF7-AEEF-4B6F-87C7-B2CE2CAC0083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13:47.399" v="286" actId="20577"/>
        <pc:sldMkLst>
          <pc:docMk/>
          <pc:sldMk cId="1255078131" sldId="1051"/>
        </pc:sldMkLst>
        <pc:spChg chg="mod">
          <ac:chgData name="Rautaporras Petteri" userId="d9004aa4-7491-43fa-b04f-4f6e300df2fa" providerId="ADAL" clId="{AFBA02F2-1047-4A69-B920-F2B483ACFEC0}" dt="2021-02-01T12:13:47.399" v="286" actId="20577"/>
          <ac:spMkLst>
            <pc:docMk/>
            <pc:sldMk cId="1255078131" sldId="1051"/>
            <ac:spMk id="7" creationId="{00000000-0000-0000-0000-000000000000}"/>
          </ac:spMkLst>
        </pc:spChg>
      </pc:sldChg>
      <pc:sldChg chg="modSp mod">
        <pc:chgData name="Rautaporras Petteri" userId="d9004aa4-7491-43fa-b04f-4f6e300df2fa" providerId="ADAL" clId="{AFBA02F2-1047-4A69-B920-F2B483ACFEC0}" dt="2021-02-01T12:19:29.440" v="320" actId="20577"/>
        <pc:sldMkLst>
          <pc:docMk/>
          <pc:sldMk cId="2419185632" sldId="1052"/>
        </pc:sldMkLst>
        <pc:spChg chg="mod">
          <ac:chgData name="Rautaporras Petteri" userId="d9004aa4-7491-43fa-b04f-4f6e300df2fa" providerId="ADAL" clId="{AFBA02F2-1047-4A69-B920-F2B483ACFEC0}" dt="2021-02-01T12:19:29.440" v="320" actId="20577"/>
          <ac:spMkLst>
            <pc:docMk/>
            <pc:sldMk cId="2419185632" sldId="1052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19:26.214" v="319"/>
          <ac:graphicFrameMkLst>
            <pc:docMk/>
            <pc:sldMk cId="2419185632" sldId="1052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20:30.911" v="330" actId="20577"/>
        <pc:sldMkLst>
          <pc:docMk/>
          <pc:sldMk cId="1883107858" sldId="1053"/>
        </pc:sldMkLst>
        <pc:spChg chg="mod">
          <ac:chgData name="Rautaporras Petteri" userId="d9004aa4-7491-43fa-b04f-4f6e300df2fa" providerId="ADAL" clId="{AFBA02F2-1047-4A69-B920-F2B483ACFEC0}" dt="2021-02-01T12:20:30.911" v="330" actId="20577"/>
          <ac:spMkLst>
            <pc:docMk/>
            <pc:sldMk cId="1883107858" sldId="1053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20:26.502" v="327"/>
          <ac:graphicFrameMkLst>
            <pc:docMk/>
            <pc:sldMk cId="1883107858" sldId="1053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AFBA02F2-1047-4A69-B920-F2B483ACFEC0}" dt="2021-02-01T12:20:14.751" v="326" actId="14100"/>
          <ac:graphicFrameMkLst>
            <pc:docMk/>
            <pc:sldMk cId="1883107858" sldId="1053"/>
            <ac:graphicFrameMk id="14" creationId="{081A6A02-EE77-45CB-9D67-D788D5B20D2A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22:36.960" v="336" actId="20577"/>
        <pc:sldMkLst>
          <pc:docMk/>
          <pc:sldMk cId="1680971455" sldId="1054"/>
        </pc:sldMkLst>
        <pc:spChg chg="mod">
          <ac:chgData name="Rautaporras Petteri" userId="d9004aa4-7491-43fa-b04f-4f6e300df2fa" providerId="ADAL" clId="{AFBA02F2-1047-4A69-B920-F2B483ACFEC0}" dt="2021-02-01T12:22:36.960" v="336" actId="20577"/>
          <ac:spMkLst>
            <pc:docMk/>
            <pc:sldMk cId="1680971455" sldId="1054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21:17.994" v="334"/>
          <ac:graphicFrameMkLst>
            <pc:docMk/>
            <pc:sldMk cId="1680971455" sldId="1054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24:25.623" v="349" actId="20577"/>
        <pc:sldMkLst>
          <pc:docMk/>
          <pc:sldMk cId="2199243574" sldId="1055"/>
        </pc:sldMkLst>
        <pc:spChg chg="mod">
          <ac:chgData name="Rautaporras Petteri" userId="d9004aa4-7491-43fa-b04f-4f6e300df2fa" providerId="ADAL" clId="{AFBA02F2-1047-4A69-B920-F2B483ACFEC0}" dt="2021-02-01T12:24:25.623" v="349" actId="20577"/>
          <ac:spMkLst>
            <pc:docMk/>
            <pc:sldMk cId="2199243574" sldId="105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24:16.246" v="346"/>
          <ac:graphicFrameMkLst>
            <pc:docMk/>
            <pc:sldMk cId="2199243574" sldId="1055"/>
            <ac:graphicFrameMk id="8" creationId="{00000000-0000-0000-0000-000000000000}"/>
          </ac:graphicFrameMkLst>
        </pc:graphicFrameChg>
        <pc:graphicFrameChg chg="mod">
          <ac:chgData name="Rautaporras Petteri" userId="d9004aa4-7491-43fa-b04f-4f6e300df2fa" providerId="ADAL" clId="{AFBA02F2-1047-4A69-B920-F2B483ACFEC0}" dt="2021-02-01T12:23:32.254" v="343"/>
          <ac:graphicFrameMkLst>
            <pc:docMk/>
            <pc:sldMk cId="2199243574" sldId="1055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AFBA02F2-1047-4A69-B920-F2B483ACFEC0}" dt="2021-02-01T12:24:07.486" v="345" actId="14100"/>
          <ac:graphicFrameMkLst>
            <pc:docMk/>
            <pc:sldMk cId="2199243574" sldId="1055"/>
            <ac:graphicFrameMk id="13" creationId="{5B3942BB-EEB8-4617-911C-2F039E17811F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25:24.951" v="355" actId="20577"/>
        <pc:sldMkLst>
          <pc:docMk/>
          <pc:sldMk cId="461175757" sldId="1056"/>
        </pc:sldMkLst>
        <pc:spChg chg="mod">
          <ac:chgData name="Rautaporras Petteri" userId="d9004aa4-7491-43fa-b04f-4f6e300df2fa" providerId="ADAL" clId="{AFBA02F2-1047-4A69-B920-F2B483ACFEC0}" dt="2021-02-01T12:25:24.951" v="355" actId="20577"/>
          <ac:spMkLst>
            <pc:docMk/>
            <pc:sldMk cId="461175757" sldId="1056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25:20.414" v="353"/>
          <ac:graphicFrameMkLst>
            <pc:docMk/>
            <pc:sldMk cId="461175757" sldId="1056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27:00.623" v="377"/>
        <pc:sldMkLst>
          <pc:docMk/>
          <pc:sldMk cId="684600858" sldId="1057"/>
        </pc:sldMkLst>
        <pc:spChg chg="mod">
          <ac:chgData name="Rautaporras Petteri" userId="d9004aa4-7491-43fa-b04f-4f6e300df2fa" providerId="ADAL" clId="{AFBA02F2-1047-4A69-B920-F2B483ACFEC0}" dt="2021-02-01T12:14:57.016" v="298"/>
          <ac:spMkLst>
            <pc:docMk/>
            <pc:sldMk cId="684600858" sldId="1057"/>
            <ac:spMk id="7" creationId="{00000000-0000-0000-0000-000000000000}"/>
          </ac:spMkLst>
        </pc:spChg>
        <pc:spChg chg="mod">
          <ac:chgData name="Rautaporras Petteri" userId="d9004aa4-7491-43fa-b04f-4f6e300df2fa" providerId="ADAL" clId="{AFBA02F2-1047-4A69-B920-F2B483ACFEC0}" dt="2021-02-01T12:26:01.031" v="360" actId="1076"/>
          <ac:spMkLst>
            <pc:docMk/>
            <pc:sldMk cId="684600858" sldId="1057"/>
            <ac:spMk id="12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26:39.312" v="373"/>
          <ac:graphicFrameMkLst>
            <pc:docMk/>
            <pc:sldMk cId="684600858" sldId="1057"/>
            <ac:graphicFrameMk id="8" creationId="{00000000-0000-0000-0000-000000000000}"/>
          </ac:graphicFrameMkLst>
        </pc:graphicFrameChg>
        <pc:graphicFrameChg chg="mod">
          <ac:chgData name="Rautaporras Petteri" userId="d9004aa4-7491-43fa-b04f-4f6e300df2fa" providerId="ADAL" clId="{AFBA02F2-1047-4A69-B920-F2B483ACFEC0}" dt="2021-02-01T12:27:00.623" v="377"/>
          <ac:graphicFrameMkLst>
            <pc:docMk/>
            <pc:sldMk cId="684600858" sldId="1057"/>
            <ac:graphicFrameMk id="11" creationId="{00000000-0000-0000-0000-000000000000}"/>
          </ac:graphicFrameMkLst>
        </pc:graphicFrameChg>
        <pc:graphicFrameChg chg="mod modGraphic">
          <ac:chgData name="Rautaporras Petteri" userId="d9004aa4-7491-43fa-b04f-4f6e300df2fa" providerId="ADAL" clId="{AFBA02F2-1047-4A69-B920-F2B483ACFEC0}" dt="2021-02-01T12:26:47.119" v="376" actId="14100"/>
          <ac:graphicFrameMkLst>
            <pc:docMk/>
            <pc:sldMk cId="684600858" sldId="1057"/>
            <ac:graphicFrameMk id="14" creationId="{4F72D2C7-00B7-4E1B-9273-369B5D152360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28:01.192" v="383" actId="20577"/>
        <pc:sldMkLst>
          <pc:docMk/>
          <pc:sldMk cId="3212395857" sldId="1058"/>
        </pc:sldMkLst>
        <pc:spChg chg="mod">
          <ac:chgData name="Rautaporras Petteri" userId="d9004aa4-7491-43fa-b04f-4f6e300df2fa" providerId="ADAL" clId="{AFBA02F2-1047-4A69-B920-F2B483ACFEC0}" dt="2021-02-01T12:28:01.192" v="383" actId="20577"/>
          <ac:spMkLst>
            <pc:docMk/>
            <pc:sldMk cId="3212395857" sldId="105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27:56.988" v="381"/>
          <ac:graphicFrameMkLst>
            <pc:docMk/>
            <pc:sldMk cId="3212395857" sldId="1058"/>
            <ac:graphicFrameMk id="25" creationId="{00000000-0000-0000-0000-000000000000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29:19.936" v="396" actId="20577"/>
        <pc:sldMkLst>
          <pc:docMk/>
          <pc:sldMk cId="3698197194" sldId="1059"/>
        </pc:sldMkLst>
        <pc:spChg chg="mod">
          <ac:chgData name="Rautaporras Petteri" userId="d9004aa4-7491-43fa-b04f-4f6e300df2fa" providerId="ADAL" clId="{AFBA02F2-1047-4A69-B920-F2B483ACFEC0}" dt="2021-02-01T12:29:19.936" v="396" actId="20577"/>
          <ac:spMkLst>
            <pc:docMk/>
            <pc:sldMk cId="3698197194" sldId="1059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29:15.282" v="393"/>
          <ac:graphicFrameMkLst>
            <pc:docMk/>
            <pc:sldMk cId="3698197194" sldId="1059"/>
            <ac:graphicFrameMk id="11" creationId="{00000000-0000-0000-0000-000000000000}"/>
          </ac:graphicFrameMkLst>
        </pc:graphicFrameChg>
        <pc:graphicFrameChg chg="modGraphic">
          <ac:chgData name="Rautaporras Petteri" userId="d9004aa4-7491-43fa-b04f-4f6e300df2fa" providerId="ADAL" clId="{AFBA02F2-1047-4A69-B920-F2B483ACFEC0}" dt="2021-02-01T12:29:09.351" v="392" actId="14100"/>
          <ac:graphicFrameMkLst>
            <pc:docMk/>
            <pc:sldMk cId="3698197194" sldId="1059"/>
            <ac:graphicFrameMk id="15" creationId="{9A5D5E2B-8913-4034-BFA5-1F0D44BC669E}"/>
          </ac:graphicFrameMkLst>
        </pc:graphicFrameChg>
      </pc:sldChg>
      <pc:sldChg chg="modSp mod">
        <pc:chgData name="Rautaporras Petteri" userId="d9004aa4-7491-43fa-b04f-4f6e300df2fa" providerId="ADAL" clId="{AFBA02F2-1047-4A69-B920-F2B483ACFEC0}" dt="2021-02-01T12:15:59.244" v="308" actId="27918"/>
        <pc:sldMkLst>
          <pc:docMk/>
          <pc:sldMk cId="3461487886" sldId="1065"/>
        </pc:sldMkLst>
        <pc:spChg chg="mod">
          <ac:chgData name="Rautaporras Petteri" userId="d9004aa4-7491-43fa-b04f-4f6e300df2fa" providerId="ADAL" clId="{AFBA02F2-1047-4A69-B920-F2B483ACFEC0}" dt="2021-02-01T12:14:20.950" v="292" actId="20577"/>
          <ac:spMkLst>
            <pc:docMk/>
            <pc:sldMk cId="3461487886" sldId="106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AFBA02F2-1047-4A69-B920-F2B483ACFEC0}" dt="2021-02-01T12:14:03.407" v="28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AFBA02F2-1047-4A69-B920-F2B483ACFEC0}" dt="2021-02-01T08:32:31.053" v="219" actId="47"/>
        <pc:sldMkLst>
          <pc:docMk/>
          <pc:sldMk cId="3410109546" sldId="1066"/>
        </pc:sldMkLst>
      </pc:sldChg>
      <pc:sldChg chg="modSp mod">
        <pc:chgData name="Rautaporras Petteri" userId="d9004aa4-7491-43fa-b04f-4f6e300df2fa" providerId="ADAL" clId="{AFBA02F2-1047-4A69-B920-F2B483ACFEC0}" dt="2021-02-01T12:03:28.518" v="263" actId="20577"/>
        <pc:sldMkLst>
          <pc:docMk/>
          <pc:sldMk cId="3421334924" sldId="1067"/>
        </pc:sldMkLst>
        <pc:spChg chg="mod">
          <ac:chgData name="Rautaporras Petteri" userId="d9004aa4-7491-43fa-b04f-4f6e300df2fa" providerId="ADAL" clId="{AFBA02F2-1047-4A69-B920-F2B483ACFEC0}" dt="2021-02-01T12:03:28.518" v="263" actId="20577"/>
          <ac:spMkLst>
            <pc:docMk/>
            <pc:sldMk cId="3421334924" sldId="1067"/>
            <ac:spMk id="2" creationId="{BC206263-2FBC-4388-99DE-3677A24ED38D}"/>
          </ac:spMkLst>
        </pc:spChg>
        <pc:spChg chg="mod">
          <ac:chgData name="Rautaporras Petteri" userId="d9004aa4-7491-43fa-b04f-4f6e300df2fa" providerId="ADAL" clId="{AFBA02F2-1047-4A69-B920-F2B483ACFEC0}" dt="2021-02-01T08:25:04.416" v="192"/>
          <ac:spMkLst>
            <pc:docMk/>
            <pc:sldMk cId="3421334924" sldId="1067"/>
            <ac:spMk id="7" creationId="{3687ADC7-98F5-412F-B49B-43449BFC94B9}"/>
          </ac:spMkLst>
        </pc:spChg>
        <pc:graphicFrameChg chg="mod">
          <ac:chgData name="Rautaporras Petteri" userId="d9004aa4-7491-43fa-b04f-4f6e300df2fa" providerId="ADAL" clId="{AFBA02F2-1047-4A69-B920-F2B483ACFEC0}" dt="2021-02-01T08:24:51.452" v="191" actId="404"/>
          <ac:graphicFrameMkLst>
            <pc:docMk/>
            <pc:sldMk cId="3421334924" sldId="1067"/>
            <ac:graphicFrameMk id="10" creationId="{18E8B046-CFAB-4548-870D-B60086FFDE2A}"/>
          </ac:graphicFrameMkLst>
        </pc:graphicFrameChg>
      </pc:sldChg>
      <pc:sldChg chg="addSp modSp add mod">
        <pc:chgData name="Rautaporras Petteri" userId="d9004aa4-7491-43fa-b04f-4f6e300df2fa" providerId="ADAL" clId="{AFBA02F2-1047-4A69-B920-F2B483ACFEC0}" dt="2021-02-01T08:03:48.982" v="8" actId="20577"/>
        <pc:sldMkLst>
          <pc:docMk/>
          <pc:sldMk cId="3926641037" sldId="1068"/>
        </pc:sldMkLst>
        <pc:spChg chg="add mod">
          <ac:chgData name="Rautaporras Petteri" userId="d9004aa4-7491-43fa-b04f-4f6e300df2fa" providerId="ADAL" clId="{AFBA02F2-1047-4A69-B920-F2B483ACFEC0}" dt="2021-02-01T08:03:48.982" v="8" actId="20577"/>
          <ac:spMkLst>
            <pc:docMk/>
            <pc:sldMk cId="3926641037" sldId="1068"/>
            <ac:spMk id="9" creationId="{59DBF88F-0FF9-4F88-9B8E-A4B508B5926A}"/>
          </ac:spMkLst>
        </pc:spChg>
      </pc:sldChg>
      <pc:sldChg chg="del">
        <pc:chgData name="Rautaporras Petteri" userId="d9004aa4-7491-43fa-b04f-4f6e300df2fa" providerId="ADAL" clId="{AFBA02F2-1047-4A69-B920-F2B483ACFEC0}" dt="2021-02-01T08:43:47.511" v="221" actId="47"/>
        <pc:sldMkLst>
          <pc:docMk/>
          <pc:sldMk cId="2622709727" sldId="1070"/>
        </pc:sldMkLst>
      </pc:sldChg>
      <pc:sldChg chg="del">
        <pc:chgData name="Rautaporras Petteri" userId="d9004aa4-7491-43fa-b04f-4f6e300df2fa" providerId="ADAL" clId="{AFBA02F2-1047-4A69-B920-F2B483ACFEC0}" dt="2021-02-01T08:03:27.422" v="1" actId="47"/>
        <pc:sldMkLst>
          <pc:docMk/>
          <pc:sldMk cId="800762062" sldId="1071"/>
        </pc:sldMkLst>
      </pc:sldChg>
      <pc:sldChg chg="del">
        <pc:chgData name="Rautaporras Petteri" userId="d9004aa4-7491-43fa-b04f-4f6e300df2fa" providerId="ADAL" clId="{AFBA02F2-1047-4A69-B920-F2B483ACFEC0}" dt="2021-02-01T08:27:46.267" v="194" actId="47"/>
        <pc:sldMkLst>
          <pc:docMk/>
          <pc:sldMk cId="1519385979" sldId="1072"/>
        </pc:sldMkLst>
      </pc:sldChg>
      <pc:sldChg chg="addSp delSp modSp add mod">
        <pc:chgData name="Rautaporras Petteri" userId="d9004aa4-7491-43fa-b04f-4f6e300df2fa" providerId="ADAL" clId="{AFBA02F2-1047-4A69-B920-F2B483ACFEC0}" dt="2021-02-01T08:32:27.105" v="218" actId="20577"/>
        <pc:sldMkLst>
          <pc:docMk/>
          <pc:sldMk cId="3588709971" sldId="1118"/>
        </pc:sldMkLst>
        <pc:spChg chg="add del mod">
          <ac:chgData name="Rautaporras Petteri" userId="d9004aa4-7491-43fa-b04f-4f6e300df2fa" providerId="ADAL" clId="{AFBA02F2-1047-4A69-B920-F2B483ACFEC0}" dt="2021-02-01T08:32:20.716" v="213" actId="478"/>
          <ac:spMkLst>
            <pc:docMk/>
            <pc:sldMk cId="3588709971" sldId="1118"/>
            <ac:spMk id="2" creationId="{10D60A89-2036-4328-B2B7-88F906F1B4CB}"/>
          </ac:spMkLst>
        </pc:spChg>
        <pc:spChg chg="add del mod">
          <ac:chgData name="Rautaporras Petteri" userId="d9004aa4-7491-43fa-b04f-4f6e300df2fa" providerId="ADAL" clId="{AFBA02F2-1047-4A69-B920-F2B483ACFEC0}" dt="2021-02-01T08:32:15.517" v="212"/>
          <ac:spMkLst>
            <pc:docMk/>
            <pc:sldMk cId="3588709971" sldId="1118"/>
            <ac:spMk id="10" creationId="{82C971CA-DF74-4F4C-AB24-B4AAE78885A4}"/>
          </ac:spMkLst>
        </pc:spChg>
        <pc:spChg chg="add del mod">
          <ac:chgData name="Rautaporras Petteri" userId="d9004aa4-7491-43fa-b04f-4f6e300df2fa" providerId="ADAL" clId="{AFBA02F2-1047-4A69-B920-F2B483ACFEC0}" dt="2021-02-01T08:32:14.620" v="208" actId="478"/>
          <ac:spMkLst>
            <pc:docMk/>
            <pc:sldMk cId="3588709971" sldId="1118"/>
            <ac:spMk id="11" creationId="{6F9932AF-B98F-4839-B98A-EBED9493A236}"/>
          </ac:spMkLst>
        </pc:spChg>
        <pc:spChg chg="add mod">
          <ac:chgData name="Rautaporras Petteri" userId="d9004aa4-7491-43fa-b04f-4f6e300df2fa" providerId="ADAL" clId="{AFBA02F2-1047-4A69-B920-F2B483ACFEC0}" dt="2021-02-01T08:32:27.105" v="218" actId="20577"/>
          <ac:spMkLst>
            <pc:docMk/>
            <pc:sldMk cId="3588709971" sldId="1118"/>
            <ac:spMk id="13" creationId="{7E75BD30-45EA-416E-8741-70B2B9911108}"/>
          </ac:spMkLst>
        </pc:spChg>
      </pc:sldChg>
      <pc:sldChg chg="modSp add mod">
        <pc:chgData name="Rautaporras Petteri" userId="d9004aa4-7491-43fa-b04f-4f6e300df2fa" providerId="ADAL" clId="{AFBA02F2-1047-4A69-B920-F2B483ACFEC0}" dt="2021-02-01T08:22:37.127" v="182" actId="20577"/>
        <pc:sldMkLst>
          <pc:docMk/>
          <pc:sldMk cId="1038765052" sldId="1123"/>
        </pc:sldMkLst>
        <pc:spChg chg="mod">
          <ac:chgData name="Rautaporras Petteri" userId="d9004aa4-7491-43fa-b04f-4f6e300df2fa" providerId="ADAL" clId="{AFBA02F2-1047-4A69-B920-F2B483ACFEC0}" dt="2021-02-01T08:22:05.449" v="165" actId="14100"/>
          <ac:spMkLst>
            <pc:docMk/>
            <pc:sldMk cId="1038765052" sldId="1123"/>
            <ac:spMk id="2" creationId="{76FE28C0-EFDC-4114-8945-A88DDBB3C888}"/>
          </ac:spMkLst>
        </pc:spChg>
        <pc:spChg chg="mod">
          <ac:chgData name="Rautaporras Petteri" userId="d9004aa4-7491-43fa-b04f-4f6e300df2fa" providerId="ADAL" clId="{AFBA02F2-1047-4A69-B920-F2B483ACFEC0}" dt="2021-02-01T08:22:37.127" v="182" actId="20577"/>
          <ac:spMkLst>
            <pc:docMk/>
            <pc:sldMk cId="1038765052" sldId="1123"/>
            <ac:spMk id="7" creationId="{A883D252-21AB-4D23-B6AF-A5FD50D0483C}"/>
          </ac:spMkLst>
        </pc:spChg>
        <pc:spChg chg="mod">
          <ac:chgData name="Rautaporras Petteri" userId="d9004aa4-7491-43fa-b04f-4f6e300df2fa" providerId="ADAL" clId="{AFBA02F2-1047-4A69-B920-F2B483ACFEC0}" dt="2021-02-01T08:21:45.785" v="134" actId="20577"/>
          <ac:spMkLst>
            <pc:docMk/>
            <pc:sldMk cId="1038765052" sldId="1123"/>
            <ac:spMk id="14" creationId="{65054603-5EDB-48DD-ABBD-118DA9B3A626}"/>
          </ac:spMkLst>
        </pc:spChg>
      </pc:sldChg>
      <pc:sldChg chg="modSp add mod">
        <pc:chgData name="Rautaporras Petteri" userId="d9004aa4-7491-43fa-b04f-4f6e300df2fa" providerId="ADAL" clId="{AFBA02F2-1047-4A69-B920-F2B483ACFEC0}" dt="2021-02-01T08:28:23.096" v="198"/>
        <pc:sldMkLst>
          <pc:docMk/>
          <pc:sldMk cId="1533151879" sldId="1125"/>
        </pc:sldMkLst>
        <pc:spChg chg="mod">
          <ac:chgData name="Rautaporras Petteri" userId="d9004aa4-7491-43fa-b04f-4f6e300df2fa" providerId="ADAL" clId="{AFBA02F2-1047-4A69-B920-F2B483ACFEC0}" dt="2021-02-01T08:28:23.096" v="198"/>
          <ac:spMkLst>
            <pc:docMk/>
            <pc:sldMk cId="1533151879" sldId="1125"/>
            <ac:spMk id="7" creationId="{3687ADC7-98F5-412F-B49B-43449BFC94B9}"/>
          </ac:spMkLst>
        </pc:spChg>
      </pc:sldChg>
      <pc:sldChg chg="add">
        <pc:chgData name="Rautaporras Petteri" userId="d9004aa4-7491-43fa-b04f-4f6e300df2fa" providerId="ADAL" clId="{AFBA02F2-1047-4A69-B920-F2B483ACFEC0}" dt="2021-02-01T08:43:46.108" v="220"/>
        <pc:sldMkLst>
          <pc:docMk/>
          <pc:sldMk cId="2192367370" sldId="207613743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Suhdannetilanne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Taul1!$A$14:$A$81</c:f>
              <c:strCache>
                <c:ptCount val="66"/>
                <c:pt idx="0">
                  <c:v>2008.1</c:v>
                </c:pt>
                <c:pt idx="1">
                  <c:v>2008.4</c:v>
                </c:pt>
                <c:pt idx="2">
                  <c:v>2008.7</c:v>
                </c:pt>
                <c:pt idx="3">
                  <c:v>2008.10</c:v>
                </c:pt>
                <c:pt idx="4">
                  <c:v>2009.1</c:v>
                </c:pt>
                <c:pt idx="5">
                  <c:v>2009.4</c:v>
                </c:pt>
                <c:pt idx="6">
                  <c:v>2009.7</c:v>
                </c:pt>
                <c:pt idx="7">
                  <c:v>2009.10</c:v>
                </c:pt>
                <c:pt idx="8">
                  <c:v>2010.1</c:v>
                </c:pt>
                <c:pt idx="9">
                  <c:v>2010.4</c:v>
                </c:pt>
                <c:pt idx="10">
                  <c:v>2010.7</c:v>
                </c:pt>
                <c:pt idx="11">
                  <c:v>2010.10</c:v>
                </c:pt>
                <c:pt idx="12">
                  <c:v>2011.1</c:v>
                </c:pt>
                <c:pt idx="13">
                  <c:v>2011.4</c:v>
                </c:pt>
                <c:pt idx="14">
                  <c:v>2011.7</c:v>
                </c:pt>
                <c:pt idx="15">
                  <c:v>2011.10</c:v>
                </c:pt>
                <c:pt idx="16">
                  <c:v>2012.1</c:v>
                </c:pt>
                <c:pt idx="17">
                  <c:v>2012.4</c:v>
                </c:pt>
                <c:pt idx="18">
                  <c:v>2012.7</c:v>
                </c:pt>
                <c:pt idx="19">
                  <c:v>2012.10</c:v>
                </c:pt>
                <c:pt idx="20">
                  <c:v>2013.1</c:v>
                </c:pt>
                <c:pt idx="21">
                  <c:v>2013.4</c:v>
                </c:pt>
                <c:pt idx="22">
                  <c:v>2013.7</c:v>
                </c:pt>
                <c:pt idx="23">
                  <c:v>2013.10</c:v>
                </c:pt>
                <c:pt idx="24">
                  <c:v>2014.1</c:v>
                </c:pt>
                <c:pt idx="25">
                  <c:v>2014.4</c:v>
                </c:pt>
                <c:pt idx="26">
                  <c:v>2014.7</c:v>
                </c:pt>
                <c:pt idx="27">
                  <c:v>2014.10</c:v>
                </c:pt>
                <c:pt idx="28">
                  <c:v>2015.1</c:v>
                </c:pt>
                <c:pt idx="29">
                  <c:v>2015.4</c:v>
                </c:pt>
                <c:pt idx="30">
                  <c:v>2015.7</c:v>
                </c:pt>
                <c:pt idx="31">
                  <c:v>2015.10</c:v>
                </c:pt>
                <c:pt idx="32">
                  <c:v>2016.1</c:v>
                </c:pt>
                <c:pt idx="33">
                  <c:v>2016.4</c:v>
                </c:pt>
                <c:pt idx="34">
                  <c:v>2016.7</c:v>
                </c:pt>
                <c:pt idx="35">
                  <c:v>2016.10</c:v>
                </c:pt>
                <c:pt idx="36">
                  <c:v>2017.1</c:v>
                </c:pt>
                <c:pt idx="37">
                  <c:v>2017.4</c:v>
                </c:pt>
                <c:pt idx="38">
                  <c:v>2017.7</c:v>
                </c:pt>
                <c:pt idx="39">
                  <c:v>2017.10</c:v>
                </c:pt>
                <c:pt idx="40">
                  <c:v>2018.1</c:v>
                </c:pt>
                <c:pt idx="41">
                  <c:v>2018.4</c:v>
                </c:pt>
                <c:pt idx="42">
                  <c:v>2018.7</c:v>
                </c:pt>
                <c:pt idx="43">
                  <c:v>2018.10</c:v>
                </c:pt>
                <c:pt idx="44">
                  <c:v>2019.1</c:v>
                </c:pt>
                <c:pt idx="45">
                  <c:v>2019.4</c:v>
                </c:pt>
                <c:pt idx="46">
                  <c:v>2019.7</c:v>
                </c:pt>
                <c:pt idx="47">
                  <c:v>2019.10</c:v>
                </c:pt>
                <c:pt idx="48">
                  <c:v>2020.1</c:v>
                </c:pt>
                <c:pt idx="49">
                  <c:v>2020.4</c:v>
                </c:pt>
                <c:pt idx="50">
                  <c:v>2020.7</c:v>
                </c:pt>
                <c:pt idx="51">
                  <c:v>2020.10</c:v>
                </c:pt>
                <c:pt idx="52">
                  <c:v>2021.1</c:v>
                </c:pt>
                <c:pt idx="53">
                  <c:v>2021.4</c:v>
                </c:pt>
                <c:pt idx="54">
                  <c:v>2021.7</c:v>
                </c:pt>
                <c:pt idx="55">
                  <c:v>2021.10</c:v>
                </c:pt>
                <c:pt idx="56">
                  <c:v>2022.1</c:v>
                </c:pt>
                <c:pt idx="57">
                  <c:v>2022.4</c:v>
                </c:pt>
                <c:pt idx="58">
                  <c:v>2022.7</c:v>
                </c:pt>
                <c:pt idx="59">
                  <c:v>2022.10</c:v>
                </c:pt>
                <c:pt idx="60">
                  <c:v>2023.1</c:v>
                </c:pt>
                <c:pt idx="61">
                  <c:v>2023.4</c:v>
                </c:pt>
                <c:pt idx="62">
                  <c:v>2023.7</c:v>
                </c:pt>
                <c:pt idx="63">
                  <c:v>2023.10</c:v>
                </c:pt>
                <c:pt idx="64">
                  <c:v>2024.1</c:v>
                </c:pt>
                <c:pt idx="65">
                  <c:v>2024.4</c:v>
                </c:pt>
              </c:strCache>
            </c:strRef>
          </c:cat>
          <c:val>
            <c:numRef>
              <c:f>Taul1!$B$14:$B$81</c:f>
              <c:numCache>
                <c:formatCode>General</c:formatCode>
                <c:ptCount val="68"/>
                <c:pt idx="0">
                  <c:v>29.9</c:v>
                </c:pt>
                <c:pt idx="1">
                  <c:v>18.600000000000001</c:v>
                </c:pt>
                <c:pt idx="2">
                  <c:v>10</c:v>
                </c:pt>
                <c:pt idx="3">
                  <c:v>-12.3</c:v>
                </c:pt>
                <c:pt idx="4">
                  <c:v>-50.1</c:v>
                </c:pt>
                <c:pt idx="5">
                  <c:v>-68.7</c:v>
                </c:pt>
                <c:pt idx="6">
                  <c:v>-65.5</c:v>
                </c:pt>
                <c:pt idx="7">
                  <c:v>-66</c:v>
                </c:pt>
                <c:pt idx="8">
                  <c:v>-57.1</c:v>
                </c:pt>
                <c:pt idx="9">
                  <c:v>-32.799999999999898</c:v>
                </c:pt>
                <c:pt idx="10">
                  <c:v>-5.2</c:v>
                </c:pt>
                <c:pt idx="11">
                  <c:v>-8</c:v>
                </c:pt>
                <c:pt idx="12">
                  <c:v>-7.2999999999999901</c:v>
                </c:pt>
                <c:pt idx="13">
                  <c:v>6.2</c:v>
                </c:pt>
                <c:pt idx="14">
                  <c:v>4.2</c:v>
                </c:pt>
                <c:pt idx="15">
                  <c:v>-17.100000000000001</c:v>
                </c:pt>
                <c:pt idx="16">
                  <c:v>-22.5</c:v>
                </c:pt>
                <c:pt idx="17">
                  <c:v>-18.600000000000001</c:v>
                </c:pt>
                <c:pt idx="18">
                  <c:v>-8.8000000000000007</c:v>
                </c:pt>
                <c:pt idx="19">
                  <c:v>-31.6999999999999</c:v>
                </c:pt>
                <c:pt idx="20">
                  <c:v>-35.799999999999898</c:v>
                </c:pt>
                <c:pt idx="21">
                  <c:v>-35.700000000000003</c:v>
                </c:pt>
                <c:pt idx="22">
                  <c:v>-29.5</c:v>
                </c:pt>
                <c:pt idx="23">
                  <c:v>-44.6</c:v>
                </c:pt>
                <c:pt idx="24">
                  <c:v>-31</c:v>
                </c:pt>
                <c:pt idx="25">
                  <c:v>-20.899999999999899</c:v>
                </c:pt>
                <c:pt idx="26">
                  <c:v>-18.6999999999999</c:v>
                </c:pt>
                <c:pt idx="27">
                  <c:v>-29.5</c:v>
                </c:pt>
                <c:pt idx="28">
                  <c:v>-32</c:v>
                </c:pt>
                <c:pt idx="29">
                  <c:v>-26.1999999999999</c:v>
                </c:pt>
                <c:pt idx="30">
                  <c:v>-32.1</c:v>
                </c:pt>
                <c:pt idx="31">
                  <c:v>-31.3</c:v>
                </c:pt>
                <c:pt idx="32">
                  <c:v>-28.8</c:v>
                </c:pt>
                <c:pt idx="33">
                  <c:v>-15.8</c:v>
                </c:pt>
                <c:pt idx="34">
                  <c:v>-21</c:v>
                </c:pt>
                <c:pt idx="35">
                  <c:v>-17.899999999999899</c:v>
                </c:pt>
                <c:pt idx="36">
                  <c:v>-5.9</c:v>
                </c:pt>
                <c:pt idx="37">
                  <c:v>14.2</c:v>
                </c:pt>
                <c:pt idx="38">
                  <c:v>17.2</c:v>
                </c:pt>
                <c:pt idx="39">
                  <c:v>25.2</c:v>
                </c:pt>
                <c:pt idx="40">
                  <c:v>24.7</c:v>
                </c:pt>
                <c:pt idx="41">
                  <c:v>33.9</c:v>
                </c:pt>
                <c:pt idx="42">
                  <c:v>38.299999999999997</c:v>
                </c:pt>
                <c:pt idx="43">
                  <c:v>35.1</c:v>
                </c:pt>
                <c:pt idx="44">
                  <c:v>16.899999999999999</c:v>
                </c:pt>
                <c:pt idx="45">
                  <c:v>12.4</c:v>
                </c:pt>
                <c:pt idx="46">
                  <c:v>6.2</c:v>
                </c:pt>
                <c:pt idx="47">
                  <c:v>-6</c:v>
                </c:pt>
                <c:pt idx="48">
                  <c:v>-18.1999999999999</c:v>
                </c:pt>
                <c:pt idx="49">
                  <c:v>-32.399999999999899</c:v>
                </c:pt>
                <c:pt idx="50">
                  <c:v>-43.799999999999898</c:v>
                </c:pt>
                <c:pt idx="51">
                  <c:v>-41.399999999999899</c:v>
                </c:pt>
                <c:pt idx="52">
                  <c:v>-14.9</c:v>
                </c:pt>
                <c:pt idx="53">
                  <c:v>11.8</c:v>
                </c:pt>
                <c:pt idx="54">
                  <c:v>37.9</c:v>
                </c:pt>
                <c:pt idx="55">
                  <c:v>36.1</c:v>
                </c:pt>
                <c:pt idx="56">
                  <c:v>41.7</c:v>
                </c:pt>
                <c:pt idx="57">
                  <c:v>27.4</c:v>
                </c:pt>
                <c:pt idx="58">
                  <c:v>16.899999999999999</c:v>
                </c:pt>
                <c:pt idx="59">
                  <c:v>-0.9</c:v>
                </c:pt>
                <c:pt idx="60">
                  <c:v>-13.9</c:v>
                </c:pt>
                <c:pt idx="61">
                  <c:v>-16.8</c:v>
                </c:pt>
                <c:pt idx="62">
                  <c:v>-24.2</c:v>
                </c:pt>
                <c:pt idx="63">
                  <c:v>-44.8</c:v>
                </c:pt>
                <c:pt idx="64">
                  <c:v>-49.6</c:v>
                </c:pt>
                <c:pt idx="65">
                  <c:v>-46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F4-4C4C-9304-ADEBAEA908C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Suhdannenäkymät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Taul1!$A$14:$A$81</c:f>
              <c:strCache>
                <c:ptCount val="66"/>
                <c:pt idx="0">
                  <c:v>2008.1</c:v>
                </c:pt>
                <c:pt idx="1">
                  <c:v>2008.4</c:v>
                </c:pt>
                <c:pt idx="2">
                  <c:v>2008.7</c:v>
                </c:pt>
                <c:pt idx="3">
                  <c:v>2008.10</c:v>
                </c:pt>
                <c:pt idx="4">
                  <c:v>2009.1</c:v>
                </c:pt>
                <c:pt idx="5">
                  <c:v>2009.4</c:v>
                </c:pt>
                <c:pt idx="6">
                  <c:v>2009.7</c:v>
                </c:pt>
                <c:pt idx="7">
                  <c:v>2009.10</c:v>
                </c:pt>
                <c:pt idx="8">
                  <c:v>2010.1</c:v>
                </c:pt>
                <c:pt idx="9">
                  <c:v>2010.4</c:v>
                </c:pt>
                <c:pt idx="10">
                  <c:v>2010.7</c:v>
                </c:pt>
                <c:pt idx="11">
                  <c:v>2010.10</c:v>
                </c:pt>
                <c:pt idx="12">
                  <c:v>2011.1</c:v>
                </c:pt>
                <c:pt idx="13">
                  <c:v>2011.4</c:v>
                </c:pt>
                <c:pt idx="14">
                  <c:v>2011.7</c:v>
                </c:pt>
                <c:pt idx="15">
                  <c:v>2011.10</c:v>
                </c:pt>
                <c:pt idx="16">
                  <c:v>2012.1</c:v>
                </c:pt>
                <c:pt idx="17">
                  <c:v>2012.4</c:v>
                </c:pt>
                <c:pt idx="18">
                  <c:v>2012.7</c:v>
                </c:pt>
                <c:pt idx="19">
                  <c:v>2012.10</c:v>
                </c:pt>
                <c:pt idx="20">
                  <c:v>2013.1</c:v>
                </c:pt>
                <c:pt idx="21">
                  <c:v>2013.4</c:v>
                </c:pt>
                <c:pt idx="22">
                  <c:v>2013.7</c:v>
                </c:pt>
                <c:pt idx="23">
                  <c:v>2013.10</c:v>
                </c:pt>
                <c:pt idx="24">
                  <c:v>2014.1</c:v>
                </c:pt>
                <c:pt idx="25">
                  <c:v>2014.4</c:v>
                </c:pt>
                <c:pt idx="26">
                  <c:v>2014.7</c:v>
                </c:pt>
                <c:pt idx="27">
                  <c:v>2014.10</c:v>
                </c:pt>
                <c:pt idx="28">
                  <c:v>2015.1</c:v>
                </c:pt>
                <c:pt idx="29">
                  <c:v>2015.4</c:v>
                </c:pt>
                <c:pt idx="30">
                  <c:v>2015.7</c:v>
                </c:pt>
                <c:pt idx="31">
                  <c:v>2015.10</c:v>
                </c:pt>
                <c:pt idx="32">
                  <c:v>2016.1</c:v>
                </c:pt>
                <c:pt idx="33">
                  <c:v>2016.4</c:v>
                </c:pt>
                <c:pt idx="34">
                  <c:v>2016.7</c:v>
                </c:pt>
                <c:pt idx="35">
                  <c:v>2016.10</c:v>
                </c:pt>
                <c:pt idx="36">
                  <c:v>2017.1</c:v>
                </c:pt>
                <c:pt idx="37">
                  <c:v>2017.4</c:v>
                </c:pt>
                <c:pt idx="38">
                  <c:v>2017.7</c:v>
                </c:pt>
                <c:pt idx="39">
                  <c:v>2017.10</c:v>
                </c:pt>
                <c:pt idx="40">
                  <c:v>2018.1</c:v>
                </c:pt>
                <c:pt idx="41">
                  <c:v>2018.4</c:v>
                </c:pt>
                <c:pt idx="42">
                  <c:v>2018.7</c:v>
                </c:pt>
                <c:pt idx="43">
                  <c:v>2018.10</c:v>
                </c:pt>
                <c:pt idx="44">
                  <c:v>2019.1</c:v>
                </c:pt>
                <c:pt idx="45">
                  <c:v>2019.4</c:v>
                </c:pt>
                <c:pt idx="46">
                  <c:v>2019.7</c:v>
                </c:pt>
                <c:pt idx="47">
                  <c:v>2019.10</c:v>
                </c:pt>
                <c:pt idx="48">
                  <c:v>2020.1</c:v>
                </c:pt>
                <c:pt idx="49">
                  <c:v>2020.4</c:v>
                </c:pt>
                <c:pt idx="50">
                  <c:v>2020.7</c:v>
                </c:pt>
                <c:pt idx="51">
                  <c:v>2020.10</c:v>
                </c:pt>
                <c:pt idx="52">
                  <c:v>2021.1</c:v>
                </c:pt>
                <c:pt idx="53">
                  <c:v>2021.4</c:v>
                </c:pt>
                <c:pt idx="54">
                  <c:v>2021.7</c:v>
                </c:pt>
                <c:pt idx="55">
                  <c:v>2021.10</c:v>
                </c:pt>
                <c:pt idx="56">
                  <c:v>2022.1</c:v>
                </c:pt>
                <c:pt idx="57">
                  <c:v>2022.4</c:v>
                </c:pt>
                <c:pt idx="58">
                  <c:v>2022.7</c:v>
                </c:pt>
                <c:pt idx="59">
                  <c:v>2022.10</c:v>
                </c:pt>
                <c:pt idx="60">
                  <c:v>2023.1</c:v>
                </c:pt>
                <c:pt idx="61">
                  <c:v>2023.4</c:v>
                </c:pt>
                <c:pt idx="62">
                  <c:v>2023.7</c:v>
                </c:pt>
                <c:pt idx="63">
                  <c:v>2023.10</c:v>
                </c:pt>
                <c:pt idx="64">
                  <c:v>2024.1</c:v>
                </c:pt>
                <c:pt idx="65">
                  <c:v>2024.4</c:v>
                </c:pt>
              </c:strCache>
            </c:strRef>
          </c:cat>
          <c:val>
            <c:numRef>
              <c:f>Taul1!$C$14:$C$81</c:f>
              <c:numCache>
                <c:formatCode>General</c:formatCode>
                <c:ptCount val="68"/>
                <c:pt idx="0">
                  <c:v>-3.6</c:v>
                </c:pt>
                <c:pt idx="1">
                  <c:v>-9</c:v>
                </c:pt>
                <c:pt idx="2">
                  <c:v>-25.5</c:v>
                </c:pt>
                <c:pt idx="3">
                  <c:v>-40.799999999999898</c:v>
                </c:pt>
                <c:pt idx="4">
                  <c:v>-42.399999999999899</c:v>
                </c:pt>
                <c:pt idx="5">
                  <c:v>-27.1999999999999</c:v>
                </c:pt>
                <c:pt idx="6">
                  <c:v>-19.3</c:v>
                </c:pt>
                <c:pt idx="7">
                  <c:v>-7</c:v>
                </c:pt>
                <c:pt idx="8">
                  <c:v>13.4</c:v>
                </c:pt>
                <c:pt idx="9">
                  <c:v>31.1</c:v>
                </c:pt>
                <c:pt idx="10">
                  <c:v>13.8</c:v>
                </c:pt>
                <c:pt idx="11">
                  <c:v>10.9</c:v>
                </c:pt>
                <c:pt idx="12">
                  <c:v>20.2</c:v>
                </c:pt>
                <c:pt idx="13">
                  <c:v>26.1</c:v>
                </c:pt>
                <c:pt idx="14">
                  <c:v>10.199999999999999</c:v>
                </c:pt>
                <c:pt idx="15">
                  <c:v>-30.1999999999999</c:v>
                </c:pt>
                <c:pt idx="16">
                  <c:v>-15.4</c:v>
                </c:pt>
                <c:pt idx="17">
                  <c:v>7.9</c:v>
                </c:pt>
                <c:pt idx="18">
                  <c:v>-4.5</c:v>
                </c:pt>
                <c:pt idx="19">
                  <c:v>-33</c:v>
                </c:pt>
                <c:pt idx="20">
                  <c:v>-12</c:v>
                </c:pt>
                <c:pt idx="21">
                  <c:v>1.8</c:v>
                </c:pt>
                <c:pt idx="22">
                  <c:v>-9</c:v>
                </c:pt>
                <c:pt idx="23">
                  <c:v>-8.6999999999999904</c:v>
                </c:pt>
                <c:pt idx="24">
                  <c:v>-7.5999999999999899</c:v>
                </c:pt>
                <c:pt idx="25">
                  <c:v>0.8</c:v>
                </c:pt>
                <c:pt idx="26">
                  <c:v>-1.8999999999999899</c:v>
                </c:pt>
                <c:pt idx="27">
                  <c:v>-12.6999999999999</c:v>
                </c:pt>
                <c:pt idx="28">
                  <c:v>-5.4</c:v>
                </c:pt>
                <c:pt idx="29">
                  <c:v>2.6</c:v>
                </c:pt>
                <c:pt idx="30">
                  <c:v>-3.1</c:v>
                </c:pt>
                <c:pt idx="31">
                  <c:v>-3.3999999999999901</c:v>
                </c:pt>
                <c:pt idx="32">
                  <c:v>2.5</c:v>
                </c:pt>
                <c:pt idx="33">
                  <c:v>4.5</c:v>
                </c:pt>
                <c:pt idx="34">
                  <c:v>-5.5</c:v>
                </c:pt>
                <c:pt idx="35">
                  <c:v>-0.5</c:v>
                </c:pt>
                <c:pt idx="36">
                  <c:v>7.9</c:v>
                </c:pt>
                <c:pt idx="37">
                  <c:v>12.8</c:v>
                </c:pt>
                <c:pt idx="38">
                  <c:v>9.9</c:v>
                </c:pt>
                <c:pt idx="39">
                  <c:v>18.3</c:v>
                </c:pt>
                <c:pt idx="40">
                  <c:v>17.8</c:v>
                </c:pt>
                <c:pt idx="41">
                  <c:v>17.3</c:v>
                </c:pt>
                <c:pt idx="42">
                  <c:v>12</c:v>
                </c:pt>
                <c:pt idx="43">
                  <c:v>-3.5</c:v>
                </c:pt>
                <c:pt idx="44">
                  <c:v>-10.1</c:v>
                </c:pt>
                <c:pt idx="45">
                  <c:v>-7.2</c:v>
                </c:pt>
                <c:pt idx="46">
                  <c:v>-11.1</c:v>
                </c:pt>
                <c:pt idx="47">
                  <c:v>-28.3</c:v>
                </c:pt>
                <c:pt idx="48">
                  <c:v>-15.6</c:v>
                </c:pt>
                <c:pt idx="49">
                  <c:v>-48.399999999999899</c:v>
                </c:pt>
                <c:pt idx="50">
                  <c:v>-18.600000000000001</c:v>
                </c:pt>
                <c:pt idx="51">
                  <c:v>-16.1999999999999</c:v>
                </c:pt>
                <c:pt idx="52">
                  <c:v>8.9</c:v>
                </c:pt>
                <c:pt idx="53">
                  <c:v>20</c:v>
                </c:pt>
                <c:pt idx="54">
                  <c:v>16.5</c:v>
                </c:pt>
                <c:pt idx="55">
                  <c:v>3.3</c:v>
                </c:pt>
                <c:pt idx="56">
                  <c:v>3</c:v>
                </c:pt>
                <c:pt idx="57">
                  <c:v>-16</c:v>
                </c:pt>
                <c:pt idx="58">
                  <c:v>-23.5</c:v>
                </c:pt>
                <c:pt idx="59">
                  <c:v>-37.1</c:v>
                </c:pt>
                <c:pt idx="60">
                  <c:v>-25.4</c:v>
                </c:pt>
                <c:pt idx="61">
                  <c:v>-20.6</c:v>
                </c:pt>
                <c:pt idx="62">
                  <c:v>-29.2</c:v>
                </c:pt>
                <c:pt idx="63">
                  <c:v>-34.700000000000003</c:v>
                </c:pt>
                <c:pt idx="64">
                  <c:v>-14.2</c:v>
                </c:pt>
                <c:pt idx="65">
                  <c:v>-0.7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F4-4C4C-9304-ADEBAEA90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3954368"/>
        <c:axId val="323968928"/>
      </c:lineChart>
      <c:catAx>
        <c:axId val="3239543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3968928"/>
        <c:crosses val="autoZero"/>
        <c:auto val="1"/>
        <c:lblAlgn val="ctr"/>
        <c:lblOffset val="100"/>
        <c:tickMarkSkip val="4"/>
        <c:noMultiLvlLbl val="0"/>
      </c:catAx>
      <c:valAx>
        <c:axId val="32396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2395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>
                <a:solidFill>
                  <a:srgbClr val="000000"/>
                </a:solidFill>
              </a:defRPr>
            </a:pPr>
            <a:r>
              <a:rPr lang="en-US" sz="1050" b="0" err="1">
                <a:solidFill>
                  <a:srgbClr val="000000"/>
                </a:solidFill>
              </a:rPr>
              <a:t>Saldoluku</a:t>
            </a:r>
            <a:r>
              <a:rPr lang="en-US" sz="1050" b="0">
                <a:solidFill>
                  <a:srgbClr val="00000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83393685891420211"/>
          <c:y val="6.094709290890660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674120615740283E-2"/>
          <c:y val="3.5687247530145093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Taul1!$A$2:$A$71</c:f>
              <c:strCache>
                <c:ptCount val="67"/>
                <c:pt idx="1">
                  <c:v>08(1)</c:v>
                </c:pt>
                <c:pt idx="2">
                  <c:v>08(4)</c:v>
                </c:pt>
                <c:pt idx="3">
                  <c:v>08(7)</c:v>
                </c:pt>
                <c:pt idx="4">
                  <c:v>08(10)</c:v>
                </c:pt>
                <c:pt idx="5">
                  <c:v>09(1)</c:v>
                </c:pt>
                <c:pt idx="6">
                  <c:v>09(4)</c:v>
                </c:pt>
                <c:pt idx="7">
                  <c:v>09(7)</c:v>
                </c:pt>
                <c:pt idx="8">
                  <c:v>09(10)</c:v>
                </c:pt>
                <c:pt idx="9">
                  <c:v>10(1)</c:v>
                </c:pt>
                <c:pt idx="10">
                  <c:v>10(4)</c:v>
                </c:pt>
                <c:pt idx="11">
                  <c:v>10(7)</c:v>
                </c:pt>
                <c:pt idx="12">
                  <c:v>10(10)</c:v>
                </c:pt>
                <c:pt idx="13">
                  <c:v>11(1)</c:v>
                </c:pt>
                <c:pt idx="14">
                  <c:v>11(4)</c:v>
                </c:pt>
                <c:pt idx="15">
                  <c:v>11(7)</c:v>
                </c:pt>
                <c:pt idx="16">
                  <c:v>11(10)</c:v>
                </c:pt>
                <c:pt idx="17">
                  <c:v>12(1)</c:v>
                </c:pt>
                <c:pt idx="18">
                  <c:v>12(4)</c:v>
                </c:pt>
                <c:pt idx="19">
                  <c:v>12(7)</c:v>
                </c:pt>
                <c:pt idx="20">
                  <c:v>12(10)</c:v>
                </c:pt>
                <c:pt idx="21">
                  <c:v>13(1)</c:v>
                </c:pt>
                <c:pt idx="22">
                  <c:v>13(4)</c:v>
                </c:pt>
                <c:pt idx="23">
                  <c:v>13(7)</c:v>
                </c:pt>
                <c:pt idx="24">
                  <c:v>13(10)</c:v>
                </c:pt>
                <c:pt idx="25">
                  <c:v>14(1)</c:v>
                </c:pt>
                <c:pt idx="26">
                  <c:v>14(4)</c:v>
                </c:pt>
                <c:pt idx="27">
                  <c:v>14(7)</c:v>
                </c:pt>
                <c:pt idx="28">
                  <c:v>14(10)</c:v>
                </c:pt>
                <c:pt idx="29">
                  <c:v>15(1)</c:v>
                </c:pt>
                <c:pt idx="30">
                  <c:v>15(4)</c:v>
                </c:pt>
                <c:pt idx="31">
                  <c:v>15(7)</c:v>
                </c:pt>
                <c:pt idx="32">
                  <c:v>15(10)</c:v>
                </c:pt>
                <c:pt idx="33">
                  <c:v>16(1)</c:v>
                </c:pt>
                <c:pt idx="34">
                  <c:v>16(4)</c:v>
                </c:pt>
                <c:pt idx="35">
                  <c:v>16(7)</c:v>
                </c:pt>
                <c:pt idx="36">
                  <c:v>16(10)</c:v>
                </c:pt>
                <c:pt idx="37">
                  <c:v>17(1)</c:v>
                </c:pt>
                <c:pt idx="38">
                  <c:v>17(4)</c:v>
                </c:pt>
                <c:pt idx="39">
                  <c:v>17(7)</c:v>
                </c:pt>
                <c:pt idx="40">
                  <c:v>17(10)</c:v>
                </c:pt>
                <c:pt idx="41">
                  <c:v>18(1)</c:v>
                </c:pt>
                <c:pt idx="42">
                  <c:v>18(4)</c:v>
                </c:pt>
                <c:pt idx="43">
                  <c:v>18(7)</c:v>
                </c:pt>
                <c:pt idx="44">
                  <c:v>18(10)</c:v>
                </c:pt>
                <c:pt idx="45">
                  <c:v>19(1)</c:v>
                </c:pt>
                <c:pt idx="46">
                  <c:v>19(4)</c:v>
                </c:pt>
                <c:pt idx="47">
                  <c:v>19(7)</c:v>
                </c:pt>
                <c:pt idx="48">
                  <c:v>19(10)</c:v>
                </c:pt>
                <c:pt idx="49">
                  <c:v>20(1)</c:v>
                </c:pt>
                <c:pt idx="50">
                  <c:v>20(4)</c:v>
                </c:pt>
                <c:pt idx="51">
                  <c:v>20(07)</c:v>
                </c:pt>
                <c:pt idx="52">
                  <c:v>20(10)</c:v>
                </c:pt>
                <c:pt idx="53">
                  <c:v>21(1)</c:v>
                </c:pt>
                <c:pt idx="54">
                  <c:v>21(4)</c:v>
                </c:pt>
                <c:pt idx="55">
                  <c:v>21(7)</c:v>
                </c:pt>
                <c:pt idx="56">
                  <c:v>21(10)</c:v>
                </c:pt>
                <c:pt idx="57">
                  <c:v>22(1)</c:v>
                </c:pt>
                <c:pt idx="58">
                  <c:v>22(4)</c:v>
                </c:pt>
                <c:pt idx="59">
                  <c:v>22(7)</c:v>
                </c:pt>
                <c:pt idx="60">
                  <c:v>22(10)</c:v>
                </c:pt>
                <c:pt idx="61">
                  <c:v>23(1)</c:v>
                </c:pt>
                <c:pt idx="62">
                  <c:v>23(4)</c:v>
                </c:pt>
                <c:pt idx="63">
                  <c:v>23(7)</c:v>
                </c:pt>
                <c:pt idx="64">
                  <c:v>23(10)</c:v>
                </c:pt>
                <c:pt idx="65">
                  <c:v>24(1)</c:v>
                </c:pt>
                <c:pt idx="66">
                  <c:v>24(2)</c:v>
                </c:pt>
              </c:strCache>
            </c:strRef>
          </c:cat>
          <c:val>
            <c:numRef>
              <c:f>Taul1!$B$2:$B$71</c:f>
              <c:numCache>
                <c:formatCode>General</c:formatCode>
                <c:ptCount val="70"/>
                <c:pt idx="1">
                  <c:v>-2</c:v>
                </c:pt>
                <c:pt idx="2">
                  <c:v>1</c:v>
                </c:pt>
                <c:pt idx="3">
                  <c:v>-14</c:v>
                </c:pt>
                <c:pt idx="4">
                  <c:v>-28</c:v>
                </c:pt>
                <c:pt idx="5">
                  <c:v>-56</c:v>
                </c:pt>
                <c:pt idx="6">
                  <c:v>-36</c:v>
                </c:pt>
                <c:pt idx="7">
                  <c:v>-21</c:v>
                </c:pt>
                <c:pt idx="8">
                  <c:v>2</c:v>
                </c:pt>
                <c:pt idx="9">
                  <c:v>10</c:v>
                </c:pt>
                <c:pt idx="10">
                  <c:v>33</c:v>
                </c:pt>
                <c:pt idx="11">
                  <c:v>27</c:v>
                </c:pt>
                <c:pt idx="12">
                  <c:v>19</c:v>
                </c:pt>
                <c:pt idx="13">
                  <c:v>26</c:v>
                </c:pt>
                <c:pt idx="14">
                  <c:v>30</c:v>
                </c:pt>
                <c:pt idx="15">
                  <c:v>18</c:v>
                </c:pt>
                <c:pt idx="16">
                  <c:v>-5</c:v>
                </c:pt>
                <c:pt idx="17">
                  <c:v>-5</c:v>
                </c:pt>
                <c:pt idx="18">
                  <c:v>8</c:v>
                </c:pt>
                <c:pt idx="19">
                  <c:v>-4</c:v>
                </c:pt>
                <c:pt idx="20">
                  <c:v>-24</c:v>
                </c:pt>
                <c:pt idx="21">
                  <c:v>-11</c:v>
                </c:pt>
                <c:pt idx="22">
                  <c:v>-2</c:v>
                </c:pt>
                <c:pt idx="23">
                  <c:v>-11</c:v>
                </c:pt>
                <c:pt idx="24">
                  <c:v>-13</c:v>
                </c:pt>
                <c:pt idx="25">
                  <c:v>5</c:v>
                </c:pt>
                <c:pt idx="26">
                  <c:v>15</c:v>
                </c:pt>
                <c:pt idx="27">
                  <c:v>3</c:v>
                </c:pt>
                <c:pt idx="28">
                  <c:v>-12</c:v>
                </c:pt>
                <c:pt idx="29">
                  <c:v>-4</c:v>
                </c:pt>
                <c:pt idx="30">
                  <c:v>10</c:v>
                </c:pt>
                <c:pt idx="31">
                  <c:v>1</c:v>
                </c:pt>
                <c:pt idx="32">
                  <c:v>-3</c:v>
                </c:pt>
                <c:pt idx="33">
                  <c:v>1</c:v>
                </c:pt>
                <c:pt idx="34">
                  <c:v>18</c:v>
                </c:pt>
                <c:pt idx="35">
                  <c:v>4</c:v>
                </c:pt>
                <c:pt idx="36">
                  <c:v>9</c:v>
                </c:pt>
                <c:pt idx="37">
                  <c:v>14</c:v>
                </c:pt>
                <c:pt idx="38">
                  <c:v>24</c:v>
                </c:pt>
                <c:pt idx="39">
                  <c:v>24</c:v>
                </c:pt>
                <c:pt idx="40">
                  <c:v>21.45</c:v>
                </c:pt>
                <c:pt idx="41">
                  <c:v>26.4</c:v>
                </c:pt>
                <c:pt idx="42">
                  <c:v>24.3</c:v>
                </c:pt>
                <c:pt idx="43">
                  <c:v>11.46</c:v>
                </c:pt>
                <c:pt idx="44">
                  <c:v>0.45</c:v>
                </c:pt>
                <c:pt idx="45">
                  <c:v>4.71</c:v>
                </c:pt>
                <c:pt idx="46">
                  <c:v>12.19</c:v>
                </c:pt>
                <c:pt idx="47">
                  <c:v>-2.73</c:v>
                </c:pt>
                <c:pt idx="48">
                  <c:v>-16.66</c:v>
                </c:pt>
                <c:pt idx="49">
                  <c:v>-6.75</c:v>
                </c:pt>
                <c:pt idx="50">
                  <c:v>-41.7</c:v>
                </c:pt>
                <c:pt idx="51">
                  <c:v>-43.86</c:v>
                </c:pt>
                <c:pt idx="52">
                  <c:v>-15.28</c:v>
                </c:pt>
                <c:pt idx="53">
                  <c:v>7.89</c:v>
                </c:pt>
                <c:pt idx="54">
                  <c:v>26.61</c:v>
                </c:pt>
                <c:pt idx="55">
                  <c:v>29.11</c:v>
                </c:pt>
                <c:pt idx="56">
                  <c:v>21.43</c:v>
                </c:pt>
                <c:pt idx="57">
                  <c:v>17.13</c:v>
                </c:pt>
                <c:pt idx="58">
                  <c:v>6.57</c:v>
                </c:pt>
                <c:pt idx="59">
                  <c:v>3.12</c:v>
                </c:pt>
                <c:pt idx="60">
                  <c:v>-7.26</c:v>
                </c:pt>
                <c:pt idx="61">
                  <c:v>-11.7</c:v>
                </c:pt>
                <c:pt idx="62">
                  <c:v>-13.5</c:v>
                </c:pt>
                <c:pt idx="63">
                  <c:v>-21</c:v>
                </c:pt>
                <c:pt idx="64">
                  <c:v>-30.6</c:v>
                </c:pt>
                <c:pt idx="65">
                  <c:v>-23.2</c:v>
                </c:pt>
                <c:pt idx="66">
                  <c:v>-10.4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D0-4FF0-85C3-A9C09AA00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16709084461717E-2"/>
          <c:y val="6.1726891542255774E-2"/>
          <c:w val="0.87725631768953072"/>
          <c:h val="0.78794563978547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 Suomessa </c:v>
                </c:pt>
              </c:strCache>
            </c:strRef>
          </c:tx>
          <c:spPr>
            <a:solidFill>
              <a:srgbClr val="141F94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Sheet1!$B$2:$B$16</c:f>
              <c:numCache>
                <c:formatCode>#,##0</c:formatCode>
                <c:ptCount val="15"/>
                <c:pt idx="0">
                  <c:v>284200</c:v>
                </c:pt>
                <c:pt idx="1">
                  <c:v>290200</c:v>
                </c:pt>
                <c:pt idx="2">
                  <c:v>296700</c:v>
                </c:pt>
                <c:pt idx="3">
                  <c:v>290700</c:v>
                </c:pt>
                <c:pt idx="4">
                  <c:v>287000</c:v>
                </c:pt>
                <c:pt idx="5">
                  <c:v>288300</c:v>
                </c:pt>
                <c:pt idx="6">
                  <c:v>290300</c:v>
                </c:pt>
                <c:pt idx="7">
                  <c:v>297100</c:v>
                </c:pt>
                <c:pt idx="8">
                  <c:v>307400</c:v>
                </c:pt>
                <c:pt idx="9">
                  <c:v>313600</c:v>
                </c:pt>
                <c:pt idx="10">
                  <c:v>313900</c:v>
                </c:pt>
                <c:pt idx="11">
                  <c:v>321000</c:v>
                </c:pt>
                <c:pt idx="12">
                  <c:v>330100</c:v>
                </c:pt>
                <c:pt idx="13">
                  <c:v>334974</c:v>
                </c:pt>
                <c:pt idx="14">
                  <c:v>333256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8C-4AAA-B804-96BB25E16D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Henkilöstö tytäryrityksissä ulkomailla </c:v>
                </c:pt>
              </c:strCache>
            </c:strRef>
          </c:tx>
          <c:spPr>
            <a:solidFill>
              <a:srgbClr val="FF805C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Sheet1!$C$2:$C$16</c:f>
              <c:numCache>
                <c:formatCode>#,##0</c:formatCode>
                <c:ptCount val="15"/>
                <c:pt idx="0">
                  <c:v>304473</c:v>
                </c:pt>
                <c:pt idx="1">
                  <c:v>327105</c:v>
                </c:pt>
                <c:pt idx="2">
                  <c:v>302967</c:v>
                </c:pt>
                <c:pt idx="3">
                  <c:v>287327</c:v>
                </c:pt>
                <c:pt idx="4">
                  <c:v>273143</c:v>
                </c:pt>
                <c:pt idx="5">
                  <c:v>255440.5</c:v>
                </c:pt>
                <c:pt idx="6">
                  <c:v>284942.7</c:v>
                </c:pt>
                <c:pt idx="7">
                  <c:v>283597</c:v>
                </c:pt>
                <c:pt idx="8">
                  <c:v>287471</c:v>
                </c:pt>
                <c:pt idx="9">
                  <c:v>272832</c:v>
                </c:pt>
                <c:pt idx="10">
                  <c:v>264110</c:v>
                </c:pt>
                <c:pt idx="11">
                  <c:v>270219</c:v>
                </c:pt>
                <c:pt idx="12">
                  <c:v>277556</c:v>
                </c:pt>
                <c:pt idx="13">
                  <c:v>279060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8C-4AAA-B804-96BB25E16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70638952"/>
        <c:axId val="319901952"/>
      </c:barChart>
      <c:catAx>
        <c:axId val="370638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319901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9901952"/>
        <c:scaling>
          <c:orientation val="minMax"/>
          <c:max val="350000"/>
          <c:min val="1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370638952"/>
        <c:crosses val="autoZero"/>
        <c:crossBetween val="between"/>
        <c:majorUnit val="20000"/>
      </c:valAx>
      <c:spPr>
        <a:noFill/>
        <a:ln w="127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4608904933814682E-2"/>
          <c:y val="0.93476126285096073"/>
          <c:w val="0.89169675090252709"/>
          <c:h val="6.3344576417293907E-2"/>
        </c:manualLayout>
      </c:layout>
      <c:overlay val="0"/>
      <c:spPr>
        <a:noFill/>
        <a:ln w="25556">
          <a:noFill/>
        </a:ln>
      </c:spPr>
      <c:txPr>
        <a:bodyPr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76860397454752E-2"/>
          <c:y val="6.3860381253934756E-2"/>
          <c:w val="0.89915957979696026"/>
          <c:h val="0.66259883161130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Taul1!$A$4:$A$40</c:f>
              <c:strCache>
                <c:ptCount val="37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  <c:pt idx="33">
                  <c:v>2023Q2</c:v>
                </c:pt>
                <c:pt idx="34">
                  <c:v>2023Q3</c:v>
                </c:pt>
                <c:pt idx="35">
                  <c:v>2023Q4</c:v>
                </c:pt>
                <c:pt idx="36">
                  <c:v>2024Q1</c:v>
                </c:pt>
              </c:strCache>
            </c:strRef>
          </c:cat>
          <c:val>
            <c:numRef>
              <c:f>Taul1!$B$4:$B$40</c:f>
              <c:numCache>
                <c:formatCode>General</c:formatCode>
                <c:ptCount val="37"/>
                <c:pt idx="0">
                  <c:v>500</c:v>
                </c:pt>
                <c:pt idx="1">
                  <c:v>1464.6108658704907</c:v>
                </c:pt>
                <c:pt idx="2">
                  <c:v>-1043.8445894536562</c:v>
                </c:pt>
                <c:pt idx="3">
                  <c:v>-2242.6661510239355</c:v>
                </c:pt>
                <c:pt idx="4">
                  <c:v>-423.86039099266054</c:v>
                </c:pt>
                <c:pt idx="5">
                  <c:v>783.61812865873799</c:v>
                </c:pt>
                <c:pt idx="6">
                  <c:v>-1880.5028571592993</c:v>
                </c:pt>
                <c:pt idx="7">
                  <c:v>577.85174448625185</c:v>
                </c:pt>
                <c:pt idx="8">
                  <c:v>2477</c:v>
                </c:pt>
                <c:pt idx="9">
                  <c:v>3855</c:v>
                </c:pt>
                <c:pt idx="10">
                  <c:v>1906</c:v>
                </c:pt>
                <c:pt idx="11">
                  <c:v>1556</c:v>
                </c:pt>
                <c:pt idx="12">
                  <c:v>2395</c:v>
                </c:pt>
                <c:pt idx="13">
                  <c:v>4631</c:v>
                </c:pt>
                <c:pt idx="14" formatCode="#,##0">
                  <c:v>4578</c:v>
                </c:pt>
                <c:pt idx="15">
                  <c:v>756</c:v>
                </c:pt>
                <c:pt idx="16">
                  <c:v>3414</c:v>
                </c:pt>
                <c:pt idx="17">
                  <c:v>2632</c:v>
                </c:pt>
                <c:pt idx="18">
                  <c:v>1555</c:v>
                </c:pt>
                <c:pt idx="19">
                  <c:v>-757</c:v>
                </c:pt>
                <c:pt idx="20">
                  <c:v>-379</c:v>
                </c:pt>
                <c:pt idx="21">
                  <c:v>-2512</c:v>
                </c:pt>
                <c:pt idx="22">
                  <c:v>-1443</c:v>
                </c:pt>
                <c:pt idx="23" formatCode="#,##0">
                  <c:v>-1674.7485992709408</c:v>
                </c:pt>
                <c:pt idx="24">
                  <c:v>1159</c:v>
                </c:pt>
                <c:pt idx="25">
                  <c:v>3050</c:v>
                </c:pt>
                <c:pt idx="26">
                  <c:v>2200</c:v>
                </c:pt>
                <c:pt idx="27">
                  <c:v>1060</c:v>
                </c:pt>
                <c:pt idx="28">
                  <c:v>5742</c:v>
                </c:pt>
                <c:pt idx="29">
                  <c:v>5139</c:v>
                </c:pt>
                <c:pt idx="30">
                  <c:v>1156</c:v>
                </c:pt>
                <c:pt idx="31">
                  <c:v>825</c:v>
                </c:pt>
                <c:pt idx="32" formatCode="#,##0">
                  <c:v>3138</c:v>
                </c:pt>
                <c:pt idx="33">
                  <c:v>-784</c:v>
                </c:pt>
                <c:pt idx="34">
                  <c:v>365</c:v>
                </c:pt>
                <c:pt idx="35">
                  <c:v>-1200</c:v>
                </c:pt>
                <c:pt idx="36">
                  <c:v>-798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76-4719-90AF-5F768F91A7BE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Taul1!$A$4:$A$40</c:f>
              <c:strCache>
                <c:ptCount val="37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  <c:pt idx="33">
                  <c:v>2023Q2</c:v>
                </c:pt>
                <c:pt idx="34">
                  <c:v>2023Q3</c:v>
                </c:pt>
                <c:pt idx="35">
                  <c:v>2023Q4</c:v>
                </c:pt>
                <c:pt idx="36">
                  <c:v>2024Q1</c:v>
                </c:pt>
              </c:strCache>
            </c:strRef>
          </c:cat>
          <c:val>
            <c:numRef>
              <c:f>Taul1!$C$4:$C$40</c:f>
              <c:numCache>
                <c:formatCode>#,##0</c:formatCode>
                <c:ptCount val="37"/>
                <c:pt idx="0">
                  <c:v>7851.4313289360571</c:v>
                </c:pt>
                <c:pt idx="1">
                  <c:v>6685.9122554600544</c:v>
                </c:pt>
                <c:pt idx="2" formatCode="General">
                  <c:v>7700</c:v>
                </c:pt>
                <c:pt idx="3">
                  <c:v>6176.3555772662821</c:v>
                </c:pt>
                <c:pt idx="4">
                  <c:v>7537.782188740196</c:v>
                </c:pt>
                <c:pt idx="5">
                  <c:v>6857.0390325418875</c:v>
                </c:pt>
                <c:pt idx="6" formatCode="General">
                  <c:v>6818</c:v>
                </c:pt>
                <c:pt idx="7" formatCode="General">
                  <c:v>7300</c:v>
                </c:pt>
                <c:pt idx="8" formatCode="General">
                  <c:v>11000</c:v>
                </c:pt>
                <c:pt idx="9" formatCode="General">
                  <c:v>11600</c:v>
                </c:pt>
                <c:pt idx="10" formatCode="General">
                  <c:v>10900</c:v>
                </c:pt>
                <c:pt idx="11" formatCode="General">
                  <c:v>9000</c:v>
                </c:pt>
                <c:pt idx="12">
                  <c:v>11000</c:v>
                </c:pt>
                <c:pt idx="13" formatCode="General">
                  <c:v>14600</c:v>
                </c:pt>
                <c:pt idx="14" formatCode="General">
                  <c:v>14700</c:v>
                </c:pt>
                <c:pt idx="15" formatCode="General">
                  <c:v>9600</c:v>
                </c:pt>
                <c:pt idx="16">
                  <c:v>12400</c:v>
                </c:pt>
                <c:pt idx="17" formatCode="General">
                  <c:v>11400</c:v>
                </c:pt>
                <c:pt idx="18" formatCode="General">
                  <c:v>9400</c:v>
                </c:pt>
                <c:pt idx="19" formatCode="General">
                  <c:v>7300</c:v>
                </c:pt>
                <c:pt idx="20">
                  <c:v>10400</c:v>
                </c:pt>
                <c:pt idx="21" formatCode="General">
                  <c:v>5900</c:v>
                </c:pt>
                <c:pt idx="22" formatCode="General">
                  <c:v>5500</c:v>
                </c:pt>
                <c:pt idx="23" formatCode="General">
                  <c:v>6500</c:v>
                </c:pt>
                <c:pt idx="24" formatCode="General">
                  <c:v>9500</c:v>
                </c:pt>
                <c:pt idx="25" formatCode="General">
                  <c:v>11500</c:v>
                </c:pt>
                <c:pt idx="26" formatCode="General">
                  <c:v>14000</c:v>
                </c:pt>
                <c:pt idx="27" formatCode="General">
                  <c:v>11500</c:v>
                </c:pt>
                <c:pt idx="28" formatCode="General">
                  <c:v>14800</c:v>
                </c:pt>
                <c:pt idx="29" formatCode="General">
                  <c:v>15300</c:v>
                </c:pt>
                <c:pt idx="30" formatCode="General">
                  <c:v>11700</c:v>
                </c:pt>
                <c:pt idx="31" formatCode="General">
                  <c:v>11000</c:v>
                </c:pt>
                <c:pt idx="32">
                  <c:v>13400</c:v>
                </c:pt>
                <c:pt idx="33" formatCode="General">
                  <c:v>11700</c:v>
                </c:pt>
                <c:pt idx="34" formatCode="General">
                  <c:v>8700</c:v>
                </c:pt>
                <c:pt idx="35" formatCode="General">
                  <c:v>7500</c:v>
                </c:pt>
                <c:pt idx="36" formatCode="General">
                  <c:v>9600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76-4719-90AF-5F768F91A7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noMultiLvlLbl val="0"/>
      </c:catAx>
      <c:valAx>
        <c:axId val="368211704"/>
        <c:scaling>
          <c:orientation val="minMax"/>
          <c:max val="16000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Henkilöstön määrä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Taul1!$A$2:$A$12</c:f>
              <c:strCache>
                <c:ptCount val="11"/>
                <c:pt idx="0">
                  <c:v>Muut yhteensä</c:v>
                </c:pt>
                <c:pt idx="1">
                  <c:v>Italia</c:v>
                </c:pt>
                <c:pt idx="2">
                  <c:v>Norja</c:v>
                </c:pt>
                <c:pt idx="3">
                  <c:v>Iso-Britannia</c:v>
                </c:pt>
                <c:pt idx="4">
                  <c:v>Ranska</c:v>
                </c:pt>
                <c:pt idx="5">
                  <c:v>Ruotsi</c:v>
                </c:pt>
                <c:pt idx="6">
                  <c:v>Puola</c:v>
                </c:pt>
                <c:pt idx="7">
                  <c:v>Saksa</c:v>
                </c:pt>
                <c:pt idx="8">
                  <c:v>Yhdysvallat</c:v>
                </c:pt>
                <c:pt idx="9">
                  <c:v>Intia</c:v>
                </c:pt>
                <c:pt idx="10">
                  <c:v>Kiina</c:v>
                </c:pt>
              </c:strCache>
            </c:strRef>
          </c:cat>
          <c:val>
            <c:numRef>
              <c:f>Taul1!$B$2:$B$12</c:f>
              <c:numCache>
                <c:formatCode>#,##0</c:formatCode>
                <c:ptCount val="11"/>
                <c:pt idx="0">
                  <c:v>94500</c:v>
                </c:pt>
                <c:pt idx="1">
                  <c:v>6500</c:v>
                </c:pt>
                <c:pt idx="2">
                  <c:v>7200</c:v>
                </c:pt>
                <c:pt idx="3">
                  <c:v>7600</c:v>
                </c:pt>
                <c:pt idx="4">
                  <c:v>9800</c:v>
                </c:pt>
                <c:pt idx="5">
                  <c:v>14300</c:v>
                </c:pt>
                <c:pt idx="6">
                  <c:v>16800</c:v>
                </c:pt>
                <c:pt idx="7">
                  <c:v>18700</c:v>
                </c:pt>
                <c:pt idx="8">
                  <c:v>25900</c:v>
                </c:pt>
                <c:pt idx="9">
                  <c:v>35200</c:v>
                </c:pt>
                <c:pt idx="10">
                  <c:v>42700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67-4451-B3C3-030C87B8A1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00589295"/>
        <c:axId val="701561711"/>
      </c:barChart>
      <c:catAx>
        <c:axId val="7005892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01561711"/>
        <c:crosses val="autoZero"/>
        <c:auto val="1"/>
        <c:lblAlgn val="ctr"/>
        <c:lblOffset val="100"/>
        <c:noMultiLvlLbl val="0"/>
      </c:catAx>
      <c:valAx>
        <c:axId val="7015617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005892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2"/>
          </a:solidFill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0.91445</cdr:x>
      <cdr:y>0.91208</cdr:y>
    </cdr:from>
    <cdr:to>
      <cdr:x>0.99812</cdr:x>
      <cdr:y>0.97847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58C3195A-F48C-B73B-7C63-A4C4556B8DD0}"/>
            </a:ext>
          </a:extLst>
        </cdr:cNvPr>
        <cdr:cNvSpPr txBox="1"/>
      </cdr:nvSpPr>
      <cdr:spPr>
        <a:xfrm xmlns:a="http://schemas.openxmlformats.org/drawingml/2006/main">
          <a:off x="7329722" y="3324395"/>
          <a:ext cx="670643" cy="2419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100" spc="-40" dirty="0"/>
            <a:t>31.3.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r>
              <a:rPr lang="en-US" sz="11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4778" tIns="47389" rIns="94778" bIns="473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5887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sz="140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9801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4554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7.5.2024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7.5.2024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7.5.2024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7.5.2024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7.5.2024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7.5.2024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7.5.2024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7.5.2024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7.5.2024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7.5.2024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7.5.2024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7.5.2024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7.5.2024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7.5.2024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7.5.2024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7.5.2024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7.5.2024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7.5.2024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7.5.2024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7.5.2024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7.5.2024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7.5.2024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7.5.2024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7.5.2024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7.5.2024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7.5.2024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7.5.2024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12C9292-9197-DB92-CB4D-3F33941B66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Inflaatio ja ohjauskorot USA:ssa ja euromaissa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922461B-1047-6A5A-B871-DCFE1B616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07D0A31-48D8-3B49-95DF-2E52E3299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56E5B8F-B3B2-16F0-D1D4-EF51BED2A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EB608F3-72DB-D554-AFC1-480F6E30E8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FED, EKP. 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CA0A2AEC-7FDD-4E0B-27E7-50597715D41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1762638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CA0A2AEC-7FDD-4E0B-27E7-50597715D4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9281336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Teknologiateollisuuden* tilauskanta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31.3.2024.</a:t>
            </a:r>
          </a:p>
          <a:p>
            <a:endParaRPr lang="fi-FI" dirty="0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DDAA66D6-906F-8DD3-6737-1CC93CA62A06}"/>
              </a:ext>
            </a:extLst>
          </p:cNvPr>
          <p:cNvGraphicFramePr>
            <a:graphicFrameLocks noGrp="1"/>
          </p:cNvGraphicFramePr>
          <p:nvPr/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31.3.2024 / 31.3.202</a:t>
                      </a:r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lang="fi-FI" sz="90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31.3.2024 / 31.12.2023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-6 %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-15 %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928BFCA9-5107-5A83-C610-8A49CA402A9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24083286"/>
              </p:ext>
            </p:extLst>
          </p:nvPr>
        </p:nvGraphicFramePr>
        <p:xfrm>
          <a:off x="381000" y="1104006"/>
          <a:ext cx="8391525" cy="2907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4572164" progId="Mbnd.mbnd">
                  <p:embed/>
                </p:oleObj>
              </mc:Choice>
              <mc:Fallback>
                <p:oleObj name="Macrobond document" r:id="rId2" imgW="13193184" imgH="4572164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928BFCA9-5107-5A83-C610-8A49CA402A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04006"/>
                        <a:ext cx="8391525" cy="2907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0">
            <a:extLst>
              <a:ext uri="{FF2B5EF4-FFF2-40B4-BE49-F238E27FC236}">
                <a16:creationId xmlns:a16="http://schemas.microsoft.com/office/drawing/2014/main" id="{5C4570F5-3A95-3527-E942-8B45BCEBE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 </a:t>
            </a:r>
          </a:p>
        </p:txBody>
      </p:sp>
    </p:spTree>
    <p:extLst>
      <p:ext uri="{BB962C8B-B14F-4D97-AF65-F5344CB8AC3E}">
        <p14:creationId xmlns:p14="http://schemas.microsoft.com/office/powerpoint/2010/main" val="375539559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Elektroniikka- ja sähköteollisuuden uudet tilaukset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tammi-maaliskuu 2024.</a:t>
            </a:r>
          </a:p>
          <a:p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CC990E01-B568-E1B6-5085-A5D60A13BC2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86432589"/>
              </p:ext>
            </p:extLst>
          </p:nvPr>
        </p:nvGraphicFramePr>
        <p:xfrm>
          <a:off x="388938" y="1106488"/>
          <a:ext cx="8375650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4572164" progId="Mbnd.mbnd">
                  <p:embed/>
                </p:oleObj>
              </mc:Choice>
              <mc:Fallback>
                <p:oleObj name="Macrobond document" r:id="rId2" imgW="13193184" imgH="4572164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CC990E01-B568-E1B6-5085-A5D60A13BC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8938" y="1106488"/>
                        <a:ext cx="8375650" cy="290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4A6561FE-59E6-397B-CD2C-D5BB3B2CCAED}"/>
              </a:ext>
            </a:extLst>
          </p:cNvPr>
          <p:cNvGraphicFramePr>
            <a:graphicFrameLocks noGrp="1"/>
          </p:cNvGraphicFramePr>
          <p:nvPr/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I,2024 / I,2023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I,2024 / IV,2023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-40 %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-32 %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-29 %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-19 %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715461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Elektroniikka- ja sähköteollisuuden tilauskanta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31.3.2024.</a:t>
            </a:r>
          </a:p>
          <a:p>
            <a:endParaRPr lang="fi-FI" dirty="0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DDAA66D6-906F-8DD3-6737-1CC93CA62A06}"/>
              </a:ext>
            </a:extLst>
          </p:cNvPr>
          <p:cNvGraphicFramePr>
            <a:graphicFrameLocks noGrp="1"/>
          </p:cNvGraphicFramePr>
          <p:nvPr/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31.3.2024 / 31.3.202</a:t>
                      </a:r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lang="fi-FI" sz="90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31.3.2024 / 31.12.2023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-19 %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-16 %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F2A295E8-CFC3-E6F3-7E3C-578A80D0343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49662323"/>
              </p:ext>
            </p:extLst>
          </p:nvPr>
        </p:nvGraphicFramePr>
        <p:xfrm>
          <a:off x="381000" y="1104006"/>
          <a:ext cx="8391525" cy="2907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4572164" progId="Mbnd.mbnd">
                  <p:embed/>
                </p:oleObj>
              </mc:Choice>
              <mc:Fallback>
                <p:oleObj name="Macrobond document" r:id="rId2" imgW="13193184" imgH="4572164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F2A295E8-CFC3-E6F3-7E3C-578A80D034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04006"/>
                        <a:ext cx="8391525" cy="2907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15557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D6C8EB3-4469-F274-84F2-8F923A8F0D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uudet tilaukset Suomessa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64B17C5-7B32-7916-E8C9-46D9F110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03CCE4-BC36-DA38-5151-7BA787E0E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88895F-E3DB-779E-E79F-6AC4E5311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361D9C9-7E69-E677-0C47-7995B8F6A0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677478" cy="364456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tammi-maaliskuu 2024.</a:t>
            </a:r>
          </a:p>
          <a:p>
            <a:endParaRPr lang="fi-FI" dirty="0"/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0EF23CF9-7677-7FE0-293D-8FC19F2DEE0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68981933"/>
              </p:ext>
            </p:extLst>
          </p:nvPr>
        </p:nvGraphicFramePr>
        <p:xfrm>
          <a:off x="381000" y="1104006"/>
          <a:ext cx="8391525" cy="2907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4572164" progId="Mbnd.mbnd">
                  <p:embed/>
                </p:oleObj>
              </mc:Choice>
              <mc:Fallback>
                <p:oleObj name="Macrobond document" r:id="rId2" imgW="13193184" imgH="4572164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0EF23CF9-7677-7FE0-293D-8FC19F2DEE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04006"/>
                        <a:ext cx="8391525" cy="2907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FB7BF16E-BAB3-7388-399C-51281BF8C8C4}"/>
              </a:ext>
            </a:extLst>
          </p:cNvPr>
          <p:cNvGraphicFramePr>
            <a:graphicFrameLocks noGrp="1"/>
          </p:cNvGraphicFramePr>
          <p:nvPr/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I,2024 / I,2023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I,2024 / IV,2023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-32 %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927076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tilauskanta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31.3.2024.</a:t>
            </a:r>
          </a:p>
          <a:p>
            <a:endParaRPr lang="fi-FI" dirty="0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DDAA66D6-906F-8DD3-6737-1CC93CA62A06}"/>
              </a:ext>
            </a:extLst>
          </p:cNvPr>
          <p:cNvGraphicFramePr>
            <a:graphicFrameLocks noGrp="1"/>
          </p:cNvGraphicFramePr>
          <p:nvPr/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31.3.2024 / 31.3.202</a:t>
                      </a:r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lang="fi-FI" sz="90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31.3.2024 / 31.12.2023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-18 %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5713692B-A1C8-24F2-CE06-F437D6B6CCD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73272412"/>
              </p:ext>
            </p:extLst>
          </p:nvPr>
        </p:nvGraphicFramePr>
        <p:xfrm>
          <a:off x="381000" y="1104006"/>
          <a:ext cx="8391525" cy="2907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4572164" progId="Mbnd.mbnd">
                  <p:embed/>
                </p:oleObj>
              </mc:Choice>
              <mc:Fallback>
                <p:oleObj name="Macrobond document" r:id="rId2" imgW="13193184" imgH="4572164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5713692B-A1C8-24F2-CE06-F437D6B6CC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04006"/>
                        <a:ext cx="8391525" cy="2907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886085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/>
              <a:t>Kausipuhdistetut teollisuuden liikevaihtokuvaajat</a:t>
            </a:r>
          </a:p>
          <a:p>
            <a:r>
              <a:rPr lang="fi-FI" dirty="0"/>
              <a:t>Osuudet liikevaihdosta 2022: rauta- ja terästuotteet sekä värimetallit ja valut 91 %, metallimalmien louhinta 9 %.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Tilastokeskus.</a:t>
            </a:r>
          </a:p>
          <a:p>
            <a:endParaRPr lang="fi-FI" dirty="0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77169BF2-492E-3E68-4C5F-2D0CC185378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335523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77169BF2-492E-3E68-4C5F-2D0CC18537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086649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/>
              <a:t>Kausipuhdistetut teollisuustuotannon volyymi-indeksit</a:t>
            </a:r>
          </a:p>
          <a:p>
            <a:r>
              <a:rPr lang="fi-FI" dirty="0"/>
              <a:t>Osuudet liikevaihdosta 2022: rauta- ja terästuotteet sekä värimetallit ja valut 91 %, metallimalmien louhinta 9 %.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Tilastokeskus.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32218317-5C35-EC26-9C8C-45DCA3B1E52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93234940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32218317-5C35-EC26-9C8C-45DCA3B1E5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6533080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D6C8EB3-4469-F274-84F2-8F923A8F0D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Suunnittelu- ja konsultointialan uudet tilaukset Suomessa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64B17C5-7B32-7916-E8C9-46D9F110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03CCE4-BC36-DA38-5151-7BA787E0E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88895F-E3DB-779E-E79F-6AC4E5311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361D9C9-7E69-E677-0C47-7995B8F6A0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677478" cy="364456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tammi-maaliskuu 2024.</a:t>
            </a:r>
          </a:p>
          <a:p>
            <a:endParaRPr lang="fi-FI" dirty="0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1E67A020-2D54-306C-ED79-B3DCF45E617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17454469"/>
              </p:ext>
            </p:extLst>
          </p:nvPr>
        </p:nvGraphicFramePr>
        <p:xfrm>
          <a:off x="381000" y="1104006"/>
          <a:ext cx="8391525" cy="2907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4572164" progId="Mbnd.mbnd">
                  <p:embed/>
                </p:oleObj>
              </mc:Choice>
              <mc:Fallback>
                <p:oleObj name="Macrobond document" r:id="rId2" imgW="13193184" imgH="4572164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1E67A020-2D54-306C-ED79-B3DCF45E61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04006"/>
                        <a:ext cx="8391525" cy="2907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E270A795-A3FD-0170-E1D8-C289DBC9625C}"/>
              </a:ext>
            </a:extLst>
          </p:cNvPr>
          <p:cNvGraphicFramePr>
            <a:graphicFrameLocks noGrp="1"/>
          </p:cNvGraphicFramePr>
          <p:nvPr/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I,2024 / I,2023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I,2024 / IV,2023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-32 %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-14 %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853408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Suunnittelu- ja konsultointialan tilauskanta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31.3.2024.</a:t>
            </a:r>
          </a:p>
          <a:p>
            <a:endParaRPr lang="fi-FI" dirty="0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DDAA66D6-906F-8DD3-6737-1CC93CA62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442012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31.3.2024 / 31.3.202</a:t>
                      </a:r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lang="fi-FI" sz="90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31.3.2024 / 31.12.2023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7C6FD491-CFF9-6E7E-B47B-6458DC3865A7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49238442"/>
              </p:ext>
            </p:extLst>
          </p:nvPr>
        </p:nvGraphicFramePr>
        <p:xfrm>
          <a:off x="381000" y="1104006"/>
          <a:ext cx="8391525" cy="2907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4572164" progId="Mbnd.mbnd">
                  <p:embed/>
                </p:oleObj>
              </mc:Choice>
              <mc:Fallback>
                <p:oleObj name="Macrobond document" r:id="rId2" imgW="13193184" imgH="4572164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7C6FD491-CFF9-6E7E-B47B-6458DC3865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04006"/>
                        <a:ext cx="8391525" cy="2907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026307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D6C8EB3-4469-F274-84F2-8F923A8F0D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Tietotekniikka-alan* uudet tilaukset Suomessa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64B17C5-7B32-7916-E8C9-46D9F110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03CCE4-BC36-DA38-5151-7BA787E0E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88895F-E3DB-779E-E79F-6AC4E5311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361D9C9-7E69-E677-0C47-7995B8F6A0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677478" cy="364456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tammi-maaliskuu 2024.</a:t>
            </a:r>
          </a:p>
          <a:p>
            <a:endParaRPr lang="fi-FI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28FB1EB7-3652-AB83-F7DD-ABF6C11CEA7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12259936"/>
              </p:ext>
            </p:extLst>
          </p:nvPr>
        </p:nvGraphicFramePr>
        <p:xfrm>
          <a:off x="381000" y="1104006"/>
          <a:ext cx="8391525" cy="2907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4572164" progId="Mbnd.mbnd">
                  <p:embed/>
                </p:oleObj>
              </mc:Choice>
              <mc:Fallback>
                <p:oleObj name="Macrobond document" r:id="rId2" imgW="13193184" imgH="4572164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28FB1EB7-3652-AB83-F7DD-ABF6C11CEA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04006"/>
                        <a:ext cx="8391525" cy="2907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C3F08BCB-4EA3-CA5B-586F-C1545B7AB0ED}"/>
              </a:ext>
            </a:extLst>
          </p:cNvPr>
          <p:cNvGraphicFramePr>
            <a:graphicFrameLocks noGrp="1"/>
          </p:cNvGraphicFramePr>
          <p:nvPr/>
        </p:nvGraphicFramePr>
        <p:xfrm>
          <a:off x="3438452" y="3934949"/>
          <a:ext cx="3887300" cy="40191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I,2024 / I,2023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I,2024 / IV,2023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-19 %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 Box 10">
            <a:extLst>
              <a:ext uri="{FF2B5EF4-FFF2-40B4-BE49-F238E27FC236}">
                <a16:creationId xmlns:a16="http://schemas.microsoft.com/office/drawing/2014/main" id="{85938D87-285E-DC47-7717-DE4B5C556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9876" y="3980336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pelialan ohjelmistoyritykset ja datakeskukset </a:t>
            </a:r>
          </a:p>
        </p:txBody>
      </p:sp>
    </p:spTree>
    <p:extLst>
      <p:ext uri="{BB962C8B-B14F-4D97-AF65-F5344CB8AC3E}">
        <p14:creationId xmlns:p14="http://schemas.microsoft.com/office/powerpoint/2010/main" val="15226742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2540"/>
          </a:xfrm>
        </p:spPr>
        <p:txBody>
          <a:bodyPr>
            <a:noAutofit/>
          </a:bodyPr>
          <a:lstStyle/>
          <a:p>
            <a:r>
              <a:rPr lang="fi-FI" dirty="0"/>
              <a:t>Ostopäällikköindeksi piristynyt hieman euroalueella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S&amp;P Global, IMF, </a:t>
            </a:r>
            <a:r>
              <a:rPr lang="fi-FI" dirty="0" err="1"/>
              <a:t>Macrobond</a:t>
            </a:r>
            <a:r>
              <a:rPr lang="fi-FI" dirty="0"/>
              <a:t>.</a:t>
            </a:r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D2ADC2E9-9F0A-8D26-A951-B6738EF3388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9300672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D2ADC2E9-9F0A-8D26-A951-B6738EF338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ulukko 8">
            <a:extLst>
              <a:ext uri="{FF2B5EF4-FFF2-40B4-BE49-F238E27FC236}">
                <a16:creationId xmlns:a16="http://schemas.microsoft.com/office/drawing/2014/main" id="{A59B8AC8-8978-0464-76F3-75829CFB4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835333"/>
              </p:ext>
            </p:extLst>
          </p:nvPr>
        </p:nvGraphicFramePr>
        <p:xfrm>
          <a:off x="6156514" y="1341052"/>
          <a:ext cx="234224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733">
                  <a:extLst>
                    <a:ext uri="{9D8B030D-6E8A-4147-A177-3AD203B41FA5}">
                      <a16:colId xmlns:a16="http://schemas.microsoft.com/office/drawing/2014/main" val="1022784209"/>
                    </a:ext>
                  </a:extLst>
                </a:gridCol>
                <a:gridCol w="503419">
                  <a:extLst>
                    <a:ext uri="{9D8B030D-6E8A-4147-A177-3AD203B41FA5}">
                      <a16:colId xmlns:a16="http://schemas.microsoft.com/office/drawing/2014/main" val="4223840006"/>
                    </a:ext>
                  </a:extLst>
                </a:gridCol>
                <a:gridCol w="477819">
                  <a:extLst>
                    <a:ext uri="{9D8B030D-6E8A-4147-A177-3AD203B41FA5}">
                      <a16:colId xmlns:a16="http://schemas.microsoft.com/office/drawing/2014/main" val="4028296868"/>
                    </a:ext>
                  </a:extLst>
                </a:gridCol>
                <a:gridCol w="496269">
                  <a:extLst>
                    <a:ext uri="{9D8B030D-6E8A-4147-A177-3AD203B41FA5}">
                      <a16:colId xmlns:a16="http://schemas.microsoft.com/office/drawing/2014/main" val="1372304703"/>
                    </a:ext>
                  </a:extLst>
                </a:gridCol>
              </a:tblGrid>
              <a:tr h="168018"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dirty="0"/>
                        <a:t>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880641"/>
                  </a:ext>
                </a:extLst>
              </a:tr>
              <a:tr h="168018">
                <a:tc>
                  <a:txBody>
                    <a:bodyPr/>
                    <a:lstStyle/>
                    <a:p>
                      <a:pPr algn="ctr"/>
                      <a:r>
                        <a:rPr lang="fi-FI" sz="800" dirty="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dirty="0"/>
                        <a:t>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dirty="0"/>
                        <a:t>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dirty="0"/>
                        <a:t>1,9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428878"/>
                  </a:ext>
                </a:extLst>
              </a:tr>
              <a:tr h="168018">
                <a:tc>
                  <a:txBody>
                    <a:bodyPr/>
                    <a:lstStyle/>
                    <a:p>
                      <a:pPr algn="ctr"/>
                      <a:r>
                        <a:rPr lang="fi-FI" sz="800" dirty="0"/>
                        <a:t>Euroalue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dirty="0"/>
                        <a:t>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dirty="0"/>
                        <a:t>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dirty="0"/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686549"/>
                  </a:ext>
                </a:extLst>
              </a:tr>
            </a:tbl>
          </a:graphicData>
        </a:graphic>
      </p:graphicFrame>
      <p:sp>
        <p:nvSpPr>
          <p:cNvPr id="9" name="Tekstiruutu 8">
            <a:extLst>
              <a:ext uri="{FF2B5EF4-FFF2-40B4-BE49-F238E27FC236}">
                <a16:creationId xmlns:a16="http://schemas.microsoft.com/office/drawing/2014/main" id="{C33D269E-950E-FAFA-01C4-D919CECF4AEF}"/>
              </a:ext>
            </a:extLst>
          </p:cNvPr>
          <p:cNvSpPr txBox="1"/>
          <p:nvPr/>
        </p:nvSpPr>
        <p:spPr>
          <a:xfrm>
            <a:off x="6649291" y="1099072"/>
            <a:ext cx="1356686" cy="24198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BKT kasvuennusteet</a:t>
            </a:r>
          </a:p>
        </p:txBody>
      </p:sp>
    </p:spTree>
    <p:extLst>
      <p:ext uri="{BB962C8B-B14F-4D97-AF65-F5344CB8AC3E}">
        <p14:creationId xmlns:p14="http://schemas.microsoft.com/office/powerpoint/2010/main" val="4029234677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Tietotekniikka-alan* tilauskanta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31.3.2024.</a:t>
            </a:r>
          </a:p>
          <a:p>
            <a:endParaRPr lang="fi-FI" dirty="0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DDAA66D6-906F-8DD3-6737-1CC93CA62A06}"/>
              </a:ext>
            </a:extLst>
          </p:cNvPr>
          <p:cNvGraphicFramePr>
            <a:graphicFrameLocks noGrp="1"/>
          </p:cNvGraphicFramePr>
          <p:nvPr/>
        </p:nvGraphicFramePr>
        <p:xfrm>
          <a:off x="3438452" y="3934949"/>
          <a:ext cx="3887300" cy="40191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31.3.2024 / 31.3.202</a:t>
                      </a:r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lang="fi-FI" sz="90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31.3.2024 / 31.12.2023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AC786D18-4A9E-D1C3-133B-8FBB4420B867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62527631"/>
              </p:ext>
            </p:extLst>
          </p:nvPr>
        </p:nvGraphicFramePr>
        <p:xfrm>
          <a:off x="381000" y="1105200"/>
          <a:ext cx="8391525" cy="2907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4572164" progId="Mbnd.mbnd">
                  <p:embed/>
                </p:oleObj>
              </mc:Choice>
              <mc:Fallback>
                <p:oleObj name="Macrobond document" r:id="rId2" imgW="13193184" imgH="4572164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AC786D18-4A9E-D1C3-133B-8FBB4420B8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05200"/>
                        <a:ext cx="8391525" cy="2907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0">
            <a:extLst>
              <a:ext uri="{FF2B5EF4-FFF2-40B4-BE49-F238E27FC236}">
                <a16:creationId xmlns:a16="http://schemas.microsoft.com/office/drawing/2014/main" id="{D324D99F-91EA-7061-4EC5-A1FEB5E78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9876" y="3980336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pelialan ohjelmistoyritykset ja datakeskukset </a:t>
            </a:r>
          </a:p>
        </p:txBody>
      </p:sp>
    </p:spTree>
    <p:extLst>
      <p:ext uri="{BB962C8B-B14F-4D97-AF65-F5344CB8AC3E}">
        <p14:creationId xmlns:p14="http://schemas.microsoft.com/office/powerpoint/2010/main" val="1481343919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566103E-6420-D5F8-DFF6-E49BC2F69F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henkilöstö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E611CAD-CFB6-670A-A450-5F0F84650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A4782BD-09DE-F871-BA12-FB8CB28AA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A39A3C-E077-8728-E7F2-4801103A0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B02279A4-A6B8-B106-C28E-2D0BFE9646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671413" cy="252288"/>
          </a:xfrm>
        </p:spPr>
        <p:txBody>
          <a:bodyPr/>
          <a:lstStyle/>
          <a:p>
            <a:r>
              <a:rPr lang="fi-FI" dirty="0"/>
              <a:t>Lähde: Tilastokeskus, Teknologiateollisuus ry:n henkilöstötiedustelu.</a:t>
            </a:r>
          </a:p>
          <a:p>
            <a:endParaRPr lang="fi-FI" dirty="0"/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035D80F7-A09B-4859-CFCF-21031303E0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724894"/>
              </p:ext>
            </p:extLst>
          </p:nvPr>
        </p:nvGraphicFramePr>
        <p:xfrm>
          <a:off x="395536" y="943123"/>
          <a:ext cx="8015459" cy="364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uhekupla: Suorakulmio, kulmat pyöristettu 8">
            <a:extLst>
              <a:ext uri="{FF2B5EF4-FFF2-40B4-BE49-F238E27FC236}">
                <a16:creationId xmlns:a16="http://schemas.microsoft.com/office/drawing/2014/main" id="{8FE5459F-3D3A-A5C4-3873-E5BDABE5CAA4}"/>
              </a:ext>
            </a:extLst>
          </p:cNvPr>
          <p:cNvSpPr/>
          <p:nvPr/>
        </p:nvSpPr>
        <p:spPr bwMode="auto">
          <a:xfrm>
            <a:off x="6660232" y="657842"/>
            <a:ext cx="2232248" cy="618306"/>
          </a:xfrm>
          <a:prstGeom prst="wedgeRoundRectCallout">
            <a:avLst>
              <a:gd name="adj1" fmla="val 5515"/>
              <a:gd name="adj2" fmla="val 63631"/>
              <a:gd name="adj3" fmla="val 16667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i-FI" sz="1050" dirty="0"/>
              <a:t>Henkilöstöstä yli 17 000 lomautusjärjestelyiden piirissä 31.3.2024</a:t>
            </a:r>
          </a:p>
        </p:txBody>
      </p:sp>
    </p:spTree>
    <p:extLst>
      <p:ext uri="{BB962C8B-B14F-4D97-AF65-F5344CB8AC3E}">
        <p14:creationId xmlns:p14="http://schemas.microsoft.com/office/powerpoint/2010/main" val="304802496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A5AFB0B-ECEF-4709-277D-67079B995E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henkilöstömäärän kehitys Suomessa ja rekrytointien määrät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FCE3FEA-4C5D-F391-1E55-EAFB1FDDF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526D324-68DC-753D-3C51-E8193BF42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538F13D-1822-E1E7-6239-0C3F620BA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A85B229-371B-BADE-166D-1D6674E8ED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henkilöstötiedustelu.</a:t>
            </a: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D2B5BCAD-00A2-2C9D-24A1-53F4FAD1F1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037844"/>
              </p:ext>
            </p:extLst>
          </p:nvPr>
        </p:nvGraphicFramePr>
        <p:xfrm>
          <a:off x="252000" y="1131590"/>
          <a:ext cx="8496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9619369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CF175F0-716A-8220-0FC1-E9DA691F49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henkilöstö tytäryrityksissä ulkomailla päätoimialoittain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E08C479-2718-E465-1B44-2B7DF553A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E06E590-535E-C74E-0CEF-5D122C971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72605E5-7F44-65AC-09A7-DFEFE538E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4C3CDB9-9F28-150C-056F-AD8B9C97EE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5"/>
            <a:ext cx="3454325" cy="248184"/>
          </a:xfrm>
        </p:spPr>
        <p:txBody>
          <a:bodyPr/>
          <a:lstStyle/>
          <a:p>
            <a:r>
              <a:rPr lang="fi-FI" dirty="0"/>
              <a:t>Lähde: Teknologiateollisuus ry:n henkilöstötiedustelu, </a:t>
            </a:r>
            <a:r>
              <a:rPr lang="fi-FI" dirty="0" err="1"/>
              <a:t>Macrobond</a:t>
            </a:r>
            <a:r>
              <a:rPr lang="fi-FI" dirty="0"/>
              <a:t>.</a:t>
            </a:r>
          </a:p>
          <a:p>
            <a:endParaRPr lang="fi-FI" dirty="0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C7AFAD7C-B694-89FB-1DC9-7D2D51A0268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5950501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C7AFAD7C-B694-89FB-1DC9-7D2D51A026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1433442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henkilöstö tytäryrityksissä ulkomailla maittain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henkilöstötiedustelu.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499985" y="1189181"/>
            <a:ext cx="4393041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/>
              <a:t>Tiedot vuodelta 2023,  yhteensä 279 000 henkilöä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D9D281A2-626B-21A5-C1F6-50E5987A2966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82467690"/>
              </p:ext>
            </p:extLst>
          </p:nvPr>
        </p:nvGraphicFramePr>
        <p:xfrm>
          <a:off x="611247" y="1398551"/>
          <a:ext cx="7862999" cy="3121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085622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A8D8436-3A0B-FB1F-ED09-125E85B5A5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fi-FI" dirty="0"/>
              <a:t>Euroalueella teollisuustuotanto jatkaa supistumista alkuvuonna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9FD24E5-0610-D01F-CAE4-12368D01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3F8121B-8615-ECF4-3EA0-B43B3E3FE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BD30B1-C7F8-42CA-3778-10E7E462D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02BF695-B58C-2178-8358-B8717A0229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S&amp;P Global, </a:t>
            </a:r>
            <a:r>
              <a:rPr lang="fi-FI" dirty="0" err="1"/>
              <a:t>Macrobond</a:t>
            </a:r>
            <a:r>
              <a:rPr lang="fi-FI" dirty="0"/>
              <a:t>.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87A34B9D-823B-28B4-964F-0D66466C6043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2887586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87A34B9D-823B-28B4-964F-0D66466C60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282274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3BBF1FD-9DE0-41D6-BE9F-50764DBB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73C5A0-0E27-4167-9C0B-B2000126C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B74EA60-A953-4FE4-853C-7A9957BAC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733E520-6A08-4E9C-973B-B665E50E18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Eurostat, </a:t>
            </a:r>
            <a:r>
              <a:rPr lang="fi-FI" dirty="0" err="1"/>
              <a:t>Macrobond</a:t>
            </a:r>
            <a:r>
              <a:rPr lang="fi-FI" dirty="0"/>
              <a:t>.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CB64D57-2C65-4115-B822-B4E241BFDD56}"/>
              </a:ext>
            </a:extLst>
          </p:cNvPr>
          <p:cNvSpPr txBox="1"/>
          <p:nvPr/>
        </p:nvSpPr>
        <p:spPr>
          <a:xfrm>
            <a:off x="781007" y="940812"/>
            <a:ext cx="4525392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/>
              <a:t>Teollisuustuotannon volyymi-indeksi 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7E75BD30-45EA-416E-8741-70B2B99111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Euroopassa teollisuustuotanto jatkanut laskussa</a:t>
            </a:r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804F0C28-9E52-F0AD-33D3-4BD182D37AA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52604387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5" name="Sisällön paikkamerkki 14">
                        <a:extLst>
                          <a:ext uri="{FF2B5EF4-FFF2-40B4-BE49-F238E27FC236}">
                            <a16:creationId xmlns:a16="http://schemas.microsoft.com/office/drawing/2014/main" id="{804F0C28-9E52-F0AD-33D3-4BD182D37A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685314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43964AD-6343-5666-45D9-1089761759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Teollisuuden suhdanneodotuksissa käänne parempaan – arvio nykytilasta edelleen heikko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5CA83B2-2CB4-1EAA-8FC5-84725F5C5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9C64B58-1B10-F2C6-AE47-88F569253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CEB2BA-F252-51B5-AFFC-598BB986C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03CF85C-5E46-F220-FBF1-3CC6CBEDCC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EK:n</a:t>
            </a:r>
            <a:r>
              <a:rPr lang="fi-FI" dirty="0"/>
              <a:t> suhdannebarometri.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3CACFC8C-3CC6-BC97-0962-9D9FF2E84134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33470372"/>
              </p:ext>
            </p:extLst>
          </p:nvPr>
        </p:nvGraphicFramePr>
        <p:xfrm>
          <a:off x="179512" y="1103313"/>
          <a:ext cx="878497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ruutu 10">
            <a:extLst>
              <a:ext uri="{FF2B5EF4-FFF2-40B4-BE49-F238E27FC236}">
                <a16:creationId xmlns:a16="http://schemas.microsoft.com/office/drawing/2014/main" id="{0E6823B1-234B-11E7-77C1-AD1CB062866B}"/>
              </a:ext>
            </a:extLst>
          </p:cNvPr>
          <p:cNvSpPr txBox="1"/>
          <p:nvPr/>
        </p:nvSpPr>
        <p:spPr>
          <a:xfrm>
            <a:off x="611560" y="1012699"/>
            <a:ext cx="2808312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Teollisuuden suhdannetilanne, saldoluku</a:t>
            </a:r>
          </a:p>
        </p:txBody>
      </p:sp>
      <p:graphicFrame>
        <p:nvGraphicFramePr>
          <p:cNvPr id="12" name="Taulukko 11">
            <a:extLst>
              <a:ext uri="{FF2B5EF4-FFF2-40B4-BE49-F238E27FC236}">
                <a16:creationId xmlns:a16="http://schemas.microsoft.com/office/drawing/2014/main" id="{F377BED2-AB96-ECA5-8209-81C55A635D11}"/>
              </a:ext>
            </a:extLst>
          </p:cNvPr>
          <p:cNvGraphicFramePr>
            <a:graphicFrameLocks noGrp="1"/>
          </p:cNvGraphicFramePr>
          <p:nvPr/>
        </p:nvGraphicFramePr>
        <p:xfrm>
          <a:off x="641872" y="2499742"/>
          <a:ext cx="8228094" cy="5040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4662">
                  <a:extLst>
                    <a:ext uri="{9D8B030D-6E8A-4147-A177-3AD203B41FA5}">
                      <a16:colId xmlns:a16="http://schemas.microsoft.com/office/drawing/2014/main" val="2737041714"/>
                    </a:ext>
                  </a:extLst>
                </a:gridCol>
                <a:gridCol w="484662">
                  <a:extLst>
                    <a:ext uri="{9D8B030D-6E8A-4147-A177-3AD203B41FA5}">
                      <a16:colId xmlns:a16="http://schemas.microsoft.com/office/drawing/2014/main" val="1636646643"/>
                    </a:ext>
                  </a:extLst>
                </a:gridCol>
                <a:gridCol w="484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4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46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46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46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2999849335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2411195040"/>
                    </a:ext>
                  </a:extLst>
                </a:gridCol>
                <a:gridCol w="483422">
                  <a:extLst>
                    <a:ext uri="{9D8B030D-6E8A-4147-A177-3AD203B41FA5}">
                      <a16:colId xmlns:a16="http://schemas.microsoft.com/office/drawing/2014/main" val="1770753558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01528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Teollisuustuotannon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62630" cy="165163"/>
          </a:xfrm>
        </p:spPr>
        <p:txBody>
          <a:bodyPr/>
          <a:lstStyle/>
          <a:p>
            <a:r>
              <a:rPr lang="fi-FI" dirty="0"/>
              <a:t>*) Pl. tietotekniikka-ala ja suunnittelu- ja konsultointiala</a:t>
            </a:r>
          </a:p>
          <a:p>
            <a:r>
              <a:rPr lang="fi-FI" dirty="0"/>
              <a:t>Kausipuhdistetut teollisuustuotannon volyymi-indeksit.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Tilastokeskus.</a:t>
            </a:r>
          </a:p>
          <a:p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79A9D79-F286-B157-3E6D-C9D7EB185B93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8413776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B79A9D79-F286-B157-3E6D-C9D7EB185B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351075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645382"/>
            <a:ext cx="6060577" cy="165163"/>
          </a:xfrm>
        </p:spPr>
        <p:txBody>
          <a:bodyPr/>
          <a:lstStyle/>
          <a:p>
            <a:r>
              <a:rPr lang="fi-FI"/>
              <a:t>Kausipuhdistetut teollisuuden ja palveluiden liikevaihtokuvaajat</a:t>
            </a:r>
          </a:p>
          <a:p>
            <a:r>
              <a:rPr lang="fi-FI"/>
              <a:t>Osuudet liikevaihdosta 2022: kone- ja metallituoteteollisuus 37 %, elektroniikka- ja sähköteollisuus 20 %, tietotekniikka-ala 18 %, metallien jalostus 18 %, suunnittelu ja konsultointi 7 %.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  <a:p>
            <a:endParaRPr lang="fi-FI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845D7184-B1D9-5878-BD9A-C08DA012AA3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14883064"/>
              </p:ext>
            </p:extLst>
          </p:nvPr>
        </p:nvGraphicFramePr>
        <p:xfrm>
          <a:off x="407988" y="1112838"/>
          <a:ext cx="8335962" cy="352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5572640" progId="Mbnd.mbnd">
                  <p:embed/>
                </p:oleObj>
              </mc:Choice>
              <mc:Fallback>
                <p:oleObj name="Macrobond document" r:id="rId2" imgW="13193184" imgH="5572640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845D7184-B1D9-5878-BD9A-C08DA012AA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7988" y="1112838"/>
                        <a:ext cx="8335962" cy="352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57490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/>
              <a:t>Teknologiateollisuuden yritysten saamat tarjouspyynnöt Suomessa* </a:t>
            </a:r>
            <a:endParaRPr lang="fi-FI" sz="1600" b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8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7.5.2024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029406" cy="292448"/>
          </a:xfrm>
        </p:spPr>
        <p:txBody>
          <a:bodyPr/>
          <a:lstStyle/>
          <a:p>
            <a:r>
              <a:rPr lang="fi-FI" dirty="0"/>
              <a:t>Lähde: Teknologiateollisuus ry:n tilauskantatiedustelu, </a:t>
            </a:r>
          </a:p>
          <a:p>
            <a:r>
              <a:rPr lang="fi-FI" dirty="0"/>
              <a:t>viimeisin kyselyajankohta: tammikuu 2024. </a:t>
            </a:r>
          </a:p>
          <a:p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04455598"/>
              </p:ext>
            </p:extLst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uorakulmio 5"/>
          <p:cNvSpPr/>
          <p:nvPr/>
        </p:nvSpPr>
        <p:spPr>
          <a:xfrm>
            <a:off x="609192" y="4288357"/>
            <a:ext cx="8224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/>
              <a:t>*) ”Onko tarjouspyyntöjen määrässä viime viikkoina näkyvissä oleellista vähenemistä tai lisääntymistä, kun verrataan tilannetta noin kolme kuukautta sitten vallinneeseen tilanteeseen”. Saldoluku = niiden yritysten osuus, joissa tarjouspyyntöjen määrä on lisääntynyt – niiden yritysten osuus, joissa tarjouspyyntöjen määrä on vähentynyt. Negatiivinen saldoluku viittaa kysynnän heikentymiseen kolme kuukautta sitten vallinneeseen tilanteeseen nähden.</a:t>
            </a:r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CD03F6E4-A1DB-4839-B471-E329EB65A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654954"/>
              </p:ext>
            </p:extLst>
          </p:nvPr>
        </p:nvGraphicFramePr>
        <p:xfrm>
          <a:off x="740381" y="2406303"/>
          <a:ext cx="7730583" cy="336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5358">
                  <a:extLst>
                    <a:ext uri="{9D8B030D-6E8A-4147-A177-3AD203B41FA5}">
                      <a16:colId xmlns:a16="http://schemas.microsoft.com/office/drawing/2014/main" val="3605997972"/>
                    </a:ext>
                  </a:extLst>
                </a:gridCol>
                <a:gridCol w="455358">
                  <a:extLst>
                    <a:ext uri="{9D8B030D-6E8A-4147-A177-3AD203B41FA5}">
                      <a16:colId xmlns:a16="http://schemas.microsoft.com/office/drawing/2014/main" val="2010360175"/>
                    </a:ext>
                  </a:extLst>
                </a:gridCol>
                <a:gridCol w="455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53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53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53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53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53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41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4191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54191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54191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54191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54191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  <a:gridCol w="454191">
                  <a:extLst>
                    <a:ext uri="{9D8B030D-6E8A-4147-A177-3AD203B41FA5}">
                      <a16:colId xmlns:a16="http://schemas.microsoft.com/office/drawing/2014/main" val="2999849335"/>
                    </a:ext>
                  </a:extLst>
                </a:gridCol>
                <a:gridCol w="454191">
                  <a:extLst>
                    <a:ext uri="{9D8B030D-6E8A-4147-A177-3AD203B41FA5}">
                      <a16:colId xmlns:a16="http://schemas.microsoft.com/office/drawing/2014/main" val="2956671445"/>
                    </a:ext>
                  </a:extLst>
                </a:gridCol>
                <a:gridCol w="454191">
                  <a:extLst>
                    <a:ext uri="{9D8B030D-6E8A-4147-A177-3AD203B41FA5}">
                      <a16:colId xmlns:a16="http://schemas.microsoft.com/office/drawing/2014/main" val="3470309592"/>
                    </a:ext>
                  </a:extLst>
                </a:gridCol>
              </a:tblGrid>
              <a:tr h="266351"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  <a:p>
                      <a:pPr algn="ctr"/>
                      <a:endParaRPr lang="fi-FI" sz="80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07813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Teknologiateollisuuden* uudet tilaukset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tammi-maaliskuu 2024.</a:t>
            </a:r>
          </a:p>
          <a:p>
            <a:endParaRPr lang="fi-FI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592199E9-55FF-03A1-76C0-89F921F166F7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50846942"/>
              </p:ext>
            </p:extLst>
          </p:nvPr>
        </p:nvGraphicFramePr>
        <p:xfrm>
          <a:off x="381000" y="1103313"/>
          <a:ext cx="8391525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3184" imgH="4572164" progId="Mbnd.mbnd">
                  <p:embed/>
                </p:oleObj>
              </mc:Choice>
              <mc:Fallback>
                <p:oleObj name="Macrobond document" r:id="rId2" imgW="13193184" imgH="4572164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592199E9-55FF-03A1-76C0-89F921F166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03313"/>
                        <a:ext cx="8391525" cy="290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C3FE1028-D4C4-1F60-9AAD-4207C360D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820263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I,2024 / I,2023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I,2024 / IV,2023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-28 %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-15 %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 Box 10">
            <a:extLst>
              <a:ext uri="{FF2B5EF4-FFF2-40B4-BE49-F238E27FC236}">
                <a16:creationId xmlns:a16="http://schemas.microsoft.com/office/drawing/2014/main" id="{FB8724BE-4221-4D41-3225-F149D32D6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</a:t>
            </a:r>
          </a:p>
        </p:txBody>
      </p:sp>
    </p:spTree>
    <p:extLst>
      <p:ext uri="{BB962C8B-B14F-4D97-AF65-F5344CB8AC3E}">
        <p14:creationId xmlns:p14="http://schemas.microsoft.com/office/powerpoint/2010/main" val="61993697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19" ma:contentTypeDescription="Luo uusi asiakirja." ma:contentTypeScope="" ma:versionID="a68fe2f5853ba668c329fe8ff571cba1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f671b576c74b9f2f7a5e561b4d3b9835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Henkil_x00f6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83a129e-02f3-4c10-aeed-b048f014e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enkil_x00f6_" ma:index="26" nillable="true" ma:displayName="Henkilö" ma:list="UserInfo" ma:SharePointGroup="0" ma:internalName="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dbccb1-85c5-4102-b8cd-d9aa5a21b0d6}" ma:internalName="TaxCatchAll" ma:showField="CatchAllData" ma:web="c296724d-1a81-4a23-b6dd-dca7fd62c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6724d-1a81-4a23-b6dd-dca7fd62c6ff">
      <UserInfo>
        <DisplayName>Forsman Daniel</DisplayName>
        <AccountId>38</AccountId>
        <AccountType/>
      </UserInfo>
    </SharedWithUsers>
    <lcf76f155ced4ddcb4097134ff3c332f xmlns="b057f711-7d93-472c-a8f6-94be00805750">
      <Terms xmlns="http://schemas.microsoft.com/office/infopath/2007/PartnerControls"/>
    </lcf76f155ced4ddcb4097134ff3c332f>
    <TaxCatchAll xmlns="c296724d-1a81-4a23-b6dd-dca7fd62c6ff" xsi:nil="true"/>
    <Henkil_x00f6_ xmlns="b057f711-7d93-472c-a8f6-94be00805750">
      <UserInfo>
        <DisplayName/>
        <AccountId xsi:nil="true"/>
        <AccountType/>
      </UserInfo>
    </Henkil_x00f6_>
  </documentManagement>
</p:properties>
</file>

<file path=customXml/itemProps1.xml><?xml version="1.0" encoding="utf-8"?>
<ds:datastoreItem xmlns:ds="http://schemas.openxmlformats.org/officeDocument/2006/customXml" ds:itemID="{0159B844-F195-4D26-97DD-6E2B728D2A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005BE4-494E-41CD-AE00-77C2B25A84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57f711-7d93-472c-a8f6-94be00805750"/>
    <ds:schemaRef ds:uri="c296724d-1a81-4a23-b6dd-dca7fd62c6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3AC004-C085-4D53-BC3A-BFB6D15CF169}">
  <ds:schemaRefs>
    <ds:schemaRef ds:uri="c296724d-1a81-4a23-b6dd-dca7fd62c6ff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b057f711-7d93-472c-a8f6-94be00805750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2906</TotalTime>
  <Words>1007</Words>
  <Application>Microsoft Office PowerPoint</Application>
  <PresentationFormat>Näytössä katseltava esitys (16:9)</PresentationFormat>
  <Paragraphs>309</Paragraphs>
  <Slides>24</Slides>
  <Notes>3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28" baseType="lpstr">
      <vt:lpstr>Arial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Rautaporras Petteri</cp:lastModifiedBy>
  <cp:revision>3</cp:revision>
  <cp:lastPrinted>2016-06-09T07:47:11Z</cp:lastPrinted>
  <dcterms:created xsi:type="dcterms:W3CDTF">2019-10-17T09:08:24Z</dcterms:created>
  <dcterms:modified xsi:type="dcterms:W3CDTF">2024-05-07T08:46:27Z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  <property fmtid="{D5CDD505-2E9C-101B-9397-08002B2CF9AE}" pid="28" name="TyoryhmanNimi">
    <vt:lpwstr>Talous ja tilastot</vt:lpwstr>
  </property>
  <property fmtid="{D5CDD505-2E9C-101B-9397-08002B2CF9AE}" pid="29" name="MediaServiceImageTags">
    <vt:lpwstr/>
  </property>
</Properties>
</file>