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943" r:id="rId5"/>
    <p:sldId id="944" r:id="rId6"/>
    <p:sldId id="618" r:id="rId7"/>
    <p:sldId id="945" r:id="rId8"/>
    <p:sldId id="946" r:id="rId9"/>
    <p:sldId id="947" r:id="rId10"/>
    <p:sldId id="266" r:id="rId11"/>
    <p:sldId id="458" r:id="rId12"/>
    <p:sldId id="365" r:id="rId13"/>
    <p:sldId id="459" r:id="rId14"/>
    <p:sldId id="390" r:id="rId15"/>
    <p:sldId id="391" r:id="rId16"/>
    <p:sldId id="392" r:id="rId17"/>
    <p:sldId id="393" r:id="rId18"/>
    <p:sldId id="953" r:id="rId19"/>
    <p:sldId id="954" r:id="rId20"/>
    <p:sldId id="394" r:id="rId21"/>
    <p:sldId id="395" r:id="rId22"/>
    <p:sldId id="396" r:id="rId23"/>
    <p:sldId id="397" r:id="rId24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CBE16-2E3A-4E9A-A379-CA6AE7431AE1}" v="32" dt="2019-08-05T15:33:28.631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0909" autoAdjust="0"/>
  </p:normalViewPr>
  <p:slideViewPr>
    <p:cSldViewPr showGuides="1">
      <p:cViewPr varScale="1">
        <p:scale>
          <a:sx n="56" d="100"/>
          <a:sy n="56" d="100"/>
        </p:scale>
        <p:origin x="72" y="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r>
              <a:rPr lang="en-GB" sz="1200" b="0" baseline="0" dirty="0">
                <a:solidFill>
                  <a:schemeClr val="tx2"/>
                </a:solidFill>
                <a:latin typeface="Verdana" panose="020B0604030504040204" pitchFamily="34" charset="0"/>
              </a:rPr>
              <a:t>GDP consensus forecasts for 2019, % </a:t>
            </a:r>
          </a:p>
        </c:rich>
      </c:tx>
      <c:layout>
        <c:manualLayout>
          <c:xMode val="edge"/>
          <c:yMode val="edge"/>
          <c:x val="5.4412994062461827E-2"/>
          <c:y val="5.6929876513676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970586395202301E-2"/>
          <c:y val="6.4156461395866768E-2"/>
          <c:w val="0.78119543229627519"/>
          <c:h val="0.7557157932246915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Eastern Europe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Taul1!$A$2:$A$20</c:f>
              <c:strCache>
                <c:ptCount val="19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  <c:pt idx="16">
                  <c:v>touko</c:v>
                </c:pt>
                <c:pt idx="17">
                  <c:v>kesä</c:v>
                </c:pt>
                <c:pt idx="18">
                  <c:v>heinä</c:v>
                </c:pt>
              </c:strCache>
            </c:strRef>
          </c:cat>
          <c:val>
            <c:numRef>
              <c:f>Taul1!$B$2:$B$20</c:f>
              <c:numCache>
                <c:formatCode>General</c:formatCode>
                <c:ptCount val="19"/>
                <c:pt idx="0">
                  <c:v>2.9</c:v>
                </c:pt>
                <c:pt idx="1">
                  <c:v>2.9</c:v>
                </c:pt>
                <c:pt idx="2">
                  <c:v>2.9</c:v>
                </c:pt>
                <c:pt idx="3">
                  <c:v>2.9</c:v>
                </c:pt>
                <c:pt idx="4">
                  <c:v>3</c:v>
                </c:pt>
                <c:pt idx="5">
                  <c:v>2.9</c:v>
                </c:pt>
                <c:pt idx="6">
                  <c:v>2.8</c:v>
                </c:pt>
                <c:pt idx="7">
                  <c:v>2.7</c:v>
                </c:pt>
                <c:pt idx="8">
                  <c:v>2.4</c:v>
                </c:pt>
                <c:pt idx="9">
                  <c:v>2.2000000000000002</c:v>
                </c:pt>
                <c:pt idx="10">
                  <c:v>2.1</c:v>
                </c:pt>
                <c:pt idx="11">
                  <c:v>2.1</c:v>
                </c:pt>
                <c:pt idx="12">
                  <c:v>2.1</c:v>
                </c:pt>
                <c:pt idx="13">
                  <c:v>2</c:v>
                </c:pt>
                <c:pt idx="14">
                  <c:v>2</c:v>
                </c:pt>
                <c:pt idx="15">
                  <c:v>1.9</c:v>
                </c:pt>
                <c:pt idx="16">
                  <c:v>2</c:v>
                </c:pt>
                <c:pt idx="17">
                  <c:v>2</c:v>
                </c:pt>
                <c:pt idx="18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BB-4155-9100-A0342A7F3B2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Finland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Taul1!$A$2:$A$20</c:f>
              <c:strCache>
                <c:ptCount val="19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  <c:pt idx="16">
                  <c:v>touko</c:v>
                </c:pt>
                <c:pt idx="17">
                  <c:v>kesä</c:v>
                </c:pt>
                <c:pt idx="18">
                  <c:v>heinä</c:v>
                </c:pt>
              </c:strCache>
            </c:strRef>
          </c:cat>
          <c:val>
            <c:numRef>
              <c:f>Taul1!$C$2:$C$20</c:f>
              <c:numCache>
                <c:formatCode>General</c:formatCode>
                <c:ptCount val="19"/>
                <c:pt idx="0">
                  <c:v>1.8</c:v>
                </c:pt>
                <c:pt idx="1">
                  <c:v>2.1</c:v>
                </c:pt>
                <c:pt idx="2">
                  <c:v>2</c:v>
                </c:pt>
                <c:pt idx="3">
                  <c:v>2.1</c:v>
                </c:pt>
                <c:pt idx="4">
                  <c:v>2.2000000000000002</c:v>
                </c:pt>
                <c:pt idx="5">
                  <c:v>2</c:v>
                </c:pt>
                <c:pt idx="6">
                  <c:v>2.1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1.9</c:v>
                </c:pt>
                <c:pt idx="13">
                  <c:v>1.8</c:v>
                </c:pt>
                <c:pt idx="14">
                  <c:v>1.8</c:v>
                </c:pt>
                <c:pt idx="15">
                  <c:v>1.7</c:v>
                </c:pt>
                <c:pt idx="16">
                  <c:v>1.6</c:v>
                </c:pt>
                <c:pt idx="17">
                  <c:v>1.6</c:v>
                </c:pt>
                <c:pt idx="18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BB-4155-9100-A0342A7F3B2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Sweden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Taul1!$A$2:$A$20</c:f>
              <c:strCache>
                <c:ptCount val="19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  <c:pt idx="16">
                  <c:v>touko</c:v>
                </c:pt>
                <c:pt idx="17">
                  <c:v>kesä</c:v>
                </c:pt>
                <c:pt idx="18">
                  <c:v>heinä</c:v>
                </c:pt>
              </c:strCache>
            </c:strRef>
          </c:cat>
          <c:val>
            <c:numRef>
              <c:f>Taul1!$D$2:$D$20</c:f>
              <c:numCache>
                <c:formatCode>General</c:formatCode>
                <c:ptCount val="19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  <c:pt idx="4">
                  <c:v>2.1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2.1</c:v>
                </c:pt>
                <c:pt idx="10">
                  <c:v>2</c:v>
                </c:pt>
                <c:pt idx="11">
                  <c:v>1.9</c:v>
                </c:pt>
                <c:pt idx="12">
                  <c:v>1.7</c:v>
                </c:pt>
                <c:pt idx="13">
                  <c:v>1.6</c:v>
                </c:pt>
                <c:pt idx="14">
                  <c:v>1.5</c:v>
                </c:pt>
                <c:pt idx="15">
                  <c:v>1.6</c:v>
                </c:pt>
                <c:pt idx="16">
                  <c:v>1.5</c:v>
                </c:pt>
                <c:pt idx="17">
                  <c:v>1.5</c:v>
                </c:pt>
                <c:pt idx="18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BB-4155-9100-A0342A7F3B21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Taul1!$A$2:$A$20</c:f>
              <c:strCache>
                <c:ptCount val="19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  <c:pt idx="16">
                  <c:v>touko</c:v>
                </c:pt>
                <c:pt idx="17">
                  <c:v>kesä</c:v>
                </c:pt>
                <c:pt idx="18">
                  <c:v>heinä</c:v>
                </c:pt>
              </c:strCache>
            </c:strRef>
          </c:cat>
          <c:val>
            <c:numRef>
              <c:f>Taul1!$E$2:$E$20</c:f>
              <c:numCache>
                <c:formatCode>General</c:formatCode>
                <c:ptCount val="19"/>
                <c:pt idx="0">
                  <c:v>1.8</c:v>
                </c:pt>
                <c:pt idx="1">
                  <c:v>1.9</c:v>
                </c:pt>
                <c:pt idx="2">
                  <c:v>1.8</c:v>
                </c:pt>
                <c:pt idx="3">
                  <c:v>1.9</c:v>
                </c:pt>
                <c:pt idx="4">
                  <c:v>1.9</c:v>
                </c:pt>
                <c:pt idx="5">
                  <c:v>1.9</c:v>
                </c:pt>
                <c:pt idx="6">
                  <c:v>1.8</c:v>
                </c:pt>
                <c:pt idx="7">
                  <c:v>1.7</c:v>
                </c:pt>
                <c:pt idx="8">
                  <c:v>1.6</c:v>
                </c:pt>
                <c:pt idx="9">
                  <c:v>1.6</c:v>
                </c:pt>
                <c:pt idx="10">
                  <c:v>1.6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1.4</c:v>
                </c:pt>
                <c:pt idx="18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BB-4155-9100-A0342A7F3B21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France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Taul1!$A$2:$A$20</c:f>
              <c:strCache>
                <c:ptCount val="19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  <c:pt idx="16">
                  <c:v>touko</c:v>
                </c:pt>
                <c:pt idx="17">
                  <c:v>kesä</c:v>
                </c:pt>
                <c:pt idx="18">
                  <c:v>heinä</c:v>
                </c:pt>
              </c:strCache>
            </c:strRef>
          </c:cat>
          <c:val>
            <c:numRef>
              <c:f>Taul1!$F$2:$F$20</c:f>
              <c:numCache>
                <c:formatCode>General</c:formatCode>
                <c:ptCount val="19"/>
                <c:pt idx="0">
                  <c:v>1.7</c:v>
                </c:pt>
                <c:pt idx="1">
                  <c:v>1.8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1.7</c:v>
                </c:pt>
                <c:pt idx="6">
                  <c:v>1.8</c:v>
                </c:pt>
                <c:pt idx="7">
                  <c:v>1.7</c:v>
                </c:pt>
                <c:pt idx="8">
                  <c:v>1.7</c:v>
                </c:pt>
                <c:pt idx="9">
                  <c:v>1.6</c:v>
                </c:pt>
                <c:pt idx="10">
                  <c:v>1.6</c:v>
                </c:pt>
                <c:pt idx="11">
                  <c:v>1.6</c:v>
                </c:pt>
                <c:pt idx="12">
                  <c:v>1.5</c:v>
                </c:pt>
                <c:pt idx="13">
                  <c:v>1.3</c:v>
                </c:pt>
                <c:pt idx="14">
                  <c:v>1.3</c:v>
                </c:pt>
                <c:pt idx="15">
                  <c:v>1.3</c:v>
                </c:pt>
                <c:pt idx="16">
                  <c:v>1.3</c:v>
                </c:pt>
                <c:pt idx="17">
                  <c:v>1.3</c:v>
                </c:pt>
                <c:pt idx="18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BB-4155-9100-A0342A7F3B21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Taul1!$A$2:$A$20</c:f>
              <c:strCache>
                <c:ptCount val="19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  <c:pt idx="16">
                  <c:v>touko</c:v>
                </c:pt>
                <c:pt idx="17">
                  <c:v>kesä</c:v>
                </c:pt>
                <c:pt idx="18">
                  <c:v>heinä</c:v>
                </c:pt>
              </c:strCache>
            </c:strRef>
          </c:cat>
          <c:val>
            <c:numRef>
              <c:f>Taul1!$G$2:$G$20</c:f>
              <c:numCache>
                <c:formatCode>General</c:formatCode>
                <c:ptCount val="19"/>
                <c:pt idx="0">
                  <c:v>1.8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  <c:pt idx="4">
                  <c:v>1.9</c:v>
                </c:pt>
                <c:pt idx="5">
                  <c:v>1.8</c:v>
                </c:pt>
                <c:pt idx="6">
                  <c:v>1.7</c:v>
                </c:pt>
                <c:pt idx="7">
                  <c:v>1.7</c:v>
                </c:pt>
                <c:pt idx="8">
                  <c:v>1.7</c:v>
                </c:pt>
                <c:pt idx="9">
                  <c:v>1.7</c:v>
                </c:pt>
                <c:pt idx="10">
                  <c:v>1.6</c:v>
                </c:pt>
                <c:pt idx="11">
                  <c:v>1.5</c:v>
                </c:pt>
                <c:pt idx="12">
                  <c:v>1.4</c:v>
                </c:pt>
                <c:pt idx="13">
                  <c:v>1.2</c:v>
                </c:pt>
                <c:pt idx="14">
                  <c:v>1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ABB-4155-9100-A0342A7F3B2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Taul1!$A$2:$A$20</c:f>
              <c:strCache>
                <c:ptCount val="19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  <c:pt idx="16">
                  <c:v>touko</c:v>
                </c:pt>
                <c:pt idx="17">
                  <c:v>kesä</c:v>
                </c:pt>
                <c:pt idx="18">
                  <c:v>heinä</c:v>
                </c:pt>
              </c:strCache>
            </c:strRef>
          </c:cat>
          <c:val>
            <c:numRef>
              <c:f>Taul1!$H$2:$H$20</c:f>
              <c:numCache>
                <c:formatCode>General</c:formatCode>
                <c:ptCount val="19"/>
                <c:pt idx="0">
                  <c:v>1.1000000000000001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</c:v>
                </c:pt>
                <c:pt idx="10">
                  <c:v>0.9</c:v>
                </c:pt>
                <c:pt idx="11">
                  <c:v>0.7</c:v>
                </c:pt>
                <c:pt idx="12">
                  <c:v>0.5</c:v>
                </c:pt>
                <c:pt idx="13">
                  <c:v>0.3</c:v>
                </c:pt>
                <c:pt idx="14">
                  <c:v>0.1</c:v>
                </c:pt>
                <c:pt idx="15">
                  <c:v>0</c:v>
                </c:pt>
                <c:pt idx="16">
                  <c:v>0.1</c:v>
                </c:pt>
                <c:pt idx="17">
                  <c:v>0.1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B3-476D-BA3E-940865D5A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3.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0.2"/>
        <c:minorUnit val="5.000000000000001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259133470972202"/>
          <c:y val="0.23952135580029096"/>
          <c:w val="0.16731785938789434"/>
          <c:h val="0.456501986082950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102.13</c:v>
                </c:pt>
                <c:pt idx="2">
                  <c:v>93.45</c:v>
                </c:pt>
                <c:pt idx="3">
                  <c:v>84.77</c:v>
                </c:pt>
                <c:pt idx="4">
                  <c:v>80.7</c:v>
                </c:pt>
                <c:pt idx="5">
                  <c:v>76.63</c:v>
                </c:pt>
                <c:pt idx="6">
                  <c:v>71.06</c:v>
                </c:pt>
                <c:pt idx="7">
                  <c:v>65.489999999999995</c:v>
                </c:pt>
                <c:pt idx="8">
                  <c:v>67.540000000000006</c:v>
                </c:pt>
                <c:pt idx="9">
                  <c:v>69.59</c:v>
                </c:pt>
                <c:pt idx="10">
                  <c:v>71.650000000000006</c:v>
                </c:pt>
                <c:pt idx="11">
                  <c:v>73.709999999999994</c:v>
                </c:pt>
                <c:pt idx="12">
                  <c:v>95.93</c:v>
                </c:pt>
                <c:pt idx="13">
                  <c:v>116.1</c:v>
                </c:pt>
                <c:pt idx="14">
                  <c:v>98.39</c:v>
                </c:pt>
                <c:pt idx="15">
                  <c:v>99.43</c:v>
                </c:pt>
                <c:pt idx="16">
                  <c:v>125.94</c:v>
                </c:pt>
                <c:pt idx="17">
                  <c:v>130.76</c:v>
                </c:pt>
                <c:pt idx="18">
                  <c:v>159.68</c:v>
                </c:pt>
                <c:pt idx="19">
                  <c:v>96.31</c:v>
                </c:pt>
                <c:pt idx="20">
                  <c:v>106.35</c:v>
                </c:pt>
                <c:pt idx="21">
                  <c:v>122.11</c:v>
                </c:pt>
                <c:pt idx="22">
                  <c:v>109.8</c:v>
                </c:pt>
                <c:pt idx="23">
                  <c:v>100.54</c:v>
                </c:pt>
                <c:pt idx="24">
                  <c:v>127.47</c:v>
                </c:pt>
                <c:pt idx="25">
                  <c:v>129.63</c:v>
                </c:pt>
                <c:pt idx="26">
                  <c:v>128.85</c:v>
                </c:pt>
                <c:pt idx="27">
                  <c:v>96.71</c:v>
                </c:pt>
                <c:pt idx="28">
                  <c:v>153.9</c:v>
                </c:pt>
                <c:pt idx="29">
                  <c:v>130.07</c:v>
                </c:pt>
                <c:pt idx="30">
                  <c:v>149.13</c:v>
                </c:pt>
                <c:pt idx="31">
                  <c:v>104.1</c:v>
                </c:pt>
                <c:pt idx="32">
                  <c:v>131.93</c:v>
                </c:pt>
                <c:pt idx="33">
                  <c:v>146.88</c:v>
                </c:pt>
                <c:pt idx="34">
                  <c:v>139.44999999999999</c:v>
                </c:pt>
                <c:pt idx="35">
                  <c:v>174.44</c:v>
                </c:pt>
                <c:pt idx="36">
                  <c:v>148.02000000000001</c:v>
                </c:pt>
                <c:pt idx="37">
                  <c:v>159.78</c:v>
                </c:pt>
                <c:pt idx="38">
                  <c:v>145.68</c:v>
                </c:pt>
                <c:pt idx="39">
                  <c:v>122.06</c:v>
                </c:pt>
                <c:pt idx="40">
                  <c:v>169.71</c:v>
                </c:pt>
                <c:pt idx="41">
                  <c:v>241.25</c:v>
                </c:pt>
                <c:pt idx="42">
                  <c:v>205.81</c:v>
                </c:pt>
                <c:pt idx="43">
                  <c:v>182.63</c:v>
                </c:pt>
                <c:pt idx="44">
                  <c:v>234.84</c:v>
                </c:pt>
                <c:pt idx="45">
                  <c:v>248.07</c:v>
                </c:pt>
                <c:pt idx="46">
                  <c:v>221.68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43.24</c:v>
                </c:pt>
                <c:pt idx="2">
                  <c:v>36.450000000000003</c:v>
                </c:pt>
                <c:pt idx="3">
                  <c:v>29.67</c:v>
                </c:pt>
                <c:pt idx="4">
                  <c:v>28.62</c:v>
                </c:pt>
                <c:pt idx="5">
                  <c:v>27.56</c:v>
                </c:pt>
                <c:pt idx="6">
                  <c:v>25.55</c:v>
                </c:pt>
                <c:pt idx="7">
                  <c:v>23.53</c:v>
                </c:pt>
                <c:pt idx="8">
                  <c:v>23.27</c:v>
                </c:pt>
                <c:pt idx="9">
                  <c:v>23.01</c:v>
                </c:pt>
                <c:pt idx="10">
                  <c:v>24.03</c:v>
                </c:pt>
                <c:pt idx="11">
                  <c:v>25.06</c:v>
                </c:pt>
                <c:pt idx="12">
                  <c:v>16.38</c:v>
                </c:pt>
                <c:pt idx="13">
                  <c:v>29.89</c:v>
                </c:pt>
                <c:pt idx="14">
                  <c:v>25.78</c:v>
                </c:pt>
                <c:pt idx="15">
                  <c:v>18.010000000000002</c:v>
                </c:pt>
                <c:pt idx="16">
                  <c:v>24.33</c:v>
                </c:pt>
                <c:pt idx="17">
                  <c:v>30.44</c:v>
                </c:pt>
                <c:pt idx="18">
                  <c:v>57.88</c:v>
                </c:pt>
                <c:pt idx="19">
                  <c:v>24.13</c:v>
                </c:pt>
                <c:pt idx="20">
                  <c:v>21.65</c:v>
                </c:pt>
                <c:pt idx="21">
                  <c:v>29.02</c:v>
                </c:pt>
                <c:pt idx="22">
                  <c:v>28.11</c:v>
                </c:pt>
                <c:pt idx="23">
                  <c:v>21.78</c:v>
                </c:pt>
                <c:pt idx="24">
                  <c:v>28.25</c:v>
                </c:pt>
                <c:pt idx="25">
                  <c:v>27.38</c:v>
                </c:pt>
                <c:pt idx="26">
                  <c:v>35.39</c:v>
                </c:pt>
                <c:pt idx="27">
                  <c:v>23.7</c:v>
                </c:pt>
                <c:pt idx="28">
                  <c:v>33.06</c:v>
                </c:pt>
                <c:pt idx="29">
                  <c:v>23.82</c:v>
                </c:pt>
                <c:pt idx="30">
                  <c:v>32.78</c:v>
                </c:pt>
                <c:pt idx="31">
                  <c:v>17.28</c:v>
                </c:pt>
                <c:pt idx="32">
                  <c:v>26.4</c:v>
                </c:pt>
                <c:pt idx="33">
                  <c:v>31.63</c:v>
                </c:pt>
                <c:pt idx="34">
                  <c:v>23.76</c:v>
                </c:pt>
                <c:pt idx="35">
                  <c:v>76.510000000000005</c:v>
                </c:pt>
                <c:pt idx="36">
                  <c:v>28.88</c:v>
                </c:pt>
                <c:pt idx="37">
                  <c:v>31.68</c:v>
                </c:pt>
                <c:pt idx="38">
                  <c:v>16.7</c:v>
                </c:pt>
                <c:pt idx="39">
                  <c:v>15.38</c:v>
                </c:pt>
                <c:pt idx="40">
                  <c:v>17.82</c:v>
                </c:pt>
                <c:pt idx="41">
                  <c:v>33.07</c:v>
                </c:pt>
                <c:pt idx="42">
                  <c:v>18.29</c:v>
                </c:pt>
                <c:pt idx="43">
                  <c:v>31.73</c:v>
                </c:pt>
                <c:pt idx="44">
                  <c:v>33.79</c:v>
                </c:pt>
                <c:pt idx="45">
                  <c:v>32.549999999999997</c:v>
                </c:pt>
                <c:pt idx="46">
                  <c:v>27.31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58.9</c:v>
                </c:pt>
                <c:pt idx="2">
                  <c:v>57</c:v>
                </c:pt>
                <c:pt idx="3">
                  <c:v>55.1</c:v>
                </c:pt>
                <c:pt idx="4">
                  <c:v>52.09</c:v>
                </c:pt>
                <c:pt idx="5">
                  <c:v>49.07</c:v>
                </c:pt>
                <c:pt idx="6">
                  <c:v>45.52</c:v>
                </c:pt>
                <c:pt idx="7">
                  <c:v>41.96</c:v>
                </c:pt>
                <c:pt idx="8">
                  <c:v>44.27</c:v>
                </c:pt>
                <c:pt idx="9">
                  <c:v>46.58</c:v>
                </c:pt>
                <c:pt idx="10">
                  <c:v>47.62</c:v>
                </c:pt>
                <c:pt idx="11">
                  <c:v>48.65</c:v>
                </c:pt>
                <c:pt idx="12">
                  <c:v>79.55</c:v>
                </c:pt>
                <c:pt idx="13">
                  <c:v>86.21</c:v>
                </c:pt>
                <c:pt idx="14">
                  <c:v>72.61</c:v>
                </c:pt>
                <c:pt idx="15">
                  <c:v>81.42</c:v>
                </c:pt>
                <c:pt idx="16">
                  <c:v>101.61</c:v>
                </c:pt>
                <c:pt idx="17">
                  <c:v>100.32</c:v>
                </c:pt>
                <c:pt idx="18">
                  <c:v>101.8</c:v>
                </c:pt>
                <c:pt idx="19">
                  <c:v>72.17</c:v>
                </c:pt>
                <c:pt idx="20">
                  <c:v>84.7</c:v>
                </c:pt>
                <c:pt idx="21">
                  <c:v>93.09</c:v>
                </c:pt>
                <c:pt idx="22">
                  <c:v>81.7</c:v>
                </c:pt>
                <c:pt idx="23">
                  <c:v>78.760000000000005</c:v>
                </c:pt>
                <c:pt idx="24">
                  <c:v>99.22</c:v>
                </c:pt>
                <c:pt idx="25">
                  <c:v>102.25</c:v>
                </c:pt>
                <c:pt idx="26">
                  <c:v>93.46</c:v>
                </c:pt>
                <c:pt idx="27">
                  <c:v>73.02</c:v>
                </c:pt>
                <c:pt idx="28">
                  <c:v>120.84</c:v>
                </c:pt>
                <c:pt idx="29">
                  <c:v>106.25</c:v>
                </c:pt>
                <c:pt idx="30">
                  <c:v>116.35</c:v>
                </c:pt>
                <c:pt idx="31">
                  <c:v>86.82</c:v>
                </c:pt>
                <c:pt idx="32">
                  <c:v>105.52</c:v>
                </c:pt>
                <c:pt idx="33">
                  <c:v>115.25</c:v>
                </c:pt>
                <c:pt idx="34">
                  <c:v>115.69</c:v>
                </c:pt>
                <c:pt idx="35">
                  <c:v>97.93</c:v>
                </c:pt>
                <c:pt idx="36">
                  <c:v>119.14</c:v>
                </c:pt>
                <c:pt idx="37">
                  <c:v>128.1</c:v>
                </c:pt>
                <c:pt idx="38">
                  <c:v>128.99</c:v>
                </c:pt>
                <c:pt idx="39">
                  <c:v>106.68</c:v>
                </c:pt>
                <c:pt idx="40">
                  <c:v>151.88999999999999</c:v>
                </c:pt>
                <c:pt idx="41">
                  <c:v>208.17</c:v>
                </c:pt>
                <c:pt idx="42">
                  <c:v>187.52</c:v>
                </c:pt>
                <c:pt idx="43">
                  <c:v>150.9</c:v>
                </c:pt>
                <c:pt idx="44">
                  <c:v>201.04</c:v>
                </c:pt>
                <c:pt idx="45">
                  <c:v>215.52</c:v>
                </c:pt>
                <c:pt idx="46">
                  <c:v>194.37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3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210757281900488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163.4</c:v>
                </c:pt>
                <c:pt idx="1">
                  <c:v>170.1</c:v>
                </c:pt>
                <c:pt idx="2">
                  <c:v>173</c:v>
                </c:pt>
                <c:pt idx="3">
                  <c:v>175.9</c:v>
                </c:pt>
                <c:pt idx="4">
                  <c:v>165.3</c:v>
                </c:pt>
                <c:pt idx="5">
                  <c:v>154.6</c:v>
                </c:pt>
                <c:pt idx="6">
                  <c:v>154.1</c:v>
                </c:pt>
                <c:pt idx="7">
                  <c:v>153.69999999999999</c:v>
                </c:pt>
                <c:pt idx="8">
                  <c:v>153</c:v>
                </c:pt>
                <c:pt idx="9">
                  <c:v>152.19999999999999</c:v>
                </c:pt>
                <c:pt idx="10">
                  <c:v>152</c:v>
                </c:pt>
                <c:pt idx="11">
                  <c:v>151.80000000000001</c:v>
                </c:pt>
                <c:pt idx="12">
                  <c:v>168.6</c:v>
                </c:pt>
                <c:pt idx="13">
                  <c:v>185.5</c:v>
                </c:pt>
                <c:pt idx="14">
                  <c:v>193.7</c:v>
                </c:pt>
                <c:pt idx="15">
                  <c:v>201.7</c:v>
                </c:pt>
                <c:pt idx="16">
                  <c:v>191.4</c:v>
                </c:pt>
                <c:pt idx="17">
                  <c:v>205.3</c:v>
                </c:pt>
                <c:pt idx="18">
                  <c:v>240.2</c:v>
                </c:pt>
                <c:pt idx="19">
                  <c:v>200.8</c:v>
                </c:pt>
                <c:pt idx="20">
                  <c:v>199.7</c:v>
                </c:pt>
                <c:pt idx="21">
                  <c:v>231.4</c:v>
                </c:pt>
                <c:pt idx="22">
                  <c:v>251.5</c:v>
                </c:pt>
                <c:pt idx="23">
                  <c:v>244.3</c:v>
                </c:pt>
                <c:pt idx="24">
                  <c:v>248.7</c:v>
                </c:pt>
                <c:pt idx="25">
                  <c:v>270.89999999999998</c:v>
                </c:pt>
                <c:pt idx="26">
                  <c:v>288.39999999999998</c:v>
                </c:pt>
                <c:pt idx="27">
                  <c:v>277.60000000000002</c:v>
                </c:pt>
                <c:pt idx="28">
                  <c:v>300.2</c:v>
                </c:pt>
                <c:pt idx="29">
                  <c:v>311.10000000000002</c:v>
                </c:pt>
                <c:pt idx="30">
                  <c:v>341.3</c:v>
                </c:pt>
                <c:pt idx="31">
                  <c:v>349.8</c:v>
                </c:pt>
                <c:pt idx="32">
                  <c:v>364.9</c:v>
                </c:pt>
                <c:pt idx="33">
                  <c:v>386.7</c:v>
                </c:pt>
                <c:pt idx="34">
                  <c:v>380.5</c:v>
                </c:pt>
                <c:pt idx="35">
                  <c:v>376.8</c:v>
                </c:pt>
                <c:pt idx="36">
                  <c:v>380.1</c:v>
                </c:pt>
                <c:pt idx="37">
                  <c:v>389.3</c:v>
                </c:pt>
                <c:pt idx="38">
                  <c:v>395.2</c:v>
                </c:pt>
                <c:pt idx="39">
                  <c:v>400.3</c:v>
                </c:pt>
                <c:pt idx="40">
                  <c:v>450.9</c:v>
                </c:pt>
                <c:pt idx="41">
                  <c:v>545.29999999999995</c:v>
                </c:pt>
                <c:pt idx="42">
                  <c:v>527</c:v>
                </c:pt>
                <c:pt idx="43">
                  <c:v>604.5</c:v>
                </c:pt>
                <c:pt idx="44">
                  <c:v>585.20000000000005</c:v>
                </c:pt>
                <c:pt idx="45">
                  <c:v>621.9</c:v>
                </c:pt>
                <c:pt idx="46">
                  <c:v>575.9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Sheet1!$A$2:$A$48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Sheet1!$C$2:$C$48</c:f>
              <c:numCache>
                <c:formatCode>0.0</c:formatCode>
                <c:ptCount val="47"/>
                <c:pt idx="0">
                  <c:v>236.3</c:v>
                </c:pt>
                <c:pt idx="1">
                  <c:v>239.2</c:v>
                </c:pt>
                <c:pt idx="2">
                  <c:v>222.5</c:v>
                </c:pt>
                <c:pt idx="3">
                  <c:v>205.8</c:v>
                </c:pt>
                <c:pt idx="4">
                  <c:v>168.9</c:v>
                </c:pt>
                <c:pt idx="5">
                  <c:v>132</c:v>
                </c:pt>
                <c:pt idx="6">
                  <c:v>122.2</c:v>
                </c:pt>
                <c:pt idx="7">
                  <c:v>112.4</c:v>
                </c:pt>
                <c:pt idx="8">
                  <c:v>103.5</c:v>
                </c:pt>
                <c:pt idx="9">
                  <c:v>94.5</c:v>
                </c:pt>
                <c:pt idx="10">
                  <c:v>102.8</c:v>
                </c:pt>
                <c:pt idx="11">
                  <c:v>111.1</c:v>
                </c:pt>
                <c:pt idx="12">
                  <c:v>97.4</c:v>
                </c:pt>
                <c:pt idx="13">
                  <c:v>102.4</c:v>
                </c:pt>
                <c:pt idx="14">
                  <c:v>100.4</c:v>
                </c:pt>
                <c:pt idx="15">
                  <c:v>90.8</c:v>
                </c:pt>
                <c:pt idx="16">
                  <c:v>83.1</c:v>
                </c:pt>
                <c:pt idx="17">
                  <c:v>85.6</c:v>
                </c:pt>
                <c:pt idx="18">
                  <c:v>96.9</c:v>
                </c:pt>
                <c:pt idx="19">
                  <c:v>78.2</c:v>
                </c:pt>
                <c:pt idx="20">
                  <c:v>71.2</c:v>
                </c:pt>
                <c:pt idx="21">
                  <c:v>77.5</c:v>
                </c:pt>
                <c:pt idx="22">
                  <c:v>86.7</c:v>
                </c:pt>
                <c:pt idx="23">
                  <c:v>74.8</c:v>
                </c:pt>
                <c:pt idx="24">
                  <c:v>79.2</c:v>
                </c:pt>
                <c:pt idx="25">
                  <c:v>80.099999999999994</c:v>
                </c:pt>
                <c:pt idx="26">
                  <c:v>83.7</c:v>
                </c:pt>
                <c:pt idx="27">
                  <c:v>81.5</c:v>
                </c:pt>
                <c:pt idx="28">
                  <c:v>83.8</c:v>
                </c:pt>
                <c:pt idx="29">
                  <c:v>76.099999999999994</c:v>
                </c:pt>
                <c:pt idx="30">
                  <c:v>75.7</c:v>
                </c:pt>
                <c:pt idx="31">
                  <c:v>74.400000000000006</c:v>
                </c:pt>
                <c:pt idx="32">
                  <c:v>67.599999999999994</c:v>
                </c:pt>
                <c:pt idx="33">
                  <c:v>74.400000000000006</c:v>
                </c:pt>
                <c:pt idx="34">
                  <c:v>72</c:v>
                </c:pt>
                <c:pt idx="35">
                  <c:v>114.3</c:v>
                </c:pt>
                <c:pt idx="36">
                  <c:v>113</c:v>
                </c:pt>
                <c:pt idx="37">
                  <c:v>126.1</c:v>
                </c:pt>
                <c:pt idx="38" formatCode="General">
                  <c:v>127.6</c:v>
                </c:pt>
                <c:pt idx="39" formatCode="General">
                  <c:v>121.2</c:v>
                </c:pt>
                <c:pt idx="40" formatCode="General">
                  <c:v>111</c:v>
                </c:pt>
                <c:pt idx="41" formatCode="General">
                  <c:v>109.8</c:v>
                </c:pt>
                <c:pt idx="42" formatCode="General">
                  <c:v>97.6</c:v>
                </c:pt>
                <c:pt idx="43" formatCode="General">
                  <c:v>108.4</c:v>
                </c:pt>
                <c:pt idx="44" formatCode="General">
                  <c:v>95.1</c:v>
                </c:pt>
                <c:pt idx="45" formatCode="General">
                  <c:v>91.4</c:v>
                </c:pt>
                <c:pt idx="46" formatCode="General">
                  <c:v>82.8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317662760940349"/>
          <c:y val="0.2495533379956586"/>
          <c:w val="0.13481828392336315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333.69</c:v>
                </c:pt>
                <c:pt idx="2">
                  <c:v>387.64</c:v>
                </c:pt>
                <c:pt idx="3">
                  <c:v>201.57</c:v>
                </c:pt>
                <c:pt idx="4">
                  <c:v>323.29000000000002</c:v>
                </c:pt>
                <c:pt idx="5">
                  <c:v>280.87</c:v>
                </c:pt>
                <c:pt idx="6">
                  <c:v>327.43</c:v>
                </c:pt>
                <c:pt idx="7">
                  <c:v>294.52999999999997</c:v>
                </c:pt>
                <c:pt idx="8">
                  <c:v>390.44</c:v>
                </c:pt>
                <c:pt idx="9">
                  <c:v>308.29000000000002</c:v>
                </c:pt>
                <c:pt idx="10">
                  <c:v>229.05</c:v>
                </c:pt>
                <c:pt idx="11">
                  <c:v>235.32</c:v>
                </c:pt>
                <c:pt idx="12">
                  <c:v>386.23</c:v>
                </c:pt>
                <c:pt idx="13">
                  <c:v>482.93</c:v>
                </c:pt>
                <c:pt idx="14">
                  <c:v>274.05</c:v>
                </c:pt>
                <c:pt idx="15">
                  <c:v>246.31</c:v>
                </c:pt>
                <c:pt idx="16">
                  <c:v>362.59</c:v>
                </c:pt>
                <c:pt idx="17">
                  <c:v>431.64</c:v>
                </c:pt>
                <c:pt idx="18">
                  <c:v>405.03</c:v>
                </c:pt>
                <c:pt idx="19">
                  <c:v>277.13</c:v>
                </c:pt>
                <c:pt idx="20">
                  <c:v>351.77</c:v>
                </c:pt>
                <c:pt idx="21">
                  <c:v>531.51</c:v>
                </c:pt>
                <c:pt idx="22">
                  <c:v>449.38</c:v>
                </c:pt>
                <c:pt idx="23">
                  <c:v>365.39</c:v>
                </c:pt>
                <c:pt idx="24">
                  <c:v>468.83</c:v>
                </c:pt>
                <c:pt idx="25">
                  <c:v>505.47</c:v>
                </c:pt>
                <c:pt idx="26">
                  <c:v>383.98</c:v>
                </c:pt>
                <c:pt idx="27">
                  <c:v>434.75</c:v>
                </c:pt>
                <c:pt idx="28">
                  <c:v>463.55</c:v>
                </c:pt>
                <c:pt idx="29">
                  <c:v>423.74</c:v>
                </c:pt>
                <c:pt idx="30">
                  <c:v>439.52</c:v>
                </c:pt>
                <c:pt idx="31">
                  <c:v>433.95</c:v>
                </c:pt>
                <c:pt idx="32">
                  <c:v>512.54</c:v>
                </c:pt>
                <c:pt idx="33">
                  <c:v>353.66</c:v>
                </c:pt>
                <c:pt idx="34">
                  <c:v>347.86</c:v>
                </c:pt>
                <c:pt idx="35">
                  <c:v>335.02</c:v>
                </c:pt>
                <c:pt idx="36">
                  <c:v>508.24</c:v>
                </c:pt>
                <c:pt idx="37">
                  <c:v>399.59</c:v>
                </c:pt>
                <c:pt idx="38">
                  <c:v>346.95</c:v>
                </c:pt>
                <c:pt idx="39">
                  <c:v>302.63</c:v>
                </c:pt>
                <c:pt idx="40">
                  <c:v>428.62</c:v>
                </c:pt>
                <c:pt idx="41">
                  <c:v>701.76</c:v>
                </c:pt>
                <c:pt idx="42">
                  <c:v>519.88</c:v>
                </c:pt>
                <c:pt idx="43">
                  <c:v>413.74</c:v>
                </c:pt>
                <c:pt idx="44">
                  <c:v>544.80999999999995</c:v>
                </c:pt>
                <c:pt idx="45">
                  <c:v>624.80999999999995</c:v>
                </c:pt>
                <c:pt idx="46">
                  <c:v>656.35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948.3</c:v>
                </c:pt>
                <c:pt idx="1">
                  <c:v>1012.4</c:v>
                </c:pt>
                <c:pt idx="2">
                  <c:v>1140.0999999999999</c:v>
                </c:pt>
                <c:pt idx="3">
                  <c:v>1062.0999999999999</c:v>
                </c:pt>
                <c:pt idx="4">
                  <c:v>1049.0999999999999</c:v>
                </c:pt>
                <c:pt idx="5">
                  <c:v>1033.5999999999999</c:v>
                </c:pt>
                <c:pt idx="6">
                  <c:v>1072.8</c:v>
                </c:pt>
                <c:pt idx="7">
                  <c:v>1121.0999999999999</c:v>
                </c:pt>
                <c:pt idx="8">
                  <c:v>1217</c:v>
                </c:pt>
                <c:pt idx="9">
                  <c:v>1224.9000000000001</c:v>
                </c:pt>
                <c:pt idx="10">
                  <c:v>1101.0999999999999</c:v>
                </c:pt>
                <c:pt idx="11">
                  <c:v>1085</c:v>
                </c:pt>
                <c:pt idx="12">
                  <c:v>1152.7</c:v>
                </c:pt>
                <c:pt idx="13">
                  <c:v>1399.7</c:v>
                </c:pt>
                <c:pt idx="14">
                  <c:v>1357.6</c:v>
                </c:pt>
                <c:pt idx="15">
                  <c:v>1316.3</c:v>
                </c:pt>
                <c:pt idx="16">
                  <c:v>1362.2</c:v>
                </c:pt>
                <c:pt idx="17">
                  <c:v>1494.9</c:v>
                </c:pt>
                <c:pt idx="18">
                  <c:v>1624.9</c:v>
                </c:pt>
                <c:pt idx="19">
                  <c:v>1567.8</c:v>
                </c:pt>
                <c:pt idx="20">
                  <c:v>1496.4</c:v>
                </c:pt>
                <c:pt idx="21">
                  <c:v>1517.1</c:v>
                </c:pt>
                <c:pt idx="22">
                  <c:v>1555.1</c:v>
                </c:pt>
                <c:pt idx="23">
                  <c:v>1520.4</c:v>
                </c:pt>
                <c:pt idx="24">
                  <c:v>1485.8</c:v>
                </c:pt>
                <c:pt idx="25">
                  <c:v>1579.3</c:v>
                </c:pt>
                <c:pt idx="26">
                  <c:v>1555.1</c:v>
                </c:pt>
                <c:pt idx="27">
                  <c:v>1633.3</c:v>
                </c:pt>
                <c:pt idx="28">
                  <c:v>1683.7</c:v>
                </c:pt>
                <c:pt idx="29">
                  <c:v>1687.9</c:v>
                </c:pt>
                <c:pt idx="30">
                  <c:v>1631.9</c:v>
                </c:pt>
                <c:pt idx="31">
                  <c:v>1751.4</c:v>
                </c:pt>
                <c:pt idx="32">
                  <c:v>1841.8</c:v>
                </c:pt>
                <c:pt idx="33">
                  <c:v>1730</c:v>
                </c:pt>
                <c:pt idx="34">
                  <c:v>1656</c:v>
                </c:pt>
                <c:pt idx="35">
                  <c:v>1648.2</c:v>
                </c:pt>
                <c:pt idx="36">
                  <c:v>1727.5</c:v>
                </c:pt>
                <c:pt idx="37">
                  <c:v>1715.2</c:v>
                </c:pt>
                <c:pt idx="38">
                  <c:v>1626.4</c:v>
                </c:pt>
                <c:pt idx="39">
                  <c:v>1563</c:v>
                </c:pt>
                <c:pt idx="40">
                  <c:v>1526.6</c:v>
                </c:pt>
                <c:pt idx="41">
                  <c:v>1784.4</c:v>
                </c:pt>
                <c:pt idx="42">
                  <c:v>1666.5</c:v>
                </c:pt>
                <c:pt idx="43">
                  <c:v>1574.7</c:v>
                </c:pt>
                <c:pt idx="44">
                  <c:v>1664.2</c:v>
                </c:pt>
                <c:pt idx="45">
                  <c:v>1762.7</c:v>
                </c:pt>
                <c:pt idx="46">
                  <c:v>1836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61645529269119E-2"/>
          <c:y val="6.9117138830034744E-2"/>
          <c:w val="0.91529060570039411"/>
          <c:h val="0.83307903070605405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Työllisyysaste, (15-64-v.), %, trendi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Taul1!$A$2:$A$121</c:f>
              <c:strCache>
                <c:ptCount val="120"/>
                <c:pt idx="0">
                  <c:v>2010M01</c:v>
                </c:pt>
                <c:pt idx="1">
                  <c:v>2010M02</c:v>
                </c:pt>
                <c:pt idx="2">
                  <c:v>2010M03</c:v>
                </c:pt>
                <c:pt idx="3">
                  <c:v>2010M04</c:v>
                </c:pt>
                <c:pt idx="4">
                  <c:v>2010M05</c:v>
                </c:pt>
                <c:pt idx="5">
                  <c:v>2010M06</c:v>
                </c:pt>
                <c:pt idx="6">
                  <c:v>2010M07</c:v>
                </c:pt>
                <c:pt idx="7">
                  <c:v>2010M08</c:v>
                </c:pt>
                <c:pt idx="8">
                  <c:v>2010M09</c:v>
                </c:pt>
                <c:pt idx="9">
                  <c:v>2010M10</c:v>
                </c:pt>
                <c:pt idx="10">
                  <c:v>2010M11</c:v>
                </c:pt>
                <c:pt idx="11">
                  <c:v>2010M12</c:v>
                </c:pt>
                <c:pt idx="12">
                  <c:v>2011M01</c:v>
                </c:pt>
                <c:pt idx="13">
                  <c:v>2011M02</c:v>
                </c:pt>
                <c:pt idx="14">
                  <c:v>2011M03</c:v>
                </c:pt>
                <c:pt idx="15">
                  <c:v>2011M04</c:v>
                </c:pt>
                <c:pt idx="16">
                  <c:v>2011M05</c:v>
                </c:pt>
                <c:pt idx="17">
                  <c:v>2011M06</c:v>
                </c:pt>
                <c:pt idx="18">
                  <c:v>2011M07</c:v>
                </c:pt>
                <c:pt idx="19">
                  <c:v>2011M08</c:v>
                </c:pt>
                <c:pt idx="20">
                  <c:v>2011M09</c:v>
                </c:pt>
                <c:pt idx="21">
                  <c:v>2011M10</c:v>
                </c:pt>
                <c:pt idx="22">
                  <c:v>2011M11</c:v>
                </c:pt>
                <c:pt idx="23">
                  <c:v>2011M12</c:v>
                </c:pt>
                <c:pt idx="24">
                  <c:v>2012M01</c:v>
                </c:pt>
                <c:pt idx="25">
                  <c:v>2012M02</c:v>
                </c:pt>
                <c:pt idx="26">
                  <c:v>2012M03</c:v>
                </c:pt>
                <c:pt idx="27">
                  <c:v>2012M04</c:v>
                </c:pt>
                <c:pt idx="28">
                  <c:v>2012M05</c:v>
                </c:pt>
                <c:pt idx="29">
                  <c:v>2012M06</c:v>
                </c:pt>
                <c:pt idx="30">
                  <c:v>2012M07</c:v>
                </c:pt>
                <c:pt idx="31">
                  <c:v>2012M08</c:v>
                </c:pt>
                <c:pt idx="32">
                  <c:v>2012M09</c:v>
                </c:pt>
                <c:pt idx="33">
                  <c:v>2012M10</c:v>
                </c:pt>
                <c:pt idx="34">
                  <c:v>2012M11</c:v>
                </c:pt>
                <c:pt idx="35">
                  <c:v>2012M12</c:v>
                </c:pt>
                <c:pt idx="36">
                  <c:v>2013M01</c:v>
                </c:pt>
                <c:pt idx="37">
                  <c:v>2013M02</c:v>
                </c:pt>
                <c:pt idx="38">
                  <c:v>2013M03</c:v>
                </c:pt>
                <c:pt idx="39">
                  <c:v>2013M04</c:v>
                </c:pt>
                <c:pt idx="40">
                  <c:v>2013M05</c:v>
                </c:pt>
                <c:pt idx="41">
                  <c:v>2013M06</c:v>
                </c:pt>
                <c:pt idx="42">
                  <c:v>2013M07</c:v>
                </c:pt>
                <c:pt idx="43">
                  <c:v>2013M08</c:v>
                </c:pt>
                <c:pt idx="44">
                  <c:v>2013M09</c:v>
                </c:pt>
                <c:pt idx="45">
                  <c:v>2013M10</c:v>
                </c:pt>
                <c:pt idx="46">
                  <c:v>2013M11</c:v>
                </c:pt>
                <c:pt idx="47">
                  <c:v>2013M12</c:v>
                </c:pt>
                <c:pt idx="48">
                  <c:v>2014M01</c:v>
                </c:pt>
                <c:pt idx="49">
                  <c:v>2014M02</c:v>
                </c:pt>
                <c:pt idx="50">
                  <c:v>2014M03</c:v>
                </c:pt>
                <c:pt idx="51">
                  <c:v>2014M04</c:v>
                </c:pt>
                <c:pt idx="52">
                  <c:v>2014M05</c:v>
                </c:pt>
                <c:pt idx="53">
                  <c:v>2014M06</c:v>
                </c:pt>
                <c:pt idx="54">
                  <c:v>2014M07</c:v>
                </c:pt>
                <c:pt idx="55">
                  <c:v>2014M08</c:v>
                </c:pt>
                <c:pt idx="56">
                  <c:v>2014M09</c:v>
                </c:pt>
                <c:pt idx="57">
                  <c:v>2014M10</c:v>
                </c:pt>
                <c:pt idx="58">
                  <c:v>2014M11</c:v>
                </c:pt>
                <c:pt idx="59">
                  <c:v>2014M12</c:v>
                </c:pt>
                <c:pt idx="60">
                  <c:v>2015M01</c:v>
                </c:pt>
                <c:pt idx="61">
                  <c:v>2015M02</c:v>
                </c:pt>
                <c:pt idx="62">
                  <c:v>2015M03</c:v>
                </c:pt>
                <c:pt idx="63">
                  <c:v>2015M04</c:v>
                </c:pt>
                <c:pt idx="64">
                  <c:v>2015M05</c:v>
                </c:pt>
                <c:pt idx="65">
                  <c:v>2015M06</c:v>
                </c:pt>
                <c:pt idx="66">
                  <c:v>2015M07</c:v>
                </c:pt>
                <c:pt idx="67">
                  <c:v>2015M08</c:v>
                </c:pt>
                <c:pt idx="68">
                  <c:v>2015M09</c:v>
                </c:pt>
                <c:pt idx="69">
                  <c:v>2015M10</c:v>
                </c:pt>
                <c:pt idx="70">
                  <c:v>2015M11</c:v>
                </c:pt>
                <c:pt idx="71">
                  <c:v>2015M12</c:v>
                </c:pt>
                <c:pt idx="72">
                  <c:v>2016M01</c:v>
                </c:pt>
                <c:pt idx="73">
                  <c:v>2016M02</c:v>
                </c:pt>
                <c:pt idx="74">
                  <c:v>2016M03</c:v>
                </c:pt>
                <c:pt idx="75">
                  <c:v>2016M04</c:v>
                </c:pt>
                <c:pt idx="76">
                  <c:v>2016M05</c:v>
                </c:pt>
                <c:pt idx="77">
                  <c:v>2016M06</c:v>
                </c:pt>
                <c:pt idx="78">
                  <c:v>2016M07</c:v>
                </c:pt>
                <c:pt idx="79">
                  <c:v>2016M08</c:v>
                </c:pt>
                <c:pt idx="80">
                  <c:v>2016M09</c:v>
                </c:pt>
                <c:pt idx="81">
                  <c:v>2016M10</c:v>
                </c:pt>
                <c:pt idx="82">
                  <c:v>2016M11</c:v>
                </c:pt>
                <c:pt idx="83">
                  <c:v>2016M12</c:v>
                </c:pt>
                <c:pt idx="84">
                  <c:v>2017M01</c:v>
                </c:pt>
                <c:pt idx="85">
                  <c:v>2017M02</c:v>
                </c:pt>
                <c:pt idx="86">
                  <c:v>2017M03</c:v>
                </c:pt>
                <c:pt idx="87">
                  <c:v>2017M04</c:v>
                </c:pt>
                <c:pt idx="88">
                  <c:v>2017M05</c:v>
                </c:pt>
                <c:pt idx="89">
                  <c:v>2017M06</c:v>
                </c:pt>
                <c:pt idx="90">
                  <c:v>2017M07</c:v>
                </c:pt>
                <c:pt idx="91">
                  <c:v>2017M08</c:v>
                </c:pt>
                <c:pt idx="92">
                  <c:v>2017M09</c:v>
                </c:pt>
                <c:pt idx="93">
                  <c:v>2017M10</c:v>
                </c:pt>
                <c:pt idx="94">
                  <c:v>2017M11</c:v>
                </c:pt>
                <c:pt idx="95">
                  <c:v>2017M12</c:v>
                </c:pt>
                <c:pt idx="96">
                  <c:v>2018M01</c:v>
                </c:pt>
                <c:pt idx="97">
                  <c:v>2018M02</c:v>
                </c:pt>
                <c:pt idx="98">
                  <c:v>2018M03</c:v>
                </c:pt>
                <c:pt idx="99">
                  <c:v>2018M04</c:v>
                </c:pt>
                <c:pt idx="100">
                  <c:v>2018M05</c:v>
                </c:pt>
                <c:pt idx="101">
                  <c:v>2018M06</c:v>
                </c:pt>
                <c:pt idx="102">
                  <c:v>2018M07</c:v>
                </c:pt>
                <c:pt idx="103">
                  <c:v>2018M08</c:v>
                </c:pt>
                <c:pt idx="104">
                  <c:v>2018M09</c:v>
                </c:pt>
                <c:pt idx="105">
                  <c:v>2018M10</c:v>
                </c:pt>
                <c:pt idx="106">
                  <c:v>2018M11</c:v>
                </c:pt>
                <c:pt idx="107">
                  <c:v>2018M12</c:v>
                </c:pt>
                <c:pt idx="108">
                  <c:v>2019M01</c:v>
                </c:pt>
                <c:pt idx="109">
                  <c:v>2019M02</c:v>
                </c:pt>
                <c:pt idx="110">
                  <c:v>2019M03</c:v>
                </c:pt>
                <c:pt idx="111">
                  <c:v>2019M04</c:v>
                </c:pt>
                <c:pt idx="112">
                  <c:v>2019M05</c:v>
                </c:pt>
                <c:pt idx="113">
                  <c:v>2019M06</c:v>
                </c:pt>
                <c:pt idx="114">
                  <c:v>2019M07</c:v>
                </c:pt>
                <c:pt idx="115">
                  <c:v>2019M08</c:v>
                </c:pt>
                <c:pt idx="116">
                  <c:v>2019M09</c:v>
                </c:pt>
                <c:pt idx="117">
                  <c:v>2019M10</c:v>
                </c:pt>
                <c:pt idx="118">
                  <c:v>2019M11</c:v>
                </c:pt>
                <c:pt idx="119">
                  <c:v>2019M12</c:v>
                </c:pt>
              </c:strCache>
            </c:strRef>
          </c:cat>
          <c:val>
            <c:numRef>
              <c:f>Taul1!$B$2:$B$121</c:f>
              <c:numCache>
                <c:formatCode>0.0</c:formatCode>
                <c:ptCount val="120"/>
                <c:pt idx="0">
                  <c:v>67.7</c:v>
                </c:pt>
                <c:pt idx="1">
                  <c:v>67.7</c:v>
                </c:pt>
                <c:pt idx="2">
                  <c:v>67.7</c:v>
                </c:pt>
                <c:pt idx="3">
                  <c:v>67.7</c:v>
                </c:pt>
                <c:pt idx="4">
                  <c:v>67.7</c:v>
                </c:pt>
                <c:pt idx="5">
                  <c:v>67.7</c:v>
                </c:pt>
                <c:pt idx="6">
                  <c:v>67.8</c:v>
                </c:pt>
                <c:pt idx="7">
                  <c:v>67.8</c:v>
                </c:pt>
                <c:pt idx="8">
                  <c:v>67.900000000000006</c:v>
                </c:pt>
                <c:pt idx="9">
                  <c:v>68</c:v>
                </c:pt>
                <c:pt idx="10">
                  <c:v>68</c:v>
                </c:pt>
                <c:pt idx="11">
                  <c:v>68.099999999999994</c:v>
                </c:pt>
                <c:pt idx="12">
                  <c:v>68.2</c:v>
                </c:pt>
                <c:pt idx="13">
                  <c:v>68.3</c:v>
                </c:pt>
                <c:pt idx="14">
                  <c:v>68.3</c:v>
                </c:pt>
                <c:pt idx="15">
                  <c:v>68.400000000000006</c:v>
                </c:pt>
                <c:pt idx="16">
                  <c:v>68.5</c:v>
                </c:pt>
                <c:pt idx="17">
                  <c:v>68.599999999999994</c:v>
                </c:pt>
                <c:pt idx="18">
                  <c:v>68.7</c:v>
                </c:pt>
                <c:pt idx="19">
                  <c:v>68.7</c:v>
                </c:pt>
                <c:pt idx="20">
                  <c:v>68.7</c:v>
                </c:pt>
                <c:pt idx="21">
                  <c:v>68.8</c:v>
                </c:pt>
                <c:pt idx="22">
                  <c:v>68.900000000000006</c:v>
                </c:pt>
                <c:pt idx="23">
                  <c:v>68.900000000000006</c:v>
                </c:pt>
                <c:pt idx="24">
                  <c:v>68.900000000000006</c:v>
                </c:pt>
                <c:pt idx="25">
                  <c:v>69</c:v>
                </c:pt>
                <c:pt idx="26">
                  <c:v>69</c:v>
                </c:pt>
                <c:pt idx="27">
                  <c:v>69.099999999999994</c:v>
                </c:pt>
                <c:pt idx="28">
                  <c:v>69</c:v>
                </c:pt>
                <c:pt idx="29">
                  <c:v>69.099999999999994</c:v>
                </c:pt>
                <c:pt idx="30">
                  <c:v>69.099999999999994</c:v>
                </c:pt>
                <c:pt idx="31">
                  <c:v>69</c:v>
                </c:pt>
                <c:pt idx="32">
                  <c:v>69</c:v>
                </c:pt>
                <c:pt idx="33">
                  <c:v>68.900000000000006</c:v>
                </c:pt>
                <c:pt idx="34">
                  <c:v>68.8</c:v>
                </c:pt>
                <c:pt idx="35">
                  <c:v>68.8</c:v>
                </c:pt>
                <c:pt idx="36">
                  <c:v>68.7</c:v>
                </c:pt>
                <c:pt idx="37">
                  <c:v>68.599999999999994</c:v>
                </c:pt>
                <c:pt idx="38">
                  <c:v>68.599999999999994</c:v>
                </c:pt>
                <c:pt idx="39">
                  <c:v>68.599999999999994</c:v>
                </c:pt>
                <c:pt idx="40">
                  <c:v>68.7</c:v>
                </c:pt>
                <c:pt idx="41">
                  <c:v>68.7</c:v>
                </c:pt>
                <c:pt idx="42">
                  <c:v>68.599999999999994</c:v>
                </c:pt>
                <c:pt idx="43">
                  <c:v>68.400000000000006</c:v>
                </c:pt>
                <c:pt idx="44">
                  <c:v>68.3</c:v>
                </c:pt>
                <c:pt idx="45">
                  <c:v>68.3</c:v>
                </c:pt>
                <c:pt idx="46">
                  <c:v>68.3</c:v>
                </c:pt>
                <c:pt idx="47">
                  <c:v>68.3</c:v>
                </c:pt>
                <c:pt idx="48">
                  <c:v>68.400000000000006</c:v>
                </c:pt>
                <c:pt idx="49">
                  <c:v>68.400000000000006</c:v>
                </c:pt>
                <c:pt idx="50">
                  <c:v>68.400000000000006</c:v>
                </c:pt>
                <c:pt idx="51">
                  <c:v>68.400000000000006</c:v>
                </c:pt>
                <c:pt idx="52">
                  <c:v>68.5</c:v>
                </c:pt>
                <c:pt idx="53">
                  <c:v>68.400000000000006</c:v>
                </c:pt>
                <c:pt idx="54">
                  <c:v>68.3</c:v>
                </c:pt>
                <c:pt idx="55">
                  <c:v>68.3</c:v>
                </c:pt>
                <c:pt idx="56">
                  <c:v>68.2</c:v>
                </c:pt>
                <c:pt idx="57">
                  <c:v>68.2</c:v>
                </c:pt>
                <c:pt idx="58">
                  <c:v>68.2</c:v>
                </c:pt>
                <c:pt idx="59">
                  <c:v>68.2</c:v>
                </c:pt>
                <c:pt idx="60">
                  <c:v>68.2</c:v>
                </c:pt>
                <c:pt idx="61">
                  <c:v>68.099999999999994</c:v>
                </c:pt>
                <c:pt idx="62">
                  <c:v>68.099999999999994</c:v>
                </c:pt>
                <c:pt idx="63">
                  <c:v>68</c:v>
                </c:pt>
                <c:pt idx="64">
                  <c:v>67.900000000000006</c:v>
                </c:pt>
                <c:pt idx="65">
                  <c:v>67.900000000000006</c:v>
                </c:pt>
                <c:pt idx="66">
                  <c:v>68.099999999999994</c:v>
                </c:pt>
                <c:pt idx="67">
                  <c:v>68.2</c:v>
                </c:pt>
                <c:pt idx="68">
                  <c:v>68.400000000000006</c:v>
                </c:pt>
                <c:pt idx="69">
                  <c:v>68.3</c:v>
                </c:pt>
                <c:pt idx="70">
                  <c:v>68.2</c:v>
                </c:pt>
                <c:pt idx="71">
                  <c:v>68.2</c:v>
                </c:pt>
                <c:pt idx="72">
                  <c:v>68.3</c:v>
                </c:pt>
                <c:pt idx="73">
                  <c:v>68.400000000000006</c:v>
                </c:pt>
                <c:pt idx="74">
                  <c:v>68.5</c:v>
                </c:pt>
                <c:pt idx="75">
                  <c:v>68.599999999999994</c:v>
                </c:pt>
                <c:pt idx="76">
                  <c:v>68.599999999999994</c:v>
                </c:pt>
                <c:pt idx="77">
                  <c:v>68.599999999999994</c:v>
                </c:pt>
                <c:pt idx="78">
                  <c:v>68.8</c:v>
                </c:pt>
                <c:pt idx="79">
                  <c:v>68.900000000000006</c:v>
                </c:pt>
                <c:pt idx="80">
                  <c:v>68.900000000000006</c:v>
                </c:pt>
                <c:pt idx="81">
                  <c:v>68.900000000000006</c:v>
                </c:pt>
                <c:pt idx="82">
                  <c:v>68.8</c:v>
                </c:pt>
                <c:pt idx="83">
                  <c:v>68.8</c:v>
                </c:pt>
                <c:pt idx="84">
                  <c:v>68.900000000000006</c:v>
                </c:pt>
                <c:pt idx="85">
                  <c:v>69.099999999999994</c:v>
                </c:pt>
                <c:pt idx="86">
                  <c:v>69.2</c:v>
                </c:pt>
                <c:pt idx="87">
                  <c:v>69.3</c:v>
                </c:pt>
                <c:pt idx="88">
                  <c:v>69.3</c:v>
                </c:pt>
                <c:pt idx="89">
                  <c:v>69.400000000000006</c:v>
                </c:pt>
                <c:pt idx="90">
                  <c:v>69.5</c:v>
                </c:pt>
                <c:pt idx="91">
                  <c:v>69.7</c:v>
                </c:pt>
                <c:pt idx="92">
                  <c:v>69.900000000000006</c:v>
                </c:pt>
                <c:pt idx="93">
                  <c:v>70.3</c:v>
                </c:pt>
                <c:pt idx="94">
                  <c:v>70.599999999999994</c:v>
                </c:pt>
                <c:pt idx="95">
                  <c:v>70.8</c:v>
                </c:pt>
                <c:pt idx="96">
                  <c:v>70.900000000000006</c:v>
                </c:pt>
                <c:pt idx="97">
                  <c:v>71</c:v>
                </c:pt>
                <c:pt idx="98">
                  <c:v>71.099999999999994</c:v>
                </c:pt>
                <c:pt idx="99">
                  <c:v>71.3</c:v>
                </c:pt>
                <c:pt idx="100">
                  <c:v>71.599999999999994</c:v>
                </c:pt>
                <c:pt idx="101">
                  <c:v>71.7</c:v>
                </c:pt>
                <c:pt idx="102">
                  <c:v>71.8</c:v>
                </c:pt>
                <c:pt idx="103">
                  <c:v>71.8</c:v>
                </c:pt>
                <c:pt idx="104">
                  <c:v>71.900000000000006</c:v>
                </c:pt>
                <c:pt idx="105">
                  <c:v>72</c:v>
                </c:pt>
                <c:pt idx="106">
                  <c:v>72.2</c:v>
                </c:pt>
                <c:pt idx="107">
                  <c:v>72.400000000000006</c:v>
                </c:pt>
                <c:pt idx="108">
                  <c:v>72.400000000000006</c:v>
                </c:pt>
                <c:pt idx="109">
                  <c:v>72.400000000000006</c:v>
                </c:pt>
                <c:pt idx="110">
                  <c:v>72.400000000000006</c:v>
                </c:pt>
                <c:pt idx="111">
                  <c:v>72.400000000000006</c:v>
                </c:pt>
                <c:pt idx="112">
                  <c:v>72.400000000000006</c:v>
                </c:pt>
                <c:pt idx="113">
                  <c:v>72.5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F8-40CF-AAF8-7ADB8770A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609616"/>
        <c:axId val="807613224"/>
      </c:lineChart>
      <c:catAx>
        <c:axId val="807609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07613224"/>
        <c:crosses val="autoZero"/>
        <c:auto val="1"/>
        <c:lblAlgn val="ctr"/>
        <c:lblOffset val="100"/>
        <c:tickMarkSkip val="12"/>
        <c:noMultiLvlLbl val="0"/>
      </c:catAx>
      <c:valAx>
        <c:axId val="807613224"/>
        <c:scaling>
          <c:orientation val="minMax"/>
          <c:max val="75"/>
          <c:min val="65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0760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10294.85</c:v>
                </c:pt>
                <c:pt idx="2">
                  <c:v>9675.9</c:v>
                </c:pt>
                <c:pt idx="3">
                  <c:v>10275.77</c:v>
                </c:pt>
                <c:pt idx="4">
                  <c:v>8672.27</c:v>
                </c:pt>
                <c:pt idx="5">
                  <c:v>5751.95</c:v>
                </c:pt>
                <c:pt idx="6">
                  <c:v>5915.59</c:v>
                </c:pt>
                <c:pt idx="7">
                  <c:v>6142.04</c:v>
                </c:pt>
                <c:pt idx="8">
                  <c:v>7118.16</c:v>
                </c:pt>
                <c:pt idx="9">
                  <c:v>6459.56</c:v>
                </c:pt>
                <c:pt idx="10">
                  <c:v>6639.86</c:v>
                </c:pt>
                <c:pt idx="11">
                  <c:v>6573.32</c:v>
                </c:pt>
                <c:pt idx="12">
                  <c:v>8578.83</c:v>
                </c:pt>
                <c:pt idx="13">
                  <c:v>7735.47</c:v>
                </c:pt>
                <c:pt idx="14">
                  <c:v>8002.97</c:v>
                </c:pt>
                <c:pt idx="15">
                  <c:v>7091.66</c:v>
                </c:pt>
                <c:pt idx="16">
                  <c:v>8817.69</c:v>
                </c:pt>
                <c:pt idx="17">
                  <c:v>7601.69</c:v>
                </c:pt>
                <c:pt idx="18">
                  <c:v>7942.14</c:v>
                </c:pt>
                <c:pt idx="19">
                  <c:v>7030.58</c:v>
                </c:pt>
                <c:pt idx="20">
                  <c:v>8262.75</c:v>
                </c:pt>
                <c:pt idx="21">
                  <c:v>6502.27</c:v>
                </c:pt>
                <c:pt idx="22">
                  <c:v>6857.11</c:v>
                </c:pt>
                <c:pt idx="23">
                  <c:v>6282.2</c:v>
                </c:pt>
                <c:pt idx="24">
                  <c:v>7035.59</c:v>
                </c:pt>
                <c:pt idx="25">
                  <c:v>6961.12</c:v>
                </c:pt>
                <c:pt idx="26">
                  <c:v>7098.68</c:v>
                </c:pt>
                <c:pt idx="27">
                  <c:v>8298.1</c:v>
                </c:pt>
                <c:pt idx="28">
                  <c:v>7317.7</c:v>
                </c:pt>
                <c:pt idx="29">
                  <c:v>6301</c:v>
                </c:pt>
                <c:pt idx="30">
                  <c:v>8093.66</c:v>
                </c:pt>
                <c:pt idx="31">
                  <c:v>6689.23</c:v>
                </c:pt>
                <c:pt idx="32">
                  <c:v>7491.69</c:v>
                </c:pt>
                <c:pt idx="33">
                  <c:v>6296.91</c:v>
                </c:pt>
                <c:pt idx="34">
                  <c:v>5996.92</c:v>
                </c:pt>
                <c:pt idx="35">
                  <c:v>6045.14</c:v>
                </c:pt>
                <c:pt idx="36">
                  <c:v>7421.65</c:v>
                </c:pt>
                <c:pt idx="37">
                  <c:v>7118.25</c:v>
                </c:pt>
                <c:pt idx="38">
                  <c:v>9080.0499999999993</c:v>
                </c:pt>
                <c:pt idx="39">
                  <c:v>6783.2</c:v>
                </c:pt>
                <c:pt idx="40">
                  <c:v>10535.54</c:v>
                </c:pt>
                <c:pt idx="41">
                  <c:v>8361.76</c:v>
                </c:pt>
                <c:pt idx="42">
                  <c:v>8249.7900000000009</c:v>
                </c:pt>
                <c:pt idx="43">
                  <c:v>8363.61</c:v>
                </c:pt>
                <c:pt idx="44">
                  <c:v>9491.4</c:v>
                </c:pt>
                <c:pt idx="45">
                  <c:v>9516.9</c:v>
                </c:pt>
                <c:pt idx="46">
                  <c:v>9108.52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8736.5300000000007</c:v>
                </c:pt>
                <c:pt idx="2">
                  <c:v>7915.48</c:v>
                </c:pt>
                <c:pt idx="3">
                  <c:v>8824.6299999999992</c:v>
                </c:pt>
                <c:pt idx="4">
                  <c:v>7226.21</c:v>
                </c:pt>
                <c:pt idx="5">
                  <c:v>4707.6099999999997</c:v>
                </c:pt>
                <c:pt idx="6">
                  <c:v>4709.26</c:v>
                </c:pt>
                <c:pt idx="7">
                  <c:v>5016.51</c:v>
                </c:pt>
                <c:pt idx="8">
                  <c:v>5739.78</c:v>
                </c:pt>
                <c:pt idx="9">
                  <c:v>5049.7299999999996</c:v>
                </c:pt>
                <c:pt idx="10">
                  <c:v>5430.97</c:v>
                </c:pt>
                <c:pt idx="11">
                  <c:v>5331.79</c:v>
                </c:pt>
                <c:pt idx="12">
                  <c:v>6660.2</c:v>
                </c:pt>
                <c:pt idx="13">
                  <c:v>5759.08</c:v>
                </c:pt>
                <c:pt idx="14">
                  <c:v>6491.58</c:v>
                </c:pt>
                <c:pt idx="15">
                  <c:v>5614.16</c:v>
                </c:pt>
                <c:pt idx="16">
                  <c:v>6986.41</c:v>
                </c:pt>
                <c:pt idx="17">
                  <c:v>5956.24</c:v>
                </c:pt>
                <c:pt idx="18">
                  <c:v>6402.48</c:v>
                </c:pt>
                <c:pt idx="19">
                  <c:v>5872.67</c:v>
                </c:pt>
                <c:pt idx="20">
                  <c:v>6881.44</c:v>
                </c:pt>
                <c:pt idx="21">
                  <c:v>5060.75</c:v>
                </c:pt>
                <c:pt idx="22">
                  <c:v>5399.57</c:v>
                </c:pt>
                <c:pt idx="23">
                  <c:v>5106.3500000000004</c:v>
                </c:pt>
                <c:pt idx="24">
                  <c:v>5717.43</c:v>
                </c:pt>
                <c:pt idx="25">
                  <c:v>5309.82</c:v>
                </c:pt>
                <c:pt idx="26">
                  <c:v>5508.91</c:v>
                </c:pt>
                <c:pt idx="27">
                  <c:v>6460.61</c:v>
                </c:pt>
                <c:pt idx="28">
                  <c:v>5766.59</c:v>
                </c:pt>
                <c:pt idx="29">
                  <c:v>4703.4399999999996</c:v>
                </c:pt>
                <c:pt idx="30">
                  <c:v>6297.93</c:v>
                </c:pt>
                <c:pt idx="31">
                  <c:v>5364.39</c:v>
                </c:pt>
                <c:pt idx="32">
                  <c:v>5614.74</c:v>
                </c:pt>
                <c:pt idx="33">
                  <c:v>4682.7700000000004</c:v>
                </c:pt>
                <c:pt idx="34">
                  <c:v>4489.55</c:v>
                </c:pt>
                <c:pt idx="35">
                  <c:v>4580.21</c:v>
                </c:pt>
                <c:pt idx="36">
                  <c:v>5498.4</c:v>
                </c:pt>
                <c:pt idx="37">
                  <c:v>5521.57</c:v>
                </c:pt>
                <c:pt idx="38">
                  <c:v>7372.5</c:v>
                </c:pt>
                <c:pt idx="39">
                  <c:v>5098.38</c:v>
                </c:pt>
                <c:pt idx="40">
                  <c:v>8174.7</c:v>
                </c:pt>
                <c:pt idx="41">
                  <c:v>5889.35</c:v>
                </c:pt>
                <c:pt idx="42">
                  <c:v>6227.63</c:v>
                </c:pt>
                <c:pt idx="43">
                  <c:v>6521.23</c:v>
                </c:pt>
                <c:pt idx="44">
                  <c:v>7174.88</c:v>
                </c:pt>
                <c:pt idx="45">
                  <c:v>7098.58</c:v>
                </c:pt>
                <c:pt idx="46">
                  <c:v>6634.63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1517.04</c:v>
                </c:pt>
                <c:pt idx="2">
                  <c:v>1725.21</c:v>
                </c:pt>
                <c:pt idx="3">
                  <c:v>1410.4</c:v>
                </c:pt>
                <c:pt idx="4">
                  <c:v>1411.36</c:v>
                </c:pt>
                <c:pt idx="5">
                  <c:v>1009.54</c:v>
                </c:pt>
                <c:pt idx="6">
                  <c:v>1176.5999999999999</c:v>
                </c:pt>
                <c:pt idx="7">
                  <c:v>1095.9100000000001</c:v>
                </c:pt>
                <c:pt idx="8">
                  <c:v>1350.27</c:v>
                </c:pt>
                <c:pt idx="9">
                  <c:v>1380.35</c:v>
                </c:pt>
                <c:pt idx="10">
                  <c:v>1177.47</c:v>
                </c:pt>
                <c:pt idx="11">
                  <c:v>1203.9000000000001</c:v>
                </c:pt>
                <c:pt idx="12">
                  <c:v>1856.42</c:v>
                </c:pt>
                <c:pt idx="13">
                  <c:v>1905</c:v>
                </c:pt>
                <c:pt idx="14">
                  <c:v>1456.77</c:v>
                </c:pt>
                <c:pt idx="15">
                  <c:v>1411.65</c:v>
                </c:pt>
                <c:pt idx="16">
                  <c:v>1754.9</c:v>
                </c:pt>
                <c:pt idx="17">
                  <c:v>1558.64</c:v>
                </c:pt>
                <c:pt idx="18">
                  <c:v>1463.58</c:v>
                </c:pt>
                <c:pt idx="19">
                  <c:v>1103.45</c:v>
                </c:pt>
                <c:pt idx="20">
                  <c:v>1318.92</c:v>
                </c:pt>
                <c:pt idx="21">
                  <c:v>1365.34</c:v>
                </c:pt>
                <c:pt idx="22">
                  <c:v>1391.12</c:v>
                </c:pt>
                <c:pt idx="23">
                  <c:v>1112.26</c:v>
                </c:pt>
                <c:pt idx="24">
                  <c:v>1241.4100000000001</c:v>
                </c:pt>
                <c:pt idx="25">
                  <c:v>1569.22</c:v>
                </c:pt>
                <c:pt idx="26">
                  <c:v>1513.1</c:v>
                </c:pt>
                <c:pt idx="27">
                  <c:v>1779.13</c:v>
                </c:pt>
                <c:pt idx="28">
                  <c:v>1450.49</c:v>
                </c:pt>
                <c:pt idx="29">
                  <c:v>1505.06</c:v>
                </c:pt>
                <c:pt idx="30">
                  <c:v>1698.33</c:v>
                </c:pt>
                <c:pt idx="31">
                  <c:v>1251.53</c:v>
                </c:pt>
                <c:pt idx="32">
                  <c:v>1790.45</c:v>
                </c:pt>
                <c:pt idx="33">
                  <c:v>1512.97</c:v>
                </c:pt>
                <c:pt idx="34">
                  <c:v>1405.69</c:v>
                </c:pt>
                <c:pt idx="35">
                  <c:v>1378.14</c:v>
                </c:pt>
                <c:pt idx="36">
                  <c:v>1821.05</c:v>
                </c:pt>
                <c:pt idx="37">
                  <c:v>1481.62</c:v>
                </c:pt>
                <c:pt idx="38">
                  <c:v>1591.46</c:v>
                </c:pt>
                <c:pt idx="39">
                  <c:v>1591.43</c:v>
                </c:pt>
                <c:pt idx="40">
                  <c:v>2227.77</c:v>
                </c:pt>
                <c:pt idx="41">
                  <c:v>2280.4699999999998</c:v>
                </c:pt>
                <c:pt idx="42">
                  <c:v>1847.84</c:v>
                </c:pt>
                <c:pt idx="43">
                  <c:v>1705.15</c:v>
                </c:pt>
                <c:pt idx="44">
                  <c:v>2136.6</c:v>
                </c:pt>
                <c:pt idx="45">
                  <c:v>2224.63</c:v>
                </c:pt>
                <c:pt idx="46">
                  <c:v>2310.7800000000002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3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050" b="0" dirty="0">
                <a:solidFill>
                  <a:srgbClr val="002060"/>
                </a:solidFill>
              </a:rPr>
              <a:t>Balance figure</a:t>
            </a:r>
          </a:p>
        </c:rich>
      </c:tx>
      <c:layout>
        <c:manualLayout>
          <c:xMode val="edge"/>
          <c:yMode val="edge"/>
          <c:x val="0.87704880817253117"/>
          <c:y val="0.1416466708020031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Taul1!$A$2:$A$49</c:f>
              <c:strCache>
                <c:ptCount val="45"/>
                <c:pt idx="0">
                  <c:v>08(1)</c:v>
                </c:pt>
                <c:pt idx="1">
                  <c:v>08(4)</c:v>
                </c:pt>
                <c:pt idx="2">
                  <c:v>08(7)</c:v>
                </c:pt>
                <c:pt idx="3">
                  <c:v>08(10)</c:v>
                </c:pt>
                <c:pt idx="4">
                  <c:v>09(1)</c:v>
                </c:pt>
                <c:pt idx="5">
                  <c:v>09(4)</c:v>
                </c:pt>
                <c:pt idx="6">
                  <c:v>09(7)</c:v>
                </c:pt>
                <c:pt idx="7">
                  <c:v>09(10)</c:v>
                </c:pt>
                <c:pt idx="8">
                  <c:v>10(1)</c:v>
                </c:pt>
                <c:pt idx="9">
                  <c:v>10(4)</c:v>
                </c:pt>
                <c:pt idx="10">
                  <c:v>10(7)</c:v>
                </c:pt>
                <c:pt idx="11">
                  <c:v>10(10)</c:v>
                </c:pt>
                <c:pt idx="12">
                  <c:v>11(1)</c:v>
                </c:pt>
                <c:pt idx="13">
                  <c:v>11(4)</c:v>
                </c:pt>
                <c:pt idx="14">
                  <c:v>11(7)</c:v>
                </c:pt>
                <c:pt idx="15">
                  <c:v>11(10)</c:v>
                </c:pt>
                <c:pt idx="16">
                  <c:v>12(1)</c:v>
                </c:pt>
                <c:pt idx="17">
                  <c:v>12(4)</c:v>
                </c:pt>
                <c:pt idx="18">
                  <c:v>12(7)</c:v>
                </c:pt>
                <c:pt idx="19">
                  <c:v>12(10)</c:v>
                </c:pt>
                <c:pt idx="20">
                  <c:v>13(1)</c:v>
                </c:pt>
                <c:pt idx="21">
                  <c:v>13(4)</c:v>
                </c:pt>
                <c:pt idx="22">
                  <c:v>13(7)</c:v>
                </c:pt>
                <c:pt idx="23">
                  <c:v>13(10)</c:v>
                </c:pt>
                <c:pt idx="24">
                  <c:v>14(1)</c:v>
                </c:pt>
                <c:pt idx="25">
                  <c:v>14(4)</c:v>
                </c:pt>
                <c:pt idx="26">
                  <c:v>14(7)</c:v>
                </c:pt>
                <c:pt idx="27">
                  <c:v>14(10)</c:v>
                </c:pt>
                <c:pt idx="28">
                  <c:v>15(1)</c:v>
                </c:pt>
                <c:pt idx="29">
                  <c:v>15(4)</c:v>
                </c:pt>
                <c:pt idx="30">
                  <c:v>15(7)</c:v>
                </c:pt>
                <c:pt idx="31">
                  <c:v>15(10)</c:v>
                </c:pt>
                <c:pt idx="32">
                  <c:v>16(1)</c:v>
                </c:pt>
                <c:pt idx="33">
                  <c:v>16(4)</c:v>
                </c:pt>
                <c:pt idx="34">
                  <c:v>16(7)</c:v>
                </c:pt>
                <c:pt idx="35">
                  <c:v>16(10)</c:v>
                </c:pt>
                <c:pt idx="36">
                  <c:v>17(1)</c:v>
                </c:pt>
                <c:pt idx="37">
                  <c:v>17(4)</c:v>
                </c:pt>
                <c:pt idx="38">
                  <c:v>17(7)</c:v>
                </c:pt>
                <c:pt idx="39">
                  <c:v>17(10)</c:v>
                </c:pt>
                <c:pt idx="40">
                  <c:v>18(1)</c:v>
                </c:pt>
                <c:pt idx="41">
                  <c:v>18(4)</c:v>
                </c:pt>
                <c:pt idx="42">
                  <c:v>18(7)</c:v>
                </c:pt>
                <c:pt idx="43">
                  <c:v>18(10)</c:v>
                </c:pt>
                <c:pt idx="44">
                  <c:v>19(1)</c:v>
                </c:pt>
              </c:strCache>
            </c:strRef>
          </c:cat>
          <c:val>
            <c:numRef>
              <c:f>Taul1!$B$2:$B$49</c:f>
              <c:numCache>
                <c:formatCode>General</c:formatCode>
                <c:ptCount val="48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  <c:pt idx="37">
                  <c:v>24</c:v>
                </c:pt>
                <c:pt idx="38">
                  <c:v>24</c:v>
                </c:pt>
                <c:pt idx="39">
                  <c:v>21.45</c:v>
                </c:pt>
                <c:pt idx="40">
                  <c:v>26.4</c:v>
                </c:pt>
                <c:pt idx="41">
                  <c:v>24.3</c:v>
                </c:pt>
                <c:pt idx="42">
                  <c:v>11.46</c:v>
                </c:pt>
                <c:pt idx="43">
                  <c:v>0.45</c:v>
                </c:pt>
                <c:pt idx="44">
                  <c:v>4.71</c:v>
                </c:pt>
                <c:pt idx="45">
                  <c:v>12.19</c:v>
                </c:pt>
                <c:pt idx="46">
                  <c:v>-2.85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Sheet1!$A$2:$A$48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3604.3</c:v>
                </c:pt>
                <c:pt idx="1">
                  <c:v>3630.5</c:v>
                </c:pt>
                <c:pt idx="2">
                  <c:v>3885</c:v>
                </c:pt>
                <c:pt idx="3">
                  <c:v>3775</c:v>
                </c:pt>
                <c:pt idx="4">
                  <c:v>3563.4</c:v>
                </c:pt>
                <c:pt idx="5">
                  <c:v>3123.5</c:v>
                </c:pt>
                <c:pt idx="6">
                  <c:v>2997.6</c:v>
                </c:pt>
                <c:pt idx="7">
                  <c:v>3028.5</c:v>
                </c:pt>
                <c:pt idx="8">
                  <c:v>3127.3</c:v>
                </c:pt>
                <c:pt idx="9">
                  <c:v>3226.3</c:v>
                </c:pt>
                <c:pt idx="10">
                  <c:v>2998.8</c:v>
                </c:pt>
                <c:pt idx="11">
                  <c:v>2974.1</c:v>
                </c:pt>
                <c:pt idx="12">
                  <c:v>3360.8</c:v>
                </c:pt>
                <c:pt idx="13">
                  <c:v>4013.2</c:v>
                </c:pt>
                <c:pt idx="14">
                  <c:v>4089.6</c:v>
                </c:pt>
                <c:pt idx="15">
                  <c:v>4113.3999999999996</c:v>
                </c:pt>
                <c:pt idx="16">
                  <c:v>4073.9</c:v>
                </c:pt>
                <c:pt idx="17">
                  <c:v>4024</c:v>
                </c:pt>
                <c:pt idx="18">
                  <c:v>4439.6000000000004</c:v>
                </c:pt>
                <c:pt idx="19">
                  <c:v>3851.1</c:v>
                </c:pt>
                <c:pt idx="20">
                  <c:v>3853.7</c:v>
                </c:pt>
                <c:pt idx="21">
                  <c:v>3674.7</c:v>
                </c:pt>
                <c:pt idx="22">
                  <c:v>3753.7</c:v>
                </c:pt>
                <c:pt idx="23">
                  <c:v>3669.7</c:v>
                </c:pt>
                <c:pt idx="24">
                  <c:v>3440.8</c:v>
                </c:pt>
                <c:pt idx="25">
                  <c:v>3845.3</c:v>
                </c:pt>
                <c:pt idx="26">
                  <c:v>3957.4</c:v>
                </c:pt>
                <c:pt idx="27">
                  <c:v>4514.3999999999996</c:v>
                </c:pt>
                <c:pt idx="28">
                  <c:v>4630.8999999999996</c:v>
                </c:pt>
                <c:pt idx="29">
                  <c:v>4918.8</c:v>
                </c:pt>
                <c:pt idx="30">
                  <c:v>4911.5</c:v>
                </c:pt>
                <c:pt idx="31">
                  <c:v>4764.3</c:v>
                </c:pt>
                <c:pt idx="32">
                  <c:v>5138.6000000000004</c:v>
                </c:pt>
                <c:pt idx="33">
                  <c:v>5083</c:v>
                </c:pt>
                <c:pt idx="34">
                  <c:v>4904.5</c:v>
                </c:pt>
                <c:pt idx="35">
                  <c:v>4738.2</c:v>
                </c:pt>
                <c:pt idx="36">
                  <c:v>4786.2</c:v>
                </c:pt>
                <c:pt idx="37">
                  <c:v>4784.7</c:v>
                </c:pt>
                <c:pt idx="38">
                  <c:v>4889.6000000000004</c:v>
                </c:pt>
                <c:pt idx="39">
                  <c:v>4710.8999999999996</c:v>
                </c:pt>
                <c:pt idx="40">
                  <c:v>4989.3</c:v>
                </c:pt>
                <c:pt idx="41">
                  <c:v>5574.8</c:v>
                </c:pt>
                <c:pt idx="42">
                  <c:v>5286.3</c:v>
                </c:pt>
                <c:pt idx="43">
                  <c:v>5274.2</c:v>
                </c:pt>
                <c:pt idx="44">
                  <c:v>5445.5</c:v>
                </c:pt>
                <c:pt idx="45">
                  <c:v>5721.1</c:v>
                </c:pt>
                <c:pt idx="46">
                  <c:v>5842.1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18537.599999999999</c:v>
                </c:pt>
                <c:pt idx="1">
                  <c:v>18529.3</c:v>
                </c:pt>
                <c:pt idx="2">
                  <c:v>18100</c:v>
                </c:pt>
                <c:pt idx="3">
                  <c:v>19428.400000000001</c:v>
                </c:pt>
                <c:pt idx="4">
                  <c:v>18191.3</c:v>
                </c:pt>
                <c:pt idx="5">
                  <c:v>14328</c:v>
                </c:pt>
                <c:pt idx="6">
                  <c:v>13115.7</c:v>
                </c:pt>
                <c:pt idx="7">
                  <c:v>12753.8</c:v>
                </c:pt>
                <c:pt idx="8">
                  <c:v>11947.6</c:v>
                </c:pt>
                <c:pt idx="9">
                  <c:v>11154.2</c:v>
                </c:pt>
                <c:pt idx="10">
                  <c:v>11215.1</c:v>
                </c:pt>
                <c:pt idx="11">
                  <c:v>11093.4</c:v>
                </c:pt>
                <c:pt idx="12">
                  <c:v>11082.9</c:v>
                </c:pt>
                <c:pt idx="13">
                  <c:v>9967.17</c:v>
                </c:pt>
                <c:pt idx="14">
                  <c:v>10529.1</c:v>
                </c:pt>
                <c:pt idx="15">
                  <c:v>10905.1</c:v>
                </c:pt>
                <c:pt idx="16">
                  <c:v>11784.7</c:v>
                </c:pt>
                <c:pt idx="17">
                  <c:v>11051</c:v>
                </c:pt>
                <c:pt idx="18">
                  <c:v>11346.7</c:v>
                </c:pt>
                <c:pt idx="19">
                  <c:v>10755.7</c:v>
                </c:pt>
                <c:pt idx="20">
                  <c:v>11368.2</c:v>
                </c:pt>
                <c:pt idx="21">
                  <c:v>10397.1</c:v>
                </c:pt>
                <c:pt idx="22">
                  <c:v>10509.1</c:v>
                </c:pt>
                <c:pt idx="23">
                  <c:v>10204</c:v>
                </c:pt>
                <c:pt idx="24">
                  <c:v>10109.1</c:v>
                </c:pt>
                <c:pt idx="25">
                  <c:v>9863.23</c:v>
                </c:pt>
                <c:pt idx="26">
                  <c:v>9920.57</c:v>
                </c:pt>
                <c:pt idx="27">
                  <c:v>11090.4</c:v>
                </c:pt>
                <c:pt idx="28">
                  <c:v>11182.4</c:v>
                </c:pt>
                <c:pt idx="29">
                  <c:v>10782.2</c:v>
                </c:pt>
                <c:pt idx="30">
                  <c:v>11862.7</c:v>
                </c:pt>
                <c:pt idx="31">
                  <c:v>12712.2</c:v>
                </c:pt>
                <c:pt idx="32">
                  <c:v>13587.1</c:v>
                </c:pt>
                <c:pt idx="33">
                  <c:v>13328.1</c:v>
                </c:pt>
                <c:pt idx="34">
                  <c:v>12452.6</c:v>
                </c:pt>
                <c:pt idx="35">
                  <c:v>12911.4</c:v>
                </c:pt>
                <c:pt idx="36">
                  <c:v>13169.4</c:v>
                </c:pt>
                <c:pt idx="37">
                  <c:v>13702.4</c:v>
                </c:pt>
                <c:pt idx="38">
                  <c:v>15575.5</c:v>
                </c:pt>
                <c:pt idx="39">
                  <c:v>15493.1</c:v>
                </c:pt>
                <c:pt idx="40">
                  <c:v>17716.099999999999</c:v>
                </c:pt>
                <c:pt idx="41">
                  <c:v>17981.8</c:v>
                </c:pt>
                <c:pt idx="42">
                  <c:v>17662</c:v>
                </c:pt>
                <c:pt idx="43">
                  <c:v>19028.400000000001</c:v>
                </c:pt>
                <c:pt idx="44">
                  <c:v>19777.5</c:v>
                </c:pt>
                <c:pt idx="45">
                  <c:v>20634.5</c:v>
                </c:pt>
                <c:pt idx="46">
                  <c:v>20629.900000000001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831094467334602"/>
          <c:y val="0.2495533379956586"/>
          <c:w val="0.12470581926407895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5777.44</c:v>
                </c:pt>
                <c:pt idx="2">
                  <c:v>5812.3</c:v>
                </c:pt>
                <c:pt idx="3">
                  <c:v>6041.3</c:v>
                </c:pt>
                <c:pt idx="4">
                  <c:v>6338.47</c:v>
                </c:pt>
                <c:pt idx="5">
                  <c:v>3769.95</c:v>
                </c:pt>
                <c:pt idx="6">
                  <c:v>4011.36</c:v>
                </c:pt>
                <c:pt idx="7">
                  <c:v>4009.54</c:v>
                </c:pt>
                <c:pt idx="8">
                  <c:v>4467.17</c:v>
                </c:pt>
                <c:pt idx="9">
                  <c:v>4171.68</c:v>
                </c:pt>
                <c:pt idx="10">
                  <c:v>3998.96</c:v>
                </c:pt>
                <c:pt idx="11">
                  <c:v>4087.94</c:v>
                </c:pt>
                <c:pt idx="12">
                  <c:v>5196.1400000000003</c:v>
                </c:pt>
                <c:pt idx="13">
                  <c:v>4157.09</c:v>
                </c:pt>
                <c:pt idx="14">
                  <c:v>3782.18</c:v>
                </c:pt>
                <c:pt idx="15">
                  <c:v>3846.63</c:v>
                </c:pt>
                <c:pt idx="16">
                  <c:v>4920.07</c:v>
                </c:pt>
                <c:pt idx="17">
                  <c:v>3831.3</c:v>
                </c:pt>
                <c:pt idx="18">
                  <c:v>4326.22</c:v>
                </c:pt>
                <c:pt idx="19">
                  <c:v>3864.43</c:v>
                </c:pt>
                <c:pt idx="20">
                  <c:v>4308.6899999999996</c:v>
                </c:pt>
                <c:pt idx="21">
                  <c:v>3043.82</c:v>
                </c:pt>
                <c:pt idx="22">
                  <c:v>3307.8</c:v>
                </c:pt>
                <c:pt idx="23">
                  <c:v>2983.54</c:v>
                </c:pt>
                <c:pt idx="24">
                  <c:v>3640.27</c:v>
                </c:pt>
                <c:pt idx="25">
                  <c:v>2893.97</c:v>
                </c:pt>
                <c:pt idx="26">
                  <c:v>2945.09</c:v>
                </c:pt>
                <c:pt idx="27">
                  <c:v>3579.57</c:v>
                </c:pt>
                <c:pt idx="28">
                  <c:v>3249.13</c:v>
                </c:pt>
                <c:pt idx="29">
                  <c:v>2640.33</c:v>
                </c:pt>
                <c:pt idx="30">
                  <c:v>2589.8200000000002</c:v>
                </c:pt>
                <c:pt idx="31">
                  <c:v>2317</c:v>
                </c:pt>
                <c:pt idx="32">
                  <c:v>3368.49</c:v>
                </c:pt>
                <c:pt idx="33">
                  <c:v>2709.52</c:v>
                </c:pt>
                <c:pt idx="34">
                  <c:v>2651.79</c:v>
                </c:pt>
                <c:pt idx="35">
                  <c:v>2766.33</c:v>
                </c:pt>
                <c:pt idx="36">
                  <c:v>3099.09</c:v>
                </c:pt>
                <c:pt idx="37">
                  <c:v>2854.05</c:v>
                </c:pt>
                <c:pt idx="38">
                  <c:v>3093.34</c:v>
                </c:pt>
                <c:pt idx="39">
                  <c:v>2930.84</c:v>
                </c:pt>
                <c:pt idx="40">
                  <c:v>3320.12</c:v>
                </c:pt>
                <c:pt idx="41">
                  <c:v>3232.43</c:v>
                </c:pt>
                <c:pt idx="42">
                  <c:v>3194.7</c:v>
                </c:pt>
                <c:pt idx="43">
                  <c:v>3293.79</c:v>
                </c:pt>
                <c:pt idx="44">
                  <c:v>3661.48</c:v>
                </c:pt>
                <c:pt idx="45">
                  <c:v>3710.13</c:v>
                </c:pt>
                <c:pt idx="46">
                  <c:v>3780.79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5169.58</c:v>
                </c:pt>
                <c:pt idx="2">
                  <c:v>5064.6400000000003</c:v>
                </c:pt>
                <c:pt idx="3">
                  <c:v>5336.1</c:v>
                </c:pt>
                <c:pt idx="4">
                  <c:v>5671.21</c:v>
                </c:pt>
                <c:pt idx="5">
                  <c:v>3376.07</c:v>
                </c:pt>
                <c:pt idx="6">
                  <c:v>3506.05</c:v>
                </c:pt>
                <c:pt idx="7">
                  <c:v>3483.26</c:v>
                </c:pt>
                <c:pt idx="8">
                  <c:v>3898.46</c:v>
                </c:pt>
                <c:pt idx="9">
                  <c:v>3440.78</c:v>
                </c:pt>
                <c:pt idx="10">
                  <c:v>3464.53</c:v>
                </c:pt>
                <c:pt idx="11">
                  <c:v>3415.68</c:v>
                </c:pt>
                <c:pt idx="12">
                  <c:v>4398.37</c:v>
                </c:pt>
                <c:pt idx="13">
                  <c:v>3360.35</c:v>
                </c:pt>
                <c:pt idx="14">
                  <c:v>3254.5</c:v>
                </c:pt>
                <c:pt idx="15">
                  <c:v>3140.92</c:v>
                </c:pt>
                <c:pt idx="16">
                  <c:v>4118.37</c:v>
                </c:pt>
                <c:pt idx="17">
                  <c:v>3265.87</c:v>
                </c:pt>
                <c:pt idx="18">
                  <c:v>3816.82</c:v>
                </c:pt>
                <c:pt idx="19">
                  <c:v>3520.64</c:v>
                </c:pt>
                <c:pt idx="20">
                  <c:v>3867.77</c:v>
                </c:pt>
                <c:pt idx="21">
                  <c:v>2667.99</c:v>
                </c:pt>
                <c:pt idx="22">
                  <c:v>2959.07</c:v>
                </c:pt>
                <c:pt idx="23">
                  <c:v>2683.87</c:v>
                </c:pt>
                <c:pt idx="24">
                  <c:v>3362.36</c:v>
                </c:pt>
                <c:pt idx="25">
                  <c:v>2533.87</c:v>
                </c:pt>
                <c:pt idx="26">
                  <c:v>2572.64</c:v>
                </c:pt>
                <c:pt idx="27">
                  <c:v>3210.14</c:v>
                </c:pt>
                <c:pt idx="28">
                  <c:v>2891.37</c:v>
                </c:pt>
                <c:pt idx="29">
                  <c:v>2189.06</c:v>
                </c:pt>
                <c:pt idx="30">
                  <c:v>2183.59</c:v>
                </c:pt>
                <c:pt idx="31">
                  <c:v>1979.42</c:v>
                </c:pt>
                <c:pt idx="32">
                  <c:v>2800.68</c:v>
                </c:pt>
                <c:pt idx="33">
                  <c:v>2272.19</c:v>
                </c:pt>
                <c:pt idx="34">
                  <c:v>2231.29</c:v>
                </c:pt>
                <c:pt idx="35">
                  <c:v>2275.6999999999998</c:v>
                </c:pt>
                <c:pt idx="36">
                  <c:v>2649.82</c:v>
                </c:pt>
                <c:pt idx="37">
                  <c:v>2387.75</c:v>
                </c:pt>
                <c:pt idx="38">
                  <c:v>2490.19</c:v>
                </c:pt>
                <c:pt idx="39">
                  <c:v>2207.0500000000002</c:v>
                </c:pt>
                <c:pt idx="40">
                  <c:v>2544.29</c:v>
                </c:pt>
                <c:pt idx="41">
                  <c:v>2594.16</c:v>
                </c:pt>
                <c:pt idx="42">
                  <c:v>2553.17</c:v>
                </c:pt>
                <c:pt idx="43">
                  <c:v>2620.83</c:v>
                </c:pt>
                <c:pt idx="44">
                  <c:v>2944.5</c:v>
                </c:pt>
                <c:pt idx="45">
                  <c:v>3050.8</c:v>
                </c:pt>
                <c:pt idx="46">
                  <c:v>3078.77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607.86</c:v>
                </c:pt>
                <c:pt idx="2">
                  <c:v>747.67</c:v>
                </c:pt>
                <c:pt idx="3">
                  <c:v>705.2</c:v>
                </c:pt>
                <c:pt idx="4">
                  <c:v>667.26</c:v>
                </c:pt>
                <c:pt idx="5">
                  <c:v>393.88</c:v>
                </c:pt>
                <c:pt idx="6">
                  <c:v>505.31</c:v>
                </c:pt>
                <c:pt idx="7">
                  <c:v>526.28</c:v>
                </c:pt>
                <c:pt idx="8">
                  <c:v>568.70000000000005</c:v>
                </c:pt>
                <c:pt idx="9">
                  <c:v>730.9</c:v>
                </c:pt>
                <c:pt idx="10">
                  <c:v>534.42999999999995</c:v>
                </c:pt>
                <c:pt idx="11">
                  <c:v>672.26</c:v>
                </c:pt>
                <c:pt idx="12">
                  <c:v>797.77</c:v>
                </c:pt>
                <c:pt idx="13">
                  <c:v>796.74</c:v>
                </c:pt>
                <c:pt idx="14">
                  <c:v>527.67999999999995</c:v>
                </c:pt>
                <c:pt idx="15">
                  <c:v>705.72</c:v>
                </c:pt>
                <c:pt idx="16">
                  <c:v>801.69</c:v>
                </c:pt>
                <c:pt idx="17">
                  <c:v>565.42999999999995</c:v>
                </c:pt>
                <c:pt idx="18">
                  <c:v>509.4</c:v>
                </c:pt>
                <c:pt idx="19">
                  <c:v>343.79</c:v>
                </c:pt>
                <c:pt idx="20">
                  <c:v>440.92</c:v>
                </c:pt>
                <c:pt idx="21">
                  <c:v>375.84</c:v>
                </c:pt>
                <c:pt idx="22">
                  <c:v>348.74</c:v>
                </c:pt>
                <c:pt idx="23">
                  <c:v>299.67</c:v>
                </c:pt>
                <c:pt idx="24">
                  <c:v>277.92</c:v>
                </c:pt>
                <c:pt idx="25">
                  <c:v>360.09</c:v>
                </c:pt>
                <c:pt idx="26">
                  <c:v>372.45</c:v>
                </c:pt>
                <c:pt idx="27">
                  <c:v>369.43</c:v>
                </c:pt>
                <c:pt idx="28">
                  <c:v>357.76</c:v>
                </c:pt>
                <c:pt idx="29">
                  <c:v>451.27</c:v>
                </c:pt>
                <c:pt idx="30">
                  <c:v>406.24</c:v>
                </c:pt>
                <c:pt idx="31">
                  <c:v>337.58</c:v>
                </c:pt>
                <c:pt idx="32">
                  <c:v>567.80999999999995</c:v>
                </c:pt>
                <c:pt idx="33">
                  <c:v>437.33</c:v>
                </c:pt>
                <c:pt idx="34">
                  <c:v>420.49</c:v>
                </c:pt>
                <c:pt idx="35">
                  <c:v>490.63</c:v>
                </c:pt>
                <c:pt idx="36">
                  <c:v>449.27</c:v>
                </c:pt>
                <c:pt idx="37">
                  <c:v>466.3</c:v>
                </c:pt>
                <c:pt idx="38">
                  <c:v>603.16</c:v>
                </c:pt>
                <c:pt idx="39">
                  <c:v>723.79</c:v>
                </c:pt>
                <c:pt idx="40">
                  <c:v>775.83</c:v>
                </c:pt>
                <c:pt idx="41">
                  <c:v>638.27</c:v>
                </c:pt>
                <c:pt idx="42">
                  <c:v>641.53</c:v>
                </c:pt>
                <c:pt idx="43">
                  <c:v>672.96</c:v>
                </c:pt>
                <c:pt idx="44">
                  <c:v>716.97</c:v>
                </c:pt>
                <c:pt idx="45">
                  <c:v>659.33</c:v>
                </c:pt>
                <c:pt idx="46">
                  <c:v>702.02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6583430310998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Sheet1!$A$2:$A$48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575.4</c:v>
                </c:pt>
                <c:pt idx="1">
                  <c:v>640.4</c:v>
                </c:pt>
                <c:pt idx="2">
                  <c:v>886.4</c:v>
                </c:pt>
                <c:pt idx="3">
                  <c:v>858.7</c:v>
                </c:pt>
                <c:pt idx="4">
                  <c:v>874.8</c:v>
                </c:pt>
                <c:pt idx="5">
                  <c:v>543.5</c:v>
                </c:pt>
                <c:pt idx="6">
                  <c:v>556.79999999999995</c:v>
                </c:pt>
                <c:pt idx="7">
                  <c:v>583.5</c:v>
                </c:pt>
                <c:pt idx="8">
                  <c:v>605.5</c:v>
                </c:pt>
                <c:pt idx="9">
                  <c:v>751.3</c:v>
                </c:pt>
                <c:pt idx="10">
                  <c:v>557.1</c:v>
                </c:pt>
                <c:pt idx="11">
                  <c:v>703.7</c:v>
                </c:pt>
                <c:pt idx="12">
                  <c:v>701.7</c:v>
                </c:pt>
                <c:pt idx="13">
                  <c:v>755.7</c:v>
                </c:pt>
                <c:pt idx="14">
                  <c:v>691.1</c:v>
                </c:pt>
                <c:pt idx="15">
                  <c:v>798.5</c:v>
                </c:pt>
                <c:pt idx="16">
                  <c:v>854.6</c:v>
                </c:pt>
                <c:pt idx="17">
                  <c:v>592.4</c:v>
                </c:pt>
                <c:pt idx="18">
                  <c:v>614.70000000000005</c:v>
                </c:pt>
                <c:pt idx="19">
                  <c:v>505.8</c:v>
                </c:pt>
                <c:pt idx="20">
                  <c:v>568.5</c:v>
                </c:pt>
                <c:pt idx="21">
                  <c:v>556.20000000000005</c:v>
                </c:pt>
                <c:pt idx="22">
                  <c:v>461.5</c:v>
                </c:pt>
                <c:pt idx="23">
                  <c:v>396.6</c:v>
                </c:pt>
                <c:pt idx="24">
                  <c:v>379.1</c:v>
                </c:pt>
                <c:pt idx="25">
                  <c:v>461.4</c:v>
                </c:pt>
                <c:pt idx="26">
                  <c:v>499.6</c:v>
                </c:pt>
                <c:pt idx="27">
                  <c:v>549.79999999999995</c:v>
                </c:pt>
                <c:pt idx="28">
                  <c:v>531.20000000000005</c:v>
                </c:pt>
                <c:pt idx="29">
                  <c:v>707.4</c:v>
                </c:pt>
                <c:pt idx="30">
                  <c:v>615.9</c:v>
                </c:pt>
                <c:pt idx="31">
                  <c:v>540.6</c:v>
                </c:pt>
                <c:pt idx="32">
                  <c:v>791.3</c:v>
                </c:pt>
                <c:pt idx="33">
                  <c:v>690.8</c:v>
                </c:pt>
                <c:pt idx="34">
                  <c:v>688.1</c:v>
                </c:pt>
                <c:pt idx="35">
                  <c:v>798.2</c:v>
                </c:pt>
                <c:pt idx="36">
                  <c:v>675.1</c:v>
                </c:pt>
                <c:pt idx="37">
                  <c:v>684.3</c:v>
                </c:pt>
                <c:pt idx="38">
                  <c:v>864.6</c:v>
                </c:pt>
                <c:pt idx="39">
                  <c:v>940</c:v>
                </c:pt>
                <c:pt idx="40">
                  <c:v>995.9</c:v>
                </c:pt>
                <c:pt idx="41">
                  <c:v>845.9</c:v>
                </c:pt>
                <c:pt idx="42">
                  <c:v>850.3</c:v>
                </c:pt>
                <c:pt idx="43">
                  <c:v>876.6</c:v>
                </c:pt>
                <c:pt idx="44">
                  <c:v>952.6</c:v>
                </c:pt>
                <c:pt idx="45">
                  <c:v>917.3</c:v>
                </c:pt>
                <c:pt idx="46">
                  <c:v>930.9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7089.9</c:v>
                </c:pt>
                <c:pt idx="1">
                  <c:v>6298.7</c:v>
                </c:pt>
                <c:pt idx="2">
                  <c:v>6060.6</c:v>
                </c:pt>
                <c:pt idx="3">
                  <c:v>6432.7</c:v>
                </c:pt>
                <c:pt idx="4">
                  <c:v>6758.2</c:v>
                </c:pt>
                <c:pt idx="5">
                  <c:v>4130.6000000000004</c:v>
                </c:pt>
                <c:pt idx="6">
                  <c:v>4222.7</c:v>
                </c:pt>
                <c:pt idx="7">
                  <c:v>4138.7</c:v>
                </c:pt>
                <c:pt idx="8">
                  <c:v>4577.8</c:v>
                </c:pt>
                <c:pt idx="9">
                  <c:v>4057.8</c:v>
                </c:pt>
                <c:pt idx="10">
                  <c:v>4107.7</c:v>
                </c:pt>
                <c:pt idx="11">
                  <c:v>4052.6</c:v>
                </c:pt>
                <c:pt idx="12">
                  <c:v>5014.3</c:v>
                </c:pt>
                <c:pt idx="13">
                  <c:v>3872.1</c:v>
                </c:pt>
                <c:pt idx="14">
                  <c:v>3670</c:v>
                </c:pt>
                <c:pt idx="15">
                  <c:v>3708.5</c:v>
                </c:pt>
                <c:pt idx="16">
                  <c:v>4521.3999999999996</c:v>
                </c:pt>
                <c:pt idx="17">
                  <c:v>3700.3</c:v>
                </c:pt>
                <c:pt idx="18">
                  <c:v>4323.3999999999996</c:v>
                </c:pt>
                <c:pt idx="19">
                  <c:v>4045.9</c:v>
                </c:pt>
                <c:pt idx="20">
                  <c:v>4345.3</c:v>
                </c:pt>
                <c:pt idx="21">
                  <c:v>3109</c:v>
                </c:pt>
                <c:pt idx="22">
                  <c:v>3471.2</c:v>
                </c:pt>
                <c:pt idx="23">
                  <c:v>3148.4</c:v>
                </c:pt>
                <c:pt idx="24">
                  <c:v>3697.5</c:v>
                </c:pt>
                <c:pt idx="25">
                  <c:v>2926.9</c:v>
                </c:pt>
                <c:pt idx="26">
                  <c:v>2959.1</c:v>
                </c:pt>
                <c:pt idx="27">
                  <c:v>3517.8</c:v>
                </c:pt>
                <c:pt idx="28">
                  <c:v>3507.6</c:v>
                </c:pt>
                <c:pt idx="29">
                  <c:v>2889.6</c:v>
                </c:pt>
                <c:pt idx="30">
                  <c:v>3001.4</c:v>
                </c:pt>
                <c:pt idx="31">
                  <c:v>2853.4</c:v>
                </c:pt>
                <c:pt idx="32">
                  <c:v>3609.3</c:v>
                </c:pt>
                <c:pt idx="33">
                  <c:v>3167.9</c:v>
                </c:pt>
                <c:pt idx="34">
                  <c:v>3217</c:v>
                </c:pt>
                <c:pt idx="35">
                  <c:v>3256.2</c:v>
                </c:pt>
                <c:pt idx="36">
                  <c:v>3535.9</c:v>
                </c:pt>
                <c:pt idx="37">
                  <c:v>3348.5</c:v>
                </c:pt>
                <c:pt idx="38">
                  <c:v>3484.5</c:v>
                </c:pt>
                <c:pt idx="39">
                  <c:v>3142.7</c:v>
                </c:pt>
                <c:pt idx="40">
                  <c:v>3402.9</c:v>
                </c:pt>
                <c:pt idx="41">
                  <c:v>3404.9</c:v>
                </c:pt>
                <c:pt idx="42">
                  <c:v>3394.4</c:v>
                </c:pt>
                <c:pt idx="43">
                  <c:v>3522.7</c:v>
                </c:pt>
                <c:pt idx="44">
                  <c:v>3722.1</c:v>
                </c:pt>
                <c:pt idx="45">
                  <c:v>3825.9</c:v>
                </c:pt>
                <c:pt idx="46">
                  <c:v>3914.6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222685284793388"/>
          <c:y val="0.2495533379956586"/>
          <c:w val="0.13078980432898787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4081.59</c:v>
                </c:pt>
                <c:pt idx="2">
                  <c:v>3382.5</c:v>
                </c:pt>
                <c:pt idx="3">
                  <c:v>3948.13</c:v>
                </c:pt>
                <c:pt idx="4">
                  <c:v>1929.81</c:v>
                </c:pt>
                <c:pt idx="5">
                  <c:v>1624.5</c:v>
                </c:pt>
                <c:pt idx="6">
                  <c:v>1505.73</c:v>
                </c:pt>
                <c:pt idx="7">
                  <c:v>1772.48</c:v>
                </c:pt>
                <c:pt idx="8">
                  <c:v>2193.0100000000002</c:v>
                </c:pt>
                <c:pt idx="9">
                  <c:v>1910.01</c:v>
                </c:pt>
                <c:pt idx="10">
                  <c:v>2340.1999999999998</c:v>
                </c:pt>
                <c:pt idx="11">
                  <c:v>2176.35</c:v>
                </c:pt>
                <c:pt idx="12">
                  <c:v>2900.54</c:v>
                </c:pt>
                <c:pt idx="13">
                  <c:v>2979.36</c:v>
                </c:pt>
                <c:pt idx="14">
                  <c:v>3848.35</c:v>
                </c:pt>
                <c:pt idx="15">
                  <c:v>2899.29</c:v>
                </c:pt>
                <c:pt idx="16">
                  <c:v>3409.1</c:v>
                </c:pt>
                <c:pt idx="17">
                  <c:v>3207.99</c:v>
                </c:pt>
                <c:pt idx="18">
                  <c:v>3051.2</c:v>
                </c:pt>
                <c:pt idx="19">
                  <c:v>2792.71</c:v>
                </c:pt>
                <c:pt idx="20">
                  <c:v>3495.95</c:v>
                </c:pt>
                <c:pt idx="21">
                  <c:v>2804.83</c:v>
                </c:pt>
                <c:pt idx="22">
                  <c:v>2990.12</c:v>
                </c:pt>
                <c:pt idx="23">
                  <c:v>2832.73</c:v>
                </c:pt>
                <c:pt idx="24">
                  <c:v>2799.02</c:v>
                </c:pt>
                <c:pt idx="25">
                  <c:v>3432.05</c:v>
                </c:pt>
                <c:pt idx="26">
                  <c:v>3640.77</c:v>
                </c:pt>
                <c:pt idx="27">
                  <c:v>4187.0600000000004</c:v>
                </c:pt>
                <c:pt idx="28">
                  <c:v>3451.12</c:v>
                </c:pt>
                <c:pt idx="29">
                  <c:v>3106.87</c:v>
                </c:pt>
                <c:pt idx="30">
                  <c:v>4915.2</c:v>
                </c:pt>
                <c:pt idx="31">
                  <c:v>3834.18</c:v>
                </c:pt>
                <c:pt idx="32">
                  <c:v>3478.73</c:v>
                </c:pt>
                <c:pt idx="33">
                  <c:v>3086.85</c:v>
                </c:pt>
                <c:pt idx="34">
                  <c:v>2857.83</c:v>
                </c:pt>
                <c:pt idx="35">
                  <c:v>2769.35</c:v>
                </c:pt>
                <c:pt idx="36">
                  <c:v>3666.3</c:v>
                </c:pt>
                <c:pt idx="37">
                  <c:v>3704.82</c:v>
                </c:pt>
                <c:pt idx="38">
                  <c:v>5494.07</c:v>
                </c:pt>
                <c:pt idx="39">
                  <c:v>3427.68</c:v>
                </c:pt>
                <c:pt idx="40">
                  <c:v>6617.09</c:v>
                </c:pt>
                <c:pt idx="41">
                  <c:v>4186.32</c:v>
                </c:pt>
                <c:pt idx="42">
                  <c:v>4329.3900000000003</c:v>
                </c:pt>
                <c:pt idx="43">
                  <c:v>4473.4399999999996</c:v>
                </c:pt>
                <c:pt idx="44">
                  <c:v>5050.2700000000004</c:v>
                </c:pt>
                <c:pt idx="45">
                  <c:v>4933.8900000000003</c:v>
                </c:pt>
                <c:pt idx="46">
                  <c:v>4449.7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3506.11</c:v>
                </c:pt>
                <c:pt idx="2">
                  <c:v>2792.61</c:v>
                </c:pt>
                <c:pt idx="3">
                  <c:v>3444.5</c:v>
                </c:pt>
                <c:pt idx="4">
                  <c:v>1509</c:v>
                </c:pt>
                <c:pt idx="5">
                  <c:v>1289.71</c:v>
                </c:pt>
                <c:pt idx="6">
                  <c:v>1161.8800000000001</c:v>
                </c:pt>
                <c:pt idx="7">
                  <c:v>1497.39</c:v>
                </c:pt>
                <c:pt idx="8">
                  <c:v>1801.88</c:v>
                </c:pt>
                <c:pt idx="9">
                  <c:v>1568.84</c:v>
                </c:pt>
                <c:pt idx="10">
                  <c:v>1926.22</c:v>
                </c:pt>
                <c:pt idx="11">
                  <c:v>1880.03</c:v>
                </c:pt>
                <c:pt idx="12">
                  <c:v>2228.12</c:v>
                </c:pt>
                <c:pt idx="13">
                  <c:v>2354.0300000000002</c:v>
                </c:pt>
                <c:pt idx="14">
                  <c:v>3193.31</c:v>
                </c:pt>
                <c:pt idx="15">
                  <c:v>2439.66</c:v>
                </c:pt>
                <c:pt idx="16">
                  <c:v>2818.48</c:v>
                </c:pt>
                <c:pt idx="17">
                  <c:v>2646.43</c:v>
                </c:pt>
                <c:pt idx="18">
                  <c:v>2502.06</c:v>
                </c:pt>
                <c:pt idx="19">
                  <c:v>2310.19</c:v>
                </c:pt>
                <c:pt idx="20">
                  <c:v>2969.71</c:v>
                </c:pt>
                <c:pt idx="21">
                  <c:v>2346.83</c:v>
                </c:pt>
                <c:pt idx="22">
                  <c:v>2397.12</c:v>
                </c:pt>
                <c:pt idx="23">
                  <c:v>2385.54</c:v>
                </c:pt>
                <c:pt idx="24">
                  <c:v>2304.35</c:v>
                </c:pt>
                <c:pt idx="25">
                  <c:v>2728.4</c:v>
                </c:pt>
                <c:pt idx="26">
                  <c:v>2884.09</c:v>
                </c:pt>
                <c:pt idx="27">
                  <c:v>3212.12</c:v>
                </c:pt>
                <c:pt idx="28">
                  <c:v>2821.94</c:v>
                </c:pt>
                <c:pt idx="29">
                  <c:v>2476.81</c:v>
                </c:pt>
                <c:pt idx="30">
                  <c:v>4062.62</c:v>
                </c:pt>
                <c:pt idx="31">
                  <c:v>3354.18</c:v>
                </c:pt>
                <c:pt idx="32">
                  <c:v>2768.63</c:v>
                </c:pt>
                <c:pt idx="33">
                  <c:v>2364.87</c:v>
                </c:pt>
                <c:pt idx="34">
                  <c:v>2220.4899999999998</c:v>
                </c:pt>
                <c:pt idx="35">
                  <c:v>2216.85</c:v>
                </c:pt>
                <c:pt idx="36">
                  <c:v>2802.76</c:v>
                </c:pt>
                <c:pt idx="37">
                  <c:v>3089.1</c:v>
                </c:pt>
                <c:pt idx="38">
                  <c:v>4852.7299999999996</c:v>
                </c:pt>
                <c:pt idx="39">
                  <c:v>2862.66</c:v>
                </c:pt>
                <c:pt idx="40">
                  <c:v>5593.77</c:v>
                </c:pt>
                <c:pt idx="41">
                  <c:v>3245.89</c:v>
                </c:pt>
                <c:pt idx="42">
                  <c:v>3642.96</c:v>
                </c:pt>
                <c:pt idx="43">
                  <c:v>3854.99</c:v>
                </c:pt>
                <c:pt idx="44">
                  <c:v>4175.46</c:v>
                </c:pt>
                <c:pt idx="45">
                  <c:v>3993.4</c:v>
                </c:pt>
                <c:pt idx="46">
                  <c:v>3497.29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575.49</c:v>
                </c:pt>
                <c:pt idx="2">
                  <c:v>589.9</c:v>
                </c:pt>
                <c:pt idx="3">
                  <c:v>503.63</c:v>
                </c:pt>
                <c:pt idx="4">
                  <c:v>420.81</c:v>
                </c:pt>
                <c:pt idx="5">
                  <c:v>334.79</c:v>
                </c:pt>
                <c:pt idx="6">
                  <c:v>343.85</c:v>
                </c:pt>
                <c:pt idx="7">
                  <c:v>275.10000000000002</c:v>
                </c:pt>
                <c:pt idx="8">
                  <c:v>391.13</c:v>
                </c:pt>
                <c:pt idx="9">
                  <c:v>341.17</c:v>
                </c:pt>
                <c:pt idx="10">
                  <c:v>413.98</c:v>
                </c:pt>
                <c:pt idx="11">
                  <c:v>296.32</c:v>
                </c:pt>
                <c:pt idx="12">
                  <c:v>672.41</c:v>
                </c:pt>
                <c:pt idx="13">
                  <c:v>625.33000000000004</c:v>
                </c:pt>
                <c:pt idx="14">
                  <c:v>655.04</c:v>
                </c:pt>
                <c:pt idx="15">
                  <c:v>459.63</c:v>
                </c:pt>
                <c:pt idx="16">
                  <c:v>590.62</c:v>
                </c:pt>
                <c:pt idx="17">
                  <c:v>561.57000000000005</c:v>
                </c:pt>
                <c:pt idx="18">
                  <c:v>549.14</c:v>
                </c:pt>
                <c:pt idx="19">
                  <c:v>482.52</c:v>
                </c:pt>
                <c:pt idx="20">
                  <c:v>526.24</c:v>
                </c:pt>
                <c:pt idx="21">
                  <c:v>458</c:v>
                </c:pt>
                <c:pt idx="22">
                  <c:v>593</c:v>
                </c:pt>
                <c:pt idx="23">
                  <c:v>447.19</c:v>
                </c:pt>
                <c:pt idx="24">
                  <c:v>494.67</c:v>
                </c:pt>
                <c:pt idx="25">
                  <c:v>703.65</c:v>
                </c:pt>
                <c:pt idx="26">
                  <c:v>756.68</c:v>
                </c:pt>
                <c:pt idx="27">
                  <c:v>974.94</c:v>
                </c:pt>
                <c:pt idx="28">
                  <c:v>629.19000000000005</c:v>
                </c:pt>
                <c:pt idx="29">
                  <c:v>630.05999999999995</c:v>
                </c:pt>
                <c:pt idx="30">
                  <c:v>852.58</c:v>
                </c:pt>
                <c:pt idx="31">
                  <c:v>480</c:v>
                </c:pt>
                <c:pt idx="32">
                  <c:v>710.1</c:v>
                </c:pt>
                <c:pt idx="33">
                  <c:v>721.98</c:v>
                </c:pt>
                <c:pt idx="34">
                  <c:v>637.34</c:v>
                </c:pt>
                <c:pt idx="35">
                  <c:v>552.5</c:v>
                </c:pt>
                <c:pt idx="36">
                  <c:v>863.54</c:v>
                </c:pt>
                <c:pt idx="37">
                  <c:v>615.73</c:v>
                </c:pt>
                <c:pt idx="38">
                  <c:v>641.35</c:v>
                </c:pt>
                <c:pt idx="39">
                  <c:v>565.02</c:v>
                </c:pt>
                <c:pt idx="40">
                  <c:v>1023.32</c:v>
                </c:pt>
                <c:pt idx="41">
                  <c:v>940.44</c:v>
                </c:pt>
                <c:pt idx="42">
                  <c:v>686.43</c:v>
                </c:pt>
                <c:pt idx="43">
                  <c:v>618.45000000000005</c:v>
                </c:pt>
                <c:pt idx="44">
                  <c:v>874.81</c:v>
                </c:pt>
                <c:pt idx="45">
                  <c:v>940.49</c:v>
                </c:pt>
                <c:pt idx="46">
                  <c:v>952.41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6454041428703368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1967.8</c:v>
                </c:pt>
                <c:pt idx="1">
                  <c:v>1835.1</c:v>
                </c:pt>
                <c:pt idx="2">
                  <c:v>1725.5</c:v>
                </c:pt>
                <c:pt idx="3">
                  <c:v>1707.4</c:v>
                </c:pt>
                <c:pt idx="4">
                  <c:v>1489.1</c:v>
                </c:pt>
                <c:pt idx="5">
                  <c:v>1410.7</c:v>
                </c:pt>
                <c:pt idx="6">
                  <c:v>1228.2</c:v>
                </c:pt>
                <c:pt idx="7">
                  <c:v>1182.7</c:v>
                </c:pt>
                <c:pt idx="8">
                  <c:v>1162.9000000000001</c:v>
                </c:pt>
                <c:pt idx="9">
                  <c:v>1125.2</c:v>
                </c:pt>
                <c:pt idx="10">
                  <c:v>1213</c:v>
                </c:pt>
                <c:pt idx="11">
                  <c:v>1052.7</c:v>
                </c:pt>
                <c:pt idx="12">
                  <c:v>1358.4</c:v>
                </c:pt>
                <c:pt idx="13">
                  <c:v>1696.2</c:v>
                </c:pt>
                <c:pt idx="14">
                  <c:v>1877.1</c:v>
                </c:pt>
                <c:pt idx="15">
                  <c:v>1821.6</c:v>
                </c:pt>
                <c:pt idx="16">
                  <c:v>1711.5</c:v>
                </c:pt>
                <c:pt idx="17">
                  <c:v>1771.6</c:v>
                </c:pt>
                <c:pt idx="18">
                  <c:v>2019.6</c:v>
                </c:pt>
                <c:pt idx="19">
                  <c:v>1631.8</c:v>
                </c:pt>
                <c:pt idx="20">
                  <c:v>1646.9</c:v>
                </c:pt>
                <c:pt idx="21">
                  <c:v>1430.6</c:v>
                </c:pt>
                <c:pt idx="22">
                  <c:v>1538.5</c:v>
                </c:pt>
                <c:pt idx="23">
                  <c:v>1552.3</c:v>
                </c:pt>
                <c:pt idx="24">
                  <c:v>1374.2</c:v>
                </c:pt>
                <c:pt idx="25">
                  <c:v>1569.1</c:v>
                </c:pt>
                <c:pt idx="26">
                  <c:v>1648</c:v>
                </c:pt>
                <c:pt idx="27">
                  <c:v>2086.1</c:v>
                </c:pt>
                <c:pt idx="28">
                  <c:v>2159.3000000000002</c:v>
                </c:pt>
                <c:pt idx="29">
                  <c:v>2258.8000000000002</c:v>
                </c:pt>
                <c:pt idx="30">
                  <c:v>2377.4</c:v>
                </c:pt>
                <c:pt idx="31">
                  <c:v>2169.6</c:v>
                </c:pt>
                <c:pt idx="32">
                  <c:v>2193.3000000000002</c:v>
                </c:pt>
                <c:pt idx="33">
                  <c:v>2326</c:v>
                </c:pt>
                <c:pt idx="34">
                  <c:v>2232.6999999999998</c:v>
                </c:pt>
                <c:pt idx="35">
                  <c:v>1959</c:v>
                </c:pt>
                <c:pt idx="36">
                  <c:v>2050.6</c:v>
                </c:pt>
                <c:pt idx="37">
                  <c:v>2042.1</c:v>
                </c:pt>
                <c:pt idx="38">
                  <c:v>2043.4</c:v>
                </c:pt>
                <c:pt idx="39">
                  <c:v>1847</c:v>
                </c:pt>
                <c:pt idx="40">
                  <c:v>2057.6</c:v>
                </c:pt>
                <c:pt idx="41">
                  <c:v>2445.3000000000002</c:v>
                </c:pt>
                <c:pt idx="42">
                  <c:v>2291.4</c:v>
                </c:pt>
                <c:pt idx="43">
                  <c:v>2264.4</c:v>
                </c:pt>
                <c:pt idx="44">
                  <c:v>2316.6999999999998</c:v>
                </c:pt>
                <c:pt idx="45">
                  <c:v>2507</c:v>
                </c:pt>
                <c:pt idx="46">
                  <c:v>2609.4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Sheet1!$A$2:$A$48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11160.8</c:v>
                </c:pt>
                <c:pt idx="1">
                  <c:v>11963.8</c:v>
                </c:pt>
                <c:pt idx="2">
                  <c:v>11776.9</c:v>
                </c:pt>
                <c:pt idx="3">
                  <c:v>12760.7</c:v>
                </c:pt>
                <c:pt idx="4">
                  <c:v>11249.4</c:v>
                </c:pt>
                <c:pt idx="5">
                  <c:v>10046.6</c:v>
                </c:pt>
                <c:pt idx="6">
                  <c:v>8756.2999999999993</c:v>
                </c:pt>
                <c:pt idx="7">
                  <c:v>8490.2000000000007</c:v>
                </c:pt>
                <c:pt idx="8">
                  <c:v>7255.3</c:v>
                </c:pt>
                <c:pt idx="9">
                  <c:v>6974.6</c:v>
                </c:pt>
                <c:pt idx="10">
                  <c:v>6980.3</c:v>
                </c:pt>
                <c:pt idx="11">
                  <c:v>6910.6</c:v>
                </c:pt>
                <c:pt idx="12">
                  <c:v>5950.5</c:v>
                </c:pt>
                <c:pt idx="13">
                  <c:v>5968.8</c:v>
                </c:pt>
                <c:pt idx="14">
                  <c:v>6728.8</c:v>
                </c:pt>
                <c:pt idx="15">
                  <c:v>7080.9</c:v>
                </c:pt>
                <c:pt idx="16">
                  <c:v>7134.5</c:v>
                </c:pt>
                <c:pt idx="17">
                  <c:v>7225</c:v>
                </c:pt>
                <c:pt idx="18">
                  <c:v>6866.7</c:v>
                </c:pt>
                <c:pt idx="19">
                  <c:v>6576.6</c:v>
                </c:pt>
                <c:pt idx="20">
                  <c:v>6893.9</c:v>
                </c:pt>
                <c:pt idx="21">
                  <c:v>7150</c:v>
                </c:pt>
                <c:pt idx="22">
                  <c:v>6898.3</c:v>
                </c:pt>
                <c:pt idx="23">
                  <c:v>6936.8</c:v>
                </c:pt>
                <c:pt idx="24">
                  <c:v>6285.5</c:v>
                </c:pt>
                <c:pt idx="25">
                  <c:v>6820.7</c:v>
                </c:pt>
                <c:pt idx="26">
                  <c:v>6844.2</c:v>
                </c:pt>
                <c:pt idx="27">
                  <c:v>7458.5</c:v>
                </c:pt>
                <c:pt idx="28">
                  <c:v>7547.5</c:v>
                </c:pt>
                <c:pt idx="29">
                  <c:v>7770</c:v>
                </c:pt>
                <c:pt idx="30">
                  <c:v>8730.6</c:v>
                </c:pt>
                <c:pt idx="31">
                  <c:v>9737.2000000000007</c:v>
                </c:pt>
                <c:pt idx="32">
                  <c:v>9857.4</c:v>
                </c:pt>
                <c:pt idx="33">
                  <c:v>10035.200000000001</c:v>
                </c:pt>
                <c:pt idx="34">
                  <c:v>9110.7999999999993</c:v>
                </c:pt>
                <c:pt idx="35">
                  <c:v>9496.7999999999993</c:v>
                </c:pt>
                <c:pt idx="36">
                  <c:v>9473.4</c:v>
                </c:pt>
                <c:pt idx="37">
                  <c:v>10181.6</c:v>
                </c:pt>
                <c:pt idx="38">
                  <c:v>11923.3</c:v>
                </c:pt>
                <c:pt idx="39">
                  <c:v>12189.9</c:v>
                </c:pt>
                <c:pt idx="40">
                  <c:v>14160.5</c:v>
                </c:pt>
                <c:pt idx="41">
                  <c:v>14420.9</c:v>
                </c:pt>
                <c:pt idx="42">
                  <c:v>14121.2</c:v>
                </c:pt>
                <c:pt idx="43">
                  <c:v>15351.4</c:v>
                </c:pt>
                <c:pt idx="44">
                  <c:v>15887.1</c:v>
                </c:pt>
                <c:pt idx="45">
                  <c:v>16629.5</c:v>
                </c:pt>
                <c:pt idx="46">
                  <c:v>16522.5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0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560946907743229"/>
          <c:y val="0.2495533379956586"/>
          <c:w val="0.14238544245533444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242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23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r>
              <a:rPr lang="en-US" dirty="0"/>
              <a:t>GDP Growth Forecasts for 2019 Have Been Weakened in Recent Months</a:t>
            </a:r>
            <a:r>
              <a:rPr lang="fi-FI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Consensus</a:t>
            </a:r>
            <a:r>
              <a:rPr lang="fi-FI" dirty="0"/>
              <a:t> </a:t>
            </a:r>
            <a:r>
              <a:rPr lang="fi-FI" dirty="0" err="1"/>
              <a:t>Economics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94548445"/>
              </p:ext>
            </p:extLst>
          </p:nvPr>
        </p:nvGraphicFramePr>
        <p:xfrm>
          <a:off x="381000" y="1016526"/>
          <a:ext cx="8391525" cy="362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06EF95EF-7A40-4D08-8114-75B8438D2B6E}"/>
              </a:ext>
            </a:extLst>
          </p:cNvPr>
          <p:cNvSpPr/>
          <p:nvPr/>
        </p:nvSpPr>
        <p:spPr>
          <a:xfrm>
            <a:off x="3108610" y="4409300"/>
            <a:ext cx="1371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 err="1"/>
              <a:t>Forecast</a:t>
            </a:r>
            <a:r>
              <a:rPr lang="fi-FI" sz="1200" dirty="0"/>
              <a:t> </a:t>
            </a:r>
            <a:r>
              <a:rPr lang="fi-FI" sz="1200" dirty="0" err="1"/>
              <a:t>period</a:t>
            </a:r>
            <a:endParaRPr lang="fi-FI" sz="1200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A4117D28-1640-4B88-A63C-229B9C16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6"/>
            <a:ext cx="2236354" cy="205965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22567DE1-3DBB-4CEE-A661-029F4F8F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8/7/2019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3982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Technology Industry* in Finland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18312486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958257" y="3618566"/>
          <a:ext cx="7112996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1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0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  <a:gridCol w="566951">
                  <a:extLst>
                    <a:ext uri="{9D8B030D-6E8A-4147-A177-3AD203B41FA5}">
                      <a16:colId xmlns:a16="http://schemas.microsoft.com/office/drawing/2014/main" val="4272239868"/>
                    </a:ext>
                  </a:extLst>
                </a:gridCol>
                <a:gridCol w="661665">
                  <a:extLst>
                    <a:ext uri="{9D8B030D-6E8A-4147-A177-3AD203B41FA5}">
                      <a16:colId xmlns:a16="http://schemas.microsoft.com/office/drawing/2014/main" val="704975957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endParaRPr lang="fi-FI" sz="105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056476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30.6.2019 / 30.6.2018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30.6.2019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48318" y="3954148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645632" y="120275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FBDCE61F-2F2A-4775-953D-6021809B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99B7958-22D2-4A28-B3E7-A9CDA5A6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8/7/2019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44470224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347389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II,2019 / 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II,2019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7470ED60-F841-4D1F-8D69-43DBD200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2019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FE4BA5F5-BBDA-42B7-B723-97920452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B8CE5A2-6E9A-4024-B92E-5831CA24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8/7/2019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18593824"/>
              </p:ext>
            </p:extLst>
          </p:nvPr>
        </p:nvGraphicFramePr>
        <p:xfrm>
          <a:off x="359936" y="1081327"/>
          <a:ext cx="8412590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535681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30.6.2019 / 30.6.2018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30.6.2019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606911" y="198861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141904"/>
              </p:ext>
            </p:extLst>
          </p:nvPr>
        </p:nvGraphicFramePr>
        <p:xfrm>
          <a:off x="1007943" y="3628739"/>
          <a:ext cx="6804416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6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44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70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70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70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707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7073">
                  <a:extLst>
                    <a:ext uri="{9D8B030D-6E8A-4147-A177-3AD203B41FA5}">
                      <a16:colId xmlns:a16="http://schemas.microsoft.com/office/drawing/2014/main" val="1616241093"/>
                    </a:ext>
                  </a:extLst>
                </a:gridCol>
                <a:gridCol w="567073">
                  <a:extLst>
                    <a:ext uri="{9D8B030D-6E8A-4147-A177-3AD203B41FA5}">
                      <a16:colId xmlns:a16="http://schemas.microsoft.com/office/drawing/2014/main" val="828707075"/>
                    </a:ext>
                  </a:extLst>
                </a:gridCol>
                <a:gridCol w="566609">
                  <a:extLst>
                    <a:ext uri="{9D8B030D-6E8A-4147-A177-3AD203B41FA5}">
                      <a16:colId xmlns:a16="http://schemas.microsoft.com/office/drawing/2014/main" val="1875454429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23F05F4A-199D-4EF4-A2F8-573CC571D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7729EC-C717-48B6-9C3A-A4A23B99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13AD7C9E-5F00-4FF2-8C0D-24271C94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8/7/2019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7478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91786772"/>
              </p:ext>
            </p:extLst>
          </p:nvPr>
        </p:nvGraphicFramePr>
        <p:xfrm>
          <a:off x="282027" y="1058780"/>
          <a:ext cx="8391525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31075803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1500877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154609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69524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II,2019 / 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II,2019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82B029D-354B-4A5F-9DCF-121ABF342C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2019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660C1B4-1490-49C7-9940-1EA1A7A2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7FB7CFE-E3D7-4687-B205-B9C6FAE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8/7/2019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9322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76198409"/>
              </p:ext>
            </p:extLst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321183"/>
              </p:ext>
            </p:extLst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30.6.2019 / 30.6.2018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30.6.2019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092508"/>
              </p:ext>
            </p:extLst>
          </p:nvPr>
        </p:nvGraphicFramePr>
        <p:xfrm>
          <a:off x="1007947" y="3628739"/>
          <a:ext cx="6660395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4338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554336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578876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537166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570269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535210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594679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535210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535210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  <a:gridCol w="594679">
                  <a:extLst>
                    <a:ext uri="{9D8B030D-6E8A-4147-A177-3AD203B41FA5}">
                      <a16:colId xmlns:a16="http://schemas.microsoft.com/office/drawing/2014/main" val="4212475879"/>
                    </a:ext>
                  </a:extLst>
                </a:gridCol>
                <a:gridCol w="535211">
                  <a:extLst>
                    <a:ext uri="{9D8B030D-6E8A-4147-A177-3AD203B41FA5}">
                      <a16:colId xmlns:a16="http://schemas.microsoft.com/office/drawing/2014/main" val="2631491985"/>
                    </a:ext>
                  </a:extLst>
                </a:gridCol>
                <a:gridCol w="535211">
                  <a:extLst>
                    <a:ext uri="{9D8B030D-6E8A-4147-A177-3AD203B41FA5}">
                      <a16:colId xmlns:a16="http://schemas.microsoft.com/office/drawing/2014/main" val="1370198787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B2A103DC-790C-44DC-A642-6A65DF40D9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389267A1-E18E-43C7-A33A-ADE5E04E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F26D122-01DE-4AB3-9E40-F038F03B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8/7/2019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8789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turnover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8/7/2019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8889473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volume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8/7/2019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8169881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4785613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1103030781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673561477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801540977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682225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II,2019 / 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II,2019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B1D6AD6E-1E76-40F0-A297-8C5A72E179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4B52DA23-C18C-4C36-BDB5-D22BB5CB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1EDC32D-DDCD-40A4-902D-623A17EB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8/7/2019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240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43113666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947120"/>
              </p:ext>
            </p:extLst>
          </p:nvPr>
        </p:nvGraphicFramePr>
        <p:xfrm>
          <a:off x="1007949" y="3653915"/>
          <a:ext cx="6732404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2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32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4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01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31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5216">
                  <a:extLst>
                    <a:ext uri="{9D8B030D-6E8A-4147-A177-3AD203B41FA5}">
                      <a16:colId xmlns:a16="http://schemas.microsoft.com/office/drawing/2014/main" val="498062259"/>
                    </a:ext>
                  </a:extLst>
                </a:gridCol>
                <a:gridCol w="540996">
                  <a:extLst>
                    <a:ext uri="{9D8B030D-6E8A-4147-A177-3AD203B41FA5}">
                      <a16:colId xmlns:a16="http://schemas.microsoft.com/office/drawing/2014/main" val="210274074"/>
                    </a:ext>
                  </a:extLst>
                </a:gridCol>
                <a:gridCol w="540996">
                  <a:extLst>
                    <a:ext uri="{9D8B030D-6E8A-4147-A177-3AD203B41FA5}">
                      <a16:colId xmlns:a16="http://schemas.microsoft.com/office/drawing/2014/main" val="4292605631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615513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30.6.2019 / 30.6.2018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30.6.2019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3D531D8-AF4F-4619-94DF-84C29772E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59505606-5EF4-4344-BAC8-935C8B8A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CB5F82-1767-4776-AE63-EC949C2E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8/7/2019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82422123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73830935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779904262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85446886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188245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II,2019 / 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II,2019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25169" y="4358484"/>
            <a:ext cx="2737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B5F8D72-9B1E-414E-B7CA-2B36A35956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EC57FA40-0F28-419E-B493-8039C952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6CFE43A0-F8F0-4648-A318-BE75AAC3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8/7/2019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A3FCA16-8FAB-4DBD-9E34-5369784B8F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Growth</a:t>
            </a:r>
            <a:r>
              <a:rPr lang="fi-FI" dirty="0"/>
              <a:t> of World </a:t>
            </a:r>
            <a:r>
              <a:rPr lang="fi-FI" dirty="0" err="1"/>
              <a:t>trade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Stagnated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3661E40-EB60-4B62-9D45-296ADC40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BD78EF-4F81-4797-A101-A9FB73C4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CAA345-827F-4697-A2E4-F9AAF1DC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0D063F3-A5B4-4D19-84CD-F59B93BE91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044303" cy="165163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graphicFrame>
        <p:nvGraphicFramePr>
          <p:cNvPr id="8" name="Sisällön paikkamerkki 11">
            <a:extLst>
              <a:ext uri="{FF2B5EF4-FFF2-40B4-BE49-F238E27FC236}">
                <a16:creationId xmlns:a16="http://schemas.microsoft.com/office/drawing/2014/main" id="{F2C9F83C-EA29-4746-9A43-BB766023924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8424855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Sisällön paikkamerkki 11">
                        <a:extLst>
                          <a:ext uri="{FF2B5EF4-FFF2-40B4-BE49-F238E27FC236}">
                            <a16:creationId xmlns:a16="http://schemas.microsoft.com/office/drawing/2014/main" id="{F2C9F83C-EA29-4746-9A43-BB7660239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0DD40E88-DC4E-429A-A10D-20994B081CCB}"/>
              </a:ext>
            </a:extLst>
          </p:cNvPr>
          <p:cNvSpPr txBox="1"/>
          <p:nvPr/>
        </p:nvSpPr>
        <p:spPr>
          <a:xfrm>
            <a:off x="740381" y="930150"/>
            <a:ext cx="324036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/>
              <a:t>Export</a:t>
            </a:r>
            <a:r>
              <a:rPr lang="fi-FI" sz="1050" spc="-40" dirty="0"/>
              <a:t> </a:t>
            </a:r>
            <a:r>
              <a:rPr lang="fi-FI" sz="1050" spc="-40" dirty="0" err="1"/>
              <a:t>volume</a:t>
            </a:r>
            <a:endParaRPr lang="fi-FI" sz="1050" spc="-40" dirty="0"/>
          </a:p>
        </p:txBody>
      </p:sp>
    </p:spTree>
    <p:extLst>
      <p:ext uri="{BB962C8B-B14F-4D97-AF65-F5344CB8AC3E}">
        <p14:creationId xmlns:p14="http://schemas.microsoft.com/office/powerpoint/2010/main" val="295770111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92987373"/>
              </p:ext>
            </p:extLst>
          </p:nvPr>
        </p:nvGraphicFramePr>
        <p:xfrm>
          <a:off x="381000" y="1015689"/>
          <a:ext cx="8391525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47" y="3653915"/>
          <a:ext cx="6998029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1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4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4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94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60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2343">
                  <a:extLst>
                    <a:ext uri="{9D8B030D-6E8A-4147-A177-3AD203B41FA5}">
                      <a16:colId xmlns:a16="http://schemas.microsoft.com/office/drawing/2014/main" val="2914086870"/>
                    </a:ext>
                  </a:extLst>
                </a:gridCol>
                <a:gridCol w="562345">
                  <a:extLst>
                    <a:ext uri="{9D8B030D-6E8A-4147-A177-3AD203B41FA5}">
                      <a16:colId xmlns:a16="http://schemas.microsoft.com/office/drawing/2014/main" val="1858174444"/>
                    </a:ext>
                  </a:extLst>
                </a:gridCol>
                <a:gridCol w="562345">
                  <a:extLst>
                    <a:ext uri="{9D8B030D-6E8A-4147-A177-3AD203B41FA5}">
                      <a16:colId xmlns:a16="http://schemas.microsoft.com/office/drawing/2014/main" val="2537824008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31600"/>
              </p:ext>
            </p:extLst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30.6.2019 / 30.6.2018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30.6.2019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7364" y="4358242"/>
            <a:ext cx="2391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9DA53C9E-0701-4946-816F-3145481D3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A65D34-8686-4F2E-AD38-902C047B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A0FCC9F3-A23D-4202-9ED2-F262B1D8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8/7/2019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949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Finland Growth of GDP Slowed Down already Last Year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96251427"/>
              </p:ext>
            </p:extLst>
          </p:nvPr>
        </p:nvGraphicFramePr>
        <p:xfrm>
          <a:off x="383718" y="1210929"/>
          <a:ext cx="8386088" cy="343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4" name="Sisällön paikkamerkki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10929"/>
                        <a:ext cx="8386088" cy="343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8/7/2019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2246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9DD49CE-ECC6-4F4D-9E3F-389B9EB1A7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Performance at Industrial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Sligthly</a:t>
            </a:r>
            <a:r>
              <a:rPr lang="fi-FI" dirty="0"/>
              <a:t> </a:t>
            </a:r>
            <a:r>
              <a:rPr lang="fi-FI" dirty="0" err="1"/>
              <a:t>better</a:t>
            </a:r>
            <a:r>
              <a:rPr lang="fi-FI" dirty="0"/>
              <a:t> in Finland </a:t>
            </a:r>
            <a:r>
              <a:rPr lang="fi-FI" dirty="0" err="1"/>
              <a:t>than</a:t>
            </a:r>
            <a:r>
              <a:rPr lang="fi-FI" dirty="0"/>
              <a:t> on </a:t>
            </a:r>
            <a:r>
              <a:rPr lang="fi-FI" dirty="0" err="1"/>
              <a:t>Average</a:t>
            </a:r>
            <a:r>
              <a:rPr lang="fi-FI" dirty="0"/>
              <a:t> in EU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E36D7A-7CF5-4BE3-86C8-7F8E0A2A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B6138D-DD8D-415F-9A85-A56772DA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CCA04D-F989-4D6F-9EF2-3FB1E50F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E561236-FCAA-4FC7-89BB-04751E8422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33BF7058-6E14-44CF-B9AB-4705F72CC3F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7442968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33BF7058-6E14-44CF-B9AB-4705F72CC3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38108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26B61AE-622F-467F-B32C-610304F0A2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Improvement</a:t>
            </a:r>
            <a:r>
              <a:rPr lang="fi-FI" dirty="0"/>
              <a:t> in </a:t>
            </a:r>
            <a:r>
              <a:rPr lang="fi-FI" dirty="0" err="1"/>
              <a:t>Employment</a:t>
            </a:r>
            <a:r>
              <a:rPr lang="fi-FI" dirty="0"/>
              <a:t> </a:t>
            </a:r>
            <a:r>
              <a:rPr lang="fi-FI" dirty="0" err="1"/>
              <a:t>rate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Stagnated</a:t>
            </a:r>
            <a:r>
              <a:rPr lang="fi-FI" dirty="0"/>
              <a:t>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15AC6D7-E9F0-4018-9871-3D6D2CDC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622468-3B88-4985-A12B-10983157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3BE9C0-0916-4F26-AFB1-7D7E1365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3573C5D-610A-4943-85EC-6CA2042A44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446EE11-BFD9-49A3-8864-692477BE836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1932641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9C6BCFC7-C976-4C98-95DE-C9F203B57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83891"/>
              </p:ext>
            </p:extLst>
          </p:nvPr>
        </p:nvGraphicFramePr>
        <p:xfrm>
          <a:off x="899592" y="4308193"/>
          <a:ext cx="7776860" cy="251460"/>
        </p:xfrm>
        <a:graphic>
          <a:graphicData uri="http://schemas.openxmlformats.org/drawingml/2006/table">
            <a:tbl>
              <a:tblPr/>
              <a:tblGrid>
                <a:gridCol w="777686">
                  <a:extLst>
                    <a:ext uri="{9D8B030D-6E8A-4147-A177-3AD203B41FA5}">
                      <a16:colId xmlns:a16="http://schemas.microsoft.com/office/drawing/2014/main" val="1023254746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607986051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421662269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1821460200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1122125605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681829762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1715336168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1794328121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1603472696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379995929"/>
                    </a:ext>
                  </a:extLst>
                </a:gridCol>
              </a:tblGrid>
              <a:tr h="170183"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2010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2011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2012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2013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2014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2015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2016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2017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2018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2019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3117168"/>
                  </a:ext>
                </a:extLst>
              </a:tr>
            </a:tbl>
          </a:graphicData>
        </a:graphic>
      </p:graphicFrame>
      <p:sp>
        <p:nvSpPr>
          <p:cNvPr id="13" name="Tekstiruutu 12">
            <a:extLst>
              <a:ext uri="{FF2B5EF4-FFF2-40B4-BE49-F238E27FC236}">
                <a16:creationId xmlns:a16="http://schemas.microsoft.com/office/drawing/2014/main" id="{F7A4E8D6-B378-4B12-A4A5-FABA423C7582}"/>
              </a:ext>
            </a:extLst>
          </p:cNvPr>
          <p:cNvSpPr txBox="1"/>
          <p:nvPr/>
        </p:nvSpPr>
        <p:spPr>
          <a:xfrm>
            <a:off x="971600" y="1103313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/>
              <a:t>Employment</a:t>
            </a:r>
            <a:r>
              <a:rPr lang="fi-FI" sz="1050" spc="-40" dirty="0"/>
              <a:t> </a:t>
            </a:r>
            <a:r>
              <a:rPr lang="fi-FI" sz="1050" spc="-40" dirty="0" err="1"/>
              <a:t>rate</a:t>
            </a:r>
            <a:r>
              <a:rPr lang="fi-FI" sz="1050" spc="-40" dirty="0"/>
              <a:t>, </a:t>
            </a:r>
            <a:r>
              <a:rPr lang="fi-FI" sz="1050" spc="-40" dirty="0" err="1"/>
              <a:t>trend</a:t>
            </a:r>
            <a:r>
              <a:rPr lang="fi-FI" sz="1050" spc="-40" dirty="0"/>
              <a:t>, %</a:t>
            </a:r>
          </a:p>
        </p:txBody>
      </p:sp>
    </p:spTree>
    <p:extLst>
      <p:ext uri="{BB962C8B-B14F-4D97-AF65-F5344CB8AC3E}">
        <p14:creationId xmlns:p14="http://schemas.microsoft.com/office/powerpoint/2010/main" val="401364455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94BF12F-9A3F-40FF-8DBE-623FE94DC3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Cost</a:t>
            </a:r>
            <a:r>
              <a:rPr lang="fi-FI" dirty="0"/>
              <a:t> </a:t>
            </a:r>
            <a:r>
              <a:rPr lang="fi-FI" dirty="0" err="1"/>
              <a:t>Competitiveness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Improved</a:t>
            </a:r>
            <a:r>
              <a:rPr lang="fi-FI" dirty="0"/>
              <a:t> in Finland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Still </a:t>
            </a:r>
            <a:r>
              <a:rPr lang="fi-FI" dirty="0" err="1"/>
              <a:t>Lagging</a:t>
            </a:r>
            <a:r>
              <a:rPr lang="fi-FI" dirty="0"/>
              <a:t> </a:t>
            </a:r>
            <a:r>
              <a:rPr lang="fi-FI" dirty="0" err="1"/>
              <a:t>Behind</a:t>
            </a:r>
            <a:r>
              <a:rPr lang="fi-FI" dirty="0"/>
              <a:t> </a:t>
            </a:r>
            <a:r>
              <a:rPr lang="fi-FI" dirty="0" err="1"/>
              <a:t>Competitors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795596E-80DB-44B8-92C9-0AC1D2CB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D6A1CD-2AFB-47E8-9C4F-7699552F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4DAEF8-E06D-4046-B465-05762308E4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83BFE05-07A0-42C1-839D-D2B6553A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059582"/>
            <a:ext cx="5921835" cy="4048676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E37DEBA4-8E1B-47A1-B5EA-83B5E03CCFD9}"/>
              </a:ext>
            </a:extLst>
          </p:cNvPr>
          <p:cNvSpPr txBox="1"/>
          <p:nvPr/>
        </p:nvSpPr>
        <p:spPr>
          <a:xfrm>
            <a:off x="1769145" y="1059582"/>
            <a:ext cx="3329548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err="1"/>
              <a:t>Unit</a:t>
            </a:r>
            <a:r>
              <a:rPr lang="fi-FI" sz="1100" spc="-40" dirty="0"/>
              <a:t> labour </a:t>
            </a:r>
            <a:r>
              <a:rPr lang="fi-FI" sz="1100" spc="-40" dirty="0" err="1"/>
              <a:t>costs</a:t>
            </a:r>
            <a:r>
              <a:rPr lang="fi-FI" sz="1100" spc="-40" dirty="0"/>
              <a:t> </a:t>
            </a:r>
            <a:r>
              <a:rPr lang="fi-FI" sz="1100" spc="-40" dirty="0" err="1"/>
              <a:t>adjusted</a:t>
            </a:r>
            <a:r>
              <a:rPr lang="fi-FI" sz="1100" spc="-40" dirty="0"/>
              <a:t> for </a:t>
            </a:r>
            <a:r>
              <a:rPr lang="fi-FI" sz="1100" spc="-40" dirty="0" err="1"/>
              <a:t>the</a:t>
            </a:r>
            <a:r>
              <a:rPr lang="fi-FI" sz="1100" spc="-40" dirty="0"/>
              <a:t> </a:t>
            </a:r>
            <a:r>
              <a:rPr lang="fi-FI" sz="1100" spc="-40" dirty="0" err="1"/>
              <a:t>terms</a:t>
            </a:r>
            <a:r>
              <a:rPr lang="fi-FI" sz="1100" spc="-40" dirty="0"/>
              <a:t> of </a:t>
            </a:r>
            <a:r>
              <a:rPr lang="fi-FI" sz="1100" spc="-40" dirty="0" err="1"/>
              <a:t>trade</a:t>
            </a:r>
            <a:r>
              <a:rPr lang="fi-FI" sz="1100" spc="-40" dirty="0"/>
              <a:t>*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2C9909F-BC96-48A2-8E84-5B9C7C9FDDF8}"/>
              </a:ext>
            </a:extLst>
          </p:cNvPr>
          <p:cNvSpPr txBox="1"/>
          <p:nvPr/>
        </p:nvSpPr>
        <p:spPr>
          <a:xfrm>
            <a:off x="1810927" y="1288081"/>
            <a:ext cx="3329548" cy="22659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00" spc="-40" dirty="0" err="1"/>
              <a:t>Eurobased</a:t>
            </a:r>
            <a:r>
              <a:rPr lang="fi-FI" sz="1000" spc="-40" dirty="0"/>
              <a:t> Index, 2005=100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DFFE70D-2A9C-4396-B6A5-ED88C84B9170}"/>
              </a:ext>
            </a:extLst>
          </p:cNvPr>
          <p:cNvSpPr txBox="1"/>
          <p:nvPr/>
        </p:nvSpPr>
        <p:spPr>
          <a:xfrm>
            <a:off x="1619672" y="4536697"/>
            <a:ext cx="3871120" cy="56514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800" spc="-40" dirty="0"/>
              <a:t>*) Labour </a:t>
            </a:r>
            <a:r>
              <a:rPr lang="fi-FI" sz="800" spc="-40" dirty="0" err="1"/>
              <a:t>compensation</a:t>
            </a:r>
            <a:r>
              <a:rPr lang="fi-FI" sz="800" spc="-40" dirty="0"/>
              <a:t> </a:t>
            </a:r>
            <a:r>
              <a:rPr lang="fi-FI" sz="800" spc="-40" dirty="0" err="1"/>
              <a:t>relative</a:t>
            </a:r>
            <a:r>
              <a:rPr lang="fi-FI" sz="800" spc="-40" dirty="0"/>
              <a:t> to </a:t>
            </a:r>
            <a:r>
              <a:rPr lang="fi-FI" sz="800" spc="-40" dirty="0" err="1"/>
              <a:t>real</a:t>
            </a:r>
            <a:r>
              <a:rPr lang="fi-FI" sz="800" spc="-40" dirty="0"/>
              <a:t> </a:t>
            </a:r>
            <a:r>
              <a:rPr lang="fi-FI" sz="800" spc="-40" dirty="0" err="1"/>
              <a:t>national</a:t>
            </a:r>
            <a:r>
              <a:rPr lang="fi-FI" sz="800" spc="-40" dirty="0"/>
              <a:t> </a:t>
            </a:r>
            <a:r>
              <a:rPr lang="fi-FI" sz="800" spc="-40" dirty="0" err="1"/>
              <a:t>income</a:t>
            </a:r>
            <a:r>
              <a:rPr lang="fi-FI" sz="800" spc="-40" dirty="0"/>
              <a:t>.</a:t>
            </a:r>
          </a:p>
          <a:p>
            <a:r>
              <a:rPr lang="fi-FI" sz="800" spc="-40" dirty="0"/>
              <a:t>**) </a:t>
            </a:r>
            <a:r>
              <a:rPr lang="fi-FI" sz="800" spc="-40" dirty="0" err="1"/>
              <a:t>First</a:t>
            </a:r>
            <a:r>
              <a:rPr lang="fi-FI" sz="800" spc="-40" dirty="0"/>
              <a:t> 12 euro </a:t>
            </a:r>
            <a:r>
              <a:rPr lang="fi-FI" sz="800" spc="-40" dirty="0" err="1"/>
              <a:t>area</a:t>
            </a:r>
            <a:r>
              <a:rPr lang="fi-FI" sz="800" spc="-40" dirty="0"/>
              <a:t> </a:t>
            </a:r>
            <a:r>
              <a:rPr lang="fi-FI" sz="800" spc="-40" dirty="0" err="1"/>
              <a:t>member</a:t>
            </a:r>
            <a:r>
              <a:rPr lang="fi-FI" sz="800" spc="-40" dirty="0"/>
              <a:t> </a:t>
            </a:r>
            <a:r>
              <a:rPr lang="fi-FI" sz="800" spc="-40" dirty="0" err="1"/>
              <a:t>states</a:t>
            </a:r>
            <a:r>
              <a:rPr lang="fi-FI" sz="800" spc="-40" dirty="0"/>
              <a:t>. ***) 14 </a:t>
            </a:r>
            <a:r>
              <a:rPr lang="fi-FI" sz="800" spc="-40" dirty="0" err="1"/>
              <a:t>traditional</a:t>
            </a:r>
            <a:r>
              <a:rPr lang="fi-FI" sz="800" spc="-40" dirty="0"/>
              <a:t> </a:t>
            </a:r>
            <a:r>
              <a:rPr lang="fi-FI" sz="800" spc="-40" dirty="0" err="1"/>
              <a:t>industrial</a:t>
            </a:r>
            <a:r>
              <a:rPr lang="fi-FI" sz="800" spc="-40" dirty="0"/>
              <a:t> </a:t>
            </a:r>
            <a:r>
              <a:rPr lang="fi-FI" sz="800" spc="-40" dirty="0" err="1"/>
              <a:t>countries</a:t>
            </a:r>
            <a:r>
              <a:rPr lang="fi-FI" sz="800" spc="-40" dirty="0"/>
              <a:t>.</a:t>
            </a:r>
          </a:p>
          <a:p>
            <a:r>
              <a:rPr lang="fi-FI" sz="800" spc="-40" dirty="0" err="1"/>
              <a:t>Forecasts</a:t>
            </a:r>
            <a:r>
              <a:rPr lang="fi-FI" sz="800" spc="-40" dirty="0"/>
              <a:t>: Bank of Finland (Finland) and European Commission (</a:t>
            </a:r>
            <a:r>
              <a:rPr lang="fi-FI" sz="800" spc="-40" dirty="0" err="1"/>
              <a:t>other</a:t>
            </a:r>
            <a:r>
              <a:rPr lang="fi-FI" sz="800" spc="-40" dirty="0"/>
              <a:t> </a:t>
            </a:r>
            <a:r>
              <a:rPr lang="fi-FI" sz="800" spc="-40" dirty="0" err="1"/>
              <a:t>countries</a:t>
            </a:r>
            <a:r>
              <a:rPr lang="fi-FI" sz="800" spc="-40" dirty="0"/>
              <a:t>)</a:t>
            </a:r>
          </a:p>
          <a:p>
            <a:r>
              <a:rPr lang="fi-FI" sz="800" spc="-40" dirty="0" err="1"/>
              <a:t>Sources</a:t>
            </a:r>
            <a:r>
              <a:rPr lang="fi-FI" sz="800" spc="-40" dirty="0"/>
              <a:t>: </a:t>
            </a:r>
            <a:r>
              <a:rPr lang="fi-FI" sz="800" spc="-40" dirty="0" err="1"/>
              <a:t>Statistics</a:t>
            </a:r>
            <a:r>
              <a:rPr lang="fi-FI" sz="800" spc="-40" dirty="0"/>
              <a:t> Finland, Bank of Finland and European Commission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55D52BC-8355-4FB9-AB30-0D812FE59BD8}"/>
              </a:ext>
            </a:extLst>
          </p:cNvPr>
          <p:cNvSpPr txBox="1"/>
          <p:nvPr/>
        </p:nvSpPr>
        <p:spPr>
          <a:xfrm>
            <a:off x="2634186" y="4321796"/>
            <a:ext cx="615757" cy="21120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 dirty="0"/>
              <a:t>Finland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B732D2A-A3B8-467D-887F-A5B9B5A856F6}"/>
              </a:ext>
            </a:extLst>
          </p:cNvPr>
          <p:cNvSpPr txBox="1"/>
          <p:nvPr/>
        </p:nvSpPr>
        <p:spPr>
          <a:xfrm>
            <a:off x="3675265" y="4310743"/>
            <a:ext cx="938772" cy="21120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 dirty="0"/>
              <a:t>Euro </a:t>
            </a:r>
            <a:r>
              <a:rPr lang="fi-FI" sz="900" spc="-40" dirty="0" err="1"/>
              <a:t>area</a:t>
            </a:r>
            <a:r>
              <a:rPr lang="fi-FI" sz="900" spc="-40" dirty="0"/>
              <a:t> 12**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DBC9A2FE-3BDB-48FE-BFBF-97D81E55DF74}"/>
              </a:ext>
            </a:extLst>
          </p:cNvPr>
          <p:cNvSpPr txBox="1"/>
          <p:nvPr/>
        </p:nvSpPr>
        <p:spPr>
          <a:xfrm>
            <a:off x="5112376" y="4307265"/>
            <a:ext cx="1392929" cy="21120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 dirty="0"/>
              <a:t>Trading </a:t>
            </a:r>
            <a:r>
              <a:rPr lang="fi-FI" sz="900" spc="-40" dirty="0" err="1"/>
              <a:t>partners</a:t>
            </a:r>
            <a:r>
              <a:rPr lang="fi-FI" sz="900" spc="-40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256262224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Finnish Technology Industry was 79 </a:t>
            </a:r>
            <a:r>
              <a:rPr lang="en-US"/>
              <a:t>billion Euros </a:t>
            </a:r>
            <a:r>
              <a:rPr lang="en-US" dirty="0"/>
              <a:t>in Year 2018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8/7/2019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Seasonally adjusted turnover index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8865109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7850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7" cy="648000"/>
          </a:xfrm>
        </p:spPr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Technology Industry*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2019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13398800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31194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75311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II,2019 / 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II,2019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  <a:p>
            <a:pPr defTabSz="812394"/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2FA1392E-3FEE-4F66-A058-47BEB099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1F03FB-65BA-4E28-8C09-DD30C8DB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8/7/2019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/>
              <a:t>Tender</a:t>
            </a:r>
            <a:r>
              <a:rPr lang="fi-FI" dirty="0"/>
              <a:t> </a:t>
            </a:r>
            <a:r>
              <a:rPr lang="fi-FI" dirty="0" err="1"/>
              <a:t>Requests</a:t>
            </a:r>
            <a:r>
              <a:rPr lang="fi-FI" dirty="0"/>
              <a:t>* </a:t>
            </a:r>
            <a:r>
              <a:rPr lang="fi-FI" dirty="0" err="1"/>
              <a:t>Received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Technology Industry </a:t>
            </a:r>
            <a:r>
              <a:rPr lang="fi-FI" dirty="0" err="1"/>
              <a:t>Companies</a:t>
            </a:r>
            <a:r>
              <a:rPr lang="fi-FI" dirty="0"/>
              <a:t> in Finland </a:t>
            </a:r>
            <a:endParaRPr lang="fi-FI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</a:t>
            </a:r>
            <a:r>
              <a:rPr lang="en-US" dirty="0"/>
              <a:t> the last questionnaire in July 2019.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75176805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813541" y="2463439"/>
          <a:ext cx="7958981" cy="2379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4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8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6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6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8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2160887690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1410474131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992297701"/>
                    </a:ext>
                  </a:extLst>
                </a:gridCol>
              </a:tblGrid>
              <a:tr h="134940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Have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you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experienced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a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notable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increase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or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decrease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for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tenders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recent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weeks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comparison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to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situation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three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months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ago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?”.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Balance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figure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=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companies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receiving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more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-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companies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receiving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less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.</a:t>
            </a:r>
            <a:r>
              <a:rPr lang="fi-FI" sz="800" dirty="0"/>
              <a:t>”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8/7/2019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BD4805AA1368E41B01C16B6F538736D" ma:contentTypeVersion="11" ma:contentTypeDescription="Luo uusi asiakirja." ma:contentTypeScope="" ma:versionID="b44c7bcaee134eea07d57faa34a9784b">
  <xsd:schema xmlns:xsd="http://www.w3.org/2001/XMLSchema" xmlns:xs="http://www.w3.org/2001/XMLSchema" xmlns:p="http://schemas.microsoft.com/office/2006/metadata/properties" xmlns:ns3="10e92901-9b22-4e14-9457-52e326d30caa" xmlns:ns4="6138123f-121c-488a-94e5-f84b83c32a2d" targetNamespace="http://schemas.microsoft.com/office/2006/metadata/properties" ma:root="true" ma:fieldsID="c61753719c5c01d44d67026b6a7fcf13" ns3:_="" ns4:_="">
    <xsd:import namespace="10e92901-9b22-4e14-9457-52e326d30caa"/>
    <xsd:import namespace="6138123f-121c-488a-94e5-f84b83c32a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92901-9b22-4e14-9457-52e326d30c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8123f-121c-488a-94e5-f84b83c32a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ACEDB9-490E-40AE-BADE-4E644A16573D}">
  <ds:schemaRefs>
    <ds:schemaRef ds:uri="http://purl.org/dc/elements/1.1/"/>
    <ds:schemaRef ds:uri="http://schemas.microsoft.com/office/2006/metadata/properties"/>
    <ds:schemaRef ds:uri="http://purl.org/dc/terms/"/>
    <ds:schemaRef ds:uri="6138123f-121c-488a-94e5-f84b83c32a2d"/>
    <ds:schemaRef ds:uri="http://schemas.microsoft.com/office/2006/documentManagement/types"/>
    <ds:schemaRef ds:uri="http://schemas.microsoft.com/office/infopath/2007/PartnerControls"/>
    <ds:schemaRef ds:uri="10e92901-9b22-4e14-9457-52e326d30ca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3BBCEE-0981-4C12-A319-BCBD25AF49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802FEB-95F1-4D3C-906F-1176DF848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e92901-9b22-4e14-9457-52e326d30caa"/>
    <ds:schemaRef ds:uri="6138123f-121c-488a-94e5-f84b83c32a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97</TotalTime>
  <Words>1313</Words>
  <Application>Microsoft Office PowerPoint</Application>
  <PresentationFormat>Näytössä katseltava esitys (16:9)</PresentationFormat>
  <Paragraphs>405</Paragraphs>
  <Slides>20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4</cp:revision>
  <cp:lastPrinted>2016-06-09T07:47:11Z</cp:lastPrinted>
  <dcterms:created xsi:type="dcterms:W3CDTF">2019-08-02T10:13:11Z</dcterms:created>
  <dcterms:modified xsi:type="dcterms:W3CDTF">2019-08-07T06:40:11Z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0x0101005BD4805AA1368E41B01C16B6F538736D</vt:lpwstr>
  </property>
  <property fmtid="{D5CDD505-2E9C-101B-9397-08002B2CF9AE}" pid="28" name="TyoryhmanNimi">
    <vt:lpwstr>Talous ja tilastot</vt:lpwstr>
  </property>
</Properties>
</file>