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947" r:id="rId6"/>
    <p:sldId id="966" r:id="rId7"/>
    <p:sldId id="962" r:id="rId8"/>
    <p:sldId id="964" r:id="rId9"/>
    <p:sldId id="965" r:id="rId10"/>
    <p:sldId id="365" r:id="rId11"/>
    <p:sldId id="458" r:id="rId12"/>
    <p:sldId id="967" r:id="rId13"/>
    <p:sldId id="459" r:id="rId14"/>
    <p:sldId id="390" r:id="rId15"/>
    <p:sldId id="391" r:id="rId16"/>
    <p:sldId id="392" r:id="rId17"/>
    <p:sldId id="393" r:id="rId18"/>
    <p:sldId id="953" r:id="rId19"/>
    <p:sldId id="954" r:id="rId20"/>
    <p:sldId id="394" r:id="rId21"/>
    <p:sldId id="395" r:id="rId22"/>
    <p:sldId id="396" r:id="rId23"/>
    <p:sldId id="397" r:id="rId24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88" d="100"/>
          <a:sy n="88" d="100"/>
        </p:scale>
        <p:origin x="684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d9004aa4-7491-43fa-b04f-4f6e300df2fa" providerId="ADAL" clId="{650E4C2B-E0F9-4C1A-B517-38C8C202AA3C}"/>
    <pc:docChg chg="undo custSel addSld delSld modSld sldOrd">
      <pc:chgData name="Rautaporras Petteri" userId="d9004aa4-7491-43fa-b04f-4f6e300df2fa" providerId="ADAL" clId="{650E4C2B-E0F9-4C1A-B517-38C8C202AA3C}" dt="2020-08-06T05:40:20.809" v="1245" actId="20577"/>
      <pc:docMkLst>
        <pc:docMk/>
      </pc:docMkLst>
      <pc:sldChg chg="addSp delSp modSp">
        <pc:chgData name="Rautaporras Petteri" userId="d9004aa4-7491-43fa-b04f-4f6e300df2fa" providerId="ADAL" clId="{650E4C2B-E0F9-4C1A-B517-38C8C202AA3C}" dt="2020-08-03T09:11:24.539" v="486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650E4C2B-E0F9-4C1A-B517-38C8C202AA3C}" dt="2020-08-03T09:11:24.539" v="486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650E4C2B-E0F9-4C1A-B517-38C8C202AA3C}" dt="2020-08-03T09:06:46.076" v="319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650E4C2B-E0F9-4C1A-B517-38C8C202AA3C}" dt="2020-08-03T09:04:13.688" v="275" actId="478"/>
          <ac:picMkLst>
            <pc:docMk/>
            <pc:sldMk cId="1365136293" sldId="256"/>
            <ac:picMk id="8" creationId="{13F00DE1-BB52-494B-A4A7-CDB86FA17751}"/>
          </ac:picMkLst>
        </pc:picChg>
        <pc:picChg chg="add">
          <ac:chgData name="Rautaporras Petteri" userId="d9004aa4-7491-43fa-b04f-4f6e300df2fa" providerId="ADAL" clId="{650E4C2B-E0F9-4C1A-B517-38C8C202AA3C}" dt="2020-08-03T09:04:14.617" v="276"/>
          <ac:picMkLst>
            <pc:docMk/>
            <pc:sldMk cId="1365136293" sldId="256"/>
            <ac:picMk id="9" creationId="{0782D396-354F-4111-ACF8-6F4B83203F3F}"/>
          </ac:picMkLst>
        </pc:picChg>
      </pc:sldChg>
      <pc:sldChg chg="modSp del">
        <pc:chgData name="Rautaporras Petteri" userId="d9004aa4-7491-43fa-b04f-4f6e300df2fa" providerId="ADAL" clId="{650E4C2B-E0F9-4C1A-B517-38C8C202AA3C}" dt="2020-08-03T19:04:08.015" v="1060" actId="2696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650E4C2B-E0F9-4C1A-B517-38C8C202AA3C}" dt="2020-08-03T07:00:03.445" v="273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9:04:07.934" v="1057" actId="2696"/>
        <pc:sldMkLst>
          <pc:docMk/>
          <pc:sldMk cId="1280707361" sldId="262"/>
        </pc:sldMkLst>
      </pc:sldChg>
      <pc:sldChg chg="modSp del">
        <pc:chgData name="Rautaporras Petteri" userId="d9004aa4-7491-43fa-b04f-4f6e300df2fa" providerId="ADAL" clId="{650E4C2B-E0F9-4C1A-B517-38C8C202AA3C}" dt="2020-08-03T19:01:04.679" v="1015" actId="2696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650E4C2B-E0F9-4C1A-B517-38C8C202AA3C}" dt="2020-08-03T07:08:54.595" v="274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4:39.182" v="1139" actId="790"/>
        <pc:sldMkLst>
          <pc:docMk/>
          <pc:sldMk cId="2587083354" sldId="365"/>
        </pc:sldMkLst>
        <pc:spChg chg="mod">
          <ac:chgData name="Rautaporras Petteri" userId="d9004aa4-7491-43fa-b04f-4f6e300df2fa" providerId="ADAL" clId="{650E4C2B-E0F9-4C1A-B517-38C8C202AA3C}" dt="2020-08-04T07:04:39.182" v="1139" actId="790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d9004aa4-7491-43fa-b04f-4f6e300df2fa" providerId="ADAL" clId="{650E4C2B-E0F9-4C1A-B517-38C8C202AA3C}" dt="2020-08-04T07:04:08.241" v="1138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650E4C2B-E0F9-4C1A-B517-38C8C202AA3C}" dt="2020-08-04T07:08:39.863" v="1162"/>
        <pc:sldMkLst>
          <pc:docMk/>
          <pc:sldMk cId="1987471013" sldId="390"/>
        </pc:sldMkLst>
        <pc:spChg chg="mod">
          <ac:chgData name="Rautaporras Petteri" userId="d9004aa4-7491-43fa-b04f-4f6e300df2fa" providerId="ADAL" clId="{650E4C2B-E0F9-4C1A-B517-38C8C202AA3C}" dt="2020-08-03T19:04:50.801" v="1082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650E4C2B-E0F9-4C1A-B517-38C8C202AA3C}" dt="2020-08-04T07:08:39.863" v="1162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9:37.452" v="1168"/>
        <pc:sldMkLst>
          <pc:docMk/>
          <pc:sldMk cId="3656174783" sldId="391"/>
        </pc:sldMkLst>
        <pc:spChg chg="mod">
          <ac:chgData name="Rautaporras Petteri" userId="d9004aa4-7491-43fa-b04f-4f6e300df2fa" providerId="ADAL" clId="{650E4C2B-E0F9-4C1A-B517-38C8C202AA3C}" dt="2020-08-03T19:05:46.466" v="109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650E4C2B-E0F9-4C1A-B517-38C8C202AA3C}" dt="2020-08-04T07:09:37.452" v="1168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9:30.124" v="1167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0:15.952" v="1172"/>
        <pc:sldMkLst>
          <pc:docMk/>
          <pc:sldMk cId="3669793224" sldId="392"/>
        </pc:sldMkLst>
        <pc:spChg chg="mod">
          <ac:chgData name="Rautaporras Petteri" userId="d9004aa4-7491-43fa-b04f-4f6e300df2fa" providerId="ADAL" clId="{650E4C2B-E0F9-4C1A-B517-38C8C202AA3C}" dt="2020-08-03T19:04:56.322" v="1083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d9004aa4-7491-43fa-b04f-4f6e300df2fa" providerId="ADAL" clId="{650E4C2B-E0F9-4C1A-B517-38C8C202AA3C}" dt="2020-08-04T07:10:15.952" v="1172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1:16.164" v="1178"/>
        <pc:sldMkLst>
          <pc:docMk/>
          <pc:sldMk cId="2654687898" sldId="393"/>
        </pc:sldMkLst>
        <pc:spChg chg="mod">
          <ac:chgData name="Rautaporras Petteri" userId="d9004aa4-7491-43fa-b04f-4f6e300df2fa" providerId="ADAL" clId="{650E4C2B-E0F9-4C1A-B517-38C8C202AA3C}" dt="2020-08-03T19:05:50.651" v="109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650E4C2B-E0F9-4C1A-B517-38C8C202AA3C}" dt="2020-08-04T07:11:16.164" v="117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1:06.278" v="1177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2:44.861" v="1182"/>
        <pc:sldMkLst>
          <pc:docMk/>
          <pc:sldMk cId="313182403" sldId="394"/>
        </pc:sldMkLst>
        <pc:spChg chg="mod">
          <ac:chgData name="Rautaporras Petteri" userId="d9004aa4-7491-43fa-b04f-4f6e300df2fa" providerId="ADAL" clId="{650E4C2B-E0F9-4C1A-B517-38C8C202AA3C}" dt="2020-08-03T19:05:03.327" v="108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650E4C2B-E0F9-4C1A-B517-38C8C202AA3C}" dt="2020-08-04T07:12:44.861" v="118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04.798" v="1191" actId="14100"/>
        <pc:sldMkLst>
          <pc:docMk/>
          <pc:sldMk cId="2811407423" sldId="395"/>
        </pc:sldMkLst>
        <pc:spChg chg="mod">
          <ac:chgData name="Rautaporras Petteri" userId="d9004aa4-7491-43fa-b04f-4f6e300df2fa" providerId="ADAL" clId="{650E4C2B-E0F9-4C1A-B517-38C8C202AA3C}" dt="2020-08-03T19:05:55.918" v="1098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650E4C2B-E0F9-4C1A-B517-38C8C202AA3C}" dt="2020-08-04T07:15:06.596" v="1183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6:04.798" v="1191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44.805" v="1195"/>
        <pc:sldMkLst>
          <pc:docMk/>
          <pc:sldMk cId="1647773486" sldId="396"/>
        </pc:sldMkLst>
        <pc:spChg chg="mod">
          <ac:chgData name="Rautaporras Petteri" userId="d9004aa4-7491-43fa-b04f-4f6e300df2fa" providerId="ADAL" clId="{650E4C2B-E0F9-4C1A-B517-38C8C202AA3C}" dt="2020-08-03T19:05:08.089" v="108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650E4C2B-E0F9-4C1A-B517-38C8C202AA3C}" dt="2020-08-04T07:16:44.805" v="1195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7:30.181" v="1202"/>
        <pc:sldMkLst>
          <pc:docMk/>
          <pc:sldMk cId="2269594941" sldId="397"/>
        </pc:sldMkLst>
        <pc:spChg chg="mod">
          <ac:chgData name="Rautaporras Petteri" userId="d9004aa4-7491-43fa-b04f-4f6e300df2fa" providerId="ADAL" clId="{650E4C2B-E0F9-4C1A-B517-38C8C202AA3C}" dt="2020-08-03T19:05:59.378" v="1099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650E4C2B-E0F9-4C1A-B517-38C8C202AA3C}" dt="2020-08-04T07:17:30.181" v="1202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17:22.714" v="1201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5:25.246" v="1145"/>
        <pc:sldMkLst>
          <pc:docMk/>
          <pc:sldMk cId="3980412811" sldId="458"/>
        </pc:sldMkLst>
        <pc:spChg chg="mod">
          <ac:chgData name="Rautaporras Petteri" userId="d9004aa4-7491-43fa-b04f-4f6e300df2fa" providerId="ADAL" clId="{650E4C2B-E0F9-4C1A-B517-38C8C202AA3C}" dt="2020-08-03T19:04:36.859" v="108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5:25.246" v="1145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7:53.851" v="1158" actId="14100"/>
        <pc:sldMkLst>
          <pc:docMk/>
          <pc:sldMk cId="2397859502" sldId="459"/>
        </pc:sldMkLst>
        <pc:spChg chg="mod">
          <ac:chgData name="Rautaporras Petteri" userId="d9004aa4-7491-43fa-b04f-4f6e300df2fa" providerId="ADAL" clId="{650E4C2B-E0F9-4C1A-B517-38C8C202AA3C}" dt="2020-08-03T19:05:38.788" v="1095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7:17.101" v="1150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7:53.851" v="1158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addSp delSp modSp add ord">
        <pc:chgData name="Rautaporras Petteri" userId="d9004aa4-7491-43fa-b04f-4f6e300df2fa" providerId="ADAL" clId="{650E4C2B-E0F9-4C1A-B517-38C8C202AA3C}" dt="2020-08-06T05:40:20.809" v="1245" actId="20577"/>
        <pc:sldMkLst>
          <pc:docMk/>
          <pc:sldMk cId="2562622245" sldId="947"/>
        </pc:sldMkLst>
        <pc:spChg chg="mod">
          <ac:chgData name="Rautaporras Petteri" userId="d9004aa4-7491-43fa-b04f-4f6e300df2fa" providerId="ADAL" clId="{650E4C2B-E0F9-4C1A-B517-38C8C202AA3C}" dt="2020-08-03T06:59:36.382" v="268"/>
          <ac:spMkLst>
            <pc:docMk/>
            <pc:sldMk cId="2562622245" sldId="947"/>
            <ac:spMk id="2" creationId="{694BF12F-9A3F-40FF-8DBE-623FE94DC3BE}"/>
          </ac:spMkLst>
        </pc:spChg>
        <pc:spChg chg="mod">
          <ac:chgData name="Rautaporras Petteri" userId="d9004aa4-7491-43fa-b04f-4f6e300df2fa" providerId="ADAL" clId="{650E4C2B-E0F9-4C1A-B517-38C8C202AA3C}" dt="2020-08-03T06:55:47.224" v="232" actId="1076"/>
          <ac:spMkLst>
            <pc:docMk/>
            <pc:sldMk cId="2562622245" sldId="947"/>
            <ac:spMk id="9" creationId="{E37DEBA4-8E1B-47A1-B5EA-83B5E03CCFD9}"/>
          </ac:spMkLst>
        </pc:spChg>
        <pc:spChg chg="mod ord">
          <ac:chgData name="Rautaporras Petteri" userId="d9004aa4-7491-43fa-b04f-4f6e300df2fa" providerId="ADAL" clId="{650E4C2B-E0F9-4C1A-B517-38C8C202AA3C}" dt="2020-08-03T06:53:26.603" v="143" actId="1076"/>
          <ac:spMkLst>
            <pc:docMk/>
            <pc:sldMk cId="2562622245" sldId="947"/>
            <ac:spMk id="10" creationId="{F2C9909F-BC96-48A2-8E84-5B9C7C9FDDF8}"/>
          </ac:spMkLst>
        </pc:spChg>
        <pc:spChg chg="mod">
          <ac:chgData name="Rautaporras Petteri" userId="d9004aa4-7491-43fa-b04f-4f6e300df2fa" providerId="ADAL" clId="{650E4C2B-E0F9-4C1A-B517-38C8C202AA3C}" dt="2020-08-06T05:40:20.809" v="1245" actId="20577"/>
          <ac:spMkLst>
            <pc:docMk/>
            <pc:sldMk cId="2562622245" sldId="947"/>
            <ac:spMk id="11" creationId="{EDFFE70D-2A9C-4396-B6A5-ED88C84B9170}"/>
          </ac:spMkLst>
        </pc:spChg>
        <pc:spChg chg="del">
          <ac:chgData name="Rautaporras Petteri" userId="d9004aa4-7491-43fa-b04f-4f6e300df2fa" providerId="ADAL" clId="{650E4C2B-E0F9-4C1A-B517-38C8C202AA3C}" dt="2020-08-03T06:52:44.545" v="127" actId="478"/>
          <ac:spMkLst>
            <pc:docMk/>
            <pc:sldMk cId="2562622245" sldId="947"/>
            <ac:spMk id="12" creationId="{155D52BC-8355-4FB9-AB30-0D812FE59BD8}"/>
          </ac:spMkLst>
        </pc:spChg>
        <pc:spChg chg="del">
          <ac:chgData name="Rautaporras Petteri" userId="d9004aa4-7491-43fa-b04f-4f6e300df2fa" providerId="ADAL" clId="{650E4C2B-E0F9-4C1A-B517-38C8C202AA3C}" dt="2020-08-03T06:52:45.718" v="128" actId="478"/>
          <ac:spMkLst>
            <pc:docMk/>
            <pc:sldMk cId="2562622245" sldId="947"/>
            <ac:spMk id="13" creationId="{FB732D2A-A3B8-467D-887F-A5B9B5A856F6}"/>
          </ac:spMkLst>
        </pc:spChg>
        <pc:spChg chg="add mod">
          <ac:chgData name="Rautaporras Petteri" userId="d9004aa4-7491-43fa-b04f-4f6e300df2fa" providerId="ADAL" clId="{650E4C2B-E0F9-4C1A-B517-38C8C202AA3C}" dt="2020-08-04T06:58:27.762" v="1116" actId="20577"/>
          <ac:spMkLst>
            <pc:docMk/>
            <pc:sldMk cId="2562622245" sldId="947"/>
            <ac:spMk id="14" creationId="{F12D9D15-008A-42B3-81CD-6D5A175B6780}"/>
          </ac:spMkLst>
        </pc:spChg>
        <pc:spChg chg="del">
          <ac:chgData name="Rautaporras Petteri" userId="d9004aa4-7491-43fa-b04f-4f6e300df2fa" providerId="ADAL" clId="{650E4C2B-E0F9-4C1A-B517-38C8C202AA3C}" dt="2020-08-03T06:52:47.219" v="129" actId="478"/>
          <ac:spMkLst>
            <pc:docMk/>
            <pc:sldMk cId="2562622245" sldId="947"/>
            <ac:spMk id="15" creationId="{DBC9A2FE-3BDB-48FE-BFBF-97D81E55DF74}"/>
          </ac:spMkLst>
        </pc:spChg>
        <pc:spChg chg="add mod">
          <ac:chgData name="Rautaporras Petteri" userId="d9004aa4-7491-43fa-b04f-4f6e300df2fa" providerId="ADAL" clId="{650E4C2B-E0F9-4C1A-B517-38C8C202AA3C}" dt="2020-08-03T06:56:27.596" v="254" actId="20577"/>
          <ac:spMkLst>
            <pc:docMk/>
            <pc:sldMk cId="2562622245" sldId="947"/>
            <ac:spMk id="16" creationId="{790C4B98-3C48-4EB0-8A18-B206714C5480}"/>
          </ac:spMkLst>
        </pc:spChg>
        <pc:picChg chg="add mod">
          <ac:chgData name="Rautaporras Petteri" userId="d9004aa4-7491-43fa-b04f-4f6e300df2fa" providerId="ADAL" clId="{650E4C2B-E0F9-4C1A-B517-38C8C202AA3C}" dt="2020-08-03T06:52:52.679" v="130" actId="1076"/>
          <ac:picMkLst>
            <pc:docMk/>
            <pc:sldMk cId="2562622245" sldId="947"/>
            <ac:picMk id="5" creationId="{95895B1C-6C9C-4AC1-B9F1-D189C3E4AB24}"/>
          </ac:picMkLst>
        </pc:picChg>
        <pc:picChg chg="del">
          <ac:chgData name="Rautaporras Petteri" userId="d9004aa4-7491-43fa-b04f-4f6e300df2fa" providerId="ADAL" clId="{650E4C2B-E0F9-4C1A-B517-38C8C202AA3C}" dt="2020-08-03T06:52:32.286" v="123" actId="478"/>
          <ac:picMkLst>
            <pc:docMk/>
            <pc:sldMk cId="2562622245" sldId="947"/>
            <ac:picMk id="8" creationId="{F83BFE05-07A0-42C1-839D-D2B6553AD0DE}"/>
          </ac:picMkLst>
        </pc:picChg>
      </pc:sldChg>
      <pc:sldChg chg="modSp">
        <pc:chgData name="Rautaporras Petteri" userId="d9004aa4-7491-43fa-b04f-4f6e300df2fa" providerId="ADAL" clId="{650E4C2B-E0F9-4C1A-B517-38C8C202AA3C}" dt="2020-08-03T07:00:01.580" v="270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650E4C2B-E0F9-4C1A-B517-38C8C202AA3C}" dt="2020-08-03T07:00:01.580" v="27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650E4C2B-E0F9-4C1A-B517-38C8C202AA3C}" dt="2020-08-03T07:00:01.943" v="271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650E4C2B-E0F9-4C1A-B517-38C8C202AA3C}" dt="2020-08-03T07:00:01.943" v="27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d9004aa4-7491-43fa-b04f-4f6e300df2fa" providerId="ADAL" clId="{650E4C2B-E0F9-4C1A-B517-38C8C202AA3C}" dt="2020-08-03T09:11:34.328" v="487"/>
        <pc:sldMkLst>
          <pc:docMk/>
          <pc:sldMk cId="1256159947" sldId="955"/>
        </pc:sldMkLst>
        <pc:spChg chg="mod">
          <ac:chgData name="Rautaporras Petteri" userId="d9004aa4-7491-43fa-b04f-4f6e300df2fa" providerId="ADAL" clId="{650E4C2B-E0F9-4C1A-B517-38C8C202AA3C}" dt="2020-08-03T09:11:34.328" v="487"/>
          <ac:spMkLst>
            <pc:docMk/>
            <pc:sldMk cId="1256159947" sldId="955"/>
            <ac:spMk id="2" creationId="{F9CA583E-2143-412E-B423-CA2B7C213F9D}"/>
          </ac:spMkLst>
        </pc:spChg>
        <pc:spChg chg="del">
          <ac:chgData name="Rautaporras Petteri" userId="d9004aa4-7491-43fa-b04f-4f6e300df2fa" providerId="ADAL" clId="{650E4C2B-E0F9-4C1A-B517-38C8C202AA3C}" dt="2020-08-03T09:07:26.692" v="358" actId="478"/>
          <ac:spMkLst>
            <pc:docMk/>
            <pc:sldMk cId="1256159947" sldId="955"/>
            <ac:spMk id="7" creationId="{4AB94732-1D41-48E9-BAB5-0EBF8908C6D9}"/>
          </ac:spMkLst>
        </pc:spChg>
        <pc:spChg chg="add del mod">
          <ac:chgData name="Rautaporras Petteri" userId="d9004aa4-7491-43fa-b04f-4f6e300df2fa" providerId="ADAL" clId="{650E4C2B-E0F9-4C1A-B517-38C8C202AA3C}" dt="2020-08-03T09:07:28.882" v="359" actId="478"/>
          <ac:spMkLst>
            <pc:docMk/>
            <pc:sldMk cId="1256159947" sldId="955"/>
            <ac:spMk id="8" creationId="{B4C624A9-DF65-4D97-81D1-8143CA989A1B}"/>
          </ac:spMkLst>
        </pc:spChg>
        <pc:spChg chg="mod">
          <ac:chgData name="Rautaporras Petteri" userId="d9004aa4-7491-43fa-b04f-4f6e300df2fa" providerId="ADAL" clId="{650E4C2B-E0F9-4C1A-B517-38C8C202AA3C}" dt="2020-08-03T09:08:54.038" v="390" actId="20577"/>
          <ac:spMkLst>
            <pc:docMk/>
            <pc:sldMk cId="1256159947" sldId="955"/>
            <ac:spMk id="10" creationId="{87D6A1E3-75A9-4390-8D88-972EFCCDB78C}"/>
          </ac:spMkLst>
        </pc:spChg>
      </pc:sldChg>
      <pc:sldChg chg="del">
        <pc:chgData name="Rautaporras Petteri" userId="d9004aa4-7491-43fa-b04f-4f6e300df2fa" providerId="ADAL" clId="{650E4C2B-E0F9-4C1A-B517-38C8C202AA3C}" dt="2020-08-03T19:04:07.968" v="1059" actId="2696"/>
        <pc:sldMkLst>
          <pc:docMk/>
          <pc:sldMk cId="100192168" sldId="958"/>
        </pc:sldMkLst>
      </pc:sldChg>
      <pc:sldChg chg="modSp del">
        <pc:chgData name="Rautaporras Petteri" userId="d9004aa4-7491-43fa-b04f-4f6e300df2fa" providerId="ADAL" clId="{650E4C2B-E0F9-4C1A-B517-38C8C202AA3C}" dt="2020-08-03T19:04:07.968" v="1058" actId="2696"/>
        <pc:sldMkLst>
          <pc:docMk/>
          <pc:sldMk cId="592452422" sldId="960"/>
        </pc:sldMkLst>
        <pc:graphicFrameChg chg="mod">
          <ac:chgData name="Rautaporras Petteri" userId="d9004aa4-7491-43fa-b04f-4f6e300df2fa" providerId="ADAL" clId="{650E4C2B-E0F9-4C1A-B517-38C8C202AA3C}" dt="2020-08-03T07:00:03.014" v="272"/>
          <ac:graphicFrameMkLst>
            <pc:docMk/>
            <pc:sldMk cId="592452422" sldId="960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8:35:03.093" v="489" actId="2696"/>
        <pc:sldMkLst>
          <pc:docMk/>
          <pc:sldMk cId="461441882" sldId="961"/>
        </pc:sldMkLst>
      </pc:sldChg>
      <pc:sldChg chg="modSp mod">
        <pc:chgData name="Rautaporras Petteri" userId="d9004aa4-7491-43fa-b04f-4f6e300df2fa" providerId="ADAL" clId="{650E4C2B-E0F9-4C1A-B517-38C8C202AA3C}" dt="2020-08-04T07:01:14.897" v="1118" actId="20577"/>
        <pc:sldMkLst>
          <pc:docMk/>
          <pc:sldMk cId="3066166687" sldId="962"/>
        </pc:sldMkLst>
        <pc:spChg chg="mod">
          <ac:chgData name="Rautaporras Petteri" userId="d9004aa4-7491-43fa-b04f-4f6e300df2fa" providerId="ADAL" clId="{650E4C2B-E0F9-4C1A-B517-38C8C202AA3C}" dt="2020-08-03T18:48:09.089" v="751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650E4C2B-E0F9-4C1A-B517-38C8C202AA3C}" dt="2020-08-04T07:01:14.897" v="1118" actId="20577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650E4C2B-E0F9-4C1A-B517-38C8C202AA3C}" dt="2020-08-03T18:48:31.928" v="752" actId="2696"/>
        <pc:sldMkLst>
          <pc:docMk/>
          <pc:sldMk cId="2996439684" sldId="963"/>
        </pc:sldMkLst>
      </pc:sldChg>
      <pc:sldChg chg="modSp mod">
        <pc:chgData name="Rautaporras Petteri" userId="d9004aa4-7491-43fa-b04f-4f6e300df2fa" providerId="ADAL" clId="{650E4C2B-E0F9-4C1A-B517-38C8C202AA3C}" dt="2020-08-04T07:02:25.372" v="1130" actId="27918"/>
        <pc:sldMkLst>
          <pc:docMk/>
          <pc:sldMk cId="3809836425" sldId="964"/>
        </pc:sldMkLst>
        <pc:spChg chg="mod">
          <ac:chgData name="Rautaporras Petteri" userId="d9004aa4-7491-43fa-b04f-4f6e300df2fa" providerId="ADAL" clId="{650E4C2B-E0F9-4C1A-B517-38C8C202AA3C}" dt="2020-08-04T07:01:44.898" v="1123" actId="20577"/>
          <ac:spMkLst>
            <pc:docMk/>
            <pc:sldMk cId="3809836425" sldId="964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55:18.717" v="855" actId="20577"/>
          <ac:spMkLst>
            <pc:docMk/>
            <pc:sldMk cId="3809836425" sldId="964"/>
            <ac:spMk id="7" creationId="{AC0BAA4F-D797-4011-AA46-63C0FBA69B47}"/>
          </ac:spMkLst>
        </pc:spChg>
        <pc:graphicFrameChg chg="mod">
          <ac:chgData name="Rautaporras Petteri" userId="d9004aa4-7491-43fa-b04f-4f6e300df2fa" providerId="ADAL" clId="{650E4C2B-E0F9-4C1A-B517-38C8C202AA3C}" dt="2020-08-03T18:55:08.352" v="853" actId="207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3T19:00:23.214" v="997" actId="20577"/>
        <pc:sldMkLst>
          <pc:docMk/>
          <pc:sldMk cId="1993325228" sldId="965"/>
        </pc:sldMkLst>
        <pc:spChg chg="mod">
          <ac:chgData name="Rautaporras Petteri" userId="d9004aa4-7491-43fa-b04f-4f6e300df2fa" providerId="ADAL" clId="{650E4C2B-E0F9-4C1A-B517-38C8C202AA3C}" dt="2020-08-03T18:58:03.711" v="984" actId="20577"/>
          <ac:spMkLst>
            <pc:docMk/>
            <pc:sldMk cId="1993325228" sldId="965"/>
            <ac:spMk id="2" creationId="{4CB399CC-F39D-4FC2-880C-CBFCAD203420}"/>
          </ac:spMkLst>
        </pc:spChg>
        <pc:spChg chg="mod">
          <ac:chgData name="Rautaporras Petteri" userId="d9004aa4-7491-43fa-b04f-4f6e300df2fa" providerId="ADAL" clId="{650E4C2B-E0F9-4C1A-B517-38C8C202AA3C}" dt="2020-08-03T19:00:23.214" v="997" actId="20577"/>
          <ac:spMkLst>
            <pc:docMk/>
            <pc:sldMk cId="1993325228" sldId="965"/>
            <ac:spMk id="7" creationId="{3D9D5707-A9F8-4045-AE53-726A6F9120A0}"/>
          </ac:spMkLst>
        </pc:spChg>
        <pc:graphicFrameChg chg="mod">
          <ac:chgData name="Rautaporras Petteri" userId="d9004aa4-7491-43fa-b04f-4f6e300df2fa" providerId="ADAL" clId="{650E4C2B-E0F9-4C1A-B517-38C8C202AA3C}" dt="2020-08-03T19:00:15.577" v="995" actId="207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0:19.042" v="1117" actId="20577"/>
        <pc:sldMkLst>
          <pc:docMk/>
          <pc:sldMk cId="1978437171" sldId="966"/>
        </pc:sldMkLst>
        <pc:spChg chg="mod">
          <ac:chgData name="Rautaporras Petteri" userId="d9004aa4-7491-43fa-b04f-4f6e300df2fa" providerId="ADAL" clId="{650E4C2B-E0F9-4C1A-B517-38C8C202AA3C}" dt="2020-08-04T07:00:19.042" v="1117" actId="20577"/>
          <ac:spMkLst>
            <pc:docMk/>
            <pc:sldMk cId="1978437171" sldId="966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44:48.924" v="679" actId="20577"/>
          <ac:spMkLst>
            <pc:docMk/>
            <pc:sldMk cId="1978437171" sldId="966"/>
            <ac:spMk id="7" creationId="{AC0BAA4F-D797-4011-AA46-63C0FBA69B47}"/>
          </ac:spMkLst>
        </pc:spChg>
        <pc:spChg chg="mod">
          <ac:chgData name="Rautaporras Petteri" userId="d9004aa4-7491-43fa-b04f-4f6e300df2fa" providerId="ADAL" clId="{650E4C2B-E0F9-4C1A-B517-38C8C202AA3C}" dt="2020-08-03T18:44:19.783" v="673" actId="20577"/>
          <ac:spMkLst>
            <pc:docMk/>
            <pc:sldMk cId="1978437171" sldId="966"/>
            <ac:spMk id="9" creationId="{B951442B-DB0E-44AE-8347-0CE350BA1572}"/>
          </ac:spMkLst>
        </pc:spChg>
        <pc:graphicFrameChg chg="mod">
          <ac:chgData name="Rautaporras Petteri" userId="d9004aa4-7491-43fa-b04f-4f6e300df2fa" providerId="ADAL" clId="{650E4C2B-E0F9-4C1A-B517-38C8C202AA3C}" dt="2020-08-03T18:40:38.007" v="505" actId="207"/>
          <ac:graphicFrameMkLst>
            <pc:docMk/>
            <pc:sldMk cId="1978437171" sldId="966"/>
            <ac:graphicFrameMk id="8" creationId="{3436162D-A2D4-43DF-ACAA-E1B3C60ED8FF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6:54.201" v="1149" actId="27918"/>
        <pc:sldMkLst>
          <pc:docMk/>
          <pc:sldMk cId="1507876297" sldId="967"/>
        </pc:sldMkLst>
        <pc:spChg chg="mod">
          <ac:chgData name="Rautaporras Petteri" userId="d9004aa4-7491-43fa-b04f-4f6e300df2fa" providerId="ADAL" clId="{650E4C2B-E0F9-4C1A-B517-38C8C202AA3C}" dt="2020-08-03T19:02:01.860" v="1056" actId="20577"/>
          <ac:spMkLst>
            <pc:docMk/>
            <pc:sldMk cId="1507876297" sldId="967"/>
            <ac:spMk id="2" creationId="{DD90FC4D-C1AB-48F7-A136-1C97BCF78BAA}"/>
          </ac:spMkLst>
        </pc:spChg>
      </pc:sldChg>
    </pc:docChg>
  </pc:docChgLst>
  <pc:docChgLst>
    <pc:chgData name="Rautaporras Petteri" userId="81ae4bc9-51ec-4b09-af2d-f08f9486593f" providerId="ADAL" clId="{CF24A251-1B23-4BDB-9676-CF0AB4083930}"/>
    <pc:docChg chg="custSel addSld modSld">
      <pc:chgData name="Rautaporras Petteri" userId="81ae4bc9-51ec-4b09-af2d-f08f9486593f" providerId="ADAL" clId="{CF24A251-1B23-4BDB-9676-CF0AB4083930}" dt="2019-10-22T06:54:55.376" v="1062" actId="1076"/>
      <pc:docMkLst>
        <pc:docMk/>
      </pc:docMkLst>
      <pc:sldChg chg="modSp">
        <pc:chgData name="Rautaporras Petteri" userId="81ae4bc9-51ec-4b09-af2d-f08f9486593f" providerId="ADAL" clId="{CF24A251-1B23-4BDB-9676-CF0AB4083930}" dt="2019-10-20T11:15:18.667" v="591" actId="20577"/>
        <pc:sldMkLst>
          <pc:docMk/>
          <pc:sldMk cId="1365136293" sldId="256"/>
        </pc:sldMkLst>
        <pc:spChg chg="mod">
          <ac:chgData name="Rautaporras Petteri" userId="81ae4bc9-51ec-4b09-af2d-f08f9486593f" providerId="ADAL" clId="{CF24A251-1B23-4BDB-9676-CF0AB4083930}" dt="2019-10-20T11:15:18.667" v="591" actId="20577"/>
          <ac:spMkLst>
            <pc:docMk/>
            <pc:sldMk cId="1365136293" sldId="256"/>
            <ac:spMk id="2" creationId="{F9CA583E-2143-412E-B423-CA2B7C213F9D}"/>
          </ac:spMkLst>
        </pc:spChg>
      </pc:sldChg>
      <pc:sldChg chg="modSp add">
        <pc:chgData name="Rautaporras Petteri" userId="81ae4bc9-51ec-4b09-af2d-f08f9486593f" providerId="ADAL" clId="{CF24A251-1B23-4BDB-9676-CF0AB4083930}" dt="2019-10-20T11:07:50.49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CF24A251-1B23-4BDB-9676-CF0AB4083930}" dt="2019-10-20T11:07:50.49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0T11:07:15.920" v="35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8.898" v="924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CF24A251-1B23-4BDB-9676-CF0AB4083930}" dt="2019-10-21T07:52:38.898" v="924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29:45.184" v="937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CF24A251-1B23-4BDB-9676-CF0AB4083930}" dt="2019-10-21T07:50:08.107" v="910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1T07:49:56.164" v="899" actId="207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24A251-1B23-4BDB-9676-CF0AB4083930}" dt="2019-10-21T07:49:46.873" v="898" actId="20577"/>
          <ac:graphicFrameMkLst>
            <pc:docMk/>
            <pc:sldMk cId="2587083354" sldId="365"/>
            <ac:graphicFrameMk id="9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2:28.822" v="1004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CF24A251-1B23-4BDB-9676-CF0AB4083930}" dt="2019-10-22T06:32:00.308" v="97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CF24A251-1B23-4BDB-9676-CF0AB4083930}" dt="2019-10-22T06:41:52.664" v="999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3:16.967" v="1009" actId="27918"/>
        <pc:sldMkLst>
          <pc:docMk/>
          <pc:sldMk cId="3656174783" sldId="391"/>
        </pc:sldMkLst>
        <pc:spChg chg="mod">
          <ac:chgData name="Rautaporras Petteri" userId="81ae4bc9-51ec-4b09-af2d-f08f9486593f" providerId="ADAL" clId="{CF24A251-1B23-4BDB-9676-CF0AB4083930}" dt="2019-10-22T06:32:48.656" v="984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CF24A251-1B23-4BDB-9676-CF0AB4083930}" dt="2019-10-22T06:42:47.113" v="1005"/>
          <ac:graphicFrameMkLst>
            <pc:docMk/>
            <pc:sldMk cId="3656174783" sldId="391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4:45.785" v="1032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CF24A251-1B23-4BDB-9676-CF0AB4083930}" dt="2019-10-22T06:32:08.078" v="981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CF24A251-1B23-4BDB-9676-CF0AB4083930}" dt="2019-10-22T06:43:52.655" v="1013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6:52.479" v="1039" actId="27918"/>
        <pc:sldMkLst>
          <pc:docMk/>
          <pc:sldMk cId="2654687898" sldId="393"/>
        </pc:sldMkLst>
        <pc:spChg chg="mod">
          <ac:chgData name="Rautaporras Petteri" userId="81ae4bc9-51ec-4b09-af2d-f08f9486593f" providerId="ADAL" clId="{CF24A251-1B23-4BDB-9676-CF0AB4083930}" dt="2019-10-22T06:32:54.416" v="98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CF24A251-1B23-4BDB-9676-CF0AB4083930}" dt="2019-10-22T06:45:16.129" v="1033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8:48.609" v="1047"/>
        <pc:sldMkLst>
          <pc:docMk/>
          <pc:sldMk cId="313182403" sldId="394"/>
        </pc:sldMkLst>
        <pc:spChg chg="mod">
          <ac:chgData name="Rautaporras Petteri" userId="81ae4bc9-51ec-4b09-af2d-f08f9486593f" providerId="ADAL" clId="{CF24A251-1B23-4BDB-9676-CF0AB4083930}" dt="2019-10-22T06:32:22.723" v="982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CF24A251-1B23-4BDB-9676-CF0AB4083930}" dt="2019-10-22T06:48:48.609" v="104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9:41.050" v="1052"/>
        <pc:sldMkLst>
          <pc:docMk/>
          <pc:sldMk cId="2811407423" sldId="395"/>
        </pc:sldMkLst>
        <pc:spChg chg="mod">
          <ac:chgData name="Rautaporras Petteri" userId="81ae4bc9-51ec-4b09-af2d-f08f9486593f" providerId="ADAL" clId="{CF24A251-1B23-4BDB-9676-CF0AB4083930}" dt="2019-10-22T06:32:59.979" v="986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CF24A251-1B23-4BDB-9676-CF0AB4083930}" dt="2019-10-22T06:49:41.050" v="1052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0:32.861" v="1056"/>
        <pc:sldMkLst>
          <pc:docMk/>
          <pc:sldMk cId="1647773486" sldId="396"/>
        </pc:sldMkLst>
        <pc:spChg chg="mod">
          <ac:chgData name="Rautaporras Petteri" userId="81ae4bc9-51ec-4b09-af2d-f08f9486593f" providerId="ADAL" clId="{CF24A251-1B23-4BDB-9676-CF0AB4083930}" dt="2019-10-22T06:32:30.801" v="983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CF24A251-1B23-4BDB-9676-CF0AB4083930}" dt="2019-10-22T06:50:32.861" v="1056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1:26.891" v="1061" actId="27918"/>
        <pc:sldMkLst>
          <pc:docMk/>
          <pc:sldMk cId="2269594941" sldId="397"/>
        </pc:sldMkLst>
        <pc:spChg chg="mod">
          <ac:chgData name="Rautaporras Petteri" userId="81ae4bc9-51ec-4b09-af2d-f08f9486593f" providerId="ADAL" clId="{CF24A251-1B23-4BDB-9676-CF0AB4083930}" dt="2019-10-22T06:33:04.719" v="98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CF24A251-1B23-4BDB-9676-CF0AB4083930}" dt="2019-10-22T06:50:49.520" v="1057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31:41.817" v="977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CF24A251-1B23-4BDB-9676-CF0AB4083930}" dt="2019-10-22T06:31:41.817" v="97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25:49.328" v="92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4:55.376" v="1062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CF24A251-1B23-4BDB-9676-CF0AB4083930}" dt="2019-10-22T06:31:19.705" v="951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CF24A251-1B23-4BDB-9676-CF0AB4083930}" dt="2019-10-22T06:54:55.376" v="1062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30:54.451" v="938"/>
          <ac:graphicFrameMkLst>
            <pc:docMk/>
            <pc:sldMk cId="2397859502" sldId="459"/>
            <ac:graphicFrameMk id="11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7.184" v="921"/>
        <pc:sldMkLst>
          <pc:docMk/>
          <pc:sldMk cId="2957701112" sldId="944"/>
        </pc:sldMkLst>
        <pc:spChg chg="mod">
          <ac:chgData name="Rautaporras Petteri" userId="81ae4bc9-51ec-4b09-af2d-f08f9486593f" providerId="ADAL" clId="{CF24A251-1B23-4BDB-9676-CF0AB4083930}" dt="2019-10-20T11:15:04.027" v="587" actId="20577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CF24A251-1B23-4BDB-9676-CF0AB4083930}" dt="2019-10-21T07:52:37.184" v="921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0T11:02:55.747" v="213" actId="1076"/>
        <pc:sldMkLst>
          <pc:docMk/>
          <pc:sldMk cId="3963046339" sldId="945"/>
        </pc:sldMkLst>
        <pc:spChg chg="mod">
          <ac:chgData name="Rautaporras Petteri" userId="81ae4bc9-51ec-4b09-af2d-f08f9486593f" providerId="ADAL" clId="{CF24A251-1B23-4BDB-9676-CF0AB4083930}" dt="2019-10-20T11:02:52.395" v="212" actId="20577"/>
          <ac:spMkLst>
            <pc:docMk/>
            <pc:sldMk cId="3963046339" sldId="945"/>
            <ac:spMk id="2" creationId="{BA85F5BE-1CB4-4B13-A873-042D055D1207}"/>
          </ac:spMkLst>
        </pc:spChg>
        <pc:spChg chg="del">
          <ac:chgData name="Rautaporras Petteri" userId="81ae4bc9-51ec-4b09-af2d-f08f9486593f" providerId="ADAL" clId="{CF24A251-1B23-4BDB-9676-CF0AB4083930}" dt="2019-10-20T11:02:25.053" v="134" actId="478"/>
          <ac:spMkLst>
            <pc:docMk/>
            <pc:sldMk cId="3963046339" sldId="945"/>
            <ac:spMk id="6" creationId="{C8BB769B-77D2-4740-9B87-055CBFF6DE43}"/>
          </ac:spMkLst>
        </pc:spChg>
        <pc:picChg chg="add mod">
          <ac:chgData name="Rautaporras Petteri" userId="81ae4bc9-51ec-4b09-af2d-f08f9486593f" providerId="ADAL" clId="{CF24A251-1B23-4BDB-9676-CF0AB4083930}" dt="2019-10-20T11:02:55.747" v="213" actId="1076"/>
          <ac:picMkLst>
            <pc:docMk/>
            <pc:sldMk cId="3963046339" sldId="945"/>
            <ac:picMk id="8" creationId="{81414948-C03C-47FF-878B-E2F3F9CA4437}"/>
          </ac:picMkLst>
        </pc:picChg>
      </pc:sldChg>
      <pc:sldChg chg="addSp delSp modSp add">
        <pc:chgData name="Rautaporras Petteri" userId="81ae4bc9-51ec-4b09-af2d-f08f9486593f" providerId="ADAL" clId="{CF24A251-1B23-4BDB-9676-CF0AB4083930}" dt="2019-10-21T07:52:37.645" v="922"/>
        <pc:sldMkLst>
          <pc:docMk/>
          <pc:sldMk cId="3202789425" sldId="946"/>
        </pc:sldMkLst>
        <pc:spChg chg="mod">
          <ac:chgData name="Rautaporras Petteri" userId="81ae4bc9-51ec-4b09-af2d-f08f9486593f" providerId="ADAL" clId="{CF24A251-1B23-4BDB-9676-CF0AB4083930}" dt="2019-10-20T11:05:52.638" v="355" actId="20577"/>
          <ac:spMkLst>
            <pc:docMk/>
            <pc:sldMk cId="3202789425" sldId="946"/>
            <ac:spMk id="2" creationId="{9E2E1EA8-9FF7-4B95-B0BE-29B955F02F85}"/>
          </ac:spMkLst>
        </pc:spChg>
        <pc:spChg chg="del">
          <ac:chgData name="Rautaporras Petteri" userId="81ae4bc9-51ec-4b09-af2d-f08f9486593f" providerId="ADAL" clId="{CF24A251-1B23-4BDB-9676-CF0AB4083930}" dt="2019-10-20T11:03:24.052" v="215"/>
          <ac:spMkLst>
            <pc:docMk/>
            <pc:sldMk cId="3202789425" sldId="946"/>
            <ac:spMk id="6" creationId="{485CB0B9-FCA9-4B70-9567-5F3848234668}"/>
          </ac:spMkLst>
        </pc:spChg>
        <pc:spChg chg="mod">
          <ac:chgData name="Rautaporras Petteri" userId="81ae4bc9-51ec-4b09-af2d-f08f9486593f" providerId="ADAL" clId="{CF24A251-1B23-4BDB-9676-CF0AB4083930}" dt="2019-10-20T11:13:02.731" v="503" actId="20577"/>
          <ac:spMkLst>
            <pc:docMk/>
            <pc:sldMk cId="3202789425" sldId="946"/>
            <ac:spMk id="7" creationId="{5CF49AE6-F2D0-4CE9-B308-CFF3814ED2D1}"/>
          </ac:spMkLst>
        </pc:spChg>
        <pc:spChg chg="add mod">
          <ac:chgData name="Rautaporras Petteri" userId="81ae4bc9-51ec-4b09-af2d-f08f9486593f" providerId="ADAL" clId="{CF24A251-1B23-4BDB-9676-CF0AB4083930}" dt="2019-10-20T11:08:17.339" v="379" actId="20577"/>
          <ac:spMkLst>
            <pc:docMk/>
            <pc:sldMk cId="3202789425" sldId="946"/>
            <ac:spMk id="9" creationId="{C7906502-8B94-4CD9-BF32-FC900A298CBB}"/>
          </ac:spMkLst>
        </pc:spChg>
        <pc:spChg chg="add mod">
          <ac:chgData name="Rautaporras Petteri" userId="81ae4bc9-51ec-4b09-af2d-f08f9486593f" providerId="ADAL" clId="{CF24A251-1B23-4BDB-9676-CF0AB4083930}" dt="2019-10-20T11:08:58.914" v="381" actId="1076"/>
          <ac:spMkLst>
            <pc:docMk/>
            <pc:sldMk cId="3202789425" sldId="946"/>
            <ac:spMk id="10" creationId="{2E39E1A3-F958-4E28-A101-F9B46EA0B09F}"/>
          </ac:spMkLst>
        </pc:spChg>
        <pc:spChg chg="add mod">
          <ac:chgData name="Rautaporras Petteri" userId="81ae4bc9-51ec-4b09-af2d-f08f9486593f" providerId="ADAL" clId="{CF24A251-1B23-4BDB-9676-CF0AB4083930}" dt="2019-10-20T11:09:52.075" v="454" actId="20577"/>
          <ac:spMkLst>
            <pc:docMk/>
            <pc:sldMk cId="3202789425" sldId="946"/>
            <ac:spMk id="11" creationId="{2EF8389C-B47A-4B6C-97A9-D692A025DCB6}"/>
          </ac:spMkLst>
        </pc:spChg>
        <pc:graphicFrameChg chg="add mod">
          <ac:chgData name="Rautaporras Petteri" userId="81ae4bc9-51ec-4b09-af2d-f08f9486593f" providerId="ADAL" clId="{CF24A251-1B23-4BDB-9676-CF0AB4083930}" dt="2019-10-21T07:52:37.645" v="922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1T07:52:37.977" v="923"/>
        <pc:sldMkLst>
          <pc:docMk/>
          <pc:sldMk cId="4155502722" sldId="947"/>
        </pc:sldMkLst>
        <pc:spChg chg="mod">
          <ac:chgData name="Rautaporras Petteri" userId="81ae4bc9-51ec-4b09-af2d-f08f9486593f" providerId="ADAL" clId="{CF24A251-1B23-4BDB-9676-CF0AB4083930}" dt="2019-10-20T11:20:55.035" v="774" actId="20577"/>
          <ac:spMkLst>
            <pc:docMk/>
            <pc:sldMk cId="4155502722" sldId="947"/>
            <ac:spMk id="2" creationId="{6246BF4A-D3CF-4F46-ACCA-E9013CA36D65}"/>
          </ac:spMkLst>
        </pc:spChg>
        <pc:spChg chg="del">
          <ac:chgData name="Rautaporras Petteri" userId="81ae4bc9-51ec-4b09-af2d-f08f9486593f" providerId="ADAL" clId="{CF24A251-1B23-4BDB-9676-CF0AB4083930}" dt="2019-10-20T11:15:50.979" v="593"/>
          <ac:spMkLst>
            <pc:docMk/>
            <pc:sldMk cId="4155502722" sldId="947"/>
            <ac:spMk id="6" creationId="{4A33DA01-49A0-4D58-AAE9-F8915472A72A}"/>
          </ac:spMkLst>
        </pc:spChg>
        <pc:spChg chg="mod">
          <ac:chgData name="Rautaporras Petteri" userId="81ae4bc9-51ec-4b09-af2d-f08f9486593f" providerId="ADAL" clId="{CF24A251-1B23-4BDB-9676-CF0AB4083930}" dt="2019-10-20T11:18:03.451" v="653" actId="20577"/>
          <ac:spMkLst>
            <pc:docMk/>
            <pc:sldMk cId="4155502722" sldId="947"/>
            <ac:spMk id="7" creationId="{B1A9A1D0-76CC-4242-9F3C-6EE5FB75CC4D}"/>
          </ac:spMkLst>
        </pc:spChg>
        <pc:graphicFrameChg chg="add mod">
          <ac:chgData name="Rautaporras Petteri" userId="81ae4bc9-51ec-4b09-af2d-f08f9486593f" providerId="ADAL" clId="{CF24A251-1B23-4BDB-9676-CF0AB4083930}" dt="2019-10-21T07:52:37.977" v="923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addSp modSp add">
        <pc:chgData name="Rautaporras Petteri" userId="81ae4bc9-51ec-4b09-af2d-f08f9486593f" providerId="ADAL" clId="{CF24A251-1B23-4BDB-9676-CF0AB4083930}" dt="2019-10-20T11:23:08.342" v="863" actId="1076"/>
        <pc:sldMkLst>
          <pc:docMk/>
          <pc:sldMk cId="2562622245" sldId="948"/>
        </pc:sldMkLst>
        <pc:spChg chg="add mod">
          <ac:chgData name="Rautaporras Petteri" userId="81ae4bc9-51ec-4b09-af2d-f08f9486593f" providerId="ADAL" clId="{CF24A251-1B23-4BDB-9676-CF0AB4083930}" dt="2019-10-20T11:23:08.342" v="863" actId="1076"/>
          <ac:spMkLst>
            <pc:docMk/>
            <pc:sldMk cId="2562622245" sldId="948"/>
            <ac:spMk id="5" creationId="{1C7E53C0-2B00-4FCF-9CCA-97730FD2C8DF}"/>
          </ac:spMkLst>
        </pc:spChg>
      </pc:sldChg>
      <pc:sldChg chg="modSp add">
        <pc:chgData name="Rautaporras Petteri" userId="81ae4bc9-51ec-4b09-af2d-f08f9486593f" providerId="ADAL" clId="{CF24A251-1B23-4BDB-9676-CF0AB4083930}" dt="2019-10-21T07:52:39.221" v="925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CF24A251-1B23-4BDB-9676-CF0AB4083930}" dt="2019-10-21T07:52:39.221" v="925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9.772" v="926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CF24A251-1B23-4BDB-9676-CF0AB4083930}" dt="2019-10-21T07:52:39.772" v="926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</pc:docChg>
  </pc:docChgLst>
  <pc:docChgLst>
    <pc:chgData name="Rautaporras Petteri" userId="81ae4bc9-51ec-4b09-af2d-f08f9486593f" providerId="ADAL" clId="{78CE50E0-3236-4066-A0A8-AE72A90A97C5}"/>
    <pc:docChg chg="undo redo custSel addSld delSld modSld sldOrd">
      <pc:chgData name="Rautaporras Petteri" userId="81ae4bc9-51ec-4b09-af2d-f08f9486593f" providerId="ADAL" clId="{78CE50E0-3236-4066-A0A8-AE72A90A97C5}" dt="2020-04-27T17:40:46.665" v="1276" actId="20577"/>
      <pc:docMkLst>
        <pc:docMk/>
      </pc:docMkLst>
      <pc:sldChg chg="addSp delSp modSp">
        <pc:chgData name="Rautaporras Petteri" userId="81ae4bc9-51ec-4b09-af2d-f08f9486593f" providerId="ADAL" clId="{78CE50E0-3236-4066-A0A8-AE72A90A97C5}" dt="2020-04-26T18:12:31.778" v="471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8CE50E0-3236-4066-A0A8-AE72A90A97C5}" dt="2020-04-26T18:12:16.354" v="468" actId="20577"/>
          <ac:spMkLst>
            <pc:docMk/>
            <pc:sldMk cId="1365136293" sldId="256"/>
            <ac:spMk id="2" creationId="{F9CA583E-2143-412E-B423-CA2B7C213F9D}"/>
          </ac:spMkLst>
        </pc:spChg>
        <pc:picChg chg="add mod">
          <ac:chgData name="Rautaporras Petteri" userId="81ae4bc9-51ec-4b09-af2d-f08f9486593f" providerId="ADAL" clId="{78CE50E0-3236-4066-A0A8-AE72A90A97C5}" dt="2020-04-26T18:12:31.778" v="471" actId="1076"/>
          <ac:picMkLst>
            <pc:docMk/>
            <pc:sldMk cId="1365136293" sldId="256"/>
            <ac:picMk id="8" creationId="{13F00DE1-BB52-494B-A4A7-CDB86FA17751}"/>
          </ac:picMkLst>
        </pc:picChg>
        <pc:picChg chg="del">
          <ac:chgData name="Rautaporras Petteri" userId="81ae4bc9-51ec-4b09-af2d-f08f9486593f" providerId="ADAL" clId="{78CE50E0-3236-4066-A0A8-AE72A90A97C5}" dt="2020-04-26T18:12:20.868" v="469" actId="478"/>
          <ac:picMkLst>
            <pc:docMk/>
            <pc:sldMk cId="1365136293" sldId="256"/>
            <ac:picMk id="9" creationId="{7D83512C-3C57-4B39-A778-8DF4E97E47C5}"/>
          </ac:picMkLst>
        </pc:picChg>
      </pc:sldChg>
      <pc:sldChg chg="del">
        <pc:chgData name="Rautaporras Petteri" userId="81ae4bc9-51ec-4b09-af2d-f08f9486593f" providerId="ADAL" clId="{78CE50E0-3236-4066-A0A8-AE72A90A97C5}" dt="2020-04-26T18:10:30.489" v="379" actId="2696"/>
        <pc:sldMkLst>
          <pc:docMk/>
          <pc:sldMk cId="3270858534" sldId="257"/>
        </pc:sldMkLst>
      </pc:sldChg>
      <pc:sldChg chg="modSp add">
        <pc:chgData name="Rautaporras Petteri" userId="81ae4bc9-51ec-4b09-af2d-f08f9486593f" providerId="ADAL" clId="{78CE50E0-3236-4066-A0A8-AE72A90A97C5}" dt="2020-04-26T18:01:06.513" v="373" actId="20577"/>
        <pc:sldMkLst>
          <pc:docMk/>
          <pc:sldMk cId="161080645" sldId="258"/>
        </pc:sldMkLst>
        <pc:spChg chg="mod">
          <ac:chgData name="Rautaporras Petteri" userId="81ae4bc9-51ec-4b09-af2d-f08f9486593f" providerId="ADAL" clId="{78CE50E0-3236-4066-A0A8-AE72A90A97C5}" dt="2020-04-26T18:01:06.513" v="373" actId="20577"/>
          <ac:spMkLst>
            <pc:docMk/>
            <pc:sldMk cId="161080645" sldId="258"/>
            <ac:spMk id="7" creationId="{00000000-0000-0000-0000-000000000000}"/>
          </ac:spMkLst>
        </pc:spChg>
      </pc:sldChg>
      <pc:sldChg chg="modSp add del">
        <pc:chgData name="Rautaporras Petteri" userId="81ae4bc9-51ec-4b09-af2d-f08f9486593f" providerId="ADAL" clId="{78CE50E0-3236-4066-A0A8-AE72A90A97C5}" dt="2020-04-26T18:00:51.707" v="362" actId="2696"/>
        <pc:sldMkLst>
          <pc:docMk/>
          <pc:sldMk cId="74242067" sldId="259"/>
        </pc:sldMkLst>
        <pc:spChg chg="mod">
          <ac:chgData name="Rautaporras Petteri" userId="81ae4bc9-51ec-4b09-af2d-f08f9486593f" providerId="ADAL" clId="{78CE50E0-3236-4066-A0A8-AE72A90A97C5}" dt="2020-04-26T17:58:30.444" v="359" actId="20577"/>
          <ac:spMkLst>
            <pc:docMk/>
            <pc:sldMk cId="74242067" sldId="259"/>
            <ac:spMk id="2" creationId="{00000000-0000-0000-0000-000000000000}"/>
          </ac:spMkLst>
        </pc:spChg>
      </pc:sldChg>
      <pc:sldChg chg="add">
        <pc:chgData name="Rautaporras Petteri" userId="81ae4bc9-51ec-4b09-af2d-f08f9486593f" providerId="ADAL" clId="{78CE50E0-3236-4066-A0A8-AE72A90A97C5}" dt="2020-04-26T17:58:50.616" v="360"/>
        <pc:sldMkLst>
          <pc:docMk/>
          <pc:sldMk cId="1280707361" sldId="262"/>
        </pc:sldMkLst>
      </pc:sldChg>
      <pc:sldChg chg="modSp">
        <pc:chgData name="Rautaporras Petteri" userId="81ae4bc9-51ec-4b09-af2d-f08f9486593f" providerId="ADAL" clId="{78CE50E0-3236-4066-A0A8-AE72A90A97C5}" dt="2020-04-26T18:25:15.533" v="548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8CE50E0-3236-4066-A0A8-AE72A90A97C5}" dt="2020-04-26T18:25:15.533" v="548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17:06.753" v="134" actId="14100"/>
        <pc:sldMkLst>
          <pc:docMk/>
          <pc:sldMk cId="2587083354" sldId="365"/>
        </pc:sldMkLst>
        <pc:spChg chg="mod">
          <ac:chgData name="Rautaporras Petteri" userId="81ae4bc9-51ec-4b09-af2d-f08f9486593f" providerId="ADAL" clId="{78CE50E0-3236-4066-A0A8-AE72A90A97C5}" dt="2020-04-26T17:14:26.565" v="115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 mod modGraphic">
          <ac:chgData name="Rautaporras Petteri" userId="81ae4bc9-51ec-4b09-af2d-f08f9486593f" providerId="ADAL" clId="{78CE50E0-3236-4066-A0A8-AE72A90A97C5}" dt="2020-04-26T17:16:56.853" v="131" actId="478"/>
          <ac:graphicFrameMkLst>
            <pc:docMk/>
            <pc:sldMk cId="2587083354" sldId="365"/>
            <ac:graphicFrameMk id="9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7:06.753" v="134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30:33.623" v="169" actId="14100"/>
        <pc:sldMkLst>
          <pc:docMk/>
          <pc:sldMk cId="1987471013" sldId="390"/>
        </pc:sldMkLst>
        <pc:spChg chg="mod">
          <ac:chgData name="Rautaporras Petteri" userId="81ae4bc9-51ec-4b09-af2d-f08f9486593f" providerId="ADAL" clId="{78CE50E0-3236-4066-A0A8-AE72A90A97C5}" dt="2020-04-26T17:06:54.813" v="56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8CE50E0-3236-4066-A0A8-AE72A90A97C5}" dt="2020-04-26T17:30:09.383" v="155" actId="14100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30:33.623" v="169" actId="14100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8:05.921" v="13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5:03.969" v="186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8CE50E0-3236-4066-A0A8-AE72A90A97C5}" dt="2020-04-26T17:07:48.359" v="71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8CE50E0-3236-4066-A0A8-AE72A90A97C5}" dt="2020-04-26T17:34:58.264" v="185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1:43.278" v="17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4:46.569" v="180" actId="478"/>
          <ac:graphicFrameMkLst>
            <pc:docMk/>
            <pc:sldMk cId="3656174783" sldId="391"/>
            <ac:graphicFrameMk id="14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35:03.969" v="186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8:30.868" v="207"/>
        <pc:sldMkLst>
          <pc:docMk/>
          <pc:sldMk cId="3669793224" sldId="392"/>
        </pc:sldMkLst>
        <pc:spChg chg="mod">
          <ac:chgData name="Rautaporras Petteri" userId="81ae4bc9-51ec-4b09-af2d-f08f9486593f" providerId="ADAL" clId="{78CE50E0-3236-4066-A0A8-AE72A90A97C5}" dt="2020-04-26T17:06:58.294" v="5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8CE50E0-3236-4066-A0A8-AE72A90A97C5}" dt="2020-04-26T17:38:30.868" v="20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8:02.648" v="198" actId="478"/>
          <ac:graphicFrameMkLst>
            <pc:docMk/>
            <pc:sldMk cId="3669793224" sldId="392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38:09.188" v="199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7:13.304" v="19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0:30.430" v="226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78CE50E0-3236-4066-A0A8-AE72A90A97C5}" dt="2020-04-26T17:07:58.975" v="72"/>
          <ac:spMkLst>
            <pc:docMk/>
            <pc:sldMk cId="2654687898" sldId="393"/>
            <ac:spMk id="13" creationId="{B2A103DC-790C-44DC-A642-6A65DF40D92A}"/>
          </ac:spMkLst>
        </pc:spChg>
        <pc:graphicFrameChg chg="del modGraphic">
          <ac:chgData name="Rautaporras Petteri" userId="81ae4bc9-51ec-4b09-af2d-f08f9486593f" providerId="ADAL" clId="{78CE50E0-3236-4066-A0A8-AE72A90A97C5}" dt="2020-04-26T17:40:04.650" v="218" actId="478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0:26.060" v="225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9:06.538" v="20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40:30.430" v="226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6:31.312" v="261" actId="14100"/>
        <pc:sldMkLst>
          <pc:docMk/>
          <pc:sldMk cId="313182403" sldId="394"/>
        </pc:sldMkLst>
        <pc:spChg chg="mod">
          <ac:chgData name="Rautaporras Petteri" userId="81ae4bc9-51ec-4b09-af2d-f08f9486593f" providerId="ADAL" clId="{78CE50E0-3236-4066-A0A8-AE72A90A97C5}" dt="2020-04-26T17:07:03.753" v="58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8CE50E0-3236-4066-A0A8-AE72A90A97C5}" dt="2020-04-26T17:46:28.634" v="260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6:13.484" v="255" actId="478"/>
          <ac:graphicFrameMkLst>
            <pc:docMk/>
            <pc:sldMk cId="313182403" sldId="394"/>
            <ac:graphicFrameMk id="13" creationId="{00000000-0000-0000-0000-000000000000}"/>
          </ac:graphicFrameMkLst>
        </pc:graphicFrameChg>
        <pc:graphicFrameChg chg="add modGraphic">
          <ac:chgData name="Rautaporras Petteri" userId="81ae4bc9-51ec-4b09-af2d-f08f9486593f" providerId="ADAL" clId="{78CE50E0-3236-4066-A0A8-AE72A90A97C5}" dt="2020-04-26T17:46:31.312" v="261" actId="14100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4:32.129" v="2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8:10.967" v="281"/>
        <pc:sldMkLst>
          <pc:docMk/>
          <pc:sldMk cId="2811407423" sldId="395"/>
        </pc:sldMkLst>
        <pc:spChg chg="mod">
          <ac:chgData name="Rautaporras Petteri" userId="81ae4bc9-51ec-4b09-af2d-f08f9486593f" providerId="ADAL" clId="{78CE50E0-3236-4066-A0A8-AE72A90A97C5}" dt="2020-04-26T17:08:03.515" v="7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78CE50E0-3236-4066-A0A8-AE72A90A97C5}" dt="2020-04-26T17:48:10.967" v="281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7:38.046" v="271" actId="478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6:58.714" v="264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7:43.087" v="272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9:21.313" v="294"/>
        <pc:sldMkLst>
          <pc:docMk/>
          <pc:sldMk cId="1647773486" sldId="396"/>
        </pc:sldMkLst>
        <pc:spChg chg="mod">
          <ac:chgData name="Rautaporras Petteri" userId="81ae4bc9-51ec-4b09-af2d-f08f9486593f" providerId="ADAL" clId="{78CE50E0-3236-4066-A0A8-AE72A90A97C5}" dt="2020-04-26T17:07:07.253" v="59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8CE50E0-3236-4066-A0A8-AE72A90A97C5}" dt="2020-04-26T17:49:21.313" v="294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9:04.367" v="290" actId="478"/>
          <ac:graphicFrameMkLst>
            <pc:docMk/>
            <pc:sldMk cId="1647773486" sldId="396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9:11.117" v="291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8:26.282" v="28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51:29.964" v="307"/>
        <pc:sldMkLst>
          <pc:docMk/>
          <pc:sldMk cId="2269594941" sldId="397"/>
        </pc:sldMkLst>
        <pc:spChg chg="mod">
          <ac:chgData name="Rautaporras Petteri" userId="81ae4bc9-51ec-4b09-af2d-f08f9486593f" providerId="ADAL" clId="{78CE50E0-3236-4066-A0A8-AE72A90A97C5}" dt="2020-04-26T17:08:11.806" v="75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78CE50E0-3236-4066-A0A8-AE72A90A97C5}" dt="2020-04-26T17:51:29.964" v="307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50:45.709" v="303" actId="478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9:42.082" v="295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50:51.089" v="304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06:46.683" v="55" actId="14100"/>
        <pc:sldMkLst>
          <pc:docMk/>
          <pc:sldMk cId="3980412811" sldId="458"/>
        </pc:sldMkLst>
        <pc:spChg chg="mod">
          <ac:chgData name="Rautaporras Petteri" userId="81ae4bc9-51ec-4b09-af2d-f08f9486593f" providerId="ADAL" clId="{78CE50E0-3236-4066-A0A8-AE72A90A97C5}" dt="2020-04-26T17:06:46.683" v="55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00:35.851" v="1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00:38.133" v="15" actId="14100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05:53.645" v="2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7:17:53.436" v="135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78CE50E0-3236-4066-A0A8-AE72A90A97C5}" dt="2020-04-26T17:09:10.574" v="83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78CE50E0-3236-4066-A0A8-AE72A90A97C5}" dt="2020-04-26T17:17:53.436" v="135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13:14.810" v="99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11:15.128" v="85" actId="478"/>
          <ac:graphicFrameMkLst>
            <pc:docMk/>
            <pc:sldMk cId="2397859502" sldId="459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0:55.458" v="84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3:23.600" v="102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 del">
        <pc:chgData name="Rautaporras Petteri" userId="81ae4bc9-51ec-4b09-af2d-f08f9486593f" providerId="ADAL" clId="{78CE50E0-3236-4066-A0A8-AE72A90A97C5}" dt="2020-04-26T18:10:52.543" v="382" actId="2696"/>
        <pc:sldMkLst>
          <pc:docMk/>
          <pc:sldMk cId="2957701112" sldId="944"/>
        </pc:sldMkLst>
        <pc:graphicFrameChg chg="mod">
          <ac:chgData name="Rautaporras Petteri" userId="81ae4bc9-51ec-4b09-af2d-f08f9486593f" providerId="ADAL" clId="{78CE50E0-3236-4066-A0A8-AE72A90A97C5}" dt="2020-04-26T17:46:44.351" v="263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8CE50E0-3236-4066-A0A8-AE72A90A97C5}" dt="2020-04-26T18:10:30.520" v="381" actId="2696"/>
        <pc:sldMkLst>
          <pc:docMk/>
          <pc:sldMk cId="2562622245" sldId="948"/>
        </pc:sldMkLst>
      </pc:sldChg>
      <pc:sldChg chg="modSp">
        <pc:chgData name="Rautaporras Petteri" userId="81ae4bc9-51ec-4b09-af2d-f08f9486593f" providerId="ADAL" clId="{78CE50E0-3236-4066-A0A8-AE72A90A97C5}" dt="2020-04-26T17:52:59.104" v="349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8CE50E0-3236-4066-A0A8-AE72A90A97C5}" dt="2020-04-26T17:52:59.104" v="349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8CE50E0-3236-4066-A0A8-AE72A90A97C5}" dt="2020-04-26T17:43:10.622" v="241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8CE50E0-3236-4066-A0A8-AE72A90A97C5}" dt="2020-04-26T17:43:10.622" v="24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81ae4bc9-51ec-4b09-af2d-f08f9486593f" providerId="ADAL" clId="{78CE50E0-3236-4066-A0A8-AE72A90A97C5}" dt="2020-04-26T18:58:53.253" v="1268" actId="1076"/>
        <pc:sldMkLst>
          <pc:docMk/>
          <pc:sldMk cId="1256159947" sldId="955"/>
        </pc:sldMkLst>
        <pc:spChg chg="mod">
          <ac:chgData name="Rautaporras Petteri" userId="81ae4bc9-51ec-4b09-af2d-f08f9486593f" providerId="ADAL" clId="{78CE50E0-3236-4066-A0A8-AE72A90A97C5}" dt="2020-04-26T18:16:23.342" v="50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8CE50E0-3236-4066-A0A8-AE72A90A97C5}" dt="2020-04-26T18:16:01.883" v="505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81ae4bc9-51ec-4b09-af2d-f08f9486593f" providerId="ADAL" clId="{78CE50E0-3236-4066-A0A8-AE72A90A97C5}" dt="2020-04-26T18:15:06.362" v="487" actId="1076"/>
          <ac:spMkLst>
            <pc:docMk/>
            <pc:sldMk cId="1256159947" sldId="955"/>
            <ac:spMk id="11" creationId="{751707D6-59BC-42D9-B701-44737EBEE807}"/>
          </ac:spMkLst>
        </pc:spChg>
        <pc:spChg chg="add mod">
          <ac:chgData name="Rautaporras Petteri" userId="81ae4bc9-51ec-4b09-af2d-f08f9486593f" providerId="ADAL" clId="{78CE50E0-3236-4066-A0A8-AE72A90A97C5}" dt="2020-04-26T18:58:53.253" v="1268" actId="1076"/>
          <ac:spMkLst>
            <pc:docMk/>
            <pc:sldMk cId="1256159947" sldId="955"/>
            <ac:spMk id="13" creationId="{EC915C5D-83F0-4CB0-A2DA-EF34B8909014}"/>
          </ac:spMkLst>
        </pc:spChg>
        <pc:picChg chg="del">
          <ac:chgData name="Rautaporras Petteri" userId="81ae4bc9-51ec-4b09-af2d-f08f9486593f" providerId="ADAL" clId="{78CE50E0-3236-4066-A0A8-AE72A90A97C5}" dt="2020-04-26T18:14:47.981" v="475" actId="478"/>
          <ac:picMkLst>
            <pc:docMk/>
            <pc:sldMk cId="1256159947" sldId="955"/>
            <ac:picMk id="9" creationId="{7D83512C-3C57-4B39-A778-8DF4E97E47C5}"/>
          </ac:picMkLst>
        </pc:picChg>
        <pc:picChg chg="add mod">
          <ac:chgData name="Rautaporras Petteri" userId="81ae4bc9-51ec-4b09-af2d-f08f9486593f" providerId="ADAL" clId="{78CE50E0-3236-4066-A0A8-AE72A90A97C5}" dt="2020-04-26T18:14:54.991" v="479" actId="1076"/>
          <ac:picMkLst>
            <pc:docMk/>
            <pc:sldMk cId="1256159947" sldId="955"/>
            <ac:picMk id="12" creationId="{9CC8F432-5448-402B-9C1D-4E7F818B196C}"/>
          </ac:picMkLst>
        </pc:picChg>
        <pc:cxnChg chg="add mod">
          <ac:chgData name="Rautaporras Petteri" userId="81ae4bc9-51ec-4b09-af2d-f08f9486593f" providerId="ADAL" clId="{78CE50E0-3236-4066-A0A8-AE72A90A97C5}" dt="2020-04-26T18:15:22.132" v="491" actId="14100"/>
          <ac:cxnSpMkLst>
            <pc:docMk/>
            <pc:sldMk cId="1256159947" sldId="955"/>
            <ac:cxnSpMk id="14" creationId="{7A396141-002C-4778-9843-F709AE8E883A}"/>
          </ac:cxnSpMkLst>
        </pc:cxnChg>
        <pc:cxnChg chg="add mod">
          <ac:chgData name="Rautaporras Petteri" userId="81ae4bc9-51ec-4b09-af2d-f08f9486593f" providerId="ADAL" clId="{78CE50E0-3236-4066-A0A8-AE72A90A97C5}" dt="2020-04-26T18:15:44.022" v="493" actId="1076"/>
          <ac:cxnSpMkLst>
            <pc:docMk/>
            <pc:sldMk cId="1256159947" sldId="955"/>
            <ac:cxnSpMk id="15" creationId="{99ABB5AA-2A3A-42EB-BA6C-48C874562384}"/>
          </ac:cxnSpMkLst>
        </pc:cxnChg>
      </pc:sldChg>
      <pc:sldChg chg="del">
        <pc:chgData name="Rautaporras Petteri" userId="81ae4bc9-51ec-4b09-af2d-f08f9486593f" providerId="ADAL" clId="{78CE50E0-3236-4066-A0A8-AE72A90A97C5}" dt="2020-04-26T18:10:30.371" v="377" actId="2696"/>
        <pc:sldMkLst>
          <pc:docMk/>
          <pc:sldMk cId="1009542843" sldId="956"/>
        </pc:sldMkLst>
      </pc:sldChg>
      <pc:sldChg chg="del">
        <pc:chgData name="Rautaporras Petteri" userId="81ae4bc9-51ec-4b09-af2d-f08f9486593f" providerId="ADAL" clId="{78CE50E0-3236-4066-A0A8-AE72A90A97C5}" dt="2020-04-26T18:10:30.459" v="378" actId="2696"/>
        <pc:sldMkLst>
          <pc:docMk/>
          <pc:sldMk cId="3905555725" sldId="957"/>
        </pc:sldMkLst>
      </pc:sldChg>
      <pc:sldChg chg="modSp mod ord">
        <pc:chgData name="Rautaporras Petteri" userId="81ae4bc9-51ec-4b09-af2d-f08f9486593f" providerId="ADAL" clId="{78CE50E0-3236-4066-A0A8-AE72A90A97C5}" dt="2020-04-26T17:52:50.944" v="348" actId="20577"/>
        <pc:sldMkLst>
          <pc:docMk/>
          <pc:sldMk cId="100192168" sldId="958"/>
        </pc:sldMkLst>
        <pc:spChg chg="mod">
          <ac:chgData name="Rautaporras Petteri" userId="81ae4bc9-51ec-4b09-af2d-f08f9486593f" providerId="ADAL" clId="{78CE50E0-3236-4066-A0A8-AE72A90A97C5}" dt="2020-04-26T17:52:50.944" v="348" actId="20577"/>
          <ac:spMkLst>
            <pc:docMk/>
            <pc:sldMk cId="100192168" sldId="958"/>
            <ac:spMk id="2" creationId="{DD90FC4D-C1AB-48F7-A136-1C97BCF78BAA}"/>
          </ac:spMkLst>
        </pc:spChg>
      </pc:sldChg>
      <pc:sldChg chg="del">
        <pc:chgData name="Rautaporras Petteri" userId="81ae4bc9-51ec-4b09-af2d-f08f9486593f" providerId="ADAL" clId="{78CE50E0-3236-4066-A0A8-AE72A90A97C5}" dt="2020-04-26T18:10:30.510" v="380" actId="2696"/>
        <pc:sldMkLst>
          <pc:docMk/>
          <pc:sldMk cId="495871679" sldId="959"/>
        </pc:sldMkLst>
      </pc:sldChg>
      <pc:sldChg chg="add">
        <pc:chgData name="Rautaporras Petteri" userId="81ae4bc9-51ec-4b09-af2d-f08f9486593f" providerId="ADAL" clId="{78CE50E0-3236-4066-A0A8-AE72A90A97C5}" dt="2020-04-26T17:57:33.194" v="350"/>
        <pc:sldMkLst>
          <pc:docMk/>
          <pc:sldMk cId="592452422" sldId="960"/>
        </pc:sldMkLst>
      </pc:sldChg>
      <pc:sldChg chg="addSp delSp modSp add mod">
        <pc:chgData name="Rautaporras Petteri" userId="81ae4bc9-51ec-4b09-af2d-f08f9486593f" providerId="ADAL" clId="{78CE50E0-3236-4066-A0A8-AE72A90A97C5}" dt="2020-04-27T17:40:46.665" v="1276" actId="20577"/>
        <pc:sldMkLst>
          <pc:docMk/>
          <pc:sldMk cId="461441882" sldId="961"/>
        </pc:sldMkLst>
        <pc:spChg chg="mod">
          <ac:chgData name="Rautaporras Petteri" userId="81ae4bc9-51ec-4b09-af2d-f08f9486593f" providerId="ADAL" clId="{78CE50E0-3236-4066-A0A8-AE72A90A97C5}" dt="2020-04-27T17:40:46.665" v="1276" actId="20577"/>
          <ac:spMkLst>
            <pc:docMk/>
            <pc:sldMk cId="461441882" sldId="961"/>
            <ac:spMk id="2" creationId="{E33DCEB0-802E-429F-9329-DE986316F479}"/>
          </ac:spMkLst>
        </pc:spChg>
        <pc:spChg chg="del">
          <ac:chgData name="Rautaporras Petteri" userId="81ae4bc9-51ec-4b09-af2d-f08f9486593f" providerId="ADAL" clId="{78CE50E0-3236-4066-A0A8-AE72A90A97C5}" dt="2020-04-26T18:16:48.787" v="509" actId="1957"/>
          <ac:spMkLst>
            <pc:docMk/>
            <pc:sldMk cId="461441882" sldId="961"/>
            <ac:spMk id="6" creationId="{5ADAA046-B15F-4872-803D-A97228827127}"/>
          </ac:spMkLst>
        </pc:spChg>
        <pc:spChg chg="mod">
          <ac:chgData name="Rautaporras Petteri" userId="81ae4bc9-51ec-4b09-af2d-f08f9486593f" providerId="ADAL" clId="{78CE50E0-3236-4066-A0A8-AE72A90A97C5}" dt="2020-04-26T18:55:05.602" v="1253" actId="20577"/>
          <ac:spMkLst>
            <pc:docMk/>
            <pc:sldMk cId="461441882" sldId="961"/>
            <ac:spMk id="7" creationId="{DAAC237C-1BA4-440F-815B-400119AB37BD}"/>
          </ac:spMkLst>
        </pc:spChg>
        <pc:spChg chg="add mod">
          <ac:chgData name="Rautaporras Petteri" userId="81ae4bc9-51ec-4b09-af2d-f08f9486593f" providerId="ADAL" clId="{78CE50E0-3236-4066-A0A8-AE72A90A97C5}" dt="2020-04-26T18:26:05.324" v="576" actId="1076"/>
          <ac:spMkLst>
            <pc:docMk/>
            <pc:sldMk cId="461441882" sldId="961"/>
            <ac:spMk id="17" creationId="{A41D1E39-B994-4FBE-8E71-2C5B09DAEA9A}"/>
          </ac:spMkLst>
        </pc:spChg>
        <pc:graphicFrameChg chg="add mod">
          <ac:chgData name="Rautaporras Petteri" userId="81ae4bc9-51ec-4b09-af2d-f08f9486593f" providerId="ADAL" clId="{78CE50E0-3236-4066-A0A8-AE72A90A97C5}" dt="2020-04-26T18:22:15.370" v="544" actId="108"/>
          <ac:graphicFrameMkLst>
            <pc:docMk/>
            <pc:sldMk cId="461441882" sldId="961"/>
            <ac:graphicFrameMk id="10" creationId="{8F661385-9556-4623-A0AB-0FA0ADE6319F}"/>
          </ac:graphicFrameMkLst>
        </pc:graphicFrameChg>
        <pc:cxnChg chg="add mod">
          <ac:chgData name="Rautaporras Petteri" userId="81ae4bc9-51ec-4b09-af2d-f08f9486593f" providerId="ADAL" clId="{78CE50E0-3236-4066-A0A8-AE72A90A97C5}" dt="2020-04-26T18:22:41.311" v="547" actId="1076"/>
          <ac:cxnSpMkLst>
            <pc:docMk/>
            <pc:sldMk cId="461441882" sldId="961"/>
            <ac:cxnSpMk id="11" creationId="{0727AF06-29BF-44D8-BC84-4BA6435E7784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2" creationId="{2D0BE009-FB90-465D-A0C3-FFE3AD8CD5E2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3" creationId="{BB914C72-EABE-480F-9225-9A4CB66699EA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4" creationId="{7F607362-0E2C-4A11-82B5-0E1F7749715F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5" creationId="{62DE7062-5788-40BC-A89C-232770B4D8C4}"/>
          </ac:cxnSpMkLst>
        </pc:cxnChg>
      </pc:sldChg>
      <pc:sldChg chg="addSp delSp modSp add mod addCm delCm">
        <pc:chgData name="Rautaporras Petteri" userId="81ae4bc9-51ec-4b09-af2d-f08f9486593f" providerId="ADAL" clId="{78CE50E0-3236-4066-A0A8-AE72A90A97C5}" dt="2020-04-26T18:59:44.067" v="1275" actId="20577"/>
        <pc:sldMkLst>
          <pc:docMk/>
          <pc:sldMk cId="3066166687" sldId="962"/>
        </pc:sldMkLst>
        <pc:spChg chg="mod">
          <ac:chgData name="Rautaporras Petteri" userId="81ae4bc9-51ec-4b09-af2d-f08f9486593f" providerId="ADAL" clId="{78CE50E0-3236-4066-A0A8-AE72A90A97C5}" dt="2020-04-26T18:41:01.295" v="981" actId="255"/>
          <ac:spMkLst>
            <pc:docMk/>
            <pc:sldMk cId="3066166687" sldId="962"/>
            <ac:spMk id="2" creationId="{B348BFD4-E7A0-4CAD-9B96-19E99E58F696}"/>
          </ac:spMkLst>
        </pc:spChg>
        <pc:spChg chg="del">
          <ac:chgData name="Rautaporras Petteri" userId="81ae4bc9-51ec-4b09-af2d-f08f9486593f" providerId="ADAL" clId="{78CE50E0-3236-4066-A0A8-AE72A90A97C5}" dt="2020-04-26T18:30:40.999" v="736" actId="478"/>
          <ac:spMkLst>
            <pc:docMk/>
            <pc:sldMk cId="3066166687" sldId="962"/>
            <ac:spMk id="6" creationId="{335210FD-AF86-49F1-92C6-17F55F611C47}"/>
          </ac:spMkLst>
        </pc:spChg>
        <pc:spChg chg="mod">
          <ac:chgData name="Rautaporras Petteri" userId="81ae4bc9-51ec-4b09-af2d-f08f9486593f" providerId="ADAL" clId="{78CE50E0-3236-4066-A0A8-AE72A90A97C5}" dt="2020-04-26T18:55:02.999" v="1252" actId="20577"/>
          <ac:spMkLst>
            <pc:docMk/>
            <pc:sldMk cId="3066166687" sldId="962"/>
            <ac:spMk id="7" creationId="{E09F21E7-234E-4234-A714-BFF177793278}"/>
          </ac:spMkLst>
        </pc:spChg>
        <pc:spChg chg="add mod">
          <ac:chgData name="Rautaporras Petteri" userId="81ae4bc9-51ec-4b09-af2d-f08f9486593f" providerId="ADAL" clId="{78CE50E0-3236-4066-A0A8-AE72A90A97C5}" dt="2020-04-26T18:59:44.067" v="1275" actId="20577"/>
          <ac:spMkLst>
            <pc:docMk/>
            <pc:sldMk cId="3066166687" sldId="962"/>
            <ac:spMk id="9" creationId="{5B5DA444-0D6F-43FA-8028-E71E6F8C0D63}"/>
          </ac:spMkLst>
        </pc:spChg>
        <pc:spChg chg="add del">
          <ac:chgData name="Rautaporras Petteri" userId="81ae4bc9-51ec-4b09-af2d-f08f9486593f" providerId="ADAL" clId="{78CE50E0-3236-4066-A0A8-AE72A90A97C5}" dt="2020-04-26T18:37:54.548" v="813"/>
          <ac:spMkLst>
            <pc:docMk/>
            <pc:sldMk cId="3066166687" sldId="962"/>
            <ac:spMk id="10" creationId="{EDBFFFA4-2B4B-403C-A976-6874AD864D5B}"/>
          </ac:spMkLst>
        </pc:spChg>
        <pc:spChg chg="add del">
          <ac:chgData name="Rautaporras Petteri" userId="81ae4bc9-51ec-4b09-af2d-f08f9486593f" providerId="ADAL" clId="{78CE50E0-3236-4066-A0A8-AE72A90A97C5}" dt="2020-04-26T18:37:57.338" v="815"/>
          <ac:spMkLst>
            <pc:docMk/>
            <pc:sldMk cId="3066166687" sldId="962"/>
            <ac:spMk id="11" creationId="{6953C878-9EE2-4CC4-A43C-BB98A357C3B7}"/>
          </ac:spMkLst>
        </pc:spChg>
        <pc:spChg chg="add del">
          <ac:chgData name="Rautaporras Petteri" userId="81ae4bc9-51ec-4b09-af2d-f08f9486593f" providerId="ADAL" clId="{78CE50E0-3236-4066-A0A8-AE72A90A97C5}" dt="2020-04-26T18:38:01.008" v="817"/>
          <ac:spMkLst>
            <pc:docMk/>
            <pc:sldMk cId="3066166687" sldId="962"/>
            <ac:spMk id="12" creationId="{06DB7242-DE97-4BD5-85E9-077447C2EF93}"/>
          </ac:spMkLst>
        </pc:spChg>
        <pc:spChg chg="add del">
          <ac:chgData name="Rautaporras Petteri" userId="81ae4bc9-51ec-4b09-af2d-f08f9486593f" providerId="ADAL" clId="{78CE50E0-3236-4066-A0A8-AE72A90A97C5}" dt="2020-04-26T18:38:10.248" v="819"/>
          <ac:spMkLst>
            <pc:docMk/>
            <pc:sldMk cId="3066166687" sldId="962"/>
            <ac:spMk id="13" creationId="{E42BBDC4-F21B-476D-8CB2-BC358DCF7657}"/>
          </ac:spMkLst>
        </pc:spChg>
        <pc:graphicFrameChg chg="add">
          <ac:chgData name="Rautaporras Petteri" userId="81ae4bc9-51ec-4b09-af2d-f08f9486593f" providerId="ADAL" clId="{78CE50E0-3236-4066-A0A8-AE72A90A97C5}" dt="2020-04-26T18:30:45.119" v="737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addSp delSp modSp add">
        <pc:chgData name="Rautaporras Petteri" userId="81ae4bc9-51ec-4b09-af2d-f08f9486593f" providerId="ADAL" clId="{78CE50E0-3236-4066-A0A8-AE72A90A97C5}" dt="2020-04-26T18:54:58.048" v="1250" actId="20577"/>
        <pc:sldMkLst>
          <pc:docMk/>
          <pc:sldMk cId="2996439684" sldId="963"/>
        </pc:sldMkLst>
        <pc:spChg chg="mod">
          <ac:chgData name="Rautaporras Petteri" userId="81ae4bc9-51ec-4b09-af2d-f08f9486593f" providerId="ADAL" clId="{78CE50E0-3236-4066-A0A8-AE72A90A97C5}" dt="2020-04-26T18:47:16.338" v="1117" actId="20577"/>
          <ac:spMkLst>
            <pc:docMk/>
            <pc:sldMk cId="2996439684" sldId="963"/>
            <ac:spMk id="2" creationId="{11567D3F-89C1-41E2-B72D-465DD7651CF4}"/>
          </ac:spMkLst>
        </pc:spChg>
        <pc:spChg chg="del">
          <ac:chgData name="Rautaporras Petteri" userId="81ae4bc9-51ec-4b09-af2d-f08f9486593f" providerId="ADAL" clId="{78CE50E0-3236-4066-A0A8-AE72A90A97C5}" dt="2020-04-26T18:44:44.877" v="983" actId="478"/>
          <ac:spMkLst>
            <pc:docMk/>
            <pc:sldMk cId="2996439684" sldId="963"/>
            <ac:spMk id="6" creationId="{5E5B815A-5C7C-491C-928E-C2666EB10180}"/>
          </ac:spMkLst>
        </pc:spChg>
        <pc:spChg chg="mod">
          <ac:chgData name="Rautaporras Petteri" userId="81ae4bc9-51ec-4b09-af2d-f08f9486593f" providerId="ADAL" clId="{78CE50E0-3236-4066-A0A8-AE72A90A97C5}" dt="2020-04-26T18:54:58.048" v="1250" actId="20577"/>
          <ac:spMkLst>
            <pc:docMk/>
            <pc:sldMk cId="2996439684" sldId="963"/>
            <ac:spMk id="7" creationId="{91443E6B-8C32-46B4-870A-91B6FB55060D}"/>
          </ac:spMkLst>
        </pc:spChg>
        <pc:spChg chg="add mod">
          <ac:chgData name="Rautaporras Petteri" userId="81ae4bc9-51ec-4b09-af2d-f08f9486593f" providerId="ADAL" clId="{78CE50E0-3236-4066-A0A8-AE72A90A97C5}" dt="2020-04-26T18:46:19.028" v="1025" actId="20577"/>
          <ac:spMkLst>
            <pc:docMk/>
            <pc:sldMk cId="2996439684" sldId="963"/>
            <ac:spMk id="11" creationId="{9E97EC2D-D152-444C-B778-EBDB2605A335}"/>
          </ac:spMkLst>
        </pc:spChg>
        <pc:spChg chg="add mod">
          <ac:chgData name="Rautaporras Petteri" userId="81ae4bc9-51ec-4b09-af2d-f08f9486593f" providerId="ADAL" clId="{78CE50E0-3236-4066-A0A8-AE72A90A97C5}" dt="2020-04-26T18:45:34.528" v="986" actId="1076"/>
          <ac:spMkLst>
            <pc:docMk/>
            <pc:sldMk cId="2996439684" sldId="963"/>
            <ac:spMk id="12" creationId="{62B48493-32FE-4003-8163-AE22F142AC6D}"/>
          </ac:spMkLst>
        </pc:spChg>
        <pc:graphicFrameChg chg="add">
          <ac:chgData name="Rautaporras Petteri" userId="81ae4bc9-51ec-4b09-af2d-f08f9486593f" providerId="ADAL" clId="{78CE50E0-3236-4066-A0A8-AE72A90A97C5}" dt="2020-04-26T18:44:45.381" v="984"/>
          <ac:graphicFrameMkLst>
            <pc:docMk/>
            <pc:sldMk cId="2996439684" sldId="963"/>
            <ac:graphicFrameMk id="8" creationId="{A848F623-6C55-4B38-8D62-D277560E7F51}"/>
          </ac:graphicFrameMkLst>
        </pc:graphicFrame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9" creationId="{DCC5B5E6-2CC8-4A6B-B16D-FAC7EB700C2C}"/>
          </ac:cxnSpMkLst>
        </pc:cxn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10" creationId="{2A3AC8FA-0C2F-4CA0-81A5-60FA97CD3194}"/>
          </ac:cxnSpMkLst>
        </pc:cxnChg>
      </pc:sldChg>
      <pc:sldChg chg="addSp delSp modSp add mod">
        <pc:chgData name="Rautaporras Petteri" userId="81ae4bc9-51ec-4b09-af2d-f08f9486593f" providerId="ADAL" clId="{78CE50E0-3236-4066-A0A8-AE72A90A97C5}" dt="2020-04-26T18:55:00.549" v="1251" actId="20577"/>
        <pc:sldMkLst>
          <pc:docMk/>
          <pc:sldMk cId="3809836425" sldId="964"/>
        </pc:sldMkLst>
        <pc:spChg chg="mod">
          <ac:chgData name="Rautaporras Petteri" userId="81ae4bc9-51ec-4b09-af2d-f08f9486593f" providerId="ADAL" clId="{78CE50E0-3236-4066-A0A8-AE72A90A97C5}" dt="2020-04-26T18:54:08.607" v="1245" actId="20577"/>
          <ac:spMkLst>
            <pc:docMk/>
            <pc:sldMk cId="3809836425" sldId="964"/>
            <ac:spMk id="2" creationId="{EFCA2451-703A-404C-9695-944A2DB105B5}"/>
          </ac:spMkLst>
        </pc:spChg>
        <pc:spChg chg="del">
          <ac:chgData name="Rautaporras Petteri" userId="81ae4bc9-51ec-4b09-af2d-f08f9486593f" providerId="ADAL" clId="{78CE50E0-3236-4066-A0A8-AE72A90A97C5}" dt="2020-04-26T18:49:00.550" v="1119" actId="478"/>
          <ac:spMkLst>
            <pc:docMk/>
            <pc:sldMk cId="3809836425" sldId="964"/>
            <ac:spMk id="6" creationId="{A861617C-FFEC-4016-BA25-A702E5212D8C}"/>
          </ac:spMkLst>
        </pc:spChg>
        <pc:spChg chg="mod">
          <ac:chgData name="Rautaporras Petteri" userId="81ae4bc9-51ec-4b09-af2d-f08f9486593f" providerId="ADAL" clId="{78CE50E0-3236-4066-A0A8-AE72A90A97C5}" dt="2020-04-26T18:55:00.549" v="1251" actId="20577"/>
          <ac:spMkLst>
            <pc:docMk/>
            <pc:sldMk cId="3809836425" sldId="964"/>
            <ac:spMk id="7" creationId="{AC0BAA4F-D797-4011-AA46-63C0FBA69B47}"/>
          </ac:spMkLst>
        </pc:spChg>
        <pc:spChg chg="add">
          <ac:chgData name="Rautaporras Petteri" userId="81ae4bc9-51ec-4b09-af2d-f08f9486593f" providerId="ADAL" clId="{78CE50E0-3236-4066-A0A8-AE72A90A97C5}" dt="2020-04-26T18:49:11.171" v="1121"/>
          <ac:spMkLst>
            <pc:docMk/>
            <pc:sldMk cId="3809836425" sldId="964"/>
            <ac:spMk id="9" creationId="{B951442B-DB0E-44AE-8347-0CE350BA1572}"/>
          </ac:spMkLst>
        </pc:spChg>
        <pc:spChg chg="add del">
          <ac:chgData name="Rautaporras Petteri" userId="81ae4bc9-51ec-4b09-af2d-f08f9486593f" providerId="ADAL" clId="{78CE50E0-3236-4066-A0A8-AE72A90A97C5}" dt="2020-04-26T18:53:32.373" v="1182"/>
          <ac:spMkLst>
            <pc:docMk/>
            <pc:sldMk cId="3809836425" sldId="964"/>
            <ac:spMk id="10" creationId="{A393A784-EF7F-4703-89C9-5125BA560594}"/>
          </ac:spMkLst>
        </pc:spChg>
        <pc:graphicFrameChg chg="add">
          <ac:chgData name="Rautaporras Petteri" userId="81ae4bc9-51ec-4b09-af2d-f08f9486593f" providerId="ADAL" clId="{78CE50E0-3236-4066-A0A8-AE72A90A97C5}" dt="2020-04-26T18:49:05.279" v="1120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8:57:37.816" v="1265" actId="27918"/>
        <pc:sldMkLst>
          <pc:docMk/>
          <pc:sldMk cId="1993325228" sldId="965"/>
        </pc:sldMkLst>
        <pc:spChg chg="mod">
          <ac:chgData name="Rautaporras Petteri" userId="81ae4bc9-51ec-4b09-af2d-f08f9486593f" providerId="ADAL" clId="{78CE50E0-3236-4066-A0A8-AE72A90A97C5}" dt="2020-04-26T18:55:53.854" v="1258" actId="20577"/>
          <ac:spMkLst>
            <pc:docMk/>
            <pc:sldMk cId="1993325228" sldId="965"/>
            <ac:spMk id="2" creationId="{4CB399CC-F39D-4FC2-880C-CBFCAD203420}"/>
          </ac:spMkLst>
        </pc:spChg>
        <pc:spChg chg="del">
          <ac:chgData name="Rautaporras Petteri" userId="81ae4bc9-51ec-4b09-af2d-f08f9486593f" providerId="ADAL" clId="{78CE50E0-3236-4066-A0A8-AE72A90A97C5}" dt="2020-04-26T18:55:13.712" v="1254" actId="478"/>
          <ac:spMkLst>
            <pc:docMk/>
            <pc:sldMk cId="1993325228" sldId="965"/>
            <ac:spMk id="6" creationId="{46A2A4F7-DD5B-418C-8520-AA5D037F8BBF}"/>
          </ac:spMkLst>
        </pc:spChg>
        <pc:spChg chg="mod">
          <ac:chgData name="Rautaporras Petteri" userId="81ae4bc9-51ec-4b09-af2d-f08f9486593f" providerId="ADAL" clId="{78CE50E0-3236-4066-A0A8-AE72A90A97C5}" dt="2020-04-26T18:54:55.808" v="1249" actId="20577"/>
          <ac:spMkLst>
            <pc:docMk/>
            <pc:sldMk cId="1993325228" sldId="965"/>
            <ac:spMk id="7" creationId="{3D9D5707-A9F8-4045-AE53-726A6F9120A0}"/>
          </ac:spMkLst>
        </pc:spChg>
        <pc:spChg chg="add">
          <ac:chgData name="Rautaporras Petteri" userId="81ae4bc9-51ec-4b09-af2d-f08f9486593f" providerId="ADAL" clId="{78CE50E0-3236-4066-A0A8-AE72A90A97C5}" dt="2020-04-26T18:55:18.706" v="1256"/>
          <ac:spMkLst>
            <pc:docMk/>
            <pc:sldMk cId="1993325228" sldId="965"/>
            <ac:spMk id="9" creationId="{B96AF8DE-84D9-48C3-9390-22AC725E22C6}"/>
          </ac:spMkLst>
        </pc:spChg>
        <pc:graphicFrameChg chg="add">
          <ac:chgData name="Rautaporras Petteri" userId="81ae4bc9-51ec-4b09-af2d-f08f9486593f" providerId="ADAL" clId="{78CE50E0-3236-4066-A0A8-AE72A90A97C5}" dt="2020-04-26T18:55:14.106" v="1255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</pc:docChg>
  </pc:docChgLst>
  <pc:docChgLst>
    <pc:chgData name="Rautaporras Petteri" userId="81ae4bc9-51ec-4b09-af2d-f08f9486593f" providerId="ADAL" clId="{7EE4352E-F1A8-4C1E-AAC0-67682BE92120}"/>
    <pc:docChg chg="undo custSel addSld delSld modSld">
      <pc:chgData name="Rautaporras Petteri" userId="81ae4bc9-51ec-4b09-af2d-f08f9486593f" providerId="ADAL" clId="{7EE4352E-F1A8-4C1E-AAC0-67682BE92120}" dt="2020-01-27T07:59:09.946" v="908" actId="14100"/>
      <pc:docMkLst>
        <pc:docMk/>
      </pc:docMkLst>
      <pc:sldChg chg="addSp delSp modSp">
        <pc:chgData name="Rautaporras Petteri" userId="81ae4bc9-51ec-4b09-af2d-f08f9486593f" providerId="ADAL" clId="{7EE4352E-F1A8-4C1E-AAC0-67682BE92120}" dt="2020-01-27T06:37:00.752" v="455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EE4352E-F1A8-4C1E-AAC0-67682BE92120}" dt="2020-01-27T06:37:00.752" v="455" actId="1076"/>
          <ac:spMkLst>
            <pc:docMk/>
            <pc:sldMk cId="1365136293" sldId="256"/>
            <ac:spMk id="2" creationId="{F9CA583E-2143-412E-B423-CA2B7C213F9D}"/>
          </ac:spMkLst>
        </pc:spChg>
        <pc:spChg chg="add del mod">
          <ac:chgData name="Rautaporras Petteri" userId="81ae4bc9-51ec-4b09-af2d-f08f9486593f" providerId="ADAL" clId="{7EE4352E-F1A8-4C1E-AAC0-67682BE92120}" dt="2020-01-22T11:21:57.175" v="121" actId="478"/>
          <ac:spMkLst>
            <pc:docMk/>
            <pc:sldMk cId="1365136293" sldId="256"/>
            <ac:spMk id="10" creationId="{87D6A1E3-75A9-4390-8D88-972EFCCDB78C}"/>
          </ac:spMkLst>
        </pc:spChg>
        <pc:picChg chg="del">
          <ac:chgData name="Rautaporras Petteri" userId="81ae4bc9-51ec-4b09-af2d-f08f9486593f" providerId="ADAL" clId="{7EE4352E-F1A8-4C1E-AAC0-67682BE92120}" dt="2020-01-22T11:21:21.658" v="115" actId="478"/>
          <ac:picMkLst>
            <pc:docMk/>
            <pc:sldMk cId="1365136293" sldId="256"/>
            <ac:picMk id="8" creationId="{35F9714B-2C85-45E2-9CAA-84F58B034474}"/>
          </ac:picMkLst>
        </pc:picChg>
        <pc:picChg chg="add mod">
          <ac:chgData name="Rautaporras Petteri" userId="81ae4bc9-51ec-4b09-af2d-f08f9486593f" providerId="ADAL" clId="{7EE4352E-F1A8-4C1E-AAC0-67682BE92120}" dt="2020-01-22T11:21:30.941" v="117" actId="1076"/>
          <ac:picMkLst>
            <pc:docMk/>
            <pc:sldMk cId="1365136293" sldId="256"/>
            <ac:picMk id="9" creationId="{7D83512C-3C57-4B39-A778-8DF4E97E47C5}"/>
          </ac:picMkLst>
        </pc:picChg>
      </pc:sldChg>
      <pc:sldChg chg="modSp">
        <pc:chgData name="Rautaporras Petteri" userId="81ae4bc9-51ec-4b09-af2d-f08f9486593f" providerId="ADAL" clId="{7EE4352E-F1A8-4C1E-AAC0-67682BE92120}" dt="2020-01-22T11:26:11.76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7EE4352E-F1A8-4C1E-AAC0-67682BE92120}" dt="2020-01-22T11:26:11.76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2T11:26:03.128" v="35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43:39.054" v="460" actId="2696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7EE4352E-F1A8-4C1E-AAC0-67682BE92120}" dt="2020-01-22T11:08:02.932" v="3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7EE4352E-F1A8-4C1E-AAC0-67682BE92120}" dt="2020-01-27T06:44:50.217" v="467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EE4352E-F1A8-4C1E-AAC0-67682BE92120}" dt="2020-01-27T06:44:50.217" v="467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50:51.197" v="558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7EE4352E-F1A8-4C1E-AAC0-67682BE92120}" dt="2020-01-27T06:49:17.077" v="549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EE4352E-F1A8-4C1E-AAC0-67682BE92120}" dt="2020-01-27T07:40:58.109" v="676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7EE4352E-F1A8-4C1E-AAC0-67682BE92120}" dt="2020-01-27T06:47:25.660" v="507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EE4352E-F1A8-4C1E-AAC0-67682BE92120}" dt="2020-01-27T07:40:26.663" v="673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2:19.943" v="689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EE4352E-F1A8-4C1E-AAC0-67682BE92120}" dt="2020-01-27T07:42:06.269" v="684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7EE4352E-F1A8-4C1E-AAC0-67682BE92120}" dt="2020-01-27T06:48:07.098" v="532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EE4352E-F1A8-4C1E-AAC0-67682BE92120}" dt="2020-01-27T07:41:19.083" v="677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EE4352E-F1A8-4C1E-AAC0-67682BE92120}" dt="2020-01-27T07:42:19.943" v="689" actId="14100"/>
          <ac:graphicFrameMkLst>
            <pc:docMk/>
            <pc:sldMk cId="3656174783" sldId="391"/>
            <ac:graphicFrameMk id="14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3:24.665" v="693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7EE4352E-F1A8-4C1E-AAC0-67682BE92120}" dt="2020-01-27T06:47:22.524" v="506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EE4352E-F1A8-4C1E-AAC0-67682BE92120}" dt="2020-01-27T07:42:52.920" v="690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5:34.110" v="706"/>
        <pc:sldMkLst>
          <pc:docMk/>
          <pc:sldMk cId="2654687898" sldId="393"/>
        </pc:sldMkLst>
        <pc:spChg chg="mod">
          <ac:chgData name="Rautaporras Petteri" userId="81ae4bc9-51ec-4b09-af2d-f08f9486593f" providerId="ADAL" clId="{7EE4352E-F1A8-4C1E-AAC0-67682BE92120}" dt="2020-01-27T06:48:14.245" v="534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 modGraphic">
          <ac:chgData name="Rautaporras Petteri" userId="81ae4bc9-51ec-4b09-af2d-f08f9486593f" providerId="ADAL" clId="{7EE4352E-F1A8-4C1E-AAC0-67682BE92120}" dt="2020-01-27T07:45:05.933" v="705" actId="14100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45:34.110" v="706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9:37.461" v="710"/>
        <pc:sldMkLst>
          <pc:docMk/>
          <pc:sldMk cId="313182403" sldId="394"/>
        </pc:sldMkLst>
        <pc:spChg chg="mod">
          <ac:chgData name="Rautaporras Petteri" userId="81ae4bc9-51ec-4b09-af2d-f08f9486593f" providerId="ADAL" clId="{7EE4352E-F1A8-4C1E-AAC0-67682BE92120}" dt="2020-01-27T06:47:08.634" v="50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EE4352E-F1A8-4C1E-AAC0-67682BE92120}" dt="2020-01-27T07:49:37.461" v="71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0:32.172" v="718"/>
        <pc:sldMkLst>
          <pc:docMk/>
          <pc:sldMk cId="2811407423" sldId="395"/>
        </pc:sldMkLst>
        <pc:spChg chg="mod">
          <ac:chgData name="Rautaporras Petteri" userId="81ae4bc9-51ec-4b09-af2d-f08f9486593f" providerId="ADAL" clId="{7EE4352E-F1A8-4C1E-AAC0-67682BE92120}" dt="2020-01-27T06:48:26.825" v="535"/>
          <ac:spMkLst>
            <pc:docMk/>
            <pc:sldMk cId="2811407423" sldId="395"/>
            <ac:spMk id="13" creationId="{43D531D8-AF4F-4619-94DF-84C29772EEC2}"/>
          </ac:spMkLst>
        </pc:spChg>
        <pc:graphicFrameChg chg="mod modGraphic">
          <ac:chgData name="Rautaporras Petteri" userId="81ae4bc9-51ec-4b09-af2d-f08f9486593f" providerId="ADAL" clId="{7EE4352E-F1A8-4C1E-AAC0-67682BE92120}" dt="2020-01-27T07:50:22.293" v="717" actId="14100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0:32.172" v="718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1:12.352" v="722"/>
        <pc:sldMkLst>
          <pc:docMk/>
          <pc:sldMk cId="1647773486" sldId="396"/>
        </pc:sldMkLst>
        <pc:spChg chg="mod">
          <ac:chgData name="Rautaporras Petteri" userId="81ae4bc9-51ec-4b09-af2d-f08f9486593f" providerId="ADAL" clId="{7EE4352E-F1A8-4C1E-AAC0-67682BE92120}" dt="2020-01-27T06:47:16.359" v="50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EE4352E-F1A8-4C1E-AAC0-67682BE92120}" dt="2020-01-27T07:51:12.352" v="72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2:05.271" v="729"/>
        <pc:sldMkLst>
          <pc:docMk/>
          <pc:sldMk cId="2269594941" sldId="397"/>
        </pc:sldMkLst>
        <pc:spChg chg="mod">
          <ac:chgData name="Rautaporras Petteri" userId="81ae4bc9-51ec-4b09-af2d-f08f9486593f" providerId="ADAL" clId="{7EE4352E-F1A8-4C1E-AAC0-67682BE92120}" dt="2020-01-27T06:48:50.927" v="538"/>
          <ac:spMkLst>
            <pc:docMk/>
            <pc:sldMk cId="2269594941" sldId="397"/>
            <ac:spMk id="14" creationId="{9DA53C9E-0701-4946-816F-3145481D39B4}"/>
          </ac:spMkLst>
        </pc:spChg>
        <pc:graphicFrameChg chg="mod modGraphic">
          <ac:chgData name="Rautaporras Petteri" userId="81ae4bc9-51ec-4b09-af2d-f08f9486593f" providerId="ADAL" clId="{7EE4352E-F1A8-4C1E-AAC0-67682BE92120}" dt="2020-01-27T07:51:57.910" v="728" actId="14100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2:05.271" v="729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47:29.877" v="508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7EE4352E-F1A8-4C1E-AAC0-67682BE92120}" dt="2020-01-27T06:47:29.877" v="508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7T06:46:16.207" v="47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54:03.559" v="559" actId="2696"/>
        <pc:sldMkLst>
          <pc:docMk/>
          <pc:sldMk cId="2397859502" sldId="459"/>
        </pc:sldMkLst>
        <pc:spChg chg="mod">
          <ac:chgData name="Rautaporras Petteri" userId="81ae4bc9-51ec-4b09-af2d-f08f9486593f" providerId="ADAL" clId="{7EE4352E-F1A8-4C1E-AAC0-67682BE92120}" dt="2020-01-27T06:47:59.294" v="531" actId="20577"/>
          <ac:spMkLst>
            <pc:docMk/>
            <pc:sldMk cId="2397859502" sldId="459"/>
            <ac:spMk id="7" creationId="{00000000-0000-0000-0000-000000000000}"/>
          </ac:spMkLst>
        </pc:spChg>
      </pc:sldChg>
      <pc:sldChg chg="modSp">
        <pc:chgData name="Rautaporras Petteri" userId="81ae4bc9-51ec-4b09-af2d-f08f9486593f" providerId="ADAL" clId="{7EE4352E-F1A8-4C1E-AAC0-67682BE92120}" dt="2020-01-27T06:36:48.366" v="453" actId="790"/>
        <pc:sldMkLst>
          <pc:docMk/>
          <pc:sldMk cId="2957701112" sldId="944"/>
        </pc:sldMkLst>
        <pc:spChg chg="mod">
          <ac:chgData name="Rautaporras Petteri" userId="81ae4bc9-51ec-4b09-af2d-f08f9486593f" providerId="ADAL" clId="{7EE4352E-F1A8-4C1E-AAC0-67682BE92120}" dt="2020-01-27T06:36:48.366" v="453" actId="790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7EE4352E-F1A8-4C1E-AAC0-67682BE92120}" dt="2020-01-22T11:08:01.646" v="0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EE4352E-F1A8-4C1E-AAC0-67682BE92120}" dt="2020-01-22T11:23:38.293" v="242" actId="2696"/>
        <pc:sldMkLst>
          <pc:docMk/>
          <pc:sldMk cId="3963046339" sldId="945"/>
        </pc:sldMkLst>
      </pc:sldChg>
      <pc:sldChg chg="modSp del">
        <pc:chgData name="Rautaporras Petteri" userId="81ae4bc9-51ec-4b09-af2d-f08f9486593f" providerId="ADAL" clId="{7EE4352E-F1A8-4C1E-AAC0-67682BE92120}" dt="2020-01-22T11:25:50.615" v="354" actId="2696"/>
        <pc:sldMkLst>
          <pc:docMk/>
          <pc:sldMk cId="3202789425" sldId="946"/>
        </pc:sldMkLst>
        <pc:graphicFrameChg chg="mod">
          <ac:chgData name="Rautaporras Petteri" userId="81ae4bc9-51ec-4b09-af2d-f08f9486593f" providerId="ADAL" clId="{7EE4352E-F1A8-4C1E-AAC0-67682BE92120}" dt="2020-01-22T11:08:02.200" v="1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2T11:26:16.028" v="365" actId="2696"/>
        <pc:sldMkLst>
          <pc:docMk/>
          <pc:sldMk cId="4155502722" sldId="947"/>
        </pc:sldMkLst>
        <pc:graphicFrameChg chg="mod">
          <ac:chgData name="Rautaporras Petteri" userId="81ae4bc9-51ec-4b09-af2d-f08f9486593f" providerId="ADAL" clId="{7EE4352E-F1A8-4C1E-AAC0-67682BE92120}" dt="2020-01-22T11:08:02.494" v="2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285" v="4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EE4352E-F1A8-4C1E-AAC0-67682BE92120}" dt="2020-01-22T11:08:03.285" v="4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701" v="5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EE4352E-F1A8-4C1E-AAC0-67682BE92120}" dt="2020-01-22T11:08:03.701" v="5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add">
        <pc:chgData name="Rautaporras Petteri" userId="81ae4bc9-51ec-4b09-af2d-f08f9486593f" providerId="ADAL" clId="{7EE4352E-F1A8-4C1E-AAC0-67682BE92120}" dt="2020-01-27T06:37:06.343" v="456"/>
        <pc:sldMkLst>
          <pc:docMk/>
          <pc:sldMk cId="1256159947" sldId="955"/>
        </pc:sldMkLst>
        <pc:spChg chg="mod">
          <ac:chgData name="Rautaporras Petteri" userId="81ae4bc9-51ec-4b09-af2d-f08f9486593f" providerId="ADAL" clId="{7EE4352E-F1A8-4C1E-AAC0-67682BE92120}" dt="2020-01-27T06:37:06.343" v="45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EE4352E-F1A8-4C1E-AAC0-67682BE92120}" dt="2020-01-22T11:43:22.609" v="423" actId="14100"/>
          <ac:spMkLst>
            <pc:docMk/>
            <pc:sldMk cId="1256159947" sldId="955"/>
            <ac:spMk id="10" creationId="{87D6A1E3-75A9-4390-8D88-972EFCCDB78C}"/>
          </ac:spMkLst>
        </pc:spChg>
        <pc:spChg chg="add">
          <ac:chgData name="Rautaporras Petteri" userId="81ae4bc9-51ec-4b09-af2d-f08f9486593f" providerId="ADAL" clId="{7EE4352E-F1A8-4C1E-AAC0-67682BE92120}" dt="2020-01-22T11:23:45.010" v="243"/>
          <ac:spMkLst>
            <pc:docMk/>
            <pc:sldMk cId="1256159947" sldId="955"/>
            <ac:spMk id="11" creationId="{751707D6-59BC-42D9-B701-44737EBEE807}"/>
          </ac:spMkLst>
        </pc:spChg>
        <pc:picChg chg="mod">
          <ac:chgData name="Rautaporras Petteri" userId="81ae4bc9-51ec-4b09-af2d-f08f9486593f" providerId="ADAL" clId="{7EE4352E-F1A8-4C1E-AAC0-67682BE92120}" dt="2020-01-22T11:22:01.559" v="122" actId="14100"/>
          <ac:picMkLst>
            <pc:docMk/>
            <pc:sldMk cId="1256159947" sldId="955"/>
            <ac:picMk id="9" creationId="{7D83512C-3C57-4B39-A778-8DF4E97E47C5}"/>
          </ac:picMkLst>
        </pc:picChg>
      </pc:sldChg>
      <pc:sldChg chg="addSp delSp modSp add">
        <pc:chgData name="Rautaporras Petteri" userId="81ae4bc9-51ec-4b09-af2d-f08f9486593f" providerId="ADAL" clId="{7EE4352E-F1A8-4C1E-AAC0-67682BE92120}" dt="2020-01-27T06:37:23.329" v="457" actId="255"/>
        <pc:sldMkLst>
          <pc:docMk/>
          <pc:sldMk cId="1009542843" sldId="956"/>
        </pc:sldMkLst>
        <pc:spChg chg="mod">
          <ac:chgData name="Rautaporras Petteri" userId="81ae4bc9-51ec-4b09-af2d-f08f9486593f" providerId="ADAL" clId="{7EE4352E-F1A8-4C1E-AAC0-67682BE92120}" dt="2020-01-27T06:37:23.329" v="457" actId="255"/>
          <ac:spMkLst>
            <pc:docMk/>
            <pc:sldMk cId="1009542843" sldId="956"/>
            <ac:spMk id="2" creationId="{A752F4D4-C55B-4649-B017-111763B403F9}"/>
          </ac:spMkLst>
        </pc:spChg>
        <pc:spChg chg="del">
          <ac:chgData name="Rautaporras Petteri" userId="81ae4bc9-51ec-4b09-af2d-f08f9486593f" providerId="ADAL" clId="{7EE4352E-F1A8-4C1E-AAC0-67682BE92120}" dt="2020-01-22T11:25:35.444" v="334" actId="478"/>
          <ac:spMkLst>
            <pc:docMk/>
            <pc:sldMk cId="1009542843" sldId="956"/>
            <ac:spMk id="6" creationId="{484FAD81-C5B4-4432-900B-E765A7624925}"/>
          </ac:spMkLst>
        </pc:spChg>
        <pc:spChg chg="mod">
          <ac:chgData name="Rautaporras Petteri" userId="81ae4bc9-51ec-4b09-af2d-f08f9486593f" providerId="ADAL" clId="{7EE4352E-F1A8-4C1E-AAC0-67682BE92120}" dt="2020-01-22T11:25:46.277" v="353" actId="20577"/>
          <ac:spMkLst>
            <pc:docMk/>
            <pc:sldMk cId="1009542843" sldId="956"/>
            <ac:spMk id="7" creationId="{8BC743AF-F671-45FB-A7A3-D49F02ED4BB3}"/>
          </ac:spMkLst>
        </pc:spChg>
        <pc:spChg chg="add del">
          <ac:chgData name="Rautaporras Petteri" userId="81ae4bc9-51ec-4b09-af2d-f08f9486593f" providerId="ADAL" clId="{7EE4352E-F1A8-4C1E-AAC0-67682BE92120}" dt="2020-01-22T11:24:15.560" v="269"/>
          <ac:spMkLst>
            <pc:docMk/>
            <pc:sldMk cId="1009542843" sldId="956"/>
            <ac:spMk id="8" creationId="{918CA39B-5670-48BA-A162-06AAD8B38B48}"/>
          </ac:spMkLst>
        </pc:spChg>
        <pc:picChg chg="add">
          <ac:chgData name="Rautaporras Petteri" userId="81ae4bc9-51ec-4b09-af2d-f08f9486593f" providerId="ADAL" clId="{7EE4352E-F1A8-4C1E-AAC0-67682BE92120}" dt="2020-01-22T11:25:35.919" v="335"/>
          <ac:picMkLst>
            <pc:docMk/>
            <pc:sldMk cId="1009542843" sldId="956"/>
            <ac:picMk id="9" creationId="{65C1AF0E-8DB9-4586-9516-818CDC73653C}"/>
          </ac:picMkLst>
        </pc:picChg>
      </pc:sldChg>
      <pc:sldChg chg="addSp modSp add">
        <pc:chgData name="Rautaporras Petteri" userId="81ae4bc9-51ec-4b09-af2d-f08f9486593f" providerId="ADAL" clId="{7EE4352E-F1A8-4C1E-AAC0-67682BE92120}" dt="2020-01-27T06:37:38.244" v="458" actId="20577"/>
        <pc:sldMkLst>
          <pc:docMk/>
          <pc:sldMk cId="3905555725" sldId="957"/>
        </pc:sldMkLst>
        <pc:spChg chg="add">
          <ac:chgData name="Rautaporras Petteri" userId="81ae4bc9-51ec-4b09-af2d-f08f9486593f" providerId="ADAL" clId="{7EE4352E-F1A8-4C1E-AAC0-67682BE92120}" dt="2020-01-22T11:42:25.600" v="368"/>
          <ac:spMkLst>
            <pc:docMk/>
            <pc:sldMk cId="3905555725" sldId="957"/>
            <ac:spMk id="8" creationId="{96421978-B2FA-472D-B100-81FA4F318166}"/>
          </ac:spMkLst>
        </pc:spChg>
        <pc:spChg chg="add mod">
          <ac:chgData name="Rautaporras Petteri" userId="81ae4bc9-51ec-4b09-af2d-f08f9486593f" providerId="ADAL" clId="{7EE4352E-F1A8-4C1E-AAC0-67682BE92120}" dt="2020-01-27T06:37:38.244" v="458" actId="20577"/>
          <ac:spMkLst>
            <pc:docMk/>
            <pc:sldMk cId="3905555725" sldId="957"/>
            <ac:spMk id="10" creationId="{69BA7689-3274-466D-AD99-56DCBDF05F4D}"/>
          </ac:spMkLst>
        </pc:spChg>
        <pc:picChg chg="mod">
          <ac:chgData name="Rautaporras Petteri" userId="81ae4bc9-51ec-4b09-af2d-f08f9486593f" providerId="ADAL" clId="{7EE4352E-F1A8-4C1E-AAC0-67682BE92120}" dt="2020-01-22T11:42:20.329" v="367" actId="14100"/>
          <ac:picMkLst>
            <pc:docMk/>
            <pc:sldMk cId="3905555725" sldId="957"/>
            <ac:picMk id="9" creationId="{65C1AF0E-8DB9-4586-9516-818CDC73653C}"/>
          </ac:picMkLst>
        </pc:picChg>
      </pc:sldChg>
      <pc:sldChg chg="addSp delSp modSp add mod">
        <pc:chgData name="Rautaporras Petteri" userId="81ae4bc9-51ec-4b09-af2d-f08f9486593f" providerId="ADAL" clId="{7EE4352E-F1A8-4C1E-AAC0-67682BE92120}" dt="2020-01-27T07:59:09.946" v="908" actId="14100"/>
        <pc:sldMkLst>
          <pc:docMk/>
          <pc:sldMk cId="100192168" sldId="958"/>
        </pc:sldMkLst>
        <pc:spChg chg="mod">
          <ac:chgData name="Rautaporras Petteri" userId="81ae4bc9-51ec-4b09-af2d-f08f9486593f" providerId="ADAL" clId="{7EE4352E-F1A8-4C1E-AAC0-67682BE92120}" dt="2020-01-27T06:57:23.377" v="665" actId="20577"/>
          <ac:spMkLst>
            <pc:docMk/>
            <pc:sldMk cId="100192168" sldId="958"/>
            <ac:spMk id="2" creationId="{DD90FC4D-C1AB-48F7-A136-1C97BCF78BAA}"/>
          </ac:spMkLst>
        </pc:spChg>
        <pc:spChg chg="del">
          <ac:chgData name="Rautaporras Petteri" userId="81ae4bc9-51ec-4b09-af2d-f08f9486593f" providerId="ADAL" clId="{7EE4352E-F1A8-4C1E-AAC0-67682BE92120}" dt="2020-01-27T06:57:38.465" v="666"/>
          <ac:spMkLst>
            <pc:docMk/>
            <pc:sldMk cId="100192168" sldId="958"/>
            <ac:spMk id="6" creationId="{531342C9-7D12-403C-B106-C597193F112F}"/>
          </ac:spMkLst>
        </pc:spChg>
        <pc:spChg chg="mod">
          <ac:chgData name="Rautaporras Petteri" userId="81ae4bc9-51ec-4b09-af2d-f08f9486593f" providerId="ADAL" clId="{7EE4352E-F1A8-4C1E-AAC0-67682BE92120}" dt="2020-01-27T07:59:09.946" v="908" actId="14100"/>
          <ac:spMkLst>
            <pc:docMk/>
            <pc:sldMk cId="100192168" sldId="958"/>
            <ac:spMk id="7" creationId="{9BC1CBC1-26A9-489E-ABF3-F26DF3E6A881}"/>
          </ac:spMkLst>
        </pc:spChg>
        <pc:graphicFrameChg chg="add">
          <ac:chgData name="Rautaporras Petteri" userId="81ae4bc9-51ec-4b09-af2d-f08f9486593f" providerId="ADAL" clId="{7EE4352E-F1A8-4C1E-AAC0-67682BE92120}" dt="2020-01-27T06:57:38.465" v="666"/>
          <ac:graphicFrameMkLst>
            <pc:docMk/>
            <pc:sldMk cId="100192168" sldId="958"/>
            <ac:graphicFrameMk id="8" creationId="{A020B971-AEF1-401C-AF98-4F76428027CF}"/>
          </ac:graphicFrameMkLst>
        </pc:graphicFrameChg>
      </pc:sldChg>
      <pc:sldChg chg="addSp delSp modSp add mod">
        <pc:chgData name="Rautaporras Petteri" userId="81ae4bc9-51ec-4b09-af2d-f08f9486593f" providerId="ADAL" clId="{7EE4352E-F1A8-4C1E-AAC0-67682BE92120}" dt="2020-01-27T07:56:21.113" v="858" actId="27918"/>
        <pc:sldMkLst>
          <pc:docMk/>
          <pc:sldMk cId="495871679" sldId="959"/>
        </pc:sldMkLst>
        <pc:spChg chg="mod">
          <ac:chgData name="Rautaporras Petteri" userId="81ae4bc9-51ec-4b09-af2d-f08f9486593f" providerId="ADAL" clId="{7EE4352E-F1A8-4C1E-AAC0-67682BE92120}" dt="2020-01-27T07:53:30.561" v="778" actId="790"/>
          <ac:spMkLst>
            <pc:docMk/>
            <pc:sldMk cId="495871679" sldId="959"/>
            <ac:spMk id="2" creationId="{B950BE1A-D188-4BA5-AA79-D83D2779A398}"/>
          </ac:spMkLst>
        </pc:spChg>
        <pc:spChg chg="del">
          <ac:chgData name="Rautaporras Petteri" userId="81ae4bc9-51ec-4b09-af2d-f08f9486593f" providerId="ADAL" clId="{7EE4352E-F1A8-4C1E-AAC0-67682BE92120}" dt="2020-01-27T07:53:39.654" v="779"/>
          <ac:spMkLst>
            <pc:docMk/>
            <pc:sldMk cId="495871679" sldId="959"/>
            <ac:spMk id="6" creationId="{3625B8C8-A0AF-4273-9DD4-207A7E8B2259}"/>
          </ac:spMkLst>
        </pc:spChg>
        <pc:spChg chg="mod">
          <ac:chgData name="Rautaporras Petteri" userId="81ae4bc9-51ec-4b09-af2d-f08f9486593f" providerId="ADAL" clId="{7EE4352E-F1A8-4C1E-AAC0-67682BE92120}" dt="2020-01-27T07:54:08.592" v="813" actId="20577"/>
          <ac:spMkLst>
            <pc:docMk/>
            <pc:sldMk cId="495871679" sldId="959"/>
            <ac:spMk id="7" creationId="{18EC845E-4B94-44F1-8CD1-62B8C88D78D9}"/>
          </ac:spMkLst>
        </pc:spChg>
        <pc:spChg chg="add mod">
          <ac:chgData name="Rautaporras Petteri" userId="81ae4bc9-51ec-4b09-af2d-f08f9486593f" providerId="ADAL" clId="{7EE4352E-F1A8-4C1E-AAC0-67682BE92120}" dt="2020-01-27T07:55:43.439" v="854" actId="20577"/>
          <ac:spMkLst>
            <pc:docMk/>
            <pc:sldMk cId="495871679" sldId="959"/>
            <ac:spMk id="10" creationId="{3936C531-482B-4C1C-98CD-BF25A6882A92}"/>
          </ac:spMkLst>
        </pc:spChg>
        <pc:spChg chg="add mod">
          <ac:chgData name="Rautaporras Petteri" userId="81ae4bc9-51ec-4b09-af2d-f08f9486593f" providerId="ADAL" clId="{7EE4352E-F1A8-4C1E-AAC0-67682BE92120}" dt="2020-01-27T07:55:16.646" v="853" actId="313"/>
          <ac:spMkLst>
            <pc:docMk/>
            <pc:sldMk cId="495871679" sldId="959"/>
            <ac:spMk id="11" creationId="{D900EBA1-68A9-41B9-AD3E-9E544D6D81F9}"/>
          </ac:spMkLst>
        </pc:spChg>
        <pc:graphicFrameChg chg="add">
          <ac:chgData name="Rautaporras Petteri" userId="81ae4bc9-51ec-4b09-af2d-f08f9486593f" providerId="ADAL" clId="{7EE4352E-F1A8-4C1E-AAC0-67682BE92120}" dt="2020-01-27T07:53:39.654" v="779"/>
          <ac:graphicFrameMkLst>
            <pc:docMk/>
            <pc:sldMk cId="495871679" sldId="959"/>
            <ac:graphicFrameMk id="8" creationId="{EEFB124C-5116-489F-8A0A-4B147D83B881}"/>
          </ac:graphicFrameMkLst>
        </pc:graphicFrameChg>
        <pc:graphicFrameChg chg="add mod">
          <ac:chgData name="Rautaporras Petteri" userId="81ae4bc9-51ec-4b09-af2d-f08f9486593f" providerId="ADAL" clId="{7EE4352E-F1A8-4C1E-AAC0-67682BE92120}" dt="2020-01-27T07:53:53.546" v="781" actId="1076"/>
          <ac:graphicFrameMkLst>
            <pc:docMk/>
            <pc:sldMk cId="495871679" sldId="959"/>
            <ac:graphicFrameMk id="9" creationId="{A19A9EC9-8B23-46B5-B173-F7A7A053D82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companies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Very bad</c:v>
                </c:pt>
                <c:pt idx="1">
                  <c:v>Bad</c:v>
                </c:pt>
                <c:pt idx="2">
                  <c:v>Normal</c:v>
                </c:pt>
                <c:pt idx="3">
                  <c:v>Good</c:v>
                </c:pt>
                <c:pt idx="4">
                  <c:v>Very Good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0.42682926829268292</c:v>
                </c:pt>
                <c:pt idx="2">
                  <c:v>0.39939024390243905</c:v>
                </c:pt>
                <c:pt idx="3">
                  <c:v>8.2317073170731711E-2</c:v>
                </c:pt>
                <c:pt idx="4">
                  <c:v>6.0975609756097563E-3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B-4483-B7A5-EEB29B48942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Service companies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Very bad</c:v>
                </c:pt>
                <c:pt idx="1">
                  <c:v>Bad</c:v>
                </c:pt>
                <c:pt idx="2">
                  <c:v>Normal</c:v>
                </c:pt>
                <c:pt idx="3">
                  <c:v>Good</c:v>
                </c:pt>
                <c:pt idx="4">
                  <c:v>Very Good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0.01</c:v>
                </c:pt>
                <c:pt idx="1">
                  <c:v>0.22</c:v>
                </c:pt>
                <c:pt idx="2">
                  <c:v>0.62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34-4996-86D4-8966A6916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Sheet1!$A$2:$A$52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499</c:v>
                </c:pt>
                <c:pt idx="1">
                  <c:v>555.5</c:v>
                </c:pt>
                <c:pt idx="2">
                  <c:v>768.8</c:v>
                </c:pt>
                <c:pt idx="3">
                  <c:v>744.8</c:v>
                </c:pt>
                <c:pt idx="4">
                  <c:v>758.8</c:v>
                </c:pt>
                <c:pt idx="5">
                  <c:v>471.5</c:v>
                </c:pt>
                <c:pt idx="6">
                  <c:v>483</c:v>
                </c:pt>
                <c:pt idx="7">
                  <c:v>506.1</c:v>
                </c:pt>
                <c:pt idx="8">
                  <c:v>525.20000000000005</c:v>
                </c:pt>
                <c:pt idx="9">
                  <c:v>651.70000000000005</c:v>
                </c:pt>
                <c:pt idx="10">
                  <c:v>483.2</c:v>
                </c:pt>
                <c:pt idx="11">
                  <c:v>610.4</c:v>
                </c:pt>
                <c:pt idx="12">
                  <c:v>608.6</c:v>
                </c:pt>
                <c:pt idx="13">
                  <c:v>655.5</c:v>
                </c:pt>
                <c:pt idx="14">
                  <c:v>599.4</c:v>
                </c:pt>
                <c:pt idx="15">
                  <c:v>692.6</c:v>
                </c:pt>
                <c:pt idx="16">
                  <c:v>741.2</c:v>
                </c:pt>
                <c:pt idx="17">
                  <c:v>513.79999999999995</c:v>
                </c:pt>
                <c:pt idx="18">
                  <c:v>533.20000000000005</c:v>
                </c:pt>
                <c:pt idx="19">
                  <c:v>438.7</c:v>
                </c:pt>
                <c:pt idx="20">
                  <c:v>493.1</c:v>
                </c:pt>
                <c:pt idx="21">
                  <c:v>482.5</c:v>
                </c:pt>
                <c:pt idx="22">
                  <c:v>400.3</c:v>
                </c:pt>
                <c:pt idx="23">
                  <c:v>344</c:v>
                </c:pt>
                <c:pt idx="24">
                  <c:v>328.8</c:v>
                </c:pt>
                <c:pt idx="25">
                  <c:v>400.2</c:v>
                </c:pt>
                <c:pt idx="26">
                  <c:v>433.3</c:v>
                </c:pt>
                <c:pt idx="27">
                  <c:v>476.9</c:v>
                </c:pt>
                <c:pt idx="28">
                  <c:v>460.8</c:v>
                </c:pt>
                <c:pt idx="29">
                  <c:v>613.6</c:v>
                </c:pt>
                <c:pt idx="30">
                  <c:v>534.20000000000005</c:v>
                </c:pt>
                <c:pt idx="31">
                  <c:v>468.9</c:v>
                </c:pt>
                <c:pt idx="32">
                  <c:v>686.4</c:v>
                </c:pt>
                <c:pt idx="33">
                  <c:v>599.20000000000005</c:v>
                </c:pt>
                <c:pt idx="34">
                  <c:v>596.79999999999995</c:v>
                </c:pt>
                <c:pt idx="35">
                  <c:v>692.3</c:v>
                </c:pt>
                <c:pt idx="36">
                  <c:v>585.6</c:v>
                </c:pt>
                <c:pt idx="37">
                  <c:v>593.5</c:v>
                </c:pt>
                <c:pt idx="38">
                  <c:v>749.9</c:v>
                </c:pt>
                <c:pt idx="39">
                  <c:v>815.3</c:v>
                </c:pt>
                <c:pt idx="40">
                  <c:v>863.8</c:v>
                </c:pt>
                <c:pt idx="41">
                  <c:v>733.7</c:v>
                </c:pt>
                <c:pt idx="42">
                  <c:v>737.5</c:v>
                </c:pt>
                <c:pt idx="43">
                  <c:v>760.3</c:v>
                </c:pt>
                <c:pt idx="44">
                  <c:v>826.2</c:v>
                </c:pt>
                <c:pt idx="45">
                  <c:v>801.5</c:v>
                </c:pt>
                <c:pt idx="46">
                  <c:v>805.9</c:v>
                </c:pt>
                <c:pt idx="47">
                  <c:v>776.3</c:v>
                </c:pt>
                <c:pt idx="48">
                  <c:v>814.1</c:v>
                </c:pt>
                <c:pt idx="49">
                  <c:v>821.6</c:v>
                </c:pt>
                <c:pt idx="50">
                  <c:v>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Sheet1!$A$2:$A$52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6963.7</c:v>
                </c:pt>
                <c:pt idx="1">
                  <c:v>6186.5</c:v>
                </c:pt>
                <c:pt idx="2">
                  <c:v>5952.7</c:v>
                </c:pt>
                <c:pt idx="3">
                  <c:v>6318.2</c:v>
                </c:pt>
                <c:pt idx="4">
                  <c:v>6637.9</c:v>
                </c:pt>
                <c:pt idx="5">
                  <c:v>4057.1</c:v>
                </c:pt>
                <c:pt idx="6">
                  <c:v>4147.5</c:v>
                </c:pt>
                <c:pt idx="7">
                  <c:v>4065</c:v>
                </c:pt>
                <c:pt idx="8">
                  <c:v>4496.3</c:v>
                </c:pt>
                <c:pt idx="9">
                  <c:v>3985.5</c:v>
                </c:pt>
                <c:pt idx="10">
                  <c:v>4034.5</c:v>
                </c:pt>
                <c:pt idx="11">
                  <c:v>3980.5</c:v>
                </c:pt>
                <c:pt idx="12">
                  <c:v>4925</c:v>
                </c:pt>
                <c:pt idx="13">
                  <c:v>3803.1</c:v>
                </c:pt>
                <c:pt idx="14">
                  <c:v>3604.6</c:v>
                </c:pt>
                <c:pt idx="15">
                  <c:v>3642.4</c:v>
                </c:pt>
                <c:pt idx="16">
                  <c:v>4440.8999999999996</c:v>
                </c:pt>
                <c:pt idx="17">
                  <c:v>3634.4</c:v>
                </c:pt>
                <c:pt idx="18">
                  <c:v>4246.3999999999996</c:v>
                </c:pt>
                <c:pt idx="19">
                  <c:v>3973.8</c:v>
                </c:pt>
                <c:pt idx="20">
                  <c:v>4267.8999999999996</c:v>
                </c:pt>
                <c:pt idx="21">
                  <c:v>3053.7</c:v>
                </c:pt>
                <c:pt idx="22">
                  <c:v>3409.4</c:v>
                </c:pt>
                <c:pt idx="23">
                  <c:v>3092.3</c:v>
                </c:pt>
                <c:pt idx="24">
                  <c:v>3631.7</c:v>
                </c:pt>
                <c:pt idx="25">
                  <c:v>2874.8</c:v>
                </c:pt>
                <c:pt idx="26">
                  <c:v>2906.4</c:v>
                </c:pt>
                <c:pt idx="27">
                  <c:v>3455.2</c:v>
                </c:pt>
                <c:pt idx="28">
                  <c:v>3445.2</c:v>
                </c:pt>
                <c:pt idx="29">
                  <c:v>2838.1</c:v>
                </c:pt>
                <c:pt idx="30">
                  <c:v>2948</c:v>
                </c:pt>
                <c:pt idx="31">
                  <c:v>2802.6</c:v>
                </c:pt>
                <c:pt idx="32">
                  <c:v>3545</c:v>
                </c:pt>
                <c:pt idx="33">
                  <c:v>3111.5</c:v>
                </c:pt>
                <c:pt idx="34">
                  <c:v>3159.7</c:v>
                </c:pt>
                <c:pt idx="35">
                  <c:v>3198.3</c:v>
                </c:pt>
                <c:pt idx="36">
                  <c:v>3473</c:v>
                </c:pt>
                <c:pt idx="37">
                  <c:v>3288.9</c:v>
                </c:pt>
                <c:pt idx="38">
                  <c:v>3422.4</c:v>
                </c:pt>
                <c:pt idx="39">
                  <c:v>3086.7</c:v>
                </c:pt>
                <c:pt idx="40">
                  <c:v>3342.3</c:v>
                </c:pt>
                <c:pt idx="41">
                  <c:v>3344.3</c:v>
                </c:pt>
                <c:pt idx="42">
                  <c:v>3333.9</c:v>
                </c:pt>
                <c:pt idx="43">
                  <c:v>3459.9</c:v>
                </c:pt>
                <c:pt idx="44">
                  <c:v>3655.8</c:v>
                </c:pt>
                <c:pt idx="45">
                  <c:v>3757.4</c:v>
                </c:pt>
                <c:pt idx="46">
                  <c:v>3843.1</c:v>
                </c:pt>
                <c:pt idx="47">
                  <c:v>4641.3</c:v>
                </c:pt>
                <c:pt idx="48">
                  <c:v>4925.3</c:v>
                </c:pt>
                <c:pt idx="49">
                  <c:v>3753.6</c:v>
                </c:pt>
                <c:pt idx="50">
                  <c:v>4337.6000000000004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52064269281732"/>
          <c:y val="0.24955328352311532"/>
          <c:w val="9.7810157498308681E-2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98165006916477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4163.25</c:v>
                </c:pt>
                <c:pt idx="2">
                  <c:v>3464.02</c:v>
                </c:pt>
                <c:pt idx="3">
                  <c:v>4019.47</c:v>
                </c:pt>
                <c:pt idx="4">
                  <c:v>1987.17</c:v>
                </c:pt>
                <c:pt idx="5">
                  <c:v>1670.27</c:v>
                </c:pt>
                <c:pt idx="6">
                  <c:v>1552.43</c:v>
                </c:pt>
                <c:pt idx="7">
                  <c:v>1809.88</c:v>
                </c:pt>
                <c:pt idx="8">
                  <c:v>2245.14</c:v>
                </c:pt>
                <c:pt idx="9">
                  <c:v>1956.25</c:v>
                </c:pt>
                <c:pt idx="10">
                  <c:v>2397.4</c:v>
                </c:pt>
                <c:pt idx="11">
                  <c:v>2218.4</c:v>
                </c:pt>
                <c:pt idx="12">
                  <c:v>2960.62</c:v>
                </c:pt>
                <c:pt idx="13">
                  <c:v>3061.4</c:v>
                </c:pt>
                <c:pt idx="14">
                  <c:v>3937.56</c:v>
                </c:pt>
                <c:pt idx="15">
                  <c:v>2963.47</c:v>
                </c:pt>
                <c:pt idx="16">
                  <c:v>3477.24</c:v>
                </c:pt>
                <c:pt idx="17">
                  <c:v>3281.63</c:v>
                </c:pt>
                <c:pt idx="18">
                  <c:v>3124.84</c:v>
                </c:pt>
                <c:pt idx="19">
                  <c:v>2858.66</c:v>
                </c:pt>
                <c:pt idx="20">
                  <c:v>3566.26</c:v>
                </c:pt>
                <c:pt idx="21">
                  <c:v>2868.51</c:v>
                </c:pt>
                <c:pt idx="22">
                  <c:v>3071.25</c:v>
                </c:pt>
                <c:pt idx="23">
                  <c:v>2894.44</c:v>
                </c:pt>
                <c:pt idx="24">
                  <c:v>2867.1</c:v>
                </c:pt>
                <c:pt idx="25">
                  <c:v>3512.15</c:v>
                </c:pt>
                <c:pt idx="26">
                  <c:v>3742.59</c:v>
                </c:pt>
                <c:pt idx="27">
                  <c:v>4316.96</c:v>
                </c:pt>
                <c:pt idx="28">
                  <c:v>3535.88</c:v>
                </c:pt>
                <c:pt idx="29">
                  <c:v>3183.39</c:v>
                </c:pt>
                <c:pt idx="30">
                  <c:v>5027.79</c:v>
                </c:pt>
                <c:pt idx="31">
                  <c:v>3900.28</c:v>
                </c:pt>
                <c:pt idx="32">
                  <c:v>3562.83</c:v>
                </c:pt>
                <c:pt idx="33">
                  <c:v>3178.52</c:v>
                </c:pt>
                <c:pt idx="34">
                  <c:v>2944.5</c:v>
                </c:pt>
                <c:pt idx="35">
                  <c:v>2844.6</c:v>
                </c:pt>
                <c:pt idx="36">
                  <c:v>3767.34</c:v>
                </c:pt>
                <c:pt idx="37">
                  <c:v>3790.71</c:v>
                </c:pt>
                <c:pt idx="38">
                  <c:v>5582.93</c:v>
                </c:pt>
                <c:pt idx="39">
                  <c:v>3506.48</c:v>
                </c:pt>
                <c:pt idx="40">
                  <c:v>6736.75</c:v>
                </c:pt>
                <c:pt idx="41">
                  <c:v>4314.07</c:v>
                </c:pt>
                <c:pt idx="42">
                  <c:v>4424.99</c:v>
                </c:pt>
                <c:pt idx="43">
                  <c:v>4559.4399999999996</c:v>
                </c:pt>
                <c:pt idx="44">
                  <c:v>5153.18</c:v>
                </c:pt>
                <c:pt idx="45">
                  <c:v>5028.07</c:v>
                </c:pt>
                <c:pt idx="46">
                  <c:v>4512.8100000000004</c:v>
                </c:pt>
                <c:pt idx="47">
                  <c:v>4510.6899999999996</c:v>
                </c:pt>
                <c:pt idx="48">
                  <c:v>5293.62</c:v>
                </c:pt>
                <c:pt idx="49">
                  <c:v>4028.23</c:v>
                </c:pt>
                <c:pt idx="50">
                  <c:v>2973.49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3513.72</c:v>
                </c:pt>
                <c:pt idx="2">
                  <c:v>2798.6</c:v>
                </c:pt>
                <c:pt idx="3">
                  <c:v>3451.19</c:v>
                </c:pt>
                <c:pt idx="4">
                  <c:v>1512.24</c:v>
                </c:pt>
                <c:pt idx="5">
                  <c:v>1292.46</c:v>
                </c:pt>
                <c:pt idx="6">
                  <c:v>1164.3499999999999</c:v>
                </c:pt>
                <c:pt idx="7">
                  <c:v>1500.58</c:v>
                </c:pt>
                <c:pt idx="8">
                  <c:v>1805.53</c:v>
                </c:pt>
                <c:pt idx="9">
                  <c:v>1572.21</c:v>
                </c:pt>
                <c:pt idx="10">
                  <c:v>1930.32</c:v>
                </c:pt>
                <c:pt idx="11">
                  <c:v>1884.1</c:v>
                </c:pt>
                <c:pt idx="12">
                  <c:v>2232.91</c:v>
                </c:pt>
                <c:pt idx="13">
                  <c:v>2359.04</c:v>
                </c:pt>
                <c:pt idx="14">
                  <c:v>3200.17</c:v>
                </c:pt>
                <c:pt idx="15">
                  <c:v>2444.89</c:v>
                </c:pt>
                <c:pt idx="16">
                  <c:v>2823.67</c:v>
                </c:pt>
                <c:pt idx="17">
                  <c:v>2651.79</c:v>
                </c:pt>
                <c:pt idx="18">
                  <c:v>2507.48</c:v>
                </c:pt>
                <c:pt idx="19">
                  <c:v>2315.08</c:v>
                </c:pt>
                <c:pt idx="20">
                  <c:v>2975.03</c:v>
                </c:pt>
                <c:pt idx="21">
                  <c:v>2351.75</c:v>
                </c:pt>
                <c:pt idx="22">
                  <c:v>2402.21</c:v>
                </c:pt>
                <c:pt idx="23">
                  <c:v>2390.4</c:v>
                </c:pt>
                <c:pt idx="24">
                  <c:v>2309.29</c:v>
                </c:pt>
                <c:pt idx="25">
                  <c:v>2734.27</c:v>
                </c:pt>
                <c:pt idx="26">
                  <c:v>2889.42</c:v>
                </c:pt>
                <c:pt idx="27">
                  <c:v>3216.96</c:v>
                </c:pt>
                <c:pt idx="28">
                  <c:v>2827.9</c:v>
                </c:pt>
                <c:pt idx="29">
                  <c:v>2481.66</c:v>
                </c:pt>
                <c:pt idx="30">
                  <c:v>4067.34</c:v>
                </c:pt>
                <c:pt idx="31">
                  <c:v>3359.12</c:v>
                </c:pt>
                <c:pt idx="32">
                  <c:v>2774.49</c:v>
                </c:pt>
                <c:pt idx="33">
                  <c:v>2369.64</c:v>
                </c:pt>
                <c:pt idx="34">
                  <c:v>2225.2600000000002</c:v>
                </c:pt>
                <c:pt idx="35">
                  <c:v>2221.66</c:v>
                </c:pt>
                <c:pt idx="36">
                  <c:v>2808.84</c:v>
                </c:pt>
                <c:pt idx="37">
                  <c:v>3095.79</c:v>
                </c:pt>
                <c:pt idx="38">
                  <c:v>4859.12</c:v>
                </c:pt>
                <c:pt idx="39">
                  <c:v>2868.85</c:v>
                </c:pt>
                <c:pt idx="40">
                  <c:v>5600.24</c:v>
                </c:pt>
                <c:pt idx="41">
                  <c:v>3252.93</c:v>
                </c:pt>
                <c:pt idx="42">
                  <c:v>3650.86</c:v>
                </c:pt>
                <c:pt idx="43">
                  <c:v>3862.06</c:v>
                </c:pt>
                <c:pt idx="44">
                  <c:v>4184.5200000000004</c:v>
                </c:pt>
                <c:pt idx="45">
                  <c:v>3994.85</c:v>
                </c:pt>
                <c:pt idx="46">
                  <c:v>3481.75</c:v>
                </c:pt>
                <c:pt idx="47">
                  <c:v>3215.07</c:v>
                </c:pt>
                <c:pt idx="48">
                  <c:v>4461.08</c:v>
                </c:pt>
                <c:pt idx="49">
                  <c:v>3257.59</c:v>
                </c:pt>
                <c:pt idx="50">
                  <c:v>2207.13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649.52</c:v>
                </c:pt>
                <c:pt idx="2">
                  <c:v>665.41</c:v>
                </c:pt>
                <c:pt idx="3">
                  <c:v>568.28</c:v>
                </c:pt>
                <c:pt idx="4">
                  <c:v>474.93</c:v>
                </c:pt>
                <c:pt idx="5">
                  <c:v>377.81</c:v>
                </c:pt>
                <c:pt idx="6">
                  <c:v>388.08</c:v>
                </c:pt>
                <c:pt idx="7">
                  <c:v>309.3</c:v>
                </c:pt>
                <c:pt idx="8">
                  <c:v>439.61</c:v>
                </c:pt>
                <c:pt idx="9">
                  <c:v>384.04</c:v>
                </c:pt>
                <c:pt idx="10">
                  <c:v>467.09</c:v>
                </c:pt>
                <c:pt idx="11">
                  <c:v>334.3</c:v>
                </c:pt>
                <c:pt idx="12">
                  <c:v>727.71</c:v>
                </c:pt>
                <c:pt idx="13">
                  <c:v>702.36</c:v>
                </c:pt>
                <c:pt idx="14">
                  <c:v>737.39</c:v>
                </c:pt>
                <c:pt idx="15">
                  <c:v>518.58000000000004</c:v>
                </c:pt>
                <c:pt idx="16">
                  <c:v>653.57000000000005</c:v>
                </c:pt>
                <c:pt idx="17">
                  <c:v>629.84</c:v>
                </c:pt>
                <c:pt idx="18">
                  <c:v>617.36</c:v>
                </c:pt>
                <c:pt idx="19">
                  <c:v>543.58000000000004</c:v>
                </c:pt>
                <c:pt idx="20">
                  <c:v>591.23</c:v>
                </c:pt>
                <c:pt idx="21">
                  <c:v>516.76</c:v>
                </c:pt>
                <c:pt idx="22">
                  <c:v>669.04</c:v>
                </c:pt>
                <c:pt idx="23">
                  <c:v>504.04</c:v>
                </c:pt>
                <c:pt idx="24">
                  <c:v>557.80999999999995</c:v>
                </c:pt>
                <c:pt idx="25">
                  <c:v>777.88</c:v>
                </c:pt>
                <c:pt idx="26">
                  <c:v>853.16</c:v>
                </c:pt>
                <c:pt idx="27">
                  <c:v>1100</c:v>
                </c:pt>
                <c:pt idx="28">
                  <c:v>707.98</c:v>
                </c:pt>
                <c:pt idx="29">
                  <c:v>701.72</c:v>
                </c:pt>
                <c:pt idx="30">
                  <c:v>960.45</c:v>
                </c:pt>
                <c:pt idx="31">
                  <c:v>541.16</c:v>
                </c:pt>
                <c:pt idx="32">
                  <c:v>788.35</c:v>
                </c:pt>
                <c:pt idx="33">
                  <c:v>808.88</c:v>
                </c:pt>
                <c:pt idx="34">
                  <c:v>719.24</c:v>
                </c:pt>
                <c:pt idx="35">
                  <c:v>622.94000000000005</c:v>
                </c:pt>
                <c:pt idx="36">
                  <c:v>958.49</c:v>
                </c:pt>
                <c:pt idx="37">
                  <c:v>694.92</c:v>
                </c:pt>
                <c:pt idx="38">
                  <c:v>723.81</c:v>
                </c:pt>
                <c:pt idx="39">
                  <c:v>637.63</c:v>
                </c:pt>
                <c:pt idx="40">
                  <c:v>1136.51</c:v>
                </c:pt>
                <c:pt idx="41">
                  <c:v>1061.1400000000001</c:v>
                </c:pt>
                <c:pt idx="42">
                  <c:v>774.14</c:v>
                </c:pt>
                <c:pt idx="43">
                  <c:v>697.39</c:v>
                </c:pt>
                <c:pt idx="44">
                  <c:v>968.67</c:v>
                </c:pt>
                <c:pt idx="45">
                  <c:v>1033.22</c:v>
                </c:pt>
                <c:pt idx="46">
                  <c:v>1031.07</c:v>
                </c:pt>
                <c:pt idx="47">
                  <c:v>1295.6199999999999</c:v>
                </c:pt>
                <c:pt idx="48">
                  <c:v>832.55</c:v>
                </c:pt>
                <c:pt idx="49">
                  <c:v>770.64</c:v>
                </c:pt>
                <c:pt idx="50">
                  <c:v>766.36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518653890152698"/>
          <c:y val="0.19757124334097242"/>
          <c:w val="0.12481346109847298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80151081650673106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Sheet1!$A$2:$A$52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1793.5</c:v>
                </c:pt>
                <c:pt idx="1">
                  <c:v>1673.4</c:v>
                </c:pt>
                <c:pt idx="2">
                  <c:v>1570.4</c:v>
                </c:pt>
                <c:pt idx="3">
                  <c:v>1558.7</c:v>
                </c:pt>
                <c:pt idx="4">
                  <c:v>1358.9</c:v>
                </c:pt>
                <c:pt idx="5">
                  <c:v>1287.2</c:v>
                </c:pt>
                <c:pt idx="6">
                  <c:v>1116</c:v>
                </c:pt>
                <c:pt idx="7">
                  <c:v>1076.3</c:v>
                </c:pt>
                <c:pt idx="8">
                  <c:v>1057.9000000000001</c:v>
                </c:pt>
                <c:pt idx="9">
                  <c:v>1023.2</c:v>
                </c:pt>
                <c:pt idx="10">
                  <c:v>1101.9000000000001</c:v>
                </c:pt>
                <c:pt idx="11">
                  <c:v>954.5</c:v>
                </c:pt>
                <c:pt idx="12">
                  <c:v>1255.0999999999999</c:v>
                </c:pt>
                <c:pt idx="13">
                  <c:v>1563</c:v>
                </c:pt>
                <c:pt idx="14">
                  <c:v>1727.9</c:v>
                </c:pt>
                <c:pt idx="15">
                  <c:v>1677.5</c:v>
                </c:pt>
                <c:pt idx="16">
                  <c:v>1586.7</c:v>
                </c:pt>
                <c:pt idx="17">
                  <c:v>1643.2</c:v>
                </c:pt>
                <c:pt idx="18">
                  <c:v>1865.9</c:v>
                </c:pt>
                <c:pt idx="19">
                  <c:v>1515.9</c:v>
                </c:pt>
                <c:pt idx="20">
                  <c:v>1532.1</c:v>
                </c:pt>
                <c:pt idx="21">
                  <c:v>1310.2</c:v>
                </c:pt>
                <c:pt idx="22">
                  <c:v>1409.7</c:v>
                </c:pt>
                <c:pt idx="23">
                  <c:v>1423.6</c:v>
                </c:pt>
                <c:pt idx="24">
                  <c:v>1260.9000000000001</c:v>
                </c:pt>
                <c:pt idx="25">
                  <c:v>1446.9</c:v>
                </c:pt>
                <c:pt idx="26">
                  <c:v>1506.3</c:v>
                </c:pt>
                <c:pt idx="27">
                  <c:v>1902</c:v>
                </c:pt>
                <c:pt idx="28">
                  <c:v>1971.5</c:v>
                </c:pt>
                <c:pt idx="29">
                  <c:v>2067.8000000000002</c:v>
                </c:pt>
                <c:pt idx="30">
                  <c:v>2172.3000000000002</c:v>
                </c:pt>
                <c:pt idx="31">
                  <c:v>1984.1</c:v>
                </c:pt>
                <c:pt idx="32">
                  <c:v>2015.6</c:v>
                </c:pt>
                <c:pt idx="33">
                  <c:v>2138.5</c:v>
                </c:pt>
                <c:pt idx="34">
                  <c:v>2049.4</c:v>
                </c:pt>
                <c:pt idx="35">
                  <c:v>1789.9</c:v>
                </c:pt>
                <c:pt idx="36">
                  <c:v>1880.8</c:v>
                </c:pt>
                <c:pt idx="37">
                  <c:v>1872.7</c:v>
                </c:pt>
                <c:pt idx="38">
                  <c:v>1877.1</c:v>
                </c:pt>
                <c:pt idx="39">
                  <c:v>1695.7</c:v>
                </c:pt>
                <c:pt idx="40">
                  <c:v>1897.2</c:v>
                </c:pt>
                <c:pt idx="41">
                  <c:v>2252.8000000000002</c:v>
                </c:pt>
                <c:pt idx="42">
                  <c:v>2097.3000000000002</c:v>
                </c:pt>
                <c:pt idx="43">
                  <c:v>2072.8000000000002</c:v>
                </c:pt>
                <c:pt idx="44">
                  <c:v>2131.4</c:v>
                </c:pt>
                <c:pt idx="45">
                  <c:v>2307.4</c:v>
                </c:pt>
                <c:pt idx="46">
                  <c:v>2404</c:v>
                </c:pt>
                <c:pt idx="47">
                  <c:v>2883.6</c:v>
                </c:pt>
                <c:pt idx="48">
                  <c:v>2792.7</c:v>
                </c:pt>
                <c:pt idx="49">
                  <c:v>2778.2</c:v>
                </c:pt>
                <c:pt idx="50">
                  <c:v>2711.1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Sheet1!$A$2:$A$52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10924.9</c:v>
                </c:pt>
                <c:pt idx="1">
                  <c:v>11700.7</c:v>
                </c:pt>
                <c:pt idx="2">
                  <c:v>11503.5</c:v>
                </c:pt>
                <c:pt idx="3">
                  <c:v>12471</c:v>
                </c:pt>
                <c:pt idx="4">
                  <c:v>11003.7</c:v>
                </c:pt>
                <c:pt idx="5">
                  <c:v>9832.2999999999993</c:v>
                </c:pt>
                <c:pt idx="6">
                  <c:v>8570.5</c:v>
                </c:pt>
                <c:pt idx="7">
                  <c:v>8312.7999999999993</c:v>
                </c:pt>
                <c:pt idx="8">
                  <c:v>7087.3</c:v>
                </c:pt>
                <c:pt idx="9">
                  <c:v>6814.4</c:v>
                </c:pt>
                <c:pt idx="10">
                  <c:v>6820.5</c:v>
                </c:pt>
                <c:pt idx="11">
                  <c:v>6753.1</c:v>
                </c:pt>
                <c:pt idx="12">
                  <c:v>5791.5</c:v>
                </c:pt>
                <c:pt idx="13">
                  <c:v>5804.7</c:v>
                </c:pt>
                <c:pt idx="14">
                  <c:v>6542.3</c:v>
                </c:pt>
                <c:pt idx="15">
                  <c:v>6884.2</c:v>
                </c:pt>
                <c:pt idx="16">
                  <c:v>6947.3</c:v>
                </c:pt>
                <c:pt idx="17">
                  <c:v>7033.9</c:v>
                </c:pt>
                <c:pt idx="18">
                  <c:v>6686.1</c:v>
                </c:pt>
                <c:pt idx="19">
                  <c:v>6399.5</c:v>
                </c:pt>
                <c:pt idx="20">
                  <c:v>6722.3</c:v>
                </c:pt>
                <c:pt idx="21">
                  <c:v>6975</c:v>
                </c:pt>
                <c:pt idx="22">
                  <c:v>6725.5</c:v>
                </c:pt>
                <c:pt idx="23">
                  <c:v>6766</c:v>
                </c:pt>
                <c:pt idx="24">
                  <c:v>6133.6</c:v>
                </c:pt>
                <c:pt idx="25">
                  <c:v>6652.5</c:v>
                </c:pt>
                <c:pt idx="26">
                  <c:v>6670.3</c:v>
                </c:pt>
                <c:pt idx="27">
                  <c:v>7294</c:v>
                </c:pt>
                <c:pt idx="28">
                  <c:v>7381.4</c:v>
                </c:pt>
                <c:pt idx="29">
                  <c:v>7604</c:v>
                </c:pt>
                <c:pt idx="30">
                  <c:v>8576.4</c:v>
                </c:pt>
                <c:pt idx="31">
                  <c:v>9584.9</c:v>
                </c:pt>
                <c:pt idx="32">
                  <c:v>9702.2999999999993</c:v>
                </c:pt>
                <c:pt idx="33">
                  <c:v>9880.1</c:v>
                </c:pt>
                <c:pt idx="34">
                  <c:v>8965.6</c:v>
                </c:pt>
                <c:pt idx="35">
                  <c:v>9343.2000000000007</c:v>
                </c:pt>
                <c:pt idx="36">
                  <c:v>9320.6</c:v>
                </c:pt>
                <c:pt idx="37">
                  <c:v>9998.6</c:v>
                </c:pt>
                <c:pt idx="38">
                  <c:v>11726.4</c:v>
                </c:pt>
                <c:pt idx="39">
                  <c:v>11985.5</c:v>
                </c:pt>
                <c:pt idx="40">
                  <c:v>13971.8</c:v>
                </c:pt>
                <c:pt idx="41">
                  <c:v>14220.5</c:v>
                </c:pt>
                <c:pt idx="42">
                  <c:v>13913.8</c:v>
                </c:pt>
                <c:pt idx="43">
                  <c:v>15125.6</c:v>
                </c:pt>
                <c:pt idx="44">
                  <c:v>15645.8</c:v>
                </c:pt>
                <c:pt idx="45">
                  <c:v>16423</c:v>
                </c:pt>
                <c:pt idx="46">
                  <c:v>16305.1</c:v>
                </c:pt>
                <c:pt idx="47">
                  <c:v>15498.4</c:v>
                </c:pt>
                <c:pt idx="48">
                  <c:v>15654</c:v>
                </c:pt>
                <c:pt idx="49">
                  <c:v>15476.2</c:v>
                </c:pt>
                <c:pt idx="50">
                  <c:v>15056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2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737286093904488"/>
          <c:y val="0.27234219397274589"/>
          <c:w val="0.11097382038132511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45732259257165E-2"/>
          <c:y val="4.0749431293150853E-2"/>
          <c:w val="0.78767204372556054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72.8</c:v>
                </c:pt>
                <c:pt idx="2">
                  <c:v>67.319999999999993</c:v>
                </c:pt>
                <c:pt idx="3">
                  <c:v>61.84</c:v>
                </c:pt>
                <c:pt idx="4">
                  <c:v>58.79</c:v>
                </c:pt>
                <c:pt idx="5">
                  <c:v>55.74</c:v>
                </c:pt>
                <c:pt idx="6">
                  <c:v>51.69</c:v>
                </c:pt>
                <c:pt idx="7">
                  <c:v>47.64</c:v>
                </c:pt>
                <c:pt idx="8">
                  <c:v>49.35</c:v>
                </c:pt>
                <c:pt idx="9">
                  <c:v>51.07</c:v>
                </c:pt>
                <c:pt idx="10">
                  <c:v>52.51</c:v>
                </c:pt>
                <c:pt idx="11">
                  <c:v>53.94</c:v>
                </c:pt>
                <c:pt idx="12">
                  <c:v>73.900000000000006</c:v>
                </c:pt>
                <c:pt idx="13">
                  <c:v>87.14</c:v>
                </c:pt>
                <c:pt idx="14">
                  <c:v>73.75</c:v>
                </c:pt>
                <c:pt idx="15">
                  <c:v>76.36</c:v>
                </c:pt>
                <c:pt idx="16">
                  <c:v>96.38</c:v>
                </c:pt>
                <c:pt idx="17">
                  <c:v>98.89</c:v>
                </c:pt>
                <c:pt idx="18">
                  <c:v>116.04</c:v>
                </c:pt>
                <c:pt idx="19">
                  <c:v>72.44</c:v>
                </c:pt>
                <c:pt idx="20">
                  <c:v>81.13</c:v>
                </c:pt>
                <c:pt idx="21">
                  <c:v>92.21</c:v>
                </c:pt>
                <c:pt idx="22">
                  <c:v>82.46</c:v>
                </c:pt>
                <c:pt idx="23">
                  <c:v>76.400000000000006</c:v>
                </c:pt>
                <c:pt idx="24">
                  <c:v>96.72</c:v>
                </c:pt>
                <c:pt idx="25">
                  <c:v>98.67</c:v>
                </c:pt>
                <c:pt idx="26">
                  <c:v>96.21</c:v>
                </c:pt>
                <c:pt idx="27">
                  <c:v>72.87</c:v>
                </c:pt>
                <c:pt idx="28">
                  <c:v>117.02</c:v>
                </c:pt>
                <c:pt idx="29">
                  <c:v>99.84</c:v>
                </c:pt>
                <c:pt idx="30">
                  <c:v>113.22</c:v>
                </c:pt>
                <c:pt idx="31">
                  <c:v>80.31</c:v>
                </c:pt>
                <c:pt idx="32">
                  <c:v>100.75</c:v>
                </c:pt>
                <c:pt idx="33">
                  <c:v>111.66</c:v>
                </c:pt>
                <c:pt idx="34">
                  <c:v>107.44</c:v>
                </c:pt>
                <c:pt idx="35">
                  <c:v>123.73</c:v>
                </c:pt>
                <c:pt idx="36">
                  <c:v>113.21</c:v>
                </c:pt>
                <c:pt idx="37">
                  <c:v>122.09</c:v>
                </c:pt>
                <c:pt idx="38">
                  <c:v>114.1</c:v>
                </c:pt>
                <c:pt idx="39">
                  <c:v>95.28</c:v>
                </c:pt>
                <c:pt idx="40">
                  <c:v>133.29</c:v>
                </c:pt>
                <c:pt idx="41">
                  <c:v>187.71</c:v>
                </c:pt>
                <c:pt idx="42">
                  <c:v>162.4</c:v>
                </c:pt>
                <c:pt idx="43">
                  <c:v>140.57</c:v>
                </c:pt>
                <c:pt idx="44">
                  <c:v>182.35</c:v>
                </c:pt>
                <c:pt idx="45">
                  <c:v>180.33</c:v>
                </c:pt>
                <c:pt idx="46">
                  <c:v>163.77000000000001</c:v>
                </c:pt>
                <c:pt idx="47">
                  <c:v>153.37</c:v>
                </c:pt>
                <c:pt idx="48">
                  <c:v>196.9</c:v>
                </c:pt>
                <c:pt idx="49">
                  <c:v>219.05</c:v>
                </c:pt>
                <c:pt idx="50">
                  <c:v>170.34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25.13</c:v>
                </c:pt>
                <c:pt idx="2">
                  <c:v>21.19</c:v>
                </c:pt>
                <c:pt idx="3">
                  <c:v>17.25</c:v>
                </c:pt>
                <c:pt idx="4">
                  <c:v>16.63</c:v>
                </c:pt>
                <c:pt idx="5">
                  <c:v>16.02</c:v>
                </c:pt>
                <c:pt idx="6">
                  <c:v>14.85</c:v>
                </c:pt>
                <c:pt idx="7">
                  <c:v>13.68</c:v>
                </c:pt>
                <c:pt idx="8">
                  <c:v>13.53</c:v>
                </c:pt>
                <c:pt idx="9">
                  <c:v>13.37</c:v>
                </c:pt>
                <c:pt idx="10">
                  <c:v>13.97</c:v>
                </c:pt>
                <c:pt idx="11">
                  <c:v>14.57</c:v>
                </c:pt>
                <c:pt idx="12">
                  <c:v>9.52</c:v>
                </c:pt>
                <c:pt idx="13">
                  <c:v>17.37</c:v>
                </c:pt>
                <c:pt idx="14">
                  <c:v>14.99</c:v>
                </c:pt>
                <c:pt idx="15">
                  <c:v>10.47</c:v>
                </c:pt>
                <c:pt idx="16">
                  <c:v>14.14</c:v>
                </c:pt>
                <c:pt idx="17">
                  <c:v>17.690000000000001</c:v>
                </c:pt>
                <c:pt idx="18">
                  <c:v>33.65</c:v>
                </c:pt>
                <c:pt idx="19">
                  <c:v>14.03</c:v>
                </c:pt>
                <c:pt idx="20">
                  <c:v>12.59</c:v>
                </c:pt>
                <c:pt idx="21">
                  <c:v>16.87</c:v>
                </c:pt>
                <c:pt idx="22">
                  <c:v>16.34</c:v>
                </c:pt>
                <c:pt idx="23">
                  <c:v>12.66</c:v>
                </c:pt>
                <c:pt idx="24">
                  <c:v>16.420000000000002</c:v>
                </c:pt>
                <c:pt idx="25">
                  <c:v>15.91</c:v>
                </c:pt>
                <c:pt idx="26">
                  <c:v>20.57</c:v>
                </c:pt>
                <c:pt idx="27">
                  <c:v>13.77</c:v>
                </c:pt>
                <c:pt idx="28">
                  <c:v>19.22</c:v>
                </c:pt>
                <c:pt idx="29">
                  <c:v>13.85</c:v>
                </c:pt>
                <c:pt idx="30">
                  <c:v>19.05</c:v>
                </c:pt>
                <c:pt idx="31">
                  <c:v>10.039999999999999</c:v>
                </c:pt>
                <c:pt idx="32">
                  <c:v>15.35</c:v>
                </c:pt>
                <c:pt idx="33">
                  <c:v>18.38</c:v>
                </c:pt>
                <c:pt idx="34">
                  <c:v>13.81</c:v>
                </c:pt>
                <c:pt idx="35">
                  <c:v>44.48</c:v>
                </c:pt>
                <c:pt idx="36">
                  <c:v>16.79</c:v>
                </c:pt>
                <c:pt idx="37">
                  <c:v>18.420000000000002</c:v>
                </c:pt>
                <c:pt idx="38">
                  <c:v>9.7100000000000009</c:v>
                </c:pt>
                <c:pt idx="39">
                  <c:v>8.94</c:v>
                </c:pt>
                <c:pt idx="40">
                  <c:v>10.36</c:v>
                </c:pt>
                <c:pt idx="41">
                  <c:v>19.23</c:v>
                </c:pt>
                <c:pt idx="42">
                  <c:v>10.63</c:v>
                </c:pt>
                <c:pt idx="43">
                  <c:v>18.45</c:v>
                </c:pt>
                <c:pt idx="44">
                  <c:v>19.64</c:v>
                </c:pt>
                <c:pt idx="45">
                  <c:v>18.920000000000002</c:v>
                </c:pt>
                <c:pt idx="46">
                  <c:v>16.03</c:v>
                </c:pt>
                <c:pt idx="47">
                  <c:v>23.67</c:v>
                </c:pt>
                <c:pt idx="48">
                  <c:v>27.77</c:v>
                </c:pt>
                <c:pt idx="49">
                  <c:v>39.64</c:v>
                </c:pt>
                <c:pt idx="50">
                  <c:v>14.85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47.67</c:v>
                </c:pt>
                <c:pt idx="2">
                  <c:v>46.13</c:v>
                </c:pt>
                <c:pt idx="3">
                  <c:v>44.6</c:v>
                </c:pt>
                <c:pt idx="4">
                  <c:v>42.16</c:v>
                </c:pt>
                <c:pt idx="5">
                  <c:v>39.72</c:v>
                </c:pt>
                <c:pt idx="6">
                  <c:v>36.840000000000003</c:v>
                </c:pt>
                <c:pt idx="7">
                  <c:v>33.96</c:v>
                </c:pt>
                <c:pt idx="8">
                  <c:v>35.83</c:v>
                </c:pt>
                <c:pt idx="9">
                  <c:v>37.700000000000003</c:v>
                </c:pt>
                <c:pt idx="10">
                  <c:v>38.54</c:v>
                </c:pt>
                <c:pt idx="11">
                  <c:v>39.380000000000003</c:v>
                </c:pt>
                <c:pt idx="12">
                  <c:v>64.38</c:v>
                </c:pt>
                <c:pt idx="13">
                  <c:v>69.77</c:v>
                </c:pt>
                <c:pt idx="14">
                  <c:v>58.77</c:v>
                </c:pt>
                <c:pt idx="15">
                  <c:v>65.900000000000006</c:v>
                </c:pt>
                <c:pt idx="16">
                  <c:v>82.24</c:v>
                </c:pt>
                <c:pt idx="17">
                  <c:v>81.19</c:v>
                </c:pt>
                <c:pt idx="18">
                  <c:v>82.39</c:v>
                </c:pt>
                <c:pt idx="19">
                  <c:v>58.41</c:v>
                </c:pt>
                <c:pt idx="20">
                  <c:v>68.55</c:v>
                </c:pt>
                <c:pt idx="21">
                  <c:v>75.34</c:v>
                </c:pt>
                <c:pt idx="22">
                  <c:v>66.12</c:v>
                </c:pt>
                <c:pt idx="23">
                  <c:v>63.74</c:v>
                </c:pt>
                <c:pt idx="24">
                  <c:v>80.3</c:v>
                </c:pt>
                <c:pt idx="25">
                  <c:v>82.75</c:v>
                </c:pt>
                <c:pt idx="26">
                  <c:v>75.64</c:v>
                </c:pt>
                <c:pt idx="27">
                  <c:v>59.09</c:v>
                </c:pt>
                <c:pt idx="28">
                  <c:v>97.8</c:v>
                </c:pt>
                <c:pt idx="29">
                  <c:v>85.99</c:v>
                </c:pt>
                <c:pt idx="30">
                  <c:v>94.16</c:v>
                </c:pt>
                <c:pt idx="31">
                  <c:v>70.27</c:v>
                </c:pt>
                <c:pt idx="32">
                  <c:v>85.4</c:v>
                </c:pt>
                <c:pt idx="33">
                  <c:v>93.28</c:v>
                </c:pt>
                <c:pt idx="34">
                  <c:v>93.63</c:v>
                </c:pt>
                <c:pt idx="35">
                  <c:v>79.260000000000005</c:v>
                </c:pt>
                <c:pt idx="36">
                  <c:v>96.42</c:v>
                </c:pt>
                <c:pt idx="37">
                  <c:v>103.68</c:v>
                </c:pt>
                <c:pt idx="38">
                  <c:v>104.39</c:v>
                </c:pt>
                <c:pt idx="39">
                  <c:v>86.34</c:v>
                </c:pt>
                <c:pt idx="40">
                  <c:v>122.93</c:v>
                </c:pt>
                <c:pt idx="41">
                  <c:v>168.48</c:v>
                </c:pt>
                <c:pt idx="42">
                  <c:v>151.77000000000001</c:v>
                </c:pt>
                <c:pt idx="43">
                  <c:v>122.13</c:v>
                </c:pt>
                <c:pt idx="44">
                  <c:v>162.71</c:v>
                </c:pt>
                <c:pt idx="45">
                  <c:v>161.41</c:v>
                </c:pt>
                <c:pt idx="46">
                  <c:v>147.74</c:v>
                </c:pt>
                <c:pt idx="47">
                  <c:v>129.69999999999999</c:v>
                </c:pt>
                <c:pt idx="48">
                  <c:v>169.13</c:v>
                </c:pt>
                <c:pt idx="49">
                  <c:v>179.41</c:v>
                </c:pt>
                <c:pt idx="50">
                  <c:v>155.49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2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498982143426851"/>
          <c:y val="0.19757124334097242"/>
          <c:w val="0.12501017856573154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8268133622911E-2"/>
          <c:y val="2.9418823439059976E-2"/>
          <c:w val="0.8141535948955862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Sheet1!$A$2:$A$52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110.3</c:v>
                </c:pt>
                <c:pt idx="1">
                  <c:v>114.8</c:v>
                </c:pt>
                <c:pt idx="2">
                  <c:v>116.8</c:v>
                </c:pt>
                <c:pt idx="3">
                  <c:v>118.7</c:v>
                </c:pt>
                <c:pt idx="4">
                  <c:v>111.5</c:v>
                </c:pt>
                <c:pt idx="5">
                  <c:v>104.3</c:v>
                </c:pt>
                <c:pt idx="6">
                  <c:v>104</c:v>
                </c:pt>
                <c:pt idx="7">
                  <c:v>103.7</c:v>
                </c:pt>
                <c:pt idx="8">
                  <c:v>103.2</c:v>
                </c:pt>
                <c:pt idx="9">
                  <c:v>102.7</c:v>
                </c:pt>
                <c:pt idx="10">
                  <c:v>102.6</c:v>
                </c:pt>
                <c:pt idx="11">
                  <c:v>102.4</c:v>
                </c:pt>
                <c:pt idx="12">
                  <c:v>113.8</c:v>
                </c:pt>
                <c:pt idx="13">
                  <c:v>125.2</c:v>
                </c:pt>
                <c:pt idx="14">
                  <c:v>130.69999999999999</c:v>
                </c:pt>
                <c:pt idx="15">
                  <c:v>136.1</c:v>
                </c:pt>
                <c:pt idx="16">
                  <c:v>129.19999999999999</c:v>
                </c:pt>
                <c:pt idx="17">
                  <c:v>138.5</c:v>
                </c:pt>
                <c:pt idx="18">
                  <c:v>162.1</c:v>
                </c:pt>
                <c:pt idx="19">
                  <c:v>135.5</c:v>
                </c:pt>
                <c:pt idx="20">
                  <c:v>134.80000000000001</c:v>
                </c:pt>
                <c:pt idx="21">
                  <c:v>156.1</c:v>
                </c:pt>
                <c:pt idx="22">
                  <c:v>169.7</c:v>
                </c:pt>
                <c:pt idx="23">
                  <c:v>164.9</c:v>
                </c:pt>
                <c:pt idx="24">
                  <c:v>167.8</c:v>
                </c:pt>
                <c:pt idx="25">
                  <c:v>182.9</c:v>
                </c:pt>
                <c:pt idx="26">
                  <c:v>194.6</c:v>
                </c:pt>
                <c:pt idx="27">
                  <c:v>187.4</c:v>
                </c:pt>
                <c:pt idx="28">
                  <c:v>202.6</c:v>
                </c:pt>
                <c:pt idx="29">
                  <c:v>210</c:v>
                </c:pt>
                <c:pt idx="30">
                  <c:v>230.3</c:v>
                </c:pt>
                <c:pt idx="31">
                  <c:v>236.1</c:v>
                </c:pt>
                <c:pt idx="32">
                  <c:v>246.2</c:v>
                </c:pt>
                <c:pt idx="33">
                  <c:v>261</c:v>
                </c:pt>
                <c:pt idx="34">
                  <c:v>256.8</c:v>
                </c:pt>
                <c:pt idx="35">
                  <c:v>254.3</c:v>
                </c:pt>
                <c:pt idx="36">
                  <c:v>256.5</c:v>
                </c:pt>
                <c:pt idx="37">
                  <c:v>262.8</c:v>
                </c:pt>
                <c:pt idx="38">
                  <c:v>266.7</c:v>
                </c:pt>
                <c:pt idx="39">
                  <c:v>270.2</c:v>
                </c:pt>
                <c:pt idx="40">
                  <c:v>304.3</c:v>
                </c:pt>
                <c:pt idx="41">
                  <c:v>368</c:v>
                </c:pt>
                <c:pt idx="42">
                  <c:v>355.7</c:v>
                </c:pt>
                <c:pt idx="43">
                  <c:v>408</c:v>
                </c:pt>
                <c:pt idx="44">
                  <c:v>394.9</c:v>
                </c:pt>
                <c:pt idx="45">
                  <c:v>411.4</c:v>
                </c:pt>
                <c:pt idx="46">
                  <c:v>384.9</c:v>
                </c:pt>
                <c:pt idx="47">
                  <c:v>378.5</c:v>
                </c:pt>
                <c:pt idx="48">
                  <c:v>395</c:v>
                </c:pt>
                <c:pt idx="49">
                  <c:v>411</c:v>
                </c:pt>
                <c:pt idx="50">
                  <c:v>400.1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Sheet1!$A$2:$A$52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Sheet1!$C$2:$C$52</c:f>
              <c:numCache>
                <c:formatCode>0.0</c:formatCode>
                <c:ptCount val="51"/>
                <c:pt idx="0">
                  <c:v>143.5</c:v>
                </c:pt>
                <c:pt idx="1">
                  <c:v>145.30000000000001</c:v>
                </c:pt>
                <c:pt idx="2">
                  <c:v>135.19999999999999</c:v>
                </c:pt>
                <c:pt idx="3">
                  <c:v>125</c:v>
                </c:pt>
                <c:pt idx="4">
                  <c:v>102.6</c:v>
                </c:pt>
                <c:pt idx="5">
                  <c:v>80.2</c:v>
                </c:pt>
                <c:pt idx="6">
                  <c:v>74.2</c:v>
                </c:pt>
                <c:pt idx="7">
                  <c:v>68.3</c:v>
                </c:pt>
                <c:pt idx="8">
                  <c:v>62.8</c:v>
                </c:pt>
                <c:pt idx="9">
                  <c:v>57.4</c:v>
                </c:pt>
                <c:pt idx="10">
                  <c:v>62.4</c:v>
                </c:pt>
                <c:pt idx="11">
                  <c:v>67.5</c:v>
                </c:pt>
                <c:pt idx="12">
                  <c:v>59.2</c:v>
                </c:pt>
                <c:pt idx="13">
                  <c:v>62.2</c:v>
                </c:pt>
                <c:pt idx="14">
                  <c:v>61</c:v>
                </c:pt>
                <c:pt idx="15">
                  <c:v>55.2</c:v>
                </c:pt>
                <c:pt idx="16">
                  <c:v>50.5</c:v>
                </c:pt>
                <c:pt idx="17">
                  <c:v>52</c:v>
                </c:pt>
                <c:pt idx="18">
                  <c:v>58.8</c:v>
                </c:pt>
                <c:pt idx="19">
                  <c:v>47.5</c:v>
                </c:pt>
                <c:pt idx="20">
                  <c:v>43.3</c:v>
                </c:pt>
                <c:pt idx="21">
                  <c:v>47.1</c:v>
                </c:pt>
                <c:pt idx="22">
                  <c:v>52.6</c:v>
                </c:pt>
                <c:pt idx="23">
                  <c:v>45.5</c:v>
                </c:pt>
                <c:pt idx="24">
                  <c:v>48.1</c:v>
                </c:pt>
                <c:pt idx="25">
                  <c:v>48.7</c:v>
                </c:pt>
                <c:pt idx="26">
                  <c:v>50.8</c:v>
                </c:pt>
                <c:pt idx="27">
                  <c:v>49.5</c:v>
                </c:pt>
                <c:pt idx="28">
                  <c:v>50.9</c:v>
                </c:pt>
                <c:pt idx="29">
                  <c:v>46.2</c:v>
                </c:pt>
                <c:pt idx="30">
                  <c:v>46</c:v>
                </c:pt>
                <c:pt idx="31">
                  <c:v>45.2</c:v>
                </c:pt>
                <c:pt idx="32">
                  <c:v>41.1</c:v>
                </c:pt>
                <c:pt idx="33">
                  <c:v>45.2</c:v>
                </c:pt>
                <c:pt idx="34">
                  <c:v>43.7</c:v>
                </c:pt>
                <c:pt idx="35">
                  <c:v>69.400000000000006</c:v>
                </c:pt>
                <c:pt idx="36">
                  <c:v>68.7</c:v>
                </c:pt>
                <c:pt idx="37">
                  <c:v>76.599999999999994</c:v>
                </c:pt>
                <c:pt idx="38" formatCode="General">
                  <c:v>77.5</c:v>
                </c:pt>
                <c:pt idx="39" formatCode="General">
                  <c:v>73.599999999999994</c:v>
                </c:pt>
                <c:pt idx="40" formatCode="General">
                  <c:v>67.5</c:v>
                </c:pt>
                <c:pt idx="41" formatCode="General">
                  <c:v>66.7</c:v>
                </c:pt>
                <c:pt idx="42" formatCode="General">
                  <c:v>59.3</c:v>
                </c:pt>
                <c:pt idx="43" formatCode="General">
                  <c:v>65.900000000000006</c:v>
                </c:pt>
                <c:pt idx="44" formatCode="General">
                  <c:v>57.8</c:v>
                </c:pt>
                <c:pt idx="45" formatCode="General">
                  <c:v>52.7</c:v>
                </c:pt>
                <c:pt idx="46" formatCode="General">
                  <c:v>47.8</c:v>
                </c:pt>
                <c:pt idx="47" formatCode="General">
                  <c:v>51.6</c:v>
                </c:pt>
                <c:pt idx="48" formatCode="General">
                  <c:v>52.3</c:v>
                </c:pt>
                <c:pt idx="49" formatCode="General">
                  <c:v>68.8</c:v>
                </c:pt>
                <c:pt idx="50" formatCode="General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5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5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8990940829424"/>
          <c:y val="0.2495533379956586"/>
          <c:w val="0.10190497854450371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89552554515E-2"/>
          <c:y val="4.0749431293150853E-2"/>
          <c:w val="0.81983858714595981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307.11</c:v>
                </c:pt>
                <c:pt idx="2">
                  <c:v>356.59</c:v>
                </c:pt>
                <c:pt idx="3">
                  <c:v>185.01</c:v>
                </c:pt>
                <c:pt idx="4">
                  <c:v>297.5</c:v>
                </c:pt>
                <c:pt idx="5">
                  <c:v>258.57</c:v>
                </c:pt>
                <c:pt idx="6">
                  <c:v>301.56</c:v>
                </c:pt>
                <c:pt idx="7">
                  <c:v>271.5</c:v>
                </c:pt>
                <c:pt idx="8">
                  <c:v>359.95</c:v>
                </c:pt>
                <c:pt idx="9">
                  <c:v>283.62</c:v>
                </c:pt>
                <c:pt idx="10">
                  <c:v>210.25</c:v>
                </c:pt>
                <c:pt idx="11">
                  <c:v>216.76</c:v>
                </c:pt>
                <c:pt idx="12">
                  <c:v>355.88</c:v>
                </c:pt>
                <c:pt idx="13">
                  <c:v>445.91</c:v>
                </c:pt>
                <c:pt idx="14">
                  <c:v>251.75</c:v>
                </c:pt>
                <c:pt idx="15">
                  <c:v>226.34</c:v>
                </c:pt>
                <c:pt idx="16">
                  <c:v>332.88</c:v>
                </c:pt>
                <c:pt idx="17">
                  <c:v>398.52</c:v>
                </c:pt>
                <c:pt idx="18">
                  <c:v>372.19</c:v>
                </c:pt>
                <c:pt idx="19">
                  <c:v>254.64</c:v>
                </c:pt>
                <c:pt idx="20">
                  <c:v>323.24</c:v>
                </c:pt>
                <c:pt idx="21">
                  <c:v>490.68</c:v>
                </c:pt>
                <c:pt idx="22">
                  <c:v>414.73</c:v>
                </c:pt>
                <c:pt idx="23">
                  <c:v>336.85</c:v>
                </c:pt>
                <c:pt idx="24">
                  <c:v>431.79</c:v>
                </c:pt>
                <c:pt idx="25">
                  <c:v>466.1</c:v>
                </c:pt>
                <c:pt idx="26">
                  <c:v>353.86</c:v>
                </c:pt>
                <c:pt idx="27">
                  <c:v>401.25</c:v>
                </c:pt>
                <c:pt idx="28">
                  <c:v>427.2</c:v>
                </c:pt>
                <c:pt idx="29">
                  <c:v>391.15</c:v>
                </c:pt>
                <c:pt idx="30">
                  <c:v>405.09</c:v>
                </c:pt>
                <c:pt idx="31">
                  <c:v>400.66</c:v>
                </c:pt>
                <c:pt idx="32">
                  <c:v>472.8</c:v>
                </c:pt>
                <c:pt idx="33">
                  <c:v>326.12</c:v>
                </c:pt>
                <c:pt idx="34">
                  <c:v>320.74</c:v>
                </c:pt>
                <c:pt idx="35">
                  <c:v>309.22000000000003</c:v>
                </c:pt>
                <c:pt idx="36">
                  <c:v>469.1</c:v>
                </c:pt>
                <c:pt idx="37">
                  <c:v>368.86</c:v>
                </c:pt>
                <c:pt idx="38">
                  <c:v>320.06</c:v>
                </c:pt>
                <c:pt idx="39">
                  <c:v>278.89</c:v>
                </c:pt>
                <c:pt idx="40">
                  <c:v>395</c:v>
                </c:pt>
                <c:pt idx="41">
                  <c:v>648.69000000000005</c:v>
                </c:pt>
                <c:pt idx="42">
                  <c:v>480.4</c:v>
                </c:pt>
                <c:pt idx="43">
                  <c:v>381.89</c:v>
                </c:pt>
                <c:pt idx="44">
                  <c:v>502.46</c:v>
                </c:pt>
                <c:pt idx="45">
                  <c:v>577.17999999999995</c:v>
                </c:pt>
                <c:pt idx="46">
                  <c:v>605.16</c:v>
                </c:pt>
                <c:pt idx="47">
                  <c:v>386.36</c:v>
                </c:pt>
                <c:pt idx="48">
                  <c:v>499.71</c:v>
                </c:pt>
                <c:pt idx="49">
                  <c:v>561.33000000000004</c:v>
                </c:pt>
                <c:pt idx="50">
                  <c:v>443.75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81267035219842232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Sheet1!$A$2:$A$52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933.1</c:v>
                </c:pt>
                <c:pt idx="1">
                  <c:v>1003.1</c:v>
                </c:pt>
                <c:pt idx="2">
                  <c:v>1127.2</c:v>
                </c:pt>
                <c:pt idx="3">
                  <c:v>1052.2</c:v>
                </c:pt>
                <c:pt idx="4">
                  <c:v>1043</c:v>
                </c:pt>
                <c:pt idx="5">
                  <c:v>1026.5</c:v>
                </c:pt>
                <c:pt idx="6">
                  <c:v>1066.8</c:v>
                </c:pt>
                <c:pt idx="7">
                  <c:v>1115.5</c:v>
                </c:pt>
                <c:pt idx="8">
                  <c:v>1211.5</c:v>
                </c:pt>
                <c:pt idx="9">
                  <c:v>1215.0999999999999</c:v>
                </c:pt>
                <c:pt idx="10">
                  <c:v>1092.4000000000001</c:v>
                </c:pt>
                <c:pt idx="11">
                  <c:v>1077.7</c:v>
                </c:pt>
                <c:pt idx="12">
                  <c:v>1144.9000000000001</c:v>
                </c:pt>
                <c:pt idx="13">
                  <c:v>1390.5</c:v>
                </c:pt>
                <c:pt idx="14">
                  <c:v>1346.9</c:v>
                </c:pt>
                <c:pt idx="15">
                  <c:v>1307.0999999999999</c:v>
                </c:pt>
                <c:pt idx="16">
                  <c:v>1347.3</c:v>
                </c:pt>
                <c:pt idx="17">
                  <c:v>1481.2</c:v>
                </c:pt>
                <c:pt idx="18">
                  <c:v>1605.8</c:v>
                </c:pt>
                <c:pt idx="19">
                  <c:v>1550.1</c:v>
                </c:pt>
                <c:pt idx="20">
                  <c:v>1478.1</c:v>
                </c:pt>
                <c:pt idx="21">
                  <c:v>1498</c:v>
                </c:pt>
                <c:pt idx="22">
                  <c:v>1538</c:v>
                </c:pt>
                <c:pt idx="23">
                  <c:v>1505.7</c:v>
                </c:pt>
                <c:pt idx="24">
                  <c:v>1470.4</c:v>
                </c:pt>
                <c:pt idx="25">
                  <c:v>1566.7</c:v>
                </c:pt>
                <c:pt idx="26">
                  <c:v>1543</c:v>
                </c:pt>
                <c:pt idx="27">
                  <c:v>1621.4</c:v>
                </c:pt>
                <c:pt idx="28">
                  <c:v>1668.7</c:v>
                </c:pt>
                <c:pt idx="29">
                  <c:v>1672.2</c:v>
                </c:pt>
                <c:pt idx="30">
                  <c:v>1614.1</c:v>
                </c:pt>
                <c:pt idx="31">
                  <c:v>1735.4</c:v>
                </c:pt>
                <c:pt idx="32">
                  <c:v>1824.1</c:v>
                </c:pt>
                <c:pt idx="33">
                  <c:v>1713.1</c:v>
                </c:pt>
                <c:pt idx="34">
                  <c:v>1638.7</c:v>
                </c:pt>
                <c:pt idx="35">
                  <c:v>1633.2</c:v>
                </c:pt>
                <c:pt idx="36">
                  <c:v>1711.6</c:v>
                </c:pt>
                <c:pt idx="37">
                  <c:v>1699.5</c:v>
                </c:pt>
                <c:pt idx="38">
                  <c:v>1612.6</c:v>
                </c:pt>
                <c:pt idx="39">
                  <c:v>1549.4</c:v>
                </c:pt>
                <c:pt idx="40">
                  <c:v>1512.5</c:v>
                </c:pt>
                <c:pt idx="41">
                  <c:v>1768.6</c:v>
                </c:pt>
                <c:pt idx="42">
                  <c:v>1650.2</c:v>
                </c:pt>
                <c:pt idx="43">
                  <c:v>1559.4</c:v>
                </c:pt>
                <c:pt idx="44">
                  <c:v>1641.6</c:v>
                </c:pt>
                <c:pt idx="45">
                  <c:v>1730.2</c:v>
                </c:pt>
                <c:pt idx="46">
                  <c:v>1796.8</c:v>
                </c:pt>
                <c:pt idx="47">
                  <c:v>1656</c:v>
                </c:pt>
                <c:pt idx="48">
                  <c:v>1658.4</c:v>
                </c:pt>
                <c:pt idx="49">
                  <c:v>1682.1</c:v>
                </c:pt>
                <c:pt idx="50">
                  <c:v>1647.9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2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Problems to get components / intermediate products / raw materials</c:v>
                </c:pt>
                <c:pt idx="1">
                  <c:v>Customers do not accept products due to their own problems</c:v>
                </c:pt>
                <c:pt idx="2">
                  <c:v>No work (installations, consulting, etc.) is allowed on the customer's premises</c:v>
                </c:pt>
                <c:pt idx="3">
                  <c:v>Demand generally weakened significantly (new orders decreased / sales decreased)</c:v>
                </c:pt>
                <c:pt idx="4">
                  <c:v>Orders already placed / agreed projects is postponed</c:v>
                </c:pt>
                <c:pt idx="5">
                  <c:v>Orders already placed / agreed projects is canceled completely</c:v>
                </c:pt>
                <c:pt idx="6">
                  <c:v>Absence of staff due to quarantine or illness</c:v>
                </c:pt>
                <c:pt idx="7">
                  <c:v>Customers do not pay bills on time or are insolvent</c:v>
                </c:pt>
                <c:pt idx="8">
                  <c:v>Absence of foreign staff due to movement restrictions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2.5999999999999999E-2</c:v>
                </c:pt>
                <c:pt idx="1">
                  <c:v>5.3999999999999999E-2</c:v>
                </c:pt>
                <c:pt idx="2">
                  <c:v>8.8999999999999996E-2</c:v>
                </c:pt>
                <c:pt idx="3">
                  <c:v>0.245</c:v>
                </c:pt>
                <c:pt idx="4">
                  <c:v>7.9000000000000001E-2</c:v>
                </c:pt>
                <c:pt idx="5">
                  <c:v>2.5999999999999999E-2</c:v>
                </c:pt>
                <c:pt idx="6">
                  <c:v>8.9999999999999993E-3</c:v>
                </c:pt>
                <c:pt idx="7">
                  <c:v>2.1000000000000001E-2</c:v>
                </c:pt>
                <c:pt idx="8">
                  <c:v>2.8000000000000001E-2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DE3-4CAE-A526-02FB9FC70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companies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Our temporary lay-offs are already over and we are not planning new ones</c:v>
                </c:pt>
                <c:pt idx="1">
                  <c:v>Our temporary lay-offs are already over but we are already preparing for new ones</c:v>
                </c:pt>
                <c:pt idx="2">
                  <c:v>We are at the moment temporary laying off staff or will do so within a week</c:v>
                </c:pt>
                <c:pt idx="3">
                  <c:v>We prepare for temporary lay-offs within 1-3 months</c:v>
                </c:pt>
                <c:pt idx="4">
                  <c:v>Temporary lay-offs are not timely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8.5000000000000006E-2</c:v>
                </c:pt>
                <c:pt idx="1">
                  <c:v>0.11600000000000001</c:v>
                </c:pt>
                <c:pt idx="2">
                  <c:v>0.29899999999999999</c:v>
                </c:pt>
                <c:pt idx="3">
                  <c:v>0.19500000000000001</c:v>
                </c:pt>
                <c:pt idx="4">
                  <c:v>0.30499999999999999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B-4483-B7A5-EEB29B48942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Service companies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Our temporary lay-offs are already over and we are not planning new ones</c:v>
                </c:pt>
                <c:pt idx="1">
                  <c:v>Our temporary lay-offs are already over but we are already preparing for new ones</c:v>
                </c:pt>
                <c:pt idx="2">
                  <c:v>We are at the moment temporary laying off staff or will do so within a week</c:v>
                </c:pt>
                <c:pt idx="3">
                  <c:v>We prepare for temporary lay-offs within 1-3 months</c:v>
                </c:pt>
                <c:pt idx="4">
                  <c:v>Temporary lay-offs are not timely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0.04</c:v>
                </c:pt>
                <c:pt idx="1">
                  <c:v>0.03</c:v>
                </c:pt>
                <c:pt idx="2">
                  <c:v>0.2</c:v>
                </c:pt>
                <c:pt idx="3" formatCode="0.00%">
                  <c:v>0.1</c:v>
                </c:pt>
                <c:pt idx="4" formatCode="0.00%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B-419F-A878-C0C18F216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Manufactiring companies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We have already laid off staff or will do so within a week</c:v>
                </c:pt>
                <c:pt idx="1">
                  <c:v>We are preparing for redundancies within 1-3 months</c:v>
                </c:pt>
                <c:pt idx="2">
                  <c:v>The redundancies are not timely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9.5000000000000001E-2</c:v>
                </c:pt>
                <c:pt idx="1">
                  <c:v>0.21</c:v>
                </c:pt>
                <c:pt idx="2">
                  <c:v>0.69499999999999995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C-47AD-8A4A-261591E78BA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Service companies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We have already laid off staff or will do so within a week</c:v>
                </c:pt>
                <c:pt idx="1">
                  <c:v>We are preparing for redundancies within 1-3 months</c:v>
                </c:pt>
                <c:pt idx="2">
                  <c:v>The redundancies are not timely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0.08</c:v>
                </c:pt>
                <c:pt idx="1">
                  <c:v>0.09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6-409F-9CCE-98CEA5FDD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dirty="0">
                <a:solidFill>
                  <a:srgbClr val="000000"/>
                </a:solidFill>
              </a:rPr>
              <a:t>Balance figure</a:t>
            </a:r>
          </a:p>
        </c:rich>
      </c:tx>
      <c:layout>
        <c:manualLayout>
          <c:xMode val="edge"/>
          <c:yMode val="edge"/>
          <c:x val="0.87704880817253117"/>
          <c:y val="0.1416466708020031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Taul1!$A$2:$A$54</c:f>
              <c:strCache>
                <c:ptCount val="53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19(2)</c:v>
                </c:pt>
                <c:pt idx="47">
                  <c:v>19(3)</c:v>
                </c:pt>
                <c:pt idx="48">
                  <c:v>19(4)</c:v>
                </c:pt>
                <c:pt idx="49">
                  <c:v>20(1)</c:v>
                </c:pt>
                <c:pt idx="50">
                  <c:v>20(2)</c:v>
                </c:pt>
                <c:pt idx="51">
                  <c:v>20(3)</c:v>
                </c:pt>
                <c:pt idx="52">
                  <c:v>20(4)</c:v>
                </c:pt>
              </c:strCache>
            </c:strRef>
          </c:cat>
          <c:val>
            <c:numRef>
              <c:f>Taul1!$B$2:$B$54</c:f>
              <c:numCache>
                <c:formatCode>General</c:formatCode>
                <c:ptCount val="53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922544828154451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10331.67</c:v>
                </c:pt>
                <c:pt idx="2">
                  <c:v>9699.2900000000009</c:v>
                </c:pt>
                <c:pt idx="3">
                  <c:v>10313.02</c:v>
                </c:pt>
                <c:pt idx="4">
                  <c:v>8694.0400000000009</c:v>
                </c:pt>
                <c:pt idx="5">
                  <c:v>5762</c:v>
                </c:pt>
                <c:pt idx="6">
                  <c:v>5917.33</c:v>
                </c:pt>
                <c:pt idx="7">
                  <c:v>6136.98</c:v>
                </c:pt>
                <c:pt idx="8">
                  <c:v>7121.4</c:v>
                </c:pt>
                <c:pt idx="9">
                  <c:v>6444.71</c:v>
                </c:pt>
                <c:pt idx="10">
                  <c:v>6656.7</c:v>
                </c:pt>
                <c:pt idx="11">
                  <c:v>6563.39</c:v>
                </c:pt>
                <c:pt idx="12">
                  <c:v>8574.2199999999993</c:v>
                </c:pt>
                <c:pt idx="13">
                  <c:v>7727.62</c:v>
                </c:pt>
                <c:pt idx="14">
                  <c:v>8040.97</c:v>
                </c:pt>
                <c:pt idx="15">
                  <c:v>7093.47</c:v>
                </c:pt>
                <c:pt idx="16">
                  <c:v>8810.7900000000009</c:v>
                </c:pt>
                <c:pt idx="17">
                  <c:v>7603.27</c:v>
                </c:pt>
                <c:pt idx="18">
                  <c:v>7942.76</c:v>
                </c:pt>
                <c:pt idx="19">
                  <c:v>7063.16</c:v>
                </c:pt>
                <c:pt idx="20">
                  <c:v>8288.68</c:v>
                </c:pt>
                <c:pt idx="21">
                  <c:v>6496.13</c:v>
                </c:pt>
                <c:pt idx="22">
                  <c:v>6882.52</c:v>
                </c:pt>
                <c:pt idx="23">
                  <c:v>6298.22</c:v>
                </c:pt>
                <c:pt idx="24">
                  <c:v>7052.19</c:v>
                </c:pt>
                <c:pt idx="25">
                  <c:v>6971.49</c:v>
                </c:pt>
                <c:pt idx="26">
                  <c:v>7137.84</c:v>
                </c:pt>
                <c:pt idx="27">
                  <c:v>8378.15</c:v>
                </c:pt>
                <c:pt idx="28">
                  <c:v>7334.05</c:v>
                </c:pt>
                <c:pt idx="29">
                  <c:v>6304.37</c:v>
                </c:pt>
                <c:pt idx="30">
                  <c:v>8129.01</c:v>
                </c:pt>
                <c:pt idx="31">
                  <c:v>6694.37</c:v>
                </c:pt>
                <c:pt idx="32">
                  <c:v>7492.39</c:v>
                </c:pt>
                <c:pt idx="33">
                  <c:v>6317.5</c:v>
                </c:pt>
                <c:pt idx="34">
                  <c:v>6017</c:v>
                </c:pt>
                <c:pt idx="35">
                  <c:v>6031.47</c:v>
                </c:pt>
                <c:pt idx="36">
                  <c:v>7443.74</c:v>
                </c:pt>
                <c:pt idx="37">
                  <c:v>7126.44</c:v>
                </c:pt>
                <c:pt idx="38">
                  <c:v>9091.7000000000007</c:v>
                </c:pt>
                <c:pt idx="39">
                  <c:v>6780.23</c:v>
                </c:pt>
                <c:pt idx="40">
                  <c:v>10553.66</c:v>
                </c:pt>
                <c:pt idx="41">
                  <c:v>8362.6299999999992</c:v>
                </c:pt>
                <c:pt idx="42">
                  <c:v>8241.51</c:v>
                </c:pt>
                <c:pt idx="43">
                  <c:v>8353.0499999999993</c:v>
                </c:pt>
                <c:pt idx="44">
                  <c:v>9477.0400000000009</c:v>
                </c:pt>
                <c:pt idx="45">
                  <c:v>9461.61</c:v>
                </c:pt>
                <c:pt idx="46">
                  <c:v>9023.01</c:v>
                </c:pt>
                <c:pt idx="47">
                  <c:v>9521.56</c:v>
                </c:pt>
                <c:pt idx="48">
                  <c:v>10868.55</c:v>
                </c:pt>
                <c:pt idx="49">
                  <c:v>8404.43</c:v>
                </c:pt>
                <c:pt idx="50">
                  <c:v>7729.51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8780.57</c:v>
                </c:pt>
                <c:pt idx="2">
                  <c:v>7958.68</c:v>
                </c:pt>
                <c:pt idx="3">
                  <c:v>8875.9599999999991</c:v>
                </c:pt>
                <c:pt idx="4">
                  <c:v>7277.68</c:v>
                </c:pt>
                <c:pt idx="5">
                  <c:v>4733.8500000000004</c:v>
                </c:pt>
                <c:pt idx="6">
                  <c:v>4737.21</c:v>
                </c:pt>
                <c:pt idx="7">
                  <c:v>5046.49</c:v>
                </c:pt>
                <c:pt idx="8">
                  <c:v>5774.2</c:v>
                </c:pt>
                <c:pt idx="9">
                  <c:v>5078.6400000000003</c:v>
                </c:pt>
                <c:pt idx="10">
                  <c:v>5460.63</c:v>
                </c:pt>
                <c:pt idx="11">
                  <c:v>5361.52</c:v>
                </c:pt>
                <c:pt idx="12">
                  <c:v>6704.03</c:v>
                </c:pt>
                <c:pt idx="13">
                  <c:v>5786.31</c:v>
                </c:pt>
                <c:pt idx="14">
                  <c:v>6520.53</c:v>
                </c:pt>
                <c:pt idx="15">
                  <c:v>5643.96</c:v>
                </c:pt>
                <c:pt idx="16">
                  <c:v>7022.51</c:v>
                </c:pt>
                <c:pt idx="17">
                  <c:v>5982.81</c:v>
                </c:pt>
                <c:pt idx="18">
                  <c:v>6421.27</c:v>
                </c:pt>
                <c:pt idx="19">
                  <c:v>5903.4</c:v>
                </c:pt>
                <c:pt idx="20">
                  <c:v>6916.58</c:v>
                </c:pt>
                <c:pt idx="21">
                  <c:v>5080.03</c:v>
                </c:pt>
                <c:pt idx="22">
                  <c:v>5423.02</c:v>
                </c:pt>
                <c:pt idx="23">
                  <c:v>5129.1400000000003</c:v>
                </c:pt>
                <c:pt idx="24">
                  <c:v>5743.71</c:v>
                </c:pt>
                <c:pt idx="25">
                  <c:v>5328.55</c:v>
                </c:pt>
                <c:pt idx="26">
                  <c:v>5524.89</c:v>
                </c:pt>
                <c:pt idx="27">
                  <c:v>6488.61</c:v>
                </c:pt>
                <c:pt idx="28">
                  <c:v>5787.05</c:v>
                </c:pt>
                <c:pt idx="29">
                  <c:v>4720.09</c:v>
                </c:pt>
                <c:pt idx="30">
                  <c:v>6309.56</c:v>
                </c:pt>
                <c:pt idx="31">
                  <c:v>5381.56</c:v>
                </c:pt>
                <c:pt idx="32">
                  <c:v>5637.11</c:v>
                </c:pt>
                <c:pt idx="33">
                  <c:v>4696.9399999999996</c:v>
                </c:pt>
                <c:pt idx="34">
                  <c:v>4506.57</c:v>
                </c:pt>
                <c:pt idx="35">
                  <c:v>4576.28</c:v>
                </c:pt>
                <c:pt idx="36">
                  <c:v>5518.69</c:v>
                </c:pt>
                <c:pt idx="37">
                  <c:v>5539.16</c:v>
                </c:pt>
                <c:pt idx="38">
                  <c:v>7397.25</c:v>
                </c:pt>
                <c:pt idx="39">
                  <c:v>5120.21</c:v>
                </c:pt>
                <c:pt idx="40">
                  <c:v>8198.43</c:v>
                </c:pt>
                <c:pt idx="41">
                  <c:v>5908.37</c:v>
                </c:pt>
                <c:pt idx="42">
                  <c:v>6253.85</c:v>
                </c:pt>
                <c:pt idx="43">
                  <c:v>6541.66</c:v>
                </c:pt>
                <c:pt idx="44">
                  <c:v>7198.53</c:v>
                </c:pt>
                <c:pt idx="45">
                  <c:v>7101.33</c:v>
                </c:pt>
                <c:pt idx="46">
                  <c:v>6620.65</c:v>
                </c:pt>
                <c:pt idx="47">
                  <c:v>7148.74</c:v>
                </c:pt>
                <c:pt idx="48">
                  <c:v>8735.34</c:v>
                </c:pt>
                <c:pt idx="49">
                  <c:v>6276.1</c:v>
                </c:pt>
                <c:pt idx="50">
                  <c:v>5748.8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1517.39</c:v>
                </c:pt>
                <c:pt idx="2">
                  <c:v>1711.73</c:v>
                </c:pt>
                <c:pt idx="3">
                  <c:v>1403.84</c:v>
                </c:pt>
                <c:pt idx="4">
                  <c:v>1387.97</c:v>
                </c:pt>
                <c:pt idx="5">
                  <c:v>999.74</c:v>
                </c:pt>
                <c:pt idx="6">
                  <c:v>1155.79</c:v>
                </c:pt>
                <c:pt idx="7">
                  <c:v>1066.3</c:v>
                </c:pt>
                <c:pt idx="8">
                  <c:v>1324.18</c:v>
                </c:pt>
                <c:pt idx="9">
                  <c:v>1341.92</c:v>
                </c:pt>
                <c:pt idx="10">
                  <c:v>1170.3599999999999</c:v>
                </c:pt>
                <c:pt idx="11">
                  <c:v>1171.23</c:v>
                </c:pt>
                <c:pt idx="12">
                  <c:v>1819.54</c:v>
                </c:pt>
                <c:pt idx="13">
                  <c:v>1883.26</c:v>
                </c:pt>
                <c:pt idx="14">
                  <c:v>1475.92</c:v>
                </c:pt>
                <c:pt idx="15">
                  <c:v>1395.94</c:v>
                </c:pt>
                <c:pt idx="16">
                  <c:v>1726.02</c:v>
                </c:pt>
                <c:pt idx="17">
                  <c:v>1549.97</c:v>
                </c:pt>
                <c:pt idx="18">
                  <c:v>1459.47</c:v>
                </c:pt>
                <c:pt idx="19">
                  <c:v>1115.3800000000001</c:v>
                </c:pt>
                <c:pt idx="20">
                  <c:v>1321.21</c:v>
                </c:pt>
                <c:pt idx="21">
                  <c:v>1354.16</c:v>
                </c:pt>
                <c:pt idx="22">
                  <c:v>1405.48</c:v>
                </c:pt>
                <c:pt idx="23">
                  <c:v>1117.3399999999999</c:v>
                </c:pt>
                <c:pt idx="24">
                  <c:v>1245.98</c:v>
                </c:pt>
                <c:pt idx="25">
                  <c:v>1576.16</c:v>
                </c:pt>
                <c:pt idx="26">
                  <c:v>1550.61</c:v>
                </c:pt>
                <c:pt idx="27">
                  <c:v>1842.05</c:v>
                </c:pt>
                <c:pt idx="28">
                  <c:v>1465.22</c:v>
                </c:pt>
                <c:pt idx="29">
                  <c:v>1509.18</c:v>
                </c:pt>
                <c:pt idx="30">
                  <c:v>1740.29</c:v>
                </c:pt>
                <c:pt idx="31">
                  <c:v>1253.24</c:v>
                </c:pt>
                <c:pt idx="32">
                  <c:v>1784.96</c:v>
                </c:pt>
                <c:pt idx="33">
                  <c:v>1538.43</c:v>
                </c:pt>
                <c:pt idx="34">
                  <c:v>1427.89</c:v>
                </c:pt>
                <c:pt idx="35">
                  <c:v>1384.76</c:v>
                </c:pt>
                <c:pt idx="36">
                  <c:v>1842.05</c:v>
                </c:pt>
                <c:pt idx="37">
                  <c:v>1493.93</c:v>
                </c:pt>
                <c:pt idx="38">
                  <c:v>1600.27</c:v>
                </c:pt>
                <c:pt idx="39">
                  <c:v>1584.21</c:v>
                </c:pt>
                <c:pt idx="40">
                  <c:v>2247.21</c:v>
                </c:pt>
                <c:pt idx="41">
                  <c:v>2298.64</c:v>
                </c:pt>
                <c:pt idx="42">
                  <c:v>1846.35</c:v>
                </c:pt>
                <c:pt idx="43">
                  <c:v>1700.09</c:v>
                </c:pt>
                <c:pt idx="44">
                  <c:v>2132.5300000000002</c:v>
                </c:pt>
                <c:pt idx="45">
                  <c:v>2216.7800000000002</c:v>
                </c:pt>
                <c:pt idx="46">
                  <c:v>2283.29</c:v>
                </c:pt>
                <c:pt idx="47">
                  <c:v>2283.8200000000002</c:v>
                </c:pt>
                <c:pt idx="48">
                  <c:v>1997.29</c:v>
                </c:pt>
                <c:pt idx="49">
                  <c:v>1989.02</c:v>
                </c:pt>
                <c:pt idx="50">
                  <c:v>1862.63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17171041654731"/>
          <c:y val="0.20174104221533223"/>
          <c:w val="0.12828289583452687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Taul1!$A$2:$A$25</c:f>
              <c:strCache>
                <c:ptCount val="24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</c:strCache>
            </c:strRef>
          </c:cat>
          <c:val>
            <c:numRef>
              <c:f>Taul1!$B$2:$B$25</c:f>
              <c:numCache>
                <c:formatCode>General</c:formatCode>
                <c:ptCount val="24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  <c:pt idx="20">
                  <c:v>1555</c:v>
                </c:pt>
                <c:pt idx="21">
                  <c:v>-757</c:v>
                </c:pt>
                <c:pt idx="22">
                  <c:v>-379</c:v>
                </c:pt>
                <c:pt idx="23">
                  <c:v>-2512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Taul1!$A$2:$A$25</c:f>
              <c:strCache>
                <c:ptCount val="24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</c:strCache>
            </c:strRef>
          </c:cat>
          <c:val>
            <c:numRef>
              <c:f>Taul1!$C$2:$C$25</c:f>
              <c:numCache>
                <c:formatCode>#,##0</c:formatCode>
                <c:ptCount val="24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  <c:pt idx="20" formatCode="General">
                  <c:v>9400</c:v>
                </c:pt>
                <c:pt idx="21" formatCode="General">
                  <c:v>7300</c:v>
                </c:pt>
                <c:pt idx="22">
                  <c:v>10400</c:v>
                </c:pt>
                <c:pt idx="23" formatCode="General">
                  <c:v>5900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Sheet1!$A$2:$A$52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3298.7</c:v>
                </c:pt>
                <c:pt idx="1">
                  <c:v>3326.5</c:v>
                </c:pt>
                <c:pt idx="2">
                  <c:v>3553.8</c:v>
                </c:pt>
                <c:pt idx="3">
                  <c:v>3453</c:v>
                </c:pt>
                <c:pt idx="4">
                  <c:v>3261.4</c:v>
                </c:pt>
                <c:pt idx="5">
                  <c:v>2875.6</c:v>
                </c:pt>
                <c:pt idx="6">
                  <c:v>2759.2</c:v>
                </c:pt>
                <c:pt idx="7">
                  <c:v>2792.4</c:v>
                </c:pt>
                <c:pt idx="8">
                  <c:v>2889.7</c:v>
                </c:pt>
                <c:pt idx="9">
                  <c:v>2972.7</c:v>
                </c:pt>
                <c:pt idx="10">
                  <c:v>2762.2</c:v>
                </c:pt>
                <c:pt idx="11">
                  <c:v>2731</c:v>
                </c:pt>
                <c:pt idx="12">
                  <c:v>3107.2</c:v>
                </c:pt>
                <c:pt idx="13">
                  <c:v>3716.6</c:v>
                </c:pt>
                <c:pt idx="14">
                  <c:v>3783</c:v>
                </c:pt>
                <c:pt idx="15">
                  <c:v>3795</c:v>
                </c:pt>
                <c:pt idx="16">
                  <c:v>3770.7</c:v>
                </c:pt>
                <c:pt idx="17">
                  <c:v>3747.3</c:v>
                </c:pt>
                <c:pt idx="18">
                  <c:v>4123.1000000000004</c:v>
                </c:pt>
                <c:pt idx="19">
                  <c:v>3599.7</c:v>
                </c:pt>
                <c:pt idx="20">
                  <c:v>3595.6</c:v>
                </c:pt>
                <c:pt idx="21">
                  <c:v>3402.3</c:v>
                </c:pt>
                <c:pt idx="22">
                  <c:v>3478.7</c:v>
                </c:pt>
                <c:pt idx="23">
                  <c:v>3405.8</c:v>
                </c:pt>
                <c:pt idx="24">
                  <c:v>3193.4</c:v>
                </c:pt>
                <c:pt idx="25">
                  <c:v>3570.6</c:v>
                </c:pt>
                <c:pt idx="26">
                  <c:v>3652.5</c:v>
                </c:pt>
                <c:pt idx="27">
                  <c:v>4163.7</c:v>
                </c:pt>
                <c:pt idx="28">
                  <c:v>4271.7</c:v>
                </c:pt>
                <c:pt idx="29">
                  <c:v>4529.3999999999996</c:v>
                </c:pt>
                <c:pt idx="30">
                  <c:v>4510.3999999999996</c:v>
                </c:pt>
                <c:pt idx="31">
                  <c:v>4389.8</c:v>
                </c:pt>
                <c:pt idx="32">
                  <c:v>4733.6000000000004</c:v>
                </c:pt>
                <c:pt idx="33">
                  <c:v>4674.6000000000004</c:v>
                </c:pt>
                <c:pt idx="34">
                  <c:v>4502.8999999999996</c:v>
                </c:pt>
                <c:pt idx="35">
                  <c:v>4337.3</c:v>
                </c:pt>
                <c:pt idx="36">
                  <c:v>4399.8</c:v>
                </c:pt>
                <c:pt idx="37">
                  <c:v>4394.5</c:v>
                </c:pt>
                <c:pt idx="38">
                  <c:v>4476.8999999999996</c:v>
                </c:pt>
                <c:pt idx="39">
                  <c:v>4301.6000000000004</c:v>
                </c:pt>
                <c:pt idx="40">
                  <c:v>4547.2</c:v>
                </c:pt>
                <c:pt idx="41">
                  <c:v>5089.2</c:v>
                </c:pt>
                <c:pt idx="42">
                  <c:v>4804.7</c:v>
                </c:pt>
                <c:pt idx="43">
                  <c:v>4766.7</c:v>
                </c:pt>
                <c:pt idx="44">
                  <c:v>4940.3</c:v>
                </c:pt>
                <c:pt idx="45">
                  <c:v>5186.8</c:v>
                </c:pt>
                <c:pt idx="46">
                  <c:v>5311.9</c:v>
                </c:pt>
                <c:pt idx="47">
                  <c:v>5606.9</c:v>
                </c:pt>
                <c:pt idx="48">
                  <c:v>5570.9</c:v>
                </c:pt>
                <c:pt idx="49">
                  <c:v>5606.6</c:v>
                </c:pt>
                <c:pt idx="50">
                  <c:v>5484.9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Sheet1!$A$2:$A$52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18069</c:v>
                </c:pt>
                <c:pt idx="1">
                  <c:v>18053</c:v>
                </c:pt>
                <c:pt idx="2">
                  <c:v>17621</c:v>
                </c:pt>
                <c:pt idx="3">
                  <c:v>18936</c:v>
                </c:pt>
                <c:pt idx="4">
                  <c:v>17755</c:v>
                </c:pt>
                <c:pt idx="5">
                  <c:v>13983</c:v>
                </c:pt>
                <c:pt idx="6">
                  <c:v>12803</c:v>
                </c:pt>
                <c:pt idx="7">
                  <c:v>12455</c:v>
                </c:pt>
                <c:pt idx="8">
                  <c:v>11655</c:v>
                </c:pt>
                <c:pt idx="9">
                  <c:v>10877</c:v>
                </c:pt>
                <c:pt idx="10">
                  <c:v>10935</c:v>
                </c:pt>
                <c:pt idx="11">
                  <c:v>10815</c:v>
                </c:pt>
                <c:pt idx="12">
                  <c:v>10791</c:v>
                </c:pt>
                <c:pt idx="13">
                  <c:v>9687.6</c:v>
                </c:pt>
                <c:pt idx="14">
                  <c:v>10230</c:v>
                </c:pt>
                <c:pt idx="15">
                  <c:v>10600</c:v>
                </c:pt>
                <c:pt idx="16">
                  <c:v>11472</c:v>
                </c:pt>
                <c:pt idx="17">
                  <c:v>10750</c:v>
                </c:pt>
                <c:pt idx="18">
                  <c:v>11035</c:v>
                </c:pt>
                <c:pt idx="19">
                  <c:v>10461</c:v>
                </c:pt>
                <c:pt idx="20">
                  <c:v>11076</c:v>
                </c:pt>
                <c:pt idx="21">
                  <c:v>10120</c:v>
                </c:pt>
                <c:pt idx="22">
                  <c:v>10226</c:v>
                </c:pt>
                <c:pt idx="23">
                  <c:v>9936.1</c:v>
                </c:pt>
                <c:pt idx="24">
                  <c:v>9847.9</c:v>
                </c:pt>
                <c:pt idx="25">
                  <c:v>9602</c:v>
                </c:pt>
                <c:pt idx="26">
                  <c:v>9652.2000000000007</c:v>
                </c:pt>
                <c:pt idx="27">
                  <c:v>10823</c:v>
                </c:pt>
                <c:pt idx="28">
                  <c:v>10909</c:v>
                </c:pt>
                <c:pt idx="29">
                  <c:v>10523</c:v>
                </c:pt>
                <c:pt idx="30">
                  <c:v>11611</c:v>
                </c:pt>
                <c:pt idx="31">
                  <c:v>12467</c:v>
                </c:pt>
                <c:pt idx="32">
                  <c:v>13327</c:v>
                </c:pt>
                <c:pt idx="33">
                  <c:v>13074</c:v>
                </c:pt>
                <c:pt idx="34">
                  <c:v>12208</c:v>
                </c:pt>
                <c:pt idx="35">
                  <c:v>12643</c:v>
                </c:pt>
                <c:pt idx="36">
                  <c:v>12897</c:v>
                </c:pt>
                <c:pt idx="37">
                  <c:v>13398</c:v>
                </c:pt>
                <c:pt idx="38">
                  <c:v>15256</c:v>
                </c:pt>
                <c:pt idx="39">
                  <c:v>15175</c:v>
                </c:pt>
                <c:pt idx="40">
                  <c:v>17412</c:v>
                </c:pt>
                <c:pt idx="41">
                  <c:v>17665</c:v>
                </c:pt>
                <c:pt idx="42">
                  <c:v>17343</c:v>
                </c:pt>
                <c:pt idx="43">
                  <c:v>18685</c:v>
                </c:pt>
                <c:pt idx="44">
                  <c:v>19413</c:v>
                </c:pt>
                <c:pt idx="45">
                  <c:v>20297</c:v>
                </c:pt>
                <c:pt idx="46">
                  <c:v>20276</c:v>
                </c:pt>
                <c:pt idx="47">
                  <c:v>20279</c:v>
                </c:pt>
                <c:pt idx="48">
                  <c:v>20721</c:v>
                </c:pt>
                <c:pt idx="49">
                  <c:v>19385</c:v>
                </c:pt>
                <c:pt idx="50">
                  <c:v>19540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0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336324912824572"/>
          <c:y val="0.2495533379956586"/>
          <c:w val="9.9653549381193973E-2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048936277970915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5788.51</c:v>
                </c:pt>
                <c:pt idx="2">
                  <c:v>5811.36</c:v>
                </c:pt>
                <c:pt idx="3">
                  <c:v>6046.7</c:v>
                </c:pt>
                <c:pt idx="4">
                  <c:v>6350.58</c:v>
                </c:pt>
                <c:pt idx="5">
                  <c:v>3777.42</c:v>
                </c:pt>
                <c:pt idx="6">
                  <c:v>4011.66</c:v>
                </c:pt>
                <c:pt idx="7">
                  <c:v>4007.96</c:v>
                </c:pt>
                <c:pt idx="8">
                  <c:v>4466.97</c:v>
                </c:pt>
                <c:pt idx="9">
                  <c:v>4153.76</c:v>
                </c:pt>
                <c:pt idx="10">
                  <c:v>3996.53</c:v>
                </c:pt>
                <c:pt idx="11">
                  <c:v>4074.28</c:v>
                </c:pt>
                <c:pt idx="12">
                  <c:v>5183.8100000000004</c:v>
                </c:pt>
                <c:pt idx="13">
                  <c:v>4133.16</c:v>
                </c:pt>
                <c:pt idx="14">
                  <c:v>3777.91</c:v>
                </c:pt>
                <c:pt idx="15">
                  <c:v>3827.29</c:v>
                </c:pt>
                <c:pt idx="16">
                  <c:v>4904.28</c:v>
                </c:pt>
                <c:pt idx="17">
                  <c:v>3824.24</c:v>
                </c:pt>
                <c:pt idx="18">
                  <c:v>4329.7</c:v>
                </c:pt>
                <c:pt idx="19">
                  <c:v>3877.41</c:v>
                </c:pt>
                <c:pt idx="20">
                  <c:v>4318.05</c:v>
                </c:pt>
                <c:pt idx="21">
                  <c:v>3044.72</c:v>
                </c:pt>
                <c:pt idx="22">
                  <c:v>3314.08</c:v>
                </c:pt>
                <c:pt idx="23">
                  <c:v>2990.53</c:v>
                </c:pt>
                <c:pt idx="24">
                  <c:v>3656.57</c:v>
                </c:pt>
                <c:pt idx="25">
                  <c:v>2894.58</c:v>
                </c:pt>
                <c:pt idx="26">
                  <c:v>2945.17</c:v>
                </c:pt>
                <c:pt idx="27">
                  <c:v>3587.07</c:v>
                </c:pt>
                <c:pt idx="28">
                  <c:v>3253.94</c:v>
                </c:pt>
                <c:pt idx="29">
                  <c:v>2629.99</c:v>
                </c:pt>
                <c:pt idx="30">
                  <c:v>2582.91</c:v>
                </c:pt>
                <c:pt idx="31">
                  <c:v>2313.12</c:v>
                </c:pt>
                <c:pt idx="32">
                  <c:v>3356.01</c:v>
                </c:pt>
                <c:pt idx="33">
                  <c:v>2701.2</c:v>
                </c:pt>
                <c:pt idx="34">
                  <c:v>2644.31</c:v>
                </c:pt>
                <c:pt idx="35">
                  <c:v>2753.91</c:v>
                </c:pt>
                <c:pt idx="36">
                  <c:v>3094.09</c:v>
                </c:pt>
                <c:pt idx="37">
                  <c:v>2844.79</c:v>
                </c:pt>
                <c:pt idx="38">
                  <c:v>3074.62</c:v>
                </c:pt>
                <c:pt idx="39">
                  <c:v>2899.59</c:v>
                </c:pt>
                <c:pt idx="40">
                  <c:v>3288.63</c:v>
                </c:pt>
                <c:pt idx="41">
                  <c:v>3212.16</c:v>
                </c:pt>
                <c:pt idx="42">
                  <c:v>3173.72</c:v>
                </c:pt>
                <c:pt idx="43">
                  <c:v>3271.14</c:v>
                </c:pt>
                <c:pt idx="44">
                  <c:v>3639.05</c:v>
                </c:pt>
                <c:pt idx="45">
                  <c:v>3676.03</c:v>
                </c:pt>
                <c:pt idx="46">
                  <c:v>3741.28</c:v>
                </c:pt>
                <c:pt idx="47">
                  <c:v>4471.1499999999996</c:v>
                </c:pt>
                <c:pt idx="48">
                  <c:v>4878.32</c:v>
                </c:pt>
                <c:pt idx="49">
                  <c:v>3595.82</c:v>
                </c:pt>
                <c:pt idx="50">
                  <c:v>4141.93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5227.76</c:v>
                </c:pt>
                <c:pt idx="2">
                  <c:v>5121.6400000000003</c:v>
                </c:pt>
                <c:pt idx="3">
                  <c:v>5396.16</c:v>
                </c:pt>
                <c:pt idx="4">
                  <c:v>5735.04</c:v>
                </c:pt>
                <c:pt idx="5">
                  <c:v>3414.07</c:v>
                </c:pt>
                <c:pt idx="6">
                  <c:v>3545.51</c:v>
                </c:pt>
                <c:pt idx="7">
                  <c:v>3522.46</c:v>
                </c:pt>
                <c:pt idx="8">
                  <c:v>3942.34</c:v>
                </c:pt>
                <c:pt idx="9">
                  <c:v>3479.51</c:v>
                </c:pt>
                <c:pt idx="10">
                  <c:v>3503.52</c:v>
                </c:pt>
                <c:pt idx="11">
                  <c:v>3454.12</c:v>
                </c:pt>
                <c:pt idx="12">
                  <c:v>4447.87</c:v>
                </c:pt>
                <c:pt idx="13">
                  <c:v>3398.17</c:v>
                </c:pt>
                <c:pt idx="14">
                  <c:v>3291.13</c:v>
                </c:pt>
                <c:pt idx="15">
                  <c:v>3176.27</c:v>
                </c:pt>
                <c:pt idx="16">
                  <c:v>4164.72</c:v>
                </c:pt>
                <c:pt idx="17">
                  <c:v>3302.63</c:v>
                </c:pt>
                <c:pt idx="18">
                  <c:v>3859.78</c:v>
                </c:pt>
                <c:pt idx="19">
                  <c:v>3560.26</c:v>
                </c:pt>
                <c:pt idx="20">
                  <c:v>3911.3</c:v>
                </c:pt>
                <c:pt idx="21">
                  <c:v>2698.02</c:v>
                </c:pt>
                <c:pt idx="22">
                  <c:v>2992.37</c:v>
                </c:pt>
                <c:pt idx="23">
                  <c:v>2714.08</c:v>
                </c:pt>
                <c:pt idx="24">
                  <c:v>3400.2</c:v>
                </c:pt>
                <c:pt idx="25">
                  <c:v>2562.39</c:v>
                </c:pt>
                <c:pt idx="26">
                  <c:v>2601.59</c:v>
                </c:pt>
                <c:pt idx="27">
                  <c:v>3246.27</c:v>
                </c:pt>
                <c:pt idx="28">
                  <c:v>2923.91</c:v>
                </c:pt>
                <c:pt idx="29">
                  <c:v>2213.6999999999998</c:v>
                </c:pt>
                <c:pt idx="30">
                  <c:v>2208.16</c:v>
                </c:pt>
                <c:pt idx="31">
                  <c:v>2001.7</c:v>
                </c:pt>
                <c:pt idx="32">
                  <c:v>2832.2</c:v>
                </c:pt>
                <c:pt idx="33">
                  <c:v>2297.77</c:v>
                </c:pt>
                <c:pt idx="34">
                  <c:v>2256.41</c:v>
                </c:pt>
                <c:pt idx="35">
                  <c:v>2301.31</c:v>
                </c:pt>
                <c:pt idx="36">
                  <c:v>2679.64</c:v>
                </c:pt>
                <c:pt idx="37">
                  <c:v>2414.63</c:v>
                </c:pt>
                <c:pt idx="38">
                  <c:v>2518.21</c:v>
                </c:pt>
                <c:pt idx="39">
                  <c:v>2231.89</c:v>
                </c:pt>
                <c:pt idx="40">
                  <c:v>2572.9299999999998</c:v>
                </c:pt>
                <c:pt idx="41">
                  <c:v>2623.36</c:v>
                </c:pt>
                <c:pt idx="42">
                  <c:v>2581.91</c:v>
                </c:pt>
                <c:pt idx="43">
                  <c:v>2650.33</c:v>
                </c:pt>
                <c:pt idx="44">
                  <c:v>2977.64</c:v>
                </c:pt>
                <c:pt idx="45">
                  <c:v>3069.65</c:v>
                </c:pt>
                <c:pt idx="46">
                  <c:v>3094.21</c:v>
                </c:pt>
                <c:pt idx="47">
                  <c:v>3869.31</c:v>
                </c:pt>
                <c:pt idx="48">
                  <c:v>4213.29</c:v>
                </c:pt>
                <c:pt idx="49">
                  <c:v>2938.77</c:v>
                </c:pt>
                <c:pt idx="50">
                  <c:v>3489.41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560.75</c:v>
                </c:pt>
                <c:pt idx="2">
                  <c:v>689.72</c:v>
                </c:pt>
                <c:pt idx="3">
                  <c:v>650.54999999999995</c:v>
                </c:pt>
                <c:pt idx="4">
                  <c:v>615.54999999999995</c:v>
                </c:pt>
                <c:pt idx="5">
                  <c:v>363.36</c:v>
                </c:pt>
                <c:pt idx="6">
                  <c:v>466.15</c:v>
                </c:pt>
                <c:pt idx="7">
                  <c:v>485.5</c:v>
                </c:pt>
                <c:pt idx="8">
                  <c:v>524.63</c:v>
                </c:pt>
                <c:pt idx="9">
                  <c:v>674.25</c:v>
                </c:pt>
                <c:pt idx="10">
                  <c:v>493.01</c:v>
                </c:pt>
                <c:pt idx="11">
                  <c:v>620.16</c:v>
                </c:pt>
                <c:pt idx="12">
                  <c:v>735.94</c:v>
                </c:pt>
                <c:pt idx="13">
                  <c:v>734.99</c:v>
                </c:pt>
                <c:pt idx="14">
                  <c:v>486.78</c:v>
                </c:pt>
                <c:pt idx="15">
                  <c:v>651.02</c:v>
                </c:pt>
                <c:pt idx="16">
                  <c:v>739.56</c:v>
                </c:pt>
                <c:pt idx="17">
                  <c:v>521.61</c:v>
                </c:pt>
                <c:pt idx="18">
                  <c:v>469.92</c:v>
                </c:pt>
                <c:pt idx="19">
                  <c:v>317.14999999999998</c:v>
                </c:pt>
                <c:pt idx="20">
                  <c:v>406.74</c:v>
                </c:pt>
                <c:pt idx="21">
                  <c:v>346.71</c:v>
                </c:pt>
                <c:pt idx="22">
                  <c:v>321.70999999999998</c:v>
                </c:pt>
                <c:pt idx="23">
                  <c:v>276.45</c:v>
                </c:pt>
                <c:pt idx="24">
                  <c:v>256.38</c:v>
                </c:pt>
                <c:pt idx="25">
                  <c:v>332.19</c:v>
                </c:pt>
                <c:pt idx="26">
                  <c:v>343.58</c:v>
                </c:pt>
                <c:pt idx="27">
                  <c:v>340.8</c:v>
                </c:pt>
                <c:pt idx="28">
                  <c:v>330.03</c:v>
                </c:pt>
                <c:pt idx="29">
                  <c:v>416.3</c:v>
                </c:pt>
                <c:pt idx="30">
                  <c:v>374.75</c:v>
                </c:pt>
                <c:pt idx="31">
                  <c:v>311.42</c:v>
                </c:pt>
                <c:pt idx="32">
                  <c:v>523.80999999999995</c:v>
                </c:pt>
                <c:pt idx="33">
                  <c:v>403.44</c:v>
                </c:pt>
                <c:pt idx="34">
                  <c:v>387.9</c:v>
                </c:pt>
                <c:pt idx="35">
                  <c:v>452.61</c:v>
                </c:pt>
                <c:pt idx="36">
                  <c:v>414.45</c:v>
                </c:pt>
                <c:pt idx="37">
                  <c:v>430.16</c:v>
                </c:pt>
                <c:pt idx="38">
                  <c:v>556.41</c:v>
                </c:pt>
                <c:pt idx="39">
                  <c:v>667.69</c:v>
                </c:pt>
                <c:pt idx="40">
                  <c:v>715.7</c:v>
                </c:pt>
                <c:pt idx="41">
                  <c:v>588.80999999999995</c:v>
                </c:pt>
                <c:pt idx="42">
                  <c:v>591.80999999999995</c:v>
                </c:pt>
                <c:pt idx="43">
                  <c:v>620.80999999999995</c:v>
                </c:pt>
                <c:pt idx="44">
                  <c:v>661.41</c:v>
                </c:pt>
                <c:pt idx="45">
                  <c:v>606.38</c:v>
                </c:pt>
                <c:pt idx="46">
                  <c:v>647.07000000000005</c:v>
                </c:pt>
                <c:pt idx="47">
                  <c:v>601.84</c:v>
                </c:pt>
                <c:pt idx="48">
                  <c:v>665.03</c:v>
                </c:pt>
                <c:pt idx="49">
                  <c:v>657.05</c:v>
                </c:pt>
                <c:pt idx="50">
                  <c:v>652.52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186941586898692"/>
          <c:y val="0.19757124334097242"/>
          <c:w val="0.12813058413101314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9CA583E-2143-412E-B423-CA2B7C213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536" y="75092"/>
            <a:ext cx="7992000" cy="582048"/>
          </a:xfrm>
        </p:spPr>
        <p:txBody>
          <a:bodyPr>
            <a:noAutofit/>
          </a:bodyPr>
          <a:lstStyle/>
          <a:p>
            <a:r>
              <a:rPr lang="fi-FI" sz="1800" dirty="0"/>
              <a:t>Outlook in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Eurozone</a:t>
            </a:r>
            <a:r>
              <a:rPr lang="fi-FI" sz="1800" dirty="0"/>
              <a:t> </a:t>
            </a:r>
            <a:r>
              <a:rPr lang="fi-FI" sz="1800" dirty="0" err="1"/>
              <a:t>has</a:t>
            </a:r>
            <a:r>
              <a:rPr lang="fi-FI" sz="1800" dirty="0"/>
              <a:t> </a:t>
            </a:r>
            <a:r>
              <a:rPr lang="fi-FI" sz="1800" dirty="0" err="1"/>
              <a:t>improved</a:t>
            </a:r>
            <a:r>
              <a:rPr lang="fi-FI" sz="1800" dirty="0"/>
              <a:t>, </a:t>
            </a:r>
            <a:r>
              <a:rPr lang="fi-FI" sz="1800" dirty="0" err="1"/>
              <a:t>but</a:t>
            </a:r>
            <a:r>
              <a:rPr lang="fi-FI" sz="1800" dirty="0"/>
              <a:t> </a:t>
            </a:r>
            <a:r>
              <a:rPr lang="fi-FI" sz="1800" dirty="0" err="1"/>
              <a:t>only</a:t>
            </a:r>
            <a:r>
              <a:rPr lang="fi-FI" sz="1800" dirty="0"/>
              <a:t> </a:t>
            </a:r>
            <a:r>
              <a:rPr lang="fi-FI" sz="1800" dirty="0" err="1"/>
              <a:t>slighty</a:t>
            </a:r>
            <a:endParaRPr lang="fi-FI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3F4F49F-38A6-4D48-A4FD-0DBD968D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F666D5-19BF-40D5-A075-08772880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ED1C86-E374-4956-A2B6-996C6A92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AB94732-1D41-48E9-BAB5-0EBF8908C6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IHS Markit, Eurostat</a:t>
            </a:r>
          </a:p>
          <a:p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July</a:t>
            </a:r>
            <a:r>
              <a:rPr lang="fi-FI" dirty="0"/>
              <a:t> 2020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82D396-354F-4111-ACF8-6F4B83203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92601"/>
            <a:ext cx="6074319" cy="353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3629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2020.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62996060"/>
              </p:ext>
            </p:extLst>
          </p:nvPr>
        </p:nvGraphicFramePr>
        <p:xfrm>
          <a:off x="252000" y="1016527"/>
          <a:ext cx="8617967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57445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48318" y="3954148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12160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FBDCE61F-2F2A-4775-953D-6021809B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99B7958-22D2-4A28-B3E7-A9CDA5A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8/18/2020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95AF3DB4-832C-47A2-B907-1EB7C09B9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53115"/>
              </p:ext>
            </p:extLst>
          </p:nvPr>
        </p:nvGraphicFramePr>
        <p:xfrm>
          <a:off x="899593" y="3600200"/>
          <a:ext cx="705678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7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385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41385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41385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41385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40903716"/>
              </p:ext>
            </p:extLst>
          </p:nvPr>
        </p:nvGraphicFramePr>
        <p:xfrm>
          <a:off x="179512" y="1016526"/>
          <a:ext cx="8712487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40891"/>
              </p:ext>
            </p:extLst>
          </p:nvPr>
        </p:nvGraphicFramePr>
        <p:xfrm>
          <a:off x="850901" y="3673367"/>
          <a:ext cx="6864349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6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87339861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02211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7470ED60-F841-4D1F-8D69-43DBD200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2020.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FE4BA5F5-BBDA-42B7-B723-9792045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B8CE5A2-6E9A-4024-B92E-5831CA24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8/18/2020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7629440"/>
              </p:ext>
            </p:extLst>
          </p:nvPr>
        </p:nvGraphicFramePr>
        <p:xfrm>
          <a:off x="179512" y="1081327"/>
          <a:ext cx="8856984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73248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44208" y="185167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23F05F4A-199D-4EF4-A2F8-573CC571D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2020. 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7729EC-C717-48B6-9C3A-A4A23B9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13AD7C9E-5F00-4FF2-8C0D-24271C94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8/18/2020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F981C491-E56D-413E-8873-319BFD836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48533"/>
              </p:ext>
            </p:extLst>
          </p:nvPr>
        </p:nvGraphicFramePr>
        <p:xfrm>
          <a:off x="827585" y="3600200"/>
          <a:ext cx="712879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3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9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909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46909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46909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46909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34802065"/>
              </p:ext>
            </p:extLst>
          </p:nvPr>
        </p:nvGraphicFramePr>
        <p:xfrm>
          <a:off x="179512" y="1058780"/>
          <a:ext cx="8640959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2792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82B029D-354B-4A5F-9DCF-121ABF342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2020.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660C1B4-1490-49C7-9940-1EA1A7A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7FB7CFE-E3D7-4687-B205-B9C6FAE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8/18/2020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011FBC66-1887-4B56-A43E-453988A8B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155097"/>
              </p:ext>
            </p:extLst>
          </p:nvPr>
        </p:nvGraphicFramePr>
        <p:xfrm>
          <a:off x="850901" y="3673367"/>
          <a:ext cx="6864349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6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87339861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31380392"/>
              </p:ext>
            </p:extLst>
          </p:nvPr>
        </p:nvGraphicFramePr>
        <p:xfrm>
          <a:off x="282027" y="1081327"/>
          <a:ext cx="8587939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74392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A103DC-790C-44DC-A642-6A65DF40D9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2020.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389267A1-E18E-43C7-A33A-ADE5E04E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F26D122-01DE-4AB3-9E40-F038F03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8/18/2020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408A831B-BFCF-4C3E-B1C8-70FCC54C6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734956"/>
              </p:ext>
            </p:extLst>
          </p:nvPr>
        </p:nvGraphicFramePr>
        <p:xfrm>
          <a:off x="899593" y="3611451"/>
          <a:ext cx="7200801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8/18/2020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2072621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8/18/2020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9443845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00863362"/>
              </p:ext>
            </p:extLst>
          </p:nvPr>
        </p:nvGraphicFramePr>
        <p:xfrm>
          <a:off x="179513" y="1016526"/>
          <a:ext cx="8784976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7317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1D6AD6E-1E76-40F0-A297-8C5A72E17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2020. 	</a:t>
            </a:r>
          </a:p>
          <a:p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B52DA23-C18C-4C36-BDB5-D22BB5CB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1EDC32D-DDCD-40A4-902D-623A17EB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8/18/2020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63DEC34D-4409-4600-A55A-648A21D68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8852"/>
              </p:ext>
            </p:extLst>
          </p:nvPr>
        </p:nvGraphicFramePr>
        <p:xfrm>
          <a:off x="850901" y="3673367"/>
          <a:ext cx="688944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87339861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00916909"/>
              </p:ext>
            </p:extLst>
          </p:nvPr>
        </p:nvGraphicFramePr>
        <p:xfrm>
          <a:off x="381000" y="1016527"/>
          <a:ext cx="8488967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445925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3D531D8-AF4F-4619-94DF-84C29772E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2020.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59505606-5EF4-4344-BAC8-935C8B8A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CB5F82-1767-4776-AE63-EC949C2E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8/18/2020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CC39EC0A-7CA7-4991-9F12-3C83EFFC2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29662"/>
              </p:ext>
            </p:extLst>
          </p:nvPr>
        </p:nvGraphicFramePr>
        <p:xfrm>
          <a:off x="899593" y="3611451"/>
          <a:ext cx="720079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2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243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243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243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243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62506203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38471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B5F8D72-9B1E-414E-B7CA-2B36A3595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2020. 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C57FA40-0F28-419E-B493-8039C952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CFE43A0-F8F0-4648-A318-BE75AAC3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8/18/2020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D3672D33-764E-4A83-AB4E-21113D8B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55114"/>
              </p:ext>
            </p:extLst>
          </p:nvPr>
        </p:nvGraphicFramePr>
        <p:xfrm>
          <a:off x="850901" y="3673367"/>
          <a:ext cx="688944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87339861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94BF12F-9A3F-40FF-8DBE-623FE94DC3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According</a:t>
            </a:r>
            <a:r>
              <a:rPr lang="fi-FI" dirty="0"/>
              <a:t> to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forecasts</a:t>
            </a:r>
            <a:r>
              <a:rPr lang="fi-FI" dirty="0"/>
              <a:t> </a:t>
            </a:r>
            <a:r>
              <a:rPr lang="fi-FI" dirty="0" err="1"/>
              <a:t>Finland’s</a:t>
            </a:r>
            <a:r>
              <a:rPr lang="fi-FI" dirty="0"/>
              <a:t> </a:t>
            </a:r>
            <a:r>
              <a:rPr lang="fi-FI" dirty="0" err="1"/>
              <a:t>cost</a:t>
            </a:r>
            <a:r>
              <a:rPr lang="fi-FI" dirty="0"/>
              <a:t> </a:t>
            </a:r>
            <a:r>
              <a:rPr lang="fi-FI" dirty="0" err="1"/>
              <a:t>competitiveness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deteriorate</a:t>
            </a:r>
            <a:r>
              <a:rPr lang="fi-FI" dirty="0"/>
              <a:t> </a:t>
            </a:r>
            <a:r>
              <a:rPr lang="fi-FI" dirty="0" err="1"/>
              <a:t>again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795596E-80DB-44B8-92C9-0AC1D2CB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D6A1CD-2AFB-47E8-9C4F-7699552F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4DAEF8-E06D-4046-B465-05762308E4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37DEBA4-8E1B-47A1-B5EA-83B5E03CCFD9}"/>
              </a:ext>
            </a:extLst>
          </p:cNvPr>
          <p:cNvSpPr txBox="1"/>
          <p:nvPr/>
        </p:nvSpPr>
        <p:spPr>
          <a:xfrm>
            <a:off x="1815874" y="1135987"/>
            <a:ext cx="3871120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err="1"/>
              <a:t>Unit</a:t>
            </a:r>
            <a:r>
              <a:rPr lang="fi-FI" sz="1100" spc="-40" dirty="0"/>
              <a:t> labour </a:t>
            </a:r>
            <a:r>
              <a:rPr lang="fi-FI" sz="1100" spc="-40" dirty="0" err="1"/>
              <a:t>costs</a:t>
            </a:r>
            <a:r>
              <a:rPr lang="fi-FI" sz="1100" spc="-40" dirty="0"/>
              <a:t> </a:t>
            </a:r>
            <a:r>
              <a:rPr lang="fi-FI" sz="1100" spc="-40" dirty="0" err="1"/>
              <a:t>adjusted</a:t>
            </a:r>
            <a:r>
              <a:rPr lang="fi-FI" sz="1100" spc="-40" dirty="0"/>
              <a:t> for </a:t>
            </a:r>
            <a:r>
              <a:rPr lang="fi-FI" sz="1100" spc="-40" dirty="0" err="1"/>
              <a:t>the</a:t>
            </a:r>
            <a:r>
              <a:rPr lang="fi-FI" sz="1100" spc="-40" dirty="0"/>
              <a:t> </a:t>
            </a:r>
            <a:r>
              <a:rPr lang="fi-FI" sz="1100" spc="-40" dirty="0" err="1"/>
              <a:t>terms</a:t>
            </a:r>
            <a:r>
              <a:rPr lang="fi-FI" sz="1100" spc="-40" dirty="0"/>
              <a:t> of </a:t>
            </a:r>
            <a:r>
              <a:rPr lang="fi-FI" sz="1100" spc="-40" dirty="0" err="1"/>
              <a:t>trade</a:t>
            </a:r>
            <a:r>
              <a:rPr lang="fi-FI" sz="1100" spc="-40" dirty="0"/>
              <a:t>***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DFFE70D-2A9C-4396-B6A5-ED88C84B9170}"/>
              </a:ext>
            </a:extLst>
          </p:cNvPr>
          <p:cNvSpPr txBox="1"/>
          <p:nvPr/>
        </p:nvSpPr>
        <p:spPr>
          <a:xfrm>
            <a:off x="1619672" y="4536697"/>
            <a:ext cx="5040560" cy="5651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800" spc="-40" dirty="0"/>
              <a:t>*) 14 </a:t>
            </a:r>
            <a:r>
              <a:rPr lang="fi-FI" sz="800" spc="-40" dirty="0" err="1"/>
              <a:t>traditional</a:t>
            </a:r>
            <a:r>
              <a:rPr lang="fi-FI" sz="800" spc="-40" dirty="0"/>
              <a:t> </a:t>
            </a:r>
            <a:r>
              <a:rPr lang="fi-FI" sz="800" spc="-40" dirty="0" err="1"/>
              <a:t>industrial</a:t>
            </a:r>
            <a:r>
              <a:rPr lang="fi-FI" sz="800" spc="-40" dirty="0"/>
              <a:t> </a:t>
            </a:r>
            <a:r>
              <a:rPr lang="fi-FI" sz="800" spc="-40" dirty="0" err="1"/>
              <a:t>countries</a:t>
            </a:r>
            <a:r>
              <a:rPr lang="fi-FI" sz="800" spc="-40" dirty="0"/>
              <a:t> **) </a:t>
            </a:r>
            <a:r>
              <a:rPr lang="fi-FI" sz="800" spc="-40" dirty="0" err="1"/>
              <a:t>First</a:t>
            </a:r>
            <a:r>
              <a:rPr lang="fi-FI" sz="800" spc="-40" dirty="0"/>
              <a:t> 12 euro </a:t>
            </a:r>
            <a:r>
              <a:rPr lang="fi-FI" sz="800" spc="-40" dirty="0" err="1"/>
              <a:t>area</a:t>
            </a:r>
            <a:r>
              <a:rPr lang="fi-FI" sz="800" spc="-40" dirty="0"/>
              <a:t> </a:t>
            </a:r>
            <a:r>
              <a:rPr lang="fi-FI" sz="800" spc="-40" dirty="0" err="1"/>
              <a:t>member</a:t>
            </a:r>
            <a:r>
              <a:rPr lang="fi-FI" sz="800" spc="-40" dirty="0"/>
              <a:t> </a:t>
            </a:r>
            <a:r>
              <a:rPr lang="fi-FI" sz="800" spc="-40" dirty="0" err="1"/>
              <a:t>states</a:t>
            </a:r>
            <a:r>
              <a:rPr lang="fi-FI" sz="800" spc="-40" dirty="0"/>
              <a:t>. </a:t>
            </a:r>
          </a:p>
          <a:p>
            <a:r>
              <a:rPr lang="fi-FI" sz="800" spc="-40" dirty="0"/>
              <a:t>***) Labour </a:t>
            </a:r>
            <a:r>
              <a:rPr lang="fi-FI" sz="800" spc="-40" dirty="0" err="1"/>
              <a:t>compensation</a:t>
            </a:r>
            <a:r>
              <a:rPr lang="fi-FI" sz="800" spc="-40" dirty="0"/>
              <a:t> </a:t>
            </a:r>
            <a:r>
              <a:rPr lang="fi-FI" sz="800" spc="-40" dirty="0" err="1"/>
              <a:t>relative</a:t>
            </a:r>
            <a:r>
              <a:rPr lang="fi-FI" sz="800" spc="-40" dirty="0"/>
              <a:t> to </a:t>
            </a:r>
            <a:r>
              <a:rPr lang="fi-FI" sz="800" spc="-40" dirty="0" err="1"/>
              <a:t>real</a:t>
            </a:r>
            <a:r>
              <a:rPr lang="fi-FI" sz="800" spc="-40" dirty="0"/>
              <a:t> </a:t>
            </a:r>
            <a:r>
              <a:rPr lang="fi-FI" sz="800" spc="-40" dirty="0" err="1"/>
              <a:t>national</a:t>
            </a:r>
            <a:r>
              <a:rPr lang="fi-FI" sz="800" spc="-40" dirty="0"/>
              <a:t> </a:t>
            </a:r>
            <a:r>
              <a:rPr lang="fi-FI" sz="800" spc="-40" dirty="0" err="1"/>
              <a:t>income</a:t>
            </a:r>
            <a:r>
              <a:rPr lang="fi-FI" sz="800" spc="-40" dirty="0"/>
              <a:t>, </a:t>
            </a:r>
            <a:r>
              <a:rPr lang="fi-FI" sz="800" spc="-40" dirty="0" err="1"/>
              <a:t>whole</a:t>
            </a:r>
            <a:r>
              <a:rPr lang="fi-FI" sz="800" spc="-40" dirty="0"/>
              <a:t> </a:t>
            </a:r>
            <a:r>
              <a:rPr lang="fi-FI" sz="800" spc="-40" dirty="0" err="1"/>
              <a:t>economy</a:t>
            </a:r>
            <a:endParaRPr lang="fi-FI" sz="800" spc="-40" dirty="0"/>
          </a:p>
          <a:p>
            <a:r>
              <a:rPr lang="fi-FI" sz="800" spc="-40" dirty="0" err="1"/>
              <a:t>Forecast</a:t>
            </a:r>
            <a:r>
              <a:rPr lang="fi-FI" sz="800" spc="-40" dirty="0"/>
              <a:t>: European Commission</a:t>
            </a:r>
          </a:p>
          <a:p>
            <a:r>
              <a:rPr lang="fi-FI" sz="800" spc="-40" dirty="0" err="1"/>
              <a:t>Sources</a:t>
            </a:r>
            <a:r>
              <a:rPr lang="fi-FI" sz="800" spc="-40" dirty="0"/>
              <a:t>: European Commission, OECD, </a:t>
            </a:r>
            <a:r>
              <a:rPr lang="fi-FI" sz="800" spc="-40" dirty="0" err="1"/>
              <a:t>Macrobond</a:t>
            </a:r>
            <a:r>
              <a:rPr lang="fi-FI" sz="800" spc="-40" dirty="0"/>
              <a:t> and Bank of Finland </a:t>
            </a:r>
            <a:r>
              <a:rPr lang="fi-FI" sz="800" spc="-40" dirty="0" err="1"/>
              <a:t>calculations</a:t>
            </a:r>
            <a:endParaRPr lang="fi-FI" sz="800" spc="-4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895B1C-6C9C-4AC1-B9F1-D189C3E4A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30061"/>
            <a:ext cx="5147963" cy="303940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2C9909F-BC96-48A2-8E84-5B9C7C9FDDF8}"/>
              </a:ext>
            </a:extLst>
          </p:cNvPr>
          <p:cNvSpPr txBox="1"/>
          <p:nvPr/>
        </p:nvSpPr>
        <p:spPr>
          <a:xfrm>
            <a:off x="2086660" y="1813113"/>
            <a:ext cx="3329548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00" spc="-40" dirty="0"/>
              <a:t>Index, 1999=100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12D9D15-008A-42B3-81CD-6D5A175B6780}"/>
              </a:ext>
            </a:extLst>
          </p:cNvPr>
          <p:cNvSpPr txBox="1"/>
          <p:nvPr/>
        </p:nvSpPr>
        <p:spPr>
          <a:xfrm>
            <a:off x="2339752" y="1452219"/>
            <a:ext cx="3329548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In </a:t>
            </a:r>
            <a:r>
              <a:rPr lang="fi-FI" sz="1100" spc="-40" dirty="0" err="1"/>
              <a:t>relative</a:t>
            </a:r>
            <a:r>
              <a:rPr lang="fi-FI" sz="1100" spc="-40" dirty="0"/>
              <a:t> to </a:t>
            </a:r>
            <a:r>
              <a:rPr lang="fi-FI" sz="1100" spc="-40" dirty="0" err="1"/>
              <a:t>developed</a:t>
            </a:r>
            <a:r>
              <a:rPr lang="fi-FI" sz="1100" spc="-40" dirty="0"/>
              <a:t> </a:t>
            </a:r>
            <a:r>
              <a:rPr lang="fi-FI" sz="1100" spc="-40" dirty="0" err="1"/>
              <a:t>trading</a:t>
            </a:r>
            <a:r>
              <a:rPr lang="fi-FI" sz="1100" spc="-40" dirty="0"/>
              <a:t> </a:t>
            </a:r>
            <a:r>
              <a:rPr lang="fi-FI" sz="1100" spc="-40" dirty="0" err="1"/>
              <a:t>partners</a:t>
            </a:r>
            <a:r>
              <a:rPr lang="fi-FI" sz="1100" spc="-40" dirty="0"/>
              <a:t>*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90C4B98-3C48-4EB0-8A18-B206714C5480}"/>
              </a:ext>
            </a:extLst>
          </p:cNvPr>
          <p:cNvSpPr txBox="1"/>
          <p:nvPr/>
        </p:nvSpPr>
        <p:spPr>
          <a:xfrm>
            <a:off x="2339752" y="1646635"/>
            <a:ext cx="3329548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In </a:t>
            </a:r>
            <a:r>
              <a:rPr lang="fi-FI" sz="1100" spc="-40" dirty="0" err="1"/>
              <a:t>relative</a:t>
            </a:r>
            <a:r>
              <a:rPr lang="fi-FI" sz="1100" spc="-40" dirty="0"/>
              <a:t> to </a:t>
            </a:r>
            <a:r>
              <a:rPr lang="fi-FI" sz="1100" spc="-40" dirty="0" err="1"/>
              <a:t>eurozone</a:t>
            </a:r>
            <a:r>
              <a:rPr lang="fi-FI" sz="1100" spc="-40" dirty="0"/>
              <a:t> 12 </a:t>
            </a:r>
            <a:r>
              <a:rPr lang="fi-FI" sz="1100" spc="-40" dirty="0" err="1"/>
              <a:t>average</a:t>
            </a:r>
            <a:r>
              <a:rPr lang="fi-FI" sz="1100" spc="-40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56262224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56323211"/>
              </p:ext>
            </p:extLst>
          </p:nvPr>
        </p:nvGraphicFramePr>
        <p:xfrm>
          <a:off x="282028" y="1015689"/>
          <a:ext cx="8490498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91278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DA53C9E-0701-4946-816F-3145481D3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369332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2020.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A65D34-8686-4F2E-AD38-902C047B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A0FCC9F3-A23D-4202-9ED2-F262B1D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8/18/2020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B07892C3-BF7D-44CD-B55D-43B9021ED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103916"/>
              </p:ext>
            </p:extLst>
          </p:nvPr>
        </p:nvGraphicFramePr>
        <p:xfrm>
          <a:off x="899592" y="3611451"/>
          <a:ext cx="7200801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FCA2451-703A-404C-9695-944A2DB105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04" y="6100"/>
            <a:ext cx="7992000" cy="648000"/>
          </a:xfrm>
        </p:spPr>
        <p:txBody>
          <a:bodyPr/>
          <a:lstStyle/>
          <a:p>
            <a:r>
              <a:rPr lang="en-US" dirty="0"/>
              <a:t>In the technology industries manufacturing sector the worst is yet to come, in the service sectors the outlook is slightly brighter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5D63797-95A5-474B-A505-27D6C9B7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C0A8C5-73D5-40D9-A303-6BAC5CCC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355AE1-3914-4784-BA2A-AB39EE3A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C0BAA4F-D797-4011-AA46-63C0FBA69B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188319" cy="364456"/>
          </a:xfrm>
        </p:spPr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Corona</a:t>
            </a:r>
            <a:r>
              <a:rPr lang="fi-FI" dirty="0"/>
              <a:t> </a:t>
            </a:r>
            <a:r>
              <a:rPr lang="fi-FI" dirty="0" err="1"/>
              <a:t>questionaire</a:t>
            </a:r>
            <a:r>
              <a:rPr lang="fi-FI" dirty="0"/>
              <a:t> </a:t>
            </a:r>
          </a:p>
          <a:p>
            <a:r>
              <a:rPr lang="fi-FI" dirty="0"/>
              <a:t>Manufacturing </a:t>
            </a:r>
            <a:r>
              <a:rPr lang="fi-FI" dirty="0" err="1"/>
              <a:t>companies</a:t>
            </a:r>
            <a:r>
              <a:rPr lang="fi-FI" dirty="0"/>
              <a:t> n=328, Service </a:t>
            </a:r>
            <a:r>
              <a:rPr lang="fi-FI" dirty="0" err="1"/>
              <a:t>companies</a:t>
            </a:r>
            <a:r>
              <a:rPr lang="fi-FI" dirty="0"/>
              <a:t> n=100</a:t>
            </a:r>
          </a:p>
          <a:p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3436162D-A2D4-43DF-ACAA-E1B3C60ED8F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0783886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B951442B-DB0E-44AE-8347-0CE350BA1572}"/>
              </a:ext>
            </a:extLst>
          </p:cNvPr>
          <p:cNvSpPr txBox="1"/>
          <p:nvPr/>
        </p:nvSpPr>
        <p:spPr>
          <a:xfrm>
            <a:off x="915436" y="1020291"/>
            <a:ext cx="646487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Companies</a:t>
            </a:r>
            <a:r>
              <a:rPr lang="fi-FI" sz="1050" spc="-40" dirty="0"/>
              <a:t> </a:t>
            </a:r>
            <a:r>
              <a:rPr lang="fi-FI" sz="1050" spc="-40" dirty="0" err="1"/>
              <a:t>estimation</a:t>
            </a:r>
            <a:r>
              <a:rPr lang="fi-FI" sz="1050" spc="-40" dirty="0"/>
              <a:t> of </a:t>
            </a:r>
            <a:r>
              <a:rPr lang="fi-FI" sz="1050" spc="-40" dirty="0" err="1"/>
              <a:t>their</a:t>
            </a:r>
            <a:r>
              <a:rPr lang="fi-FI" sz="1050" spc="-40" dirty="0"/>
              <a:t> </a:t>
            </a:r>
            <a:r>
              <a:rPr lang="fi-FI" sz="1050" spc="-40" dirty="0" err="1"/>
              <a:t>situation</a:t>
            </a:r>
            <a:r>
              <a:rPr lang="fi-FI" sz="1050" spc="-40" dirty="0"/>
              <a:t> </a:t>
            </a:r>
            <a:r>
              <a:rPr lang="fi-FI" sz="1050" spc="-40" dirty="0" err="1"/>
              <a:t>after</a:t>
            </a:r>
            <a:r>
              <a:rPr lang="fi-FI" sz="1050" spc="-40" dirty="0"/>
              <a:t> </a:t>
            </a:r>
            <a:r>
              <a:rPr lang="fi-FI" sz="1050" spc="-40" dirty="0" err="1"/>
              <a:t>three</a:t>
            </a:r>
            <a:r>
              <a:rPr lang="fi-FI" sz="1050" spc="-40" dirty="0"/>
              <a:t> </a:t>
            </a:r>
            <a:r>
              <a:rPr lang="fi-FI" sz="1050" spc="-40" dirty="0" err="1"/>
              <a:t>months</a:t>
            </a:r>
            <a:r>
              <a:rPr lang="fi-FI" sz="1050" spc="-40" dirty="0"/>
              <a:t> </a:t>
            </a:r>
            <a:r>
              <a:rPr lang="fi-FI" sz="1050" spc="-40" dirty="0" err="1"/>
              <a:t>time</a:t>
            </a:r>
            <a:r>
              <a:rPr lang="fi-FI" sz="1050" spc="-40" dirty="0"/>
              <a:t>, </a:t>
            </a:r>
            <a:r>
              <a:rPr lang="fi-FI" sz="1050" spc="-40" dirty="0" err="1"/>
              <a:t>share</a:t>
            </a:r>
            <a:r>
              <a:rPr lang="fi-FI" sz="1050" spc="-40" dirty="0"/>
              <a:t> of </a:t>
            </a:r>
            <a:r>
              <a:rPr lang="fi-FI" sz="1050" spc="-40" dirty="0" err="1"/>
              <a:t>companies</a:t>
            </a:r>
            <a:r>
              <a:rPr lang="fi-FI" sz="1050" spc="-40" dirty="0"/>
              <a:t>, %</a:t>
            </a:r>
          </a:p>
        </p:txBody>
      </p:sp>
    </p:spTree>
    <p:extLst>
      <p:ext uri="{BB962C8B-B14F-4D97-AF65-F5344CB8AC3E}">
        <p14:creationId xmlns:p14="http://schemas.microsoft.com/office/powerpoint/2010/main" val="19784371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348BFD4-E7A0-4CAD-9B96-19E99E58F6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Corona crisis causes multiple difficulties to the companies, continuing weak demand is concerning</a:t>
            </a:r>
            <a:endParaRPr lang="fi-FI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2188DC-5D0F-4722-B416-9D6AA515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03A21B-E1EA-4A9E-ACCD-6DDBC842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55D2A8-1CAA-4A3F-8ADE-0B0B6B74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09F21E7-234E-4234-A714-BFF1777932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548359" cy="288863"/>
          </a:xfrm>
        </p:spPr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Corona</a:t>
            </a:r>
            <a:r>
              <a:rPr lang="fi-FI" dirty="0"/>
              <a:t> </a:t>
            </a:r>
            <a:r>
              <a:rPr lang="fi-FI" dirty="0" err="1"/>
              <a:t>questionaire</a:t>
            </a:r>
            <a:r>
              <a:rPr lang="fi-FI" dirty="0"/>
              <a:t> </a:t>
            </a:r>
          </a:p>
          <a:p>
            <a:r>
              <a:rPr lang="fi-FI" dirty="0"/>
              <a:t>n=428.</a:t>
            </a:r>
          </a:p>
          <a:p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3612B481-A707-4C67-A80A-A003D3458468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0740916"/>
              </p:ext>
            </p:extLst>
          </p:nvPr>
        </p:nvGraphicFramePr>
        <p:xfrm>
          <a:off x="107504" y="1301562"/>
          <a:ext cx="8928992" cy="3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5B5DA444-0D6F-43FA-8028-E71E6F8C0D63}"/>
              </a:ext>
            </a:extLst>
          </p:cNvPr>
          <p:cNvSpPr txBox="1"/>
          <p:nvPr/>
        </p:nvSpPr>
        <p:spPr>
          <a:xfrm>
            <a:off x="827584" y="1097315"/>
            <a:ext cx="7776864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400" dirty="0" err="1">
                <a:latin typeface="Arial Unicode MS"/>
              </a:rPr>
              <a:t>The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share</a:t>
            </a:r>
            <a:r>
              <a:rPr lang="fi-FI" altLang="fi-FI" sz="1400" dirty="0">
                <a:latin typeface="Arial Unicode MS"/>
              </a:rPr>
              <a:t> of </a:t>
            </a:r>
            <a:r>
              <a:rPr lang="fi-FI" altLang="fi-FI" sz="1400" dirty="0" err="1">
                <a:latin typeface="Arial Unicode MS"/>
              </a:rPr>
              <a:t>companies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that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responded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that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the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problem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makes</a:t>
            </a:r>
            <a:r>
              <a:rPr lang="fi-FI" altLang="fi-FI" sz="1400" dirty="0">
                <a:latin typeface="Arial Unicode MS"/>
              </a:rPr>
              <a:t> operating </a:t>
            </a:r>
            <a:r>
              <a:rPr lang="fi-FI" altLang="fi-FI" sz="1400" dirty="0" err="1">
                <a:latin typeface="Arial Unicode MS"/>
              </a:rPr>
              <a:t>very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difficult</a:t>
            </a:r>
            <a:r>
              <a:rPr lang="fi-FI" altLang="fi-FI" sz="800" dirty="0"/>
              <a:t> </a:t>
            </a:r>
            <a:endParaRPr lang="fi-FI" altLang="fi-FI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6668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FCA2451-703A-404C-9695-944A2DB105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2027" y="7280"/>
            <a:ext cx="7992000" cy="648000"/>
          </a:xfrm>
        </p:spPr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temporary</a:t>
            </a:r>
            <a:r>
              <a:rPr lang="fi-FI" dirty="0"/>
              <a:t> </a:t>
            </a:r>
            <a:r>
              <a:rPr lang="fi-FI" dirty="0" err="1"/>
              <a:t>lay-offs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ahead</a:t>
            </a:r>
            <a:r>
              <a:rPr lang="fi-FI" dirty="0"/>
              <a:t>. </a:t>
            </a:r>
            <a:r>
              <a:rPr lang="fi-FI" dirty="0" err="1"/>
              <a:t>Situation</a:t>
            </a:r>
            <a:r>
              <a:rPr lang="fi-FI" dirty="0"/>
              <a:t> in </a:t>
            </a:r>
            <a:r>
              <a:rPr lang="fi-FI" dirty="0" err="1"/>
              <a:t>service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is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in </a:t>
            </a:r>
            <a:r>
              <a:rPr lang="fi-FI" dirty="0" err="1"/>
              <a:t>manufacturing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5D63797-95A5-474B-A505-27D6C9B7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C0A8C5-73D5-40D9-A303-6BAC5CCC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355AE1-3914-4784-BA2A-AB39EE3A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C0BAA4F-D797-4011-AA46-63C0FBA69B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188319" cy="364456"/>
          </a:xfrm>
        </p:spPr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Corona</a:t>
            </a:r>
            <a:r>
              <a:rPr lang="fi-FI" dirty="0"/>
              <a:t> </a:t>
            </a:r>
            <a:r>
              <a:rPr lang="fi-FI" dirty="0" err="1"/>
              <a:t>questionaire</a:t>
            </a:r>
            <a:r>
              <a:rPr lang="fi-FI" dirty="0"/>
              <a:t> </a:t>
            </a:r>
          </a:p>
          <a:p>
            <a:r>
              <a:rPr lang="fi-FI" dirty="0"/>
              <a:t>Manufacturing </a:t>
            </a:r>
            <a:r>
              <a:rPr lang="fi-FI" dirty="0" err="1"/>
              <a:t>companies</a:t>
            </a:r>
            <a:r>
              <a:rPr lang="fi-FI" dirty="0"/>
              <a:t> n=328, Service </a:t>
            </a:r>
            <a:r>
              <a:rPr lang="fi-FI" dirty="0" err="1"/>
              <a:t>companies</a:t>
            </a:r>
            <a:r>
              <a:rPr lang="fi-FI" dirty="0"/>
              <a:t> n=100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3436162D-A2D4-43DF-ACAA-E1B3C60ED8F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9490608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B951442B-DB0E-44AE-8347-0CE350BA1572}"/>
              </a:ext>
            </a:extLst>
          </p:cNvPr>
          <p:cNvSpPr txBox="1"/>
          <p:nvPr/>
        </p:nvSpPr>
        <p:spPr>
          <a:xfrm>
            <a:off x="915436" y="1020291"/>
            <a:ext cx="193310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Share</a:t>
            </a:r>
            <a:r>
              <a:rPr lang="fi-FI" sz="1050" spc="-40" dirty="0"/>
              <a:t> of </a:t>
            </a:r>
            <a:r>
              <a:rPr lang="fi-FI" sz="1050" spc="-40" dirty="0" err="1"/>
              <a:t>companies</a:t>
            </a:r>
            <a:r>
              <a:rPr lang="fi-FI" sz="1050" spc="-40" dirty="0"/>
              <a:t>, %</a:t>
            </a:r>
          </a:p>
        </p:txBody>
      </p:sp>
    </p:spTree>
    <p:extLst>
      <p:ext uri="{BB962C8B-B14F-4D97-AF65-F5344CB8AC3E}">
        <p14:creationId xmlns:p14="http://schemas.microsoft.com/office/powerpoint/2010/main" val="380983642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CB399CC-F39D-4FC2-880C-CBFCAD2034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manufacturing companies almost one third of companies are cutting down personnel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309C317-9189-4DBD-A64C-67A8FB29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E86FE4-5D22-4C74-9AB9-283CC8DA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E7582F-FB2A-4D0E-9731-4F3913A7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D9D5707-A9F8-4045-AE53-726A6F9120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292448"/>
          </a:xfrm>
        </p:spPr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Corona</a:t>
            </a:r>
            <a:r>
              <a:rPr lang="fi-FI" dirty="0"/>
              <a:t> </a:t>
            </a:r>
            <a:r>
              <a:rPr lang="fi-FI" dirty="0" err="1"/>
              <a:t>questionaire</a:t>
            </a:r>
            <a:r>
              <a:rPr lang="fi-FI" dirty="0"/>
              <a:t> </a:t>
            </a:r>
          </a:p>
          <a:p>
            <a:r>
              <a:rPr lang="fi-FI" dirty="0"/>
              <a:t>Manufacturing </a:t>
            </a:r>
            <a:r>
              <a:rPr lang="fi-FI" dirty="0" err="1"/>
              <a:t>companies</a:t>
            </a:r>
            <a:r>
              <a:rPr lang="fi-FI" dirty="0"/>
              <a:t> n=328, Service </a:t>
            </a:r>
            <a:r>
              <a:rPr lang="fi-FI" dirty="0" err="1"/>
              <a:t>companies</a:t>
            </a:r>
            <a:r>
              <a:rPr lang="fi-FI" dirty="0"/>
              <a:t> n=100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8944AD3-3B65-4511-9C14-4A96AF7392A9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3466666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B96AF8DE-84D9-48C3-9390-22AC725E22C6}"/>
              </a:ext>
            </a:extLst>
          </p:cNvPr>
          <p:cNvSpPr txBox="1"/>
          <p:nvPr/>
        </p:nvSpPr>
        <p:spPr>
          <a:xfrm>
            <a:off x="915436" y="1020291"/>
            <a:ext cx="193310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Share</a:t>
            </a:r>
            <a:r>
              <a:rPr lang="fi-FI" sz="1050" spc="-40" dirty="0"/>
              <a:t> of </a:t>
            </a:r>
            <a:r>
              <a:rPr lang="fi-FI" sz="1050" spc="-40" dirty="0" err="1"/>
              <a:t>companies</a:t>
            </a:r>
            <a:r>
              <a:rPr lang="fi-FI" sz="1050" spc="-40" dirty="0"/>
              <a:t>, %</a:t>
            </a:r>
          </a:p>
        </p:txBody>
      </p:sp>
    </p:spTree>
    <p:extLst>
      <p:ext uri="{BB962C8B-B14F-4D97-AF65-F5344CB8AC3E}">
        <p14:creationId xmlns:p14="http://schemas.microsoft.com/office/powerpoint/2010/main" val="199332522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Tender</a:t>
            </a:r>
            <a:r>
              <a:rPr lang="fi-FI" dirty="0"/>
              <a:t> </a:t>
            </a:r>
            <a:r>
              <a:rPr lang="fi-FI" dirty="0" err="1"/>
              <a:t>Requests</a:t>
            </a:r>
            <a:r>
              <a:rPr lang="fi-FI" dirty="0"/>
              <a:t>* </a:t>
            </a:r>
            <a:r>
              <a:rPr lang="fi-FI" dirty="0" err="1"/>
              <a:t>Received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Technology Industry </a:t>
            </a:r>
            <a:r>
              <a:rPr lang="fi-FI" dirty="0" err="1"/>
              <a:t>Companies</a:t>
            </a:r>
            <a:r>
              <a:rPr lang="fi-FI" dirty="0"/>
              <a:t> in Finland 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endParaRPr lang="en-US" dirty="0"/>
          </a:p>
          <a:p>
            <a:r>
              <a:rPr lang="en-US" dirty="0"/>
              <a:t>The last questionnaire in July 2020.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71963603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/>
              <a:t>*) ”</a:t>
            </a:r>
            <a:r>
              <a:rPr lang="en-US" sz="800" kern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ago?”. Balance figure = the number of companies receiving more requests - the number of companies receiving less requests.</a:t>
            </a:r>
            <a:r>
              <a:rPr lang="en-US" sz="800"/>
              <a:t>”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8/18/2020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7C360115-0B3B-4B65-ACF2-C2CD46467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250078"/>
              </p:ext>
            </p:extLst>
          </p:nvPr>
        </p:nvGraphicFramePr>
        <p:xfrm>
          <a:off x="827584" y="2449415"/>
          <a:ext cx="782687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2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2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2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2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2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4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046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046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046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046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7" cy="648000"/>
          </a:xfrm>
        </p:spPr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2020.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60434770"/>
              </p:ext>
            </p:extLst>
          </p:nvPr>
        </p:nvGraphicFramePr>
        <p:xfrm>
          <a:off x="107505" y="1016526"/>
          <a:ext cx="8762462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74188"/>
              </p:ext>
            </p:extLst>
          </p:nvPr>
        </p:nvGraphicFramePr>
        <p:xfrm>
          <a:off x="827584" y="3673367"/>
          <a:ext cx="691276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2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70837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II/2020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  <a:p>
            <a:pPr defTabSz="812394"/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FA1392E-3FEE-4F66-A058-47BEB09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1F03FB-65BA-4E28-8C09-DD30C8DB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8/18/2020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90FC4D-C1AB-48F7-A136-1C97BCF78B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Number of Personnel in Finnish Technology Industry Decreased clearly in Q2 2020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8/18/2020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/>
              <a:t>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3631531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87629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ABC89A-D34F-4FEE-A5D9-137113ECF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14BE71-858F-4A93-AF89-F68ABCC61D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9252E0-5D8D-41F2-9F21-D83F52B47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539</TotalTime>
  <Words>1433</Words>
  <Application>Microsoft Office PowerPoint</Application>
  <PresentationFormat>Näytössä katseltava esitys (16:9)</PresentationFormat>
  <Paragraphs>406</Paragraphs>
  <Slides>20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Arial</vt:lpstr>
      <vt:lpstr>Arial Unicode MS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Rautaporras Petteri</cp:lastModifiedBy>
  <cp:revision>24</cp:revision>
  <cp:lastPrinted>2016-06-09T07:47:11Z</cp:lastPrinted>
  <dcterms:created xsi:type="dcterms:W3CDTF">2019-10-17T09:11:35Z</dcterms:created>
  <dcterms:modified xsi:type="dcterms:W3CDTF">2020-08-18T17:46:23Z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</Properties>
</file>