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18"/>
  </p:notesMasterIdLst>
  <p:handoutMasterIdLst>
    <p:handoutMasterId r:id="rId19"/>
  </p:handoutMasterIdLst>
  <p:sldIdLst>
    <p:sldId id="1063" r:id="rId6"/>
    <p:sldId id="1117" r:id="rId7"/>
    <p:sldId id="256" r:id="rId8"/>
    <p:sldId id="1118" r:id="rId9"/>
    <p:sldId id="1104" r:id="rId10"/>
    <p:sldId id="272" r:id="rId11"/>
    <p:sldId id="1051" r:id="rId12"/>
    <p:sldId id="2076137437" r:id="rId13"/>
    <p:sldId id="2076137438" r:id="rId14"/>
    <p:sldId id="1068" r:id="rId15"/>
    <p:sldId id="1126" r:id="rId16"/>
    <p:sldId id="1075" r:id="rId17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9586CA-564D-4A87-8543-C3A70CFC5EEF}" v="1" dt="2021-08-02T07:52:46.142"/>
    <p1510:client id="{B53143DA-4E82-4934-AF6D-B66CEDDD54E8}" v="9" dt="2021-08-04T05:39:54.701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86016" autoAdjust="0"/>
  </p:normalViewPr>
  <p:slideViewPr>
    <p:cSldViewPr showGuides="1">
      <p:cViewPr varScale="1">
        <p:scale>
          <a:sx n="129" d="100"/>
          <a:sy n="129" d="100"/>
        </p:scale>
        <p:origin x="78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d9004aa4-7491-43fa-b04f-4f6e300df2fa" providerId="ADAL" clId="{8F242647-212A-466A-AA1E-CA9003D6AA23}"/>
    <pc:docChg chg="custSel modSld">
      <pc:chgData name="Rautaporras Petteri" userId="d9004aa4-7491-43fa-b04f-4f6e300df2fa" providerId="ADAL" clId="{8F242647-212A-466A-AA1E-CA9003D6AA23}" dt="2021-02-04T08:42:59.175" v="450" actId="27918"/>
      <pc:docMkLst>
        <pc:docMk/>
      </pc:docMkLst>
      <pc:sldChg chg="mod">
        <pc:chgData name="Rautaporras Petteri" userId="d9004aa4-7491-43fa-b04f-4f6e300df2fa" providerId="ADAL" clId="{8F242647-212A-466A-AA1E-CA9003D6AA23}" dt="2021-02-02T21:22:42.485" v="52" actId="27918"/>
        <pc:sldMkLst>
          <pc:docMk/>
          <pc:sldMk cId="3461487886" sldId="1065"/>
        </pc:sldMkLst>
      </pc:sldChg>
      <pc:sldChg chg="modSp mod">
        <pc:chgData name="Rautaporras Petteri" userId="d9004aa4-7491-43fa-b04f-4f6e300df2fa" providerId="ADAL" clId="{8F242647-212A-466A-AA1E-CA9003D6AA23}" dt="2021-02-03T07:43:33.274" v="423" actId="20577"/>
        <pc:sldMkLst>
          <pc:docMk/>
          <pc:sldMk cId="929075840" sldId="1075"/>
        </pc:sldMkLst>
        <pc:spChg chg="mod">
          <ac:chgData name="Rautaporras Petteri" userId="d9004aa4-7491-43fa-b04f-4f6e300df2fa" providerId="ADAL" clId="{8F242647-212A-466A-AA1E-CA9003D6AA23}" dt="2021-02-03T07:43:33.274" v="423" actId="20577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Rautaporras Petteri" userId="d9004aa4-7491-43fa-b04f-4f6e300df2fa" providerId="ADAL" clId="{8F242647-212A-466A-AA1E-CA9003D6AA23}" dt="2021-02-03T07:43:28.482" v="422" actId="20577"/>
        <pc:sldMkLst>
          <pc:docMk/>
          <pc:sldMk cId="3128374377" sldId="1076"/>
        </pc:sldMkLst>
        <pc:spChg chg="mod">
          <ac:chgData name="Rautaporras Petteri" userId="d9004aa4-7491-43fa-b04f-4f6e300df2fa" providerId="ADAL" clId="{8F242647-212A-466A-AA1E-CA9003D6AA23}" dt="2021-02-03T07:43:28.482" v="422" actId="20577"/>
          <ac:spMkLst>
            <pc:docMk/>
            <pc:sldMk cId="3128374377" sldId="1076"/>
            <ac:spMk id="2" creationId="{E434BD08-68AA-49E7-8874-B33FEC000256}"/>
          </ac:spMkLst>
        </pc:spChg>
      </pc:sldChg>
      <pc:sldChg chg="modSp mod">
        <pc:chgData name="Rautaporras Petteri" userId="d9004aa4-7491-43fa-b04f-4f6e300df2fa" providerId="ADAL" clId="{8F242647-212A-466A-AA1E-CA9003D6AA23}" dt="2021-02-03T07:50:57.680" v="441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8F242647-212A-466A-AA1E-CA9003D6AA23}" dt="2021-02-03T07:50:57.680" v="441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d9004aa4-7491-43fa-b04f-4f6e300df2fa" providerId="ADAL" clId="{8F242647-212A-466A-AA1E-CA9003D6AA23}" dt="2021-02-02T21:19:07.930" v="4" actId="20577"/>
        <pc:sldMkLst>
          <pc:docMk/>
          <pc:sldMk cId="2272776827" sldId="1117"/>
        </pc:sldMkLst>
        <pc:spChg chg="mod">
          <ac:chgData name="Rautaporras Petteri" userId="d9004aa4-7491-43fa-b04f-4f6e300df2fa" providerId="ADAL" clId="{8F242647-212A-466A-AA1E-CA9003D6AA23}" dt="2021-02-02T21:19:07.930" v="4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mod">
        <pc:chgData name="Rautaporras Petteri" userId="d9004aa4-7491-43fa-b04f-4f6e300df2fa" providerId="ADAL" clId="{8F242647-212A-466A-AA1E-CA9003D6AA23}" dt="2021-02-04T08:42:59.175" v="450" actId="27918"/>
        <pc:sldMkLst>
          <pc:docMk/>
          <pc:sldMk cId="1038765052" sldId="1123"/>
        </pc:sldMkLst>
      </pc:sldChg>
      <pc:sldChg chg="modSp mod">
        <pc:chgData name="Rautaporras Petteri" userId="d9004aa4-7491-43fa-b04f-4f6e300df2fa" providerId="ADAL" clId="{8F242647-212A-466A-AA1E-CA9003D6AA23}" dt="2021-02-03T07:49:09.122" v="440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8F242647-212A-466A-AA1E-CA9003D6AA23}" dt="2021-02-03T07:49:09.122" v="440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Sp delSp modSp mod">
        <pc:chgData name="Rautaporras Petteri" userId="d9004aa4-7491-43fa-b04f-4f6e300df2fa" providerId="ADAL" clId="{8F242647-212A-466A-AA1E-CA9003D6AA23}" dt="2021-02-04T07:16:03.808" v="446" actId="1076"/>
        <pc:sldMkLst>
          <pc:docMk/>
          <pc:sldMk cId="1005875025" sldId="2076137431"/>
        </pc:sldMkLst>
        <pc:picChg chg="add mod">
          <ac:chgData name="Rautaporras Petteri" userId="d9004aa4-7491-43fa-b04f-4f6e300df2fa" providerId="ADAL" clId="{8F242647-212A-466A-AA1E-CA9003D6AA23}" dt="2021-02-04T07:16:03.808" v="446" actId="1076"/>
          <ac:picMkLst>
            <pc:docMk/>
            <pc:sldMk cId="1005875025" sldId="2076137431"/>
            <ac:picMk id="8" creationId="{59382AD7-337A-46FD-BF8C-31C8662EEECB}"/>
          </ac:picMkLst>
        </pc:picChg>
        <pc:picChg chg="del">
          <ac:chgData name="Rautaporras Petteri" userId="d9004aa4-7491-43fa-b04f-4f6e300df2fa" providerId="ADAL" clId="{8F242647-212A-466A-AA1E-CA9003D6AA23}" dt="2021-02-04T07:15:55.371" v="442" actId="478"/>
          <ac:picMkLst>
            <pc:docMk/>
            <pc:sldMk cId="1005875025" sldId="2076137431"/>
            <ac:picMk id="9" creationId="{58679CF2-5FFA-4479-8381-24ADAA3A2147}"/>
          </ac:picMkLst>
        </pc:picChg>
      </pc:sldChg>
    </pc:docChg>
  </pc:docChgLst>
  <pc:docChgLst>
    <pc:chgData name="Rautaporras Petteri" userId="d9004aa4-7491-43fa-b04f-4f6e300df2fa" providerId="ADAL" clId="{DE362A46-FCCA-4B04-BECA-B95882F25295}"/>
    <pc:docChg chg="undo custSel addSld delSld modSld sldOrd">
      <pc:chgData name="Rautaporras Petteri" userId="d9004aa4-7491-43fa-b04f-4f6e300df2fa" providerId="ADAL" clId="{DE362A46-FCCA-4B04-BECA-B95882F25295}" dt="2021-02-02T13:54:24.872" v="750"/>
      <pc:docMkLst>
        <pc:docMk/>
      </pc:docMkLst>
      <pc:sldChg chg="modSp del">
        <pc:chgData name="Rautaporras Petteri" userId="d9004aa4-7491-43fa-b04f-4f6e300df2fa" providerId="ADAL" clId="{DE362A46-FCCA-4B04-BECA-B95882F25295}" dt="2021-02-02T12:50:30.148" v="232" actId="47"/>
        <pc:sldMkLst>
          <pc:docMk/>
          <pc:sldMk cId="2510371092" sldId="266"/>
        </pc:sldMkLst>
        <pc:graphicFrameChg chg="mod">
          <ac:chgData name="Rautaporras Petteri" userId="d9004aa4-7491-43fa-b04f-4f6e300df2fa" providerId="ADAL" clId="{DE362A46-FCCA-4B04-BECA-B95882F25295}" dt="2021-02-02T12:46:22.062" v="12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Rautaporras Petteri" userId="d9004aa4-7491-43fa-b04f-4f6e300df2fa" providerId="ADAL" clId="{DE362A46-FCCA-4B04-BECA-B95882F25295}" dt="2021-02-02T13:29:10.346" v="268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DE362A46-FCCA-4B04-BECA-B95882F25295}" dt="2021-02-02T13:29:10.346" v="26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DE362A46-FCCA-4B04-BECA-B95882F25295}" dt="2021-02-02T12:50:38.190" v="233" actId="47"/>
        <pc:sldMkLst>
          <pc:docMk/>
          <pc:sldMk cId="299574909" sldId="272"/>
        </pc:sldMkLst>
        <pc:graphicFrameChg chg="mod">
          <ac:chgData name="Rautaporras Petteri" userId="d9004aa4-7491-43fa-b04f-4f6e300df2fa" providerId="ADAL" clId="{DE362A46-FCCA-4B04-BECA-B95882F25295}" dt="2021-02-02T12:46:23.087" v="127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DE362A46-FCCA-4B04-BECA-B95882F25295}" dt="2021-02-02T13:29:10.341" v="267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DE362A46-FCCA-4B04-BECA-B95882F25295}" dt="2021-02-02T13:29:10.341" v="267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add del">
        <pc:chgData name="Rautaporras Petteri" userId="d9004aa4-7491-43fa-b04f-4f6e300df2fa" providerId="ADAL" clId="{DE362A46-FCCA-4B04-BECA-B95882F25295}" dt="2021-02-02T13:32:20.034" v="363" actId="47"/>
        <pc:sldMkLst>
          <pc:docMk/>
          <pc:sldMk cId="1883353922" sldId="1049"/>
        </pc:sldMkLst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1255078131" sldId="1051"/>
        </pc:sldMkLst>
      </pc:sldChg>
      <pc:sldChg chg="add del">
        <pc:chgData name="Rautaporras Petteri" userId="d9004aa4-7491-43fa-b04f-4f6e300df2fa" providerId="ADAL" clId="{DE362A46-FCCA-4B04-BECA-B95882F25295}" dt="2021-02-02T13:32:01.241" v="359" actId="47"/>
        <pc:sldMkLst>
          <pc:docMk/>
          <pc:sldMk cId="2419185632" sldId="1052"/>
        </pc:sldMkLst>
      </pc:sldChg>
      <pc:sldChg chg="add del">
        <pc:chgData name="Rautaporras Petteri" userId="d9004aa4-7491-43fa-b04f-4f6e300df2fa" providerId="ADAL" clId="{DE362A46-FCCA-4B04-BECA-B95882F25295}" dt="2021-02-02T13:32:02.280" v="360" actId="47"/>
        <pc:sldMkLst>
          <pc:docMk/>
          <pc:sldMk cId="1883107858" sldId="1053"/>
        </pc:sldMkLst>
      </pc:sldChg>
      <pc:sldChg chg="add ord">
        <pc:chgData name="Rautaporras Petteri" userId="d9004aa4-7491-43fa-b04f-4f6e300df2fa" providerId="ADAL" clId="{DE362A46-FCCA-4B04-BECA-B95882F25295}" dt="2021-02-02T13:32:10.408" v="362"/>
        <pc:sldMkLst>
          <pc:docMk/>
          <pc:sldMk cId="1680971455" sldId="1054"/>
        </pc:sldMkLst>
      </pc:sldChg>
      <pc:sldChg chg="add del">
        <pc:chgData name="Rautaporras Petteri" userId="d9004aa4-7491-43fa-b04f-4f6e300df2fa" providerId="ADAL" clId="{DE362A46-FCCA-4B04-BECA-B95882F25295}" dt="2021-02-02T13:32:23.857" v="364" actId="47"/>
        <pc:sldMkLst>
          <pc:docMk/>
          <pc:sldMk cId="2199243574" sldId="1055"/>
        </pc:sldMkLst>
      </pc:sldChg>
      <pc:sldChg chg="modSp mod">
        <pc:chgData name="Rautaporras Petteri" userId="d9004aa4-7491-43fa-b04f-4f6e300df2fa" providerId="ADAL" clId="{DE362A46-FCCA-4B04-BECA-B95882F25295}" dt="2021-02-02T12:42:07.042" v="4" actId="20577"/>
        <pc:sldMkLst>
          <pc:docMk/>
          <pc:sldMk cId="3607371377" sldId="1063"/>
        </pc:sldMkLst>
        <pc:spChg chg="mod">
          <ac:chgData name="Rautaporras Petteri" userId="d9004aa4-7491-43fa-b04f-4f6e300df2fa" providerId="ADAL" clId="{DE362A46-FCCA-4B04-BECA-B95882F25295}" dt="2021-02-02T12:42:07.042" v="4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3461487886" sldId="1065"/>
        </pc:sldMkLst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3926641037" sldId="1068"/>
        </pc:sldMkLst>
      </pc:sldChg>
      <pc:sldChg chg="add">
        <pc:chgData name="Rautaporras Petteri" userId="d9004aa4-7491-43fa-b04f-4f6e300df2fa" providerId="ADAL" clId="{DE362A46-FCCA-4B04-BECA-B95882F25295}" dt="2021-02-02T13:54:24.872" v="750"/>
        <pc:sldMkLst>
          <pc:docMk/>
          <pc:sldMk cId="929075840" sldId="1075"/>
        </pc:sldMkLst>
      </pc:sldChg>
      <pc:sldChg chg="add">
        <pc:chgData name="Rautaporras Petteri" userId="d9004aa4-7491-43fa-b04f-4f6e300df2fa" providerId="ADAL" clId="{DE362A46-FCCA-4B04-BECA-B95882F25295}" dt="2021-02-02T13:54:24.872" v="750"/>
        <pc:sldMkLst>
          <pc:docMk/>
          <pc:sldMk cId="3128374377" sldId="1076"/>
        </pc:sldMkLst>
      </pc:sldChg>
      <pc:sldChg chg="delSp modSp mod">
        <pc:chgData name="Rautaporras Petteri" userId="d9004aa4-7491-43fa-b04f-4f6e300df2fa" providerId="ADAL" clId="{DE362A46-FCCA-4B04-BECA-B95882F25295}" dt="2021-02-02T12:45:46.708" v="115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DE362A46-FCCA-4B04-BECA-B95882F25295}" dt="2021-02-02T12:45:46.708" v="115" actId="20577"/>
          <ac:spMkLst>
            <pc:docMk/>
            <pc:sldMk cId="2573167509" sldId="1104"/>
            <ac:spMk id="2" creationId="{4BB0440D-C81A-46A2-A992-15D38EB5099C}"/>
          </ac:spMkLst>
        </pc:spChg>
        <pc:spChg chg="del mod">
          <ac:chgData name="Rautaporras Petteri" userId="d9004aa4-7491-43fa-b04f-4f6e300df2fa" providerId="ADAL" clId="{DE362A46-FCCA-4B04-BECA-B95882F25295}" dt="2021-02-02T12:44:32.492" v="53" actId="478"/>
          <ac:spMkLst>
            <pc:docMk/>
            <pc:sldMk cId="2573167509" sldId="1104"/>
            <ac:spMk id="6" creationId="{01E05333-9BB3-4F34-A84F-F04B9AA04BD6}"/>
          </ac:spMkLst>
        </pc:spChg>
      </pc:sldChg>
      <pc:sldChg chg="modSp mod">
        <pc:chgData name="Rautaporras Petteri" userId="d9004aa4-7491-43fa-b04f-4f6e300df2fa" providerId="ADAL" clId="{DE362A46-FCCA-4B04-BECA-B95882F25295}" dt="2021-02-02T12:43:13.419" v="32" actId="20577"/>
        <pc:sldMkLst>
          <pc:docMk/>
          <pc:sldMk cId="2272776827" sldId="1117"/>
        </pc:sldMkLst>
        <pc:spChg chg="mod">
          <ac:chgData name="Rautaporras Petteri" userId="d9004aa4-7491-43fa-b04f-4f6e300df2fa" providerId="ADAL" clId="{DE362A46-FCCA-4B04-BECA-B95882F25295}" dt="2021-02-02T12:43:13.419" v="32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addSp delSp modSp mod">
        <pc:chgData name="Rautaporras Petteri" userId="d9004aa4-7491-43fa-b04f-4f6e300df2fa" providerId="ADAL" clId="{DE362A46-FCCA-4B04-BECA-B95882F25295}" dt="2021-02-02T13:29:10.335" v="265"/>
        <pc:sldMkLst>
          <pc:docMk/>
          <pc:sldMk cId="3588709971" sldId="1118"/>
        </pc:sldMkLst>
        <pc:spChg chg="del mod">
          <ac:chgData name="Rautaporras Petteri" userId="d9004aa4-7491-43fa-b04f-4f6e300df2fa" providerId="ADAL" clId="{DE362A46-FCCA-4B04-BECA-B95882F25295}" dt="2021-02-02T12:44:05.866" v="49" actId="478"/>
          <ac:spMkLst>
            <pc:docMk/>
            <pc:sldMk cId="3588709971" sldId="1118"/>
            <ac:spMk id="2" creationId="{10D60A89-2036-4328-B2B7-88F906F1B4CB}"/>
          </ac:spMkLst>
        </pc:spChg>
        <pc:spChg chg="add mod">
          <ac:chgData name="Rautaporras Petteri" userId="d9004aa4-7491-43fa-b04f-4f6e300df2fa" providerId="ADAL" clId="{DE362A46-FCCA-4B04-BECA-B95882F25295}" dt="2021-02-02T12:44:08.445" v="51" actId="20577"/>
          <ac:spMkLst>
            <pc:docMk/>
            <pc:sldMk cId="3588709971" sldId="1118"/>
            <ac:spMk id="10" creationId="{791C78E0-00E0-43A3-BD0C-8AECB56CA32F}"/>
          </ac:spMkLst>
        </pc:spChg>
        <pc:graphicFrameChg chg="mod">
          <ac:chgData name="Rautaporras Petteri" userId="d9004aa4-7491-43fa-b04f-4f6e300df2fa" providerId="ADAL" clId="{DE362A46-FCCA-4B04-BECA-B95882F25295}" dt="2021-02-02T13:29:10.335" v="265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d9004aa4-7491-43fa-b04f-4f6e300df2fa" providerId="ADAL" clId="{DE362A46-FCCA-4B04-BECA-B95882F25295}" dt="2021-02-02T13:29:10.338" v="266"/>
        <pc:sldMkLst>
          <pc:docMk/>
          <pc:sldMk cId="37404522" sldId="1119"/>
        </pc:sldMkLst>
        <pc:spChg chg="mod">
          <ac:chgData name="Rautaporras Petteri" userId="d9004aa4-7491-43fa-b04f-4f6e300df2fa" providerId="ADAL" clId="{DE362A46-FCCA-4B04-BECA-B95882F25295}" dt="2021-02-02T12:50:13.686" v="231" actId="20577"/>
          <ac:spMkLst>
            <pc:docMk/>
            <pc:sldMk cId="37404522" sldId="1119"/>
            <ac:spMk id="2" creationId="{00000000-0000-0000-0000-000000000000}"/>
          </ac:spMkLst>
        </pc:spChg>
        <pc:graphicFrameChg chg="mod">
          <ac:chgData name="Rautaporras Petteri" userId="d9004aa4-7491-43fa-b04f-4f6e300df2fa" providerId="ADAL" clId="{DE362A46-FCCA-4B04-BECA-B95882F25295}" dt="2021-02-02T13:29:10.338" v="266"/>
          <ac:graphicFrameMkLst>
            <pc:docMk/>
            <pc:sldMk cId="37404522" sldId="1119"/>
            <ac:graphicFrameMk id="6" creationId="{9B48671E-2E56-4727-B509-A9FA651C54DA}"/>
          </ac:graphicFrameMkLst>
        </pc:graphicFrameChg>
      </pc:sldChg>
      <pc:sldChg chg="modSp mod">
        <pc:chgData name="Rautaporras Petteri" userId="d9004aa4-7491-43fa-b04f-4f6e300df2fa" providerId="ADAL" clId="{DE362A46-FCCA-4B04-BECA-B95882F25295}" dt="2021-02-02T13:30:55.629" v="357" actId="27918"/>
        <pc:sldMkLst>
          <pc:docMk/>
          <pc:sldMk cId="2832050897" sldId="1124"/>
        </pc:sldMkLst>
        <pc:spChg chg="mod">
          <ac:chgData name="Rautaporras Petteri" userId="d9004aa4-7491-43fa-b04f-4f6e300df2fa" providerId="ADAL" clId="{DE362A46-FCCA-4B04-BECA-B95882F25295}" dt="2021-02-02T13:30:23.617" v="350" actId="1076"/>
          <ac:spMkLst>
            <pc:docMk/>
            <pc:sldMk cId="2832050897" sldId="1124"/>
            <ac:spMk id="6" creationId="{45D50DC8-ABBB-41E5-ADB8-3ED2DBB38EE2}"/>
          </ac:spMkLst>
        </pc:spChg>
        <pc:spChg chg="mod">
          <ac:chgData name="Rautaporras Petteri" userId="d9004aa4-7491-43fa-b04f-4f6e300df2fa" providerId="ADAL" clId="{DE362A46-FCCA-4B04-BECA-B95882F25295}" dt="2021-02-02T13:29:05.966" v="264" actId="20577"/>
          <ac:spMkLst>
            <pc:docMk/>
            <pc:sldMk cId="2832050897" sldId="1124"/>
            <ac:spMk id="7" creationId="{3687ADC7-98F5-412F-B49B-43449BFC94B9}"/>
          </ac:spMkLst>
        </pc:spChg>
      </pc:sldChg>
      <pc:sldChg chg="modSp mod">
        <pc:chgData name="Rautaporras Petteri" userId="d9004aa4-7491-43fa-b04f-4f6e300df2fa" providerId="ADAL" clId="{DE362A46-FCCA-4B04-BECA-B95882F25295}" dt="2021-02-02T13:53:45.132" v="749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DE362A46-FCCA-4B04-BECA-B95882F25295}" dt="2021-02-02T13:53:45.132" v="749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953579450" sldId="2076137381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1757627379" sldId="2076137405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742810181" sldId="2076137409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528384583" sldId="2076137417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2246037169" sldId="2076137424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2592693408" sldId="2076137427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172206016" sldId="2076137430"/>
        </pc:sldMkLst>
      </pc:sldChg>
      <pc:sldChg chg="modSp mod">
        <pc:chgData name="Rautaporras Petteri" userId="d9004aa4-7491-43fa-b04f-4f6e300df2fa" providerId="ADAL" clId="{DE362A46-FCCA-4B04-BECA-B95882F25295}" dt="2021-02-02T12:43:40.188" v="47" actId="20577"/>
        <pc:sldMkLst>
          <pc:docMk/>
          <pc:sldMk cId="1005875025" sldId="2076137431"/>
        </pc:sldMkLst>
        <pc:spChg chg="mod">
          <ac:chgData name="Rautaporras Petteri" userId="d9004aa4-7491-43fa-b04f-4f6e300df2fa" providerId="ADAL" clId="{DE362A46-FCCA-4B04-BECA-B95882F25295}" dt="2021-02-02T12:43:40.188" v="47" actId="20577"/>
          <ac:spMkLst>
            <pc:docMk/>
            <pc:sldMk cId="1005875025" sldId="2076137431"/>
            <ac:spMk id="2" creationId="{1EA16522-6D7C-4EC7-AF1E-1A8A6FD7091A}"/>
          </ac:spMkLst>
        </pc:spChg>
      </pc:sldChg>
      <pc:sldChg chg="modSp del">
        <pc:chgData name="Rautaporras Petteri" userId="d9004aa4-7491-43fa-b04f-4f6e300df2fa" providerId="ADAL" clId="{DE362A46-FCCA-4B04-BECA-B95882F25295}" dt="2021-02-02T12:50:43.119" v="234" actId="47"/>
        <pc:sldMkLst>
          <pc:docMk/>
          <pc:sldMk cId="2192367370" sldId="2076137432"/>
        </pc:sldMkLst>
        <pc:graphicFrameChg chg="mod">
          <ac:chgData name="Rautaporras Petteri" userId="d9004aa4-7491-43fa-b04f-4f6e300df2fa" providerId="ADAL" clId="{DE362A46-FCCA-4B04-BECA-B95882F25295}" dt="2021-02-02T12:46:23.439" v="128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210992372" sldId="2076137433"/>
        </pc:sldMkLst>
      </pc:sldChg>
      <pc:sldChg chg="del">
        <pc:chgData name="Rautaporras Petteri" userId="d9004aa4-7491-43fa-b04f-4f6e300df2fa" providerId="ADAL" clId="{DE362A46-FCCA-4B04-BECA-B95882F25295}" dt="2021-02-02T13:05:47.366" v="238" actId="47"/>
        <pc:sldMkLst>
          <pc:docMk/>
          <pc:sldMk cId="2340591786" sldId="2076137434"/>
        </pc:sldMkLst>
      </pc:sldChg>
      <pc:sldMasterChg chg="delSldLayout">
        <pc:chgData name="Rautaporras Petteri" userId="d9004aa4-7491-43fa-b04f-4f6e300df2fa" providerId="ADAL" clId="{DE362A46-FCCA-4B04-BECA-B95882F25295}" dt="2021-02-02T13:28:15.778" v="239" actId="47"/>
        <pc:sldMasterMkLst>
          <pc:docMk/>
          <pc:sldMasterMk cId="729942253" sldId="2147483648"/>
        </pc:sldMasterMkLst>
        <pc:sldLayoutChg chg="del">
          <pc:chgData name="Rautaporras Petteri" userId="d9004aa4-7491-43fa-b04f-4f6e300df2fa" providerId="ADAL" clId="{DE362A46-FCCA-4B04-BECA-B95882F25295}" dt="2021-02-02T13:28:15.778" v="239" actId="47"/>
          <pc:sldLayoutMkLst>
            <pc:docMk/>
            <pc:sldMasterMk cId="729942253" sldId="2147483648"/>
            <pc:sldLayoutMk cId="1093377509" sldId="2147483718"/>
          </pc:sldLayoutMkLst>
        </pc:sldLayoutChg>
      </pc:sldMasterChg>
    </pc:docChg>
  </pc:docChgLst>
  <pc:docChgLst>
    <pc:chgData name="Rautaporras Petteri" userId="d9004aa4-7491-43fa-b04f-4f6e300df2fa" providerId="ADAL" clId="{7C9586CA-564D-4A87-8543-C3A70CFC5EEF}"/>
    <pc:docChg chg="undo custSel addSld delSld modSld">
      <pc:chgData name="Rautaporras Petteri" userId="d9004aa4-7491-43fa-b04f-4f6e300df2fa" providerId="ADAL" clId="{7C9586CA-564D-4A87-8543-C3A70CFC5EEF}" dt="2021-08-04T06:48:34.139" v="3362" actId="255"/>
      <pc:docMkLst>
        <pc:docMk/>
      </pc:docMkLst>
      <pc:sldChg chg="add">
        <pc:chgData name="Rautaporras Petteri" userId="d9004aa4-7491-43fa-b04f-4f6e300df2fa" providerId="ADAL" clId="{7C9586CA-564D-4A87-8543-C3A70CFC5EEF}" dt="2021-08-02T07:52:46.127" v="740"/>
        <pc:sldMkLst>
          <pc:docMk/>
          <pc:sldMk cId="3984870155" sldId="256"/>
        </pc:sldMkLst>
      </pc:sldChg>
      <pc:sldChg chg="del">
        <pc:chgData name="Rautaporras Petteri" userId="d9004aa4-7491-43fa-b04f-4f6e300df2fa" providerId="ADAL" clId="{7C9586CA-564D-4A87-8543-C3A70CFC5EEF}" dt="2021-08-02T10:33:04.721" v="1263" actId="47"/>
        <pc:sldMkLst>
          <pc:docMk/>
          <pc:sldMk cId="347492013" sldId="258"/>
        </pc:sldMkLst>
      </pc:sldChg>
      <pc:sldChg chg="modSp del">
        <pc:chgData name="Rautaporras Petteri" userId="d9004aa4-7491-43fa-b04f-4f6e300df2fa" providerId="ADAL" clId="{7C9586CA-564D-4A87-8543-C3A70CFC5EEF}" dt="2021-08-02T09:46:03.697" v="1168" actId="47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7C9586CA-564D-4A87-8543-C3A70CFC5EEF}" dt="2021-08-02T09:46:03.672" v="1167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add">
        <pc:chgData name="Rautaporras Petteri" userId="d9004aa4-7491-43fa-b04f-4f6e300df2fa" providerId="ADAL" clId="{7C9586CA-564D-4A87-8543-C3A70CFC5EEF}" dt="2021-08-03T11:48:55.392" v="2538"/>
        <pc:sldMkLst>
          <pc:docMk/>
          <pc:sldMk cId="299574909" sldId="272"/>
        </pc:sldMkLst>
        <pc:graphicFrameChg chg="mod">
          <ac:chgData name="Rautaporras Petteri" userId="d9004aa4-7491-43fa-b04f-4f6e300df2fa" providerId="ADAL" clId="{7C9586CA-564D-4A87-8543-C3A70CFC5EEF}" dt="2021-08-03T11:48:55.392" v="2538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7C9586CA-564D-4A87-8543-C3A70CFC5EEF}" dt="2021-08-02T09:46:32.810" v="1174" actId="47"/>
        <pc:sldMkLst>
          <pc:docMk/>
          <pc:sldMk cId="2833165680" sldId="356"/>
        </pc:sldMkLst>
      </pc:sldChg>
      <pc:sldChg chg="del">
        <pc:chgData name="Rautaporras Petteri" userId="d9004aa4-7491-43fa-b04f-4f6e300df2fa" providerId="ADAL" clId="{7C9586CA-564D-4A87-8543-C3A70CFC5EEF}" dt="2021-08-02T09:46:27.095" v="1172" actId="47"/>
        <pc:sldMkLst>
          <pc:docMk/>
          <pc:sldMk cId="698580732" sldId="363"/>
        </pc:sldMkLst>
      </pc:sldChg>
      <pc:sldChg chg="del">
        <pc:chgData name="Rautaporras Petteri" userId="d9004aa4-7491-43fa-b04f-4f6e300df2fa" providerId="ADAL" clId="{7C9586CA-564D-4A87-8543-C3A70CFC5EEF}" dt="2021-08-02T08:24:51.941" v="742" actId="47"/>
        <pc:sldMkLst>
          <pc:docMk/>
          <pc:sldMk cId="3098896778" sldId="1046"/>
        </pc:sldMkLst>
      </pc:sldChg>
      <pc:sldChg chg="modSp add mod">
        <pc:chgData name="Rautaporras Petteri" userId="d9004aa4-7491-43fa-b04f-4f6e300df2fa" providerId="ADAL" clId="{7C9586CA-564D-4A87-8543-C3A70CFC5EEF}" dt="2021-08-03T11:39:56.481" v="2032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7C9586CA-564D-4A87-8543-C3A70CFC5EEF}" dt="2021-08-03T11:39:56.481" v="2032" actId="20577"/>
          <ac:spMkLst>
            <pc:docMk/>
            <pc:sldMk cId="1255078131" sldId="1051"/>
            <ac:spMk id="6" creationId="{00000000-0000-0000-0000-000000000000}"/>
          </ac:spMkLst>
        </pc:spChg>
      </pc:sldChg>
      <pc:sldChg chg="modSp mod">
        <pc:chgData name="Rautaporras Petteri" userId="d9004aa4-7491-43fa-b04f-4f6e300df2fa" providerId="ADAL" clId="{7C9586CA-564D-4A87-8543-C3A70CFC5EEF}" dt="2021-08-04T06:47:35.600" v="3358" actId="255"/>
        <pc:sldMkLst>
          <pc:docMk/>
          <pc:sldMk cId="3607371377" sldId="1063"/>
        </pc:sldMkLst>
        <pc:spChg chg="mod">
          <ac:chgData name="Rautaporras Petteri" userId="d9004aa4-7491-43fa-b04f-4f6e300df2fa" providerId="ADAL" clId="{7C9586CA-564D-4A87-8543-C3A70CFC5EEF}" dt="2021-08-04T06:47:35.600" v="3358" actId="255"/>
          <ac:spMkLst>
            <pc:docMk/>
            <pc:sldMk cId="3607371377" sldId="1063"/>
            <ac:spMk id="2" creationId="{50FC3B40-AC30-46E2-BCAD-E388935D70C2}"/>
          </ac:spMkLst>
        </pc:spChg>
      </pc:sldChg>
      <pc:sldChg chg="del">
        <pc:chgData name="Rautaporras Petteri" userId="d9004aa4-7491-43fa-b04f-4f6e300df2fa" providerId="ADAL" clId="{7C9586CA-564D-4A87-8543-C3A70CFC5EEF}" dt="2021-08-03T11:38:30.986" v="1998" actId="47"/>
        <pc:sldMkLst>
          <pc:docMk/>
          <pc:sldMk cId="3461487886" sldId="1065"/>
        </pc:sldMkLst>
      </pc:sldChg>
      <pc:sldChg chg="del">
        <pc:chgData name="Rautaporras Petteri" userId="d9004aa4-7491-43fa-b04f-4f6e300df2fa" providerId="ADAL" clId="{7C9586CA-564D-4A87-8543-C3A70CFC5EEF}" dt="2021-08-02T09:46:29.615" v="1173" actId="47"/>
        <pc:sldMkLst>
          <pc:docMk/>
          <pc:sldMk cId="3421334924" sldId="1067"/>
        </pc:sldMkLst>
      </pc:sldChg>
      <pc:sldChg chg="modSp add mod">
        <pc:chgData name="Rautaporras Petteri" userId="d9004aa4-7491-43fa-b04f-4f6e300df2fa" providerId="ADAL" clId="{7C9586CA-564D-4A87-8543-C3A70CFC5EEF}" dt="2021-08-04T06:48:09.789" v="3361" actId="255"/>
        <pc:sldMkLst>
          <pc:docMk/>
          <pc:sldMk cId="1166976421" sldId="1068"/>
        </pc:sldMkLst>
        <pc:spChg chg="mod">
          <ac:chgData name="Rautaporras Petteri" userId="d9004aa4-7491-43fa-b04f-4f6e300df2fa" providerId="ADAL" clId="{7C9586CA-564D-4A87-8543-C3A70CFC5EEF}" dt="2021-08-04T06:48:09.789" v="3361" actId="255"/>
          <ac:spMkLst>
            <pc:docMk/>
            <pc:sldMk cId="1166976421" sldId="1068"/>
            <ac:spMk id="2" creationId="{00000000-0000-0000-0000-000000000000}"/>
          </ac:spMkLst>
        </pc:spChg>
      </pc:sldChg>
      <pc:sldChg chg="modSp mod">
        <pc:chgData name="Rautaporras Petteri" userId="d9004aa4-7491-43fa-b04f-4f6e300df2fa" providerId="ADAL" clId="{7C9586CA-564D-4A87-8543-C3A70CFC5EEF}" dt="2021-08-04T06:48:34.139" v="3362" actId="255"/>
        <pc:sldMkLst>
          <pc:docMk/>
          <pc:sldMk cId="929075840" sldId="1075"/>
        </pc:sldMkLst>
        <pc:spChg chg="mod">
          <ac:chgData name="Rautaporras Petteri" userId="d9004aa4-7491-43fa-b04f-4f6e300df2fa" providerId="ADAL" clId="{7C9586CA-564D-4A87-8543-C3A70CFC5EEF}" dt="2021-08-04T06:48:34.139" v="3362" actId="255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Rautaporras Petteri" userId="d9004aa4-7491-43fa-b04f-4f6e300df2fa" providerId="ADAL" clId="{7C9586CA-564D-4A87-8543-C3A70CFC5EEF}" dt="2021-08-04T05:17:23.042" v="3262" actId="1076"/>
        <pc:sldMkLst>
          <pc:docMk/>
          <pc:sldMk cId="2573167509" sldId="1104"/>
        </pc:sldMkLst>
        <pc:spChg chg="mod">
          <ac:chgData name="Rautaporras Petteri" userId="d9004aa4-7491-43fa-b04f-4f6e300df2fa" providerId="ADAL" clId="{7C9586CA-564D-4A87-8543-C3A70CFC5EEF}" dt="2021-08-04T05:17:23.042" v="3262" actId="1076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d9004aa4-7491-43fa-b04f-4f6e300df2fa" providerId="ADAL" clId="{7C9586CA-564D-4A87-8543-C3A70CFC5EEF}" dt="2021-08-02T07:52:02.012" v="739" actId="20577"/>
        <pc:sldMkLst>
          <pc:docMk/>
          <pc:sldMk cId="2272776827" sldId="1117"/>
        </pc:sldMkLst>
        <pc:spChg chg="mod">
          <ac:chgData name="Rautaporras Petteri" userId="d9004aa4-7491-43fa-b04f-4f6e300df2fa" providerId="ADAL" clId="{7C9586CA-564D-4A87-8543-C3A70CFC5EEF}" dt="2021-08-02T07:52:02.012" v="739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modSp mod">
        <pc:chgData name="Rautaporras Petteri" userId="d9004aa4-7491-43fa-b04f-4f6e300df2fa" providerId="ADAL" clId="{7C9586CA-564D-4A87-8543-C3A70CFC5EEF}" dt="2021-08-04T06:47:48.582" v="3359" actId="255"/>
        <pc:sldMkLst>
          <pc:docMk/>
          <pc:sldMk cId="3588709971" sldId="1118"/>
        </pc:sldMkLst>
        <pc:spChg chg="mod">
          <ac:chgData name="Rautaporras Petteri" userId="d9004aa4-7491-43fa-b04f-4f6e300df2fa" providerId="ADAL" clId="{7C9586CA-564D-4A87-8543-C3A70CFC5EEF}" dt="2021-08-04T06:47:48.582" v="3359" actId="255"/>
          <ac:spMkLst>
            <pc:docMk/>
            <pc:sldMk cId="3588709971" sldId="1118"/>
            <ac:spMk id="10" creationId="{791C78E0-00E0-43A3-BD0C-8AECB56CA32F}"/>
          </ac:spMkLst>
        </pc:spChg>
        <pc:graphicFrameChg chg="mod">
          <ac:chgData name="Rautaporras Petteri" userId="d9004aa4-7491-43fa-b04f-4f6e300df2fa" providerId="ADAL" clId="{7C9586CA-564D-4A87-8543-C3A70CFC5EEF}" dt="2021-08-03T11:43:25.803" v="2181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d9004aa4-7491-43fa-b04f-4f6e300df2fa" providerId="ADAL" clId="{7C9586CA-564D-4A87-8543-C3A70CFC5EEF}" dt="2021-08-04T05:22:57.362" v="3344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7C9586CA-564D-4A87-8543-C3A70CFC5EEF}" dt="2021-08-04T05:22:57.362" v="3344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del">
        <pc:chgData name="Rautaporras Petteri" userId="d9004aa4-7491-43fa-b04f-4f6e300df2fa" providerId="ADAL" clId="{7C9586CA-564D-4A87-8543-C3A70CFC5EEF}" dt="2021-08-02T08:20:59.745" v="741" actId="47"/>
        <pc:sldMkLst>
          <pc:docMk/>
          <pc:sldMk cId="1005875025" sldId="2076137431"/>
        </pc:sldMkLst>
      </pc:sldChg>
      <pc:sldChg chg="modSp del">
        <pc:chgData name="Rautaporras Petteri" userId="d9004aa4-7491-43fa-b04f-4f6e300df2fa" providerId="ADAL" clId="{7C9586CA-564D-4A87-8543-C3A70CFC5EEF}" dt="2021-08-02T09:46:24.141" v="1171" actId="47"/>
        <pc:sldMkLst>
          <pc:docMk/>
          <pc:sldMk cId="2192367370" sldId="2076137432"/>
        </pc:sldMkLst>
        <pc:graphicFrameChg chg="mod">
          <ac:chgData name="Rautaporras Petteri" userId="d9004aa4-7491-43fa-b04f-4f6e300df2fa" providerId="ADAL" clId="{7C9586CA-564D-4A87-8543-C3A70CFC5EEF}" dt="2021-08-02T09:46:24.114" v="1170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7C9586CA-564D-4A87-8543-C3A70CFC5EEF}" dt="2021-08-03T11:37:54.646" v="1993" actId="47"/>
        <pc:sldMkLst>
          <pc:docMk/>
          <pc:sldMk cId="743890610" sldId="2076137433"/>
        </pc:sldMkLst>
      </pc:sldChg>
      <pc:sldChg chg="del">
        <pc:chgData name="Rautaporras Petteri" userId="d9004aa4-7491-43fa-b04f-4f6e300df2fa" providerId="ADAL" clId="{7C9586CA-564D-4A87-8543-C3A70CFC5EEF}" dt="2021-08-03T11:38:38.473" v="2000" actId="47"/>
        <pc:sldMkLst>
          <pc:docMk/>
          <pc:sldMk cId="3005809879" sldId="2076137435"/>
        </pc:sldMkLst>
      </pc:sldChg>
      <pc:sldChg chg="del">
        <pc:chgData name="Rautaporras Petteri" userId="d9004aa4-7491-43fa-b04f-4f6e300df2fa" providerId="ADAL" clId="{7C9586CA-564D-4A87-8543-C3A70CFC5EEF}" dt="2021-08-03T11:39:12.307" v="2002" actId="47"/>
        <pc:sldMkLst>
          <pc:docMk/>
          <pc:sldMk cId="800762062" sldId="2076137436"/>
        </pc:sldMkLst>
      </pc:sldChg>
      <pc:sldChg chg="modSp del mod">
        <pc:chgData name="Rautaporras Petteri" userId="d9004aa4-7491-43fa-b04f-4f6e300df2fa" providerId="ADAL" clId="{7C9586CA-564D-4A87-8543-C3A70CFC5EEF}" dt="2021-08-02T09:54:26.592" v="1262" actId="47"/>
        <pc:sldMkLst>
          <pc:docMk/>
          <pc:sldMk cId="858822830" sldId="2076137437"/>
        </pc:sldMkLst>
        <pc:spChg chg="mod">
          <ac:chgData name="Rautaporras Petteri" userId="d9004aa4-7491-43fa-b04f-4f6e300df2fa" providerId="ADAL" clId="{7C9586CA-564D-4A87-8543-C3A70CFC5EEF}" dt="2021-08-02T09:47:27.707" v="1258" actId="20577"/>
          <ac:spMkLst>
            <pc:docMk/>
            <pc:sldMk cId="858822830" sldId="2076137437"/>
            <ac:spMk id="2" creationId="{6FA92EF3-6881-400B-A823-C1DF95ACB69E}"/>
          </ac:spMkLst>
        </pc:spChg>
        <pc:spChg chg="mod">
          <ac:chgData name="Rautaporras Petteri" userId="d9004aa4-7491-43fa-b04f-4f6e300df2fa" providerId="ADAL" clId="{7C9586CA-564D-4A87-8543-C3A70CFC5EEF}" dt="2021-08-02T09:54:20.374" v="1261" actId="20577"/>
          <ac:spMkLst>
            <pc:docMk/>
            <pc:sldMk cId="858822830" sldId="2076137437"/>
            <ac:spMk id="6" creationId="{26680B02-E3ED-48E7-BF93-F964DC93B53B}"/>
          </ac:spMkLst>
        </pc:spChg>
      </pc:sldChg>
      <pc:sldChg chg="add">
        <pc:chgData name="Rautaporras Petteri" userId="d9004aa4-7491-43fa-b04f-4f6e300df2fa" providerId="ADAL" clId="{7C9586CA-564D-4A87-8543-C3A70CFC5EEF}" dt="2021-08-03T11:38:28.334" v="1997"/>
        <pc:sldMkLst>
          <pc:docMk/>
          <pc:sldMk cId="3164595974" sldId="2076137437"/>
        </pc:sldMkLst>
      </pc:sldChg>
      <pc:sldChg chg="modSp add mod">
        <pc:chgData name="Rautaporras Petteri" userId="d9004aa4-7491-43fa-b04f-4f6e300df2fa" providerId="ADAL" clId="{7C9586CA-564D-4A87-8543-C3A70CFC5EEF}" dt="2021-08-04T06:48:03.207" v="3360" actId="255"/>
        <pc:sldMkLst>
          <pc:docMk/>
          <pc:sldMk cId="2829966302" sldId="2076137438"/>
        </pc:sldMkLst>
        <pc:spChg chg="mod">
          <ac:chgData name="Rautaporras Petteri" userId="d9004aa4-7491-43fa-b04f-4f6e300df2fa" providerId="ADAL" clId="{7C9586CA-564D-4A87-8543-C3A70CFC5EEF}" dt="2021-08-04T06:48:03.207" v="3360" actId="255"/>
          <ac:spMkLst>
            <pc:docMk/>
            <pc:sldMk cId="2829966302" sldId="2076137438"/>
            <ac:spMk id="2" creationId="{00000000-0000-0000-0000-000000000000}"/>
          </ac:spMkLst>
        </pc:spChg>
        <pc:graphicFrameChg chg="modGraphic">
          <ac:chgData name="Rautaporras Petteri" userId="d9004aa4-7491-43fa-b04f-4f6e300df2fa" providerId="ADAL" clId="{7C9586CA-564D-4A87-8543-C3A70CFC5EEF}" dt="2021-08-03T18:16:09.840" v="3035" actId="14734"/>
          <ac:graphicFrameMkLst>
            <pc:docMk/>
            <pc:sldMk cId="2829966302" sldId="2076137438"/>
            <ac:graphicFrameMk id="14" creationId="{8AD21D0F-9B6A-4E23-A81A-E23C9B1E89C1}"/>
          </ac:graphicFrameMkLst>
        </pc:graphicFrameChg>
        <pc:graphicFrameChg chg="mod">
          <ac:chgData name="Rautaporras Petteri" userId="d9004aa4-7491-43fa-b04f-4f6e300df2fa" providerId="ADAL" clId="{7C9586CA-564D-4A87-8543-C3A70CFC5EEF}" dt="2021-08-03T18:16:12.398" v="3036"/>
          <ac:graphicFrameMkLst>
            <pc:docMk/>
            <pc:sldMk cId="2829966302" sldId="2076137438"/>
            <ac:graphicFrameMk id="25" creationId="{00000000-0000-0000-0000-000000000000}"/>
          </ac:graphicFrameMkLst>
        </pc:graphicFrameChg>
      </pc:sldChg>
      <pc:sldChg chg="modSp new del mod">
        <pc:chgData name="Rautaporras Petteri" userId="d9004aa4-7491-43fa-b04f-4f6e300df2fa" providerId="ADAL" clId="{7C9586CA-564D-4A87-8543-C3A70CFC5EEF}" dt="2021-08-04T05:28:14.019" v="3345" actId="47"/>
        <pc:sldMkLst>
          <pc:docMk/>
          <pc:sldMk cId="720751863" sldId="2076137439"/>
        </pc:sldMkLst>
        <pc:spChg chg="mod">
          <ac:chgData name="Rautaporras Petteri" userId="d9004aa4-7491-43fa-b04f-4f6e300df2fa" providerId="ADAL" clId="{7C9586CA-564D-4A87-8543-C3A70CFC5EEF}" dt="2021-08-03T17:47:41.370" v="3033" actId="20577"/>
          <ac:spMkLst>
            <pc:docMk/>
            <pc:sldMk cId="720751863" sldId="2076137439"/>
            <ac:spMk id="6" creationId="{3C97234C-11BA-419C-AC2A-79CCD2AA14B0}"/>
          </ac:spMkLst>
        </pc:spChg>
      </pc:sldChg>
    </pc:docChg>
  </pc:docChgLst>
  <pc:docChgLst>
    <pc:chgData name="Rautaporras Petteri" userId="d9004aa4-7491-43fa-b04f-4f6e300df2fa" providerId="ADAL" clId="{EF2E8D5A-BFC8-4880-AFEB-1BC62E57649F}"/>
    <pc:docChg chg="undo custSel addSld delSld modSld sldOrd">
      <pc:chgData name="Rautaporras Petteri" userId="d9004aa4-7491-43fa-b04f-4f6e300df2fa" providerId="ADAL" clId="{EF2E8D5A-BFC8-4880-AFEB-1BC62E57649F}" dt="2021-04-28T06:02:50.029" v="3061" actId="20577"/>
      <pc:docMkLst>
        <pc:docMk/>
      </pc:docMkLst>
      <pc:sldChg chg="add">
        <pc:chgData name="Rautaporras Petteri" userId="d9004aa4-7491-43fa-b04f-4f6e300df2fa" providerId="ADAL" clId="{EF2E8D5A-BFC8-4880-AFEB-1BC62E57649F}" dt="2021-04-26T13:03:56.226" v="331"/>
        <pc:sldMkLst>
          <pc:docMk/>
          <pc:sldMk cId="347492013" sldId="258"/>
        </pc:sldMkLst>
      </pc:sldChg>
      <pc:sldChg chg="add del">
        <pc:chgData name="Rautaporras Petteri" userId="d9004aa4-7491-43fa-b04f-4f6e300df2fa" providerId="ADAL" clId="{EF2E8D5A-BFC8-4880-AFEB-1BC62E57649F}" dt="2021-04-26T12:59:23.145" v="216" actId="47"/>
        <pc:sldMkLst>
          <pc:docMk/>
          <pc:sldMk cId="2510371092" sldId="266"/>
        </pc:sldMkLst>
      </pc:sldChg>
      <pc:sldChg chg="modSp ord">
        <pc:chgData name="Rautaporras Petteri" userId="d9004aa4-7491-43fa-b04f-4f6e300df2fa" providerId="ADAL" clId="{EF2E8D5A-BFC8-4880-AFEB-1BC62E57649F}" dt="2021-04-26T12:59:29.288" v="220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EF2E8D5A-BFC8-4880-AFEB-1BC62E57649F}" dt="2021-04-26T12:47:12.302" v="2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EF2E8D5A-BFC8-4880-AFEB-1BC62E57649F}" dt="2021-04-26T12:59:26.631" v="218" actId="47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EF2E8D5A-BFC8-4880-AFEB-1BC62E57649F}" dt="2021-04-26T12:59:26.613" v="217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 add mod">
        <pc:chgData name="Rautaporras Petteri" userId="d9004aa4-7491-43fa-b04f-4f6e300df2fa" providerId="ADAL" clId="{EF2E8D5A-BFC8-4880-AFEB-1BC62E57649F}" dt="2021-04-26T13:06:21.580" v="335" actId="1076"/>
        <pc:sldMkLst>
          <pc:docMk/>
          <pc:sldMk cId="2833165680" sldId="356"/>
        </pc:sldMkLst>
        <pc:spChg chg="mod">
          <ac:chgData name="Rautaporras Petteri" userId="d9004aa4-7491-43fa-b04f-4f6e300df2fa" providerId="ADAL" clId="{EF2E8D5A-BFC8-4880-AFEB-1BC62E57649F}" dt="2021-04-26T13:06:21.580" v="335" actId="1076"/>
          <ac:spMkLst>
            <pc:docMk/>
            <pc:sldMk cId="2833165680" sldId="356"/>
            <ac:spMk id="8" creationId="{03A6E3B0-5FBD-4EC6-893B-FFB382725403}"/>
          </ac:spMkLst>
        </pc:spChg>
      </pc:sldChg>
      <pc:sldChg chg="modSp add mod">
        <pc:chgData name="Rautaporras Petteri" userId="d9004aa4-7491-43fa-b04f-4f6e300df2fa" providerId="ADAL" clId="{EF2E8D5A-BFC8-4880-AFEB-1BC62E57649F}" dt="2021-04-26T13:06:11.068" v="333" actId="1076"/>
        <pc:sldMkLst>
          <pc:docMk/>
          <pc:sldMk cId="698580732" sldId="363"/>
        </pc:sldMkLst>
        <pc:spChg chg="mod">
          <ac:chgData name="Rautaporras Petteri" userId="d9004aa4-7491-43fa-b04f-4f6e300df2fa" providerId="ADAL" clId="{EF2E8D5A-BFC8-4880-AFEB-1BC62E57649F}" dt="2021-04-26T13:06:11.068" v="333" actId="1076"/>
          <ac:spMkLst>
            <pc:docMk/>
            <pc:sldMk cId="698580732" sldId="363"/>
            <ac:spMk id="14" creationId="{65054603-5EDB-48DD-ABBD-118DA9B3A626}"/>
          </ac:spMkLst>
        </pc:spChg>
      </pc:sldChg>
      <pc:sldChg chg="addSp modSp add del mod">
        <pc:chgData name="Rautaporras Petteri" userId="d9004aa4-7491-43fa-b04f-4f6e300df2fa" providerId="ADAL" clId="{EF2E8D5A-BFC8-4880-AFEB-1BC62E57649F}" dt="2021-04-27T05:02:04.625" v="337" actId="47"/>
        <pc:sldMkLst>
          <pc:docMk/>
          <pc:sldMk cId="3098896778" sldId="1046"/>
        </pc:sldMkLst>
        <pc:spChg chg="add mod">
          <ac:chgData name="Rautaporras Petteri" userId="d9004aa4-7491-43fa-b04f-4f6e300df2fa" providerId="ADAL" clId="{EF2E8D5A-BFC8-4880-AFEB-1BC62E57649F}" dt="2021-04-26T12:46:16.580" v="201" actId="122"/>
          <ac:spMkLst>
            <pc:docMk/>
            <pc:sldMk cId="3098896778" sldId="1046"/>
            <ac:spMk id="2" creationId="{B2F33495-F554-4D35-AB1A-A31F95B2B096}"/>
          </ac:spMkLst>
        </pc:spChg>
        <pc:spChg chg="mod">
          <ac:chgData name="Rautaporras Petteri" userId="d9004aa4-7491-43fa-b04f-4f6e300df2fa" providerId="ADAL" clId="{EF2E8D5A-BFC8-4880-AFEB-1BC62E57649F}" dt="2021-04-26T12:36:51.679" v="103" actId="20577"/>
          <ac:spMkLst>
            <pc:docMk/>
            <pc:sldMk cId="3098896778" sldId="1046"/>
            <ac:spMk id="10" creationId="{00000000-0000-0000-0000-000000000000}"/>
          </ac:spMkLst>
        </pc:spChg>
        <pc:spChg chg="add mod">
          <ac:chgData name="Rautaporras Petteri" userId="d9004aa4-7491-43fa-b04f-4f6e300df2fa" providerId="ADAL" clId="{EF2E8D5A-BFC8-4880-AFEB-1BC62E57649F}" dt="2021-04-26T12:46:45.868" v="205" actId="571"/>
          <ac:spMkLst>
            <pc:docMk/>
            <pc:sldMk cId="3098896778" sldId="1046"/>
            <ac:spMk id="38" creationId="{94ECD6A5-8757-4AE7-A7F4-F3E4ED8371C1}"/>
          </ac:spMkLst>
        </pc:spChg>
        <pc:spChg chg="mod">
          <ac:chgData name="Rautaporras Petteri" userId="d9004aa4-7491-43fa-b04f-4f6e300df2fa" providerId="ADAL" clId="{EF2E8D5A-BFC8-4880-AFEB-1BC62E57649F}" dt="2021-04-26T12:42:33.444" v="165" actId="14100"/>
          <ac:spMkLst>
            <pc:docMk/>
            <pc:sldMk cId="3098896778" sldId="1046"/>
            <ac:spMk id="203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51.101" v="137" actId="122"/>
          <ac:spMkLst>
            <pc:docMk/>
            <pc:sldMk cId="3098896778" sldId="1046"/>
            <ac:spMk id="20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49.126" v="136" actId="122"/>
          <ac:spMkLst>
            <pc:docMk/>
            <pc:sldMk cId="3098896778" sldId="1046"/>
            <ac:spMk id="206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23.130" v="125" actId="1076"/>
          <ac:spMkLst>
            <pc:docMk/>
            <pc:sldMk cId="3098896778" sldId="1046"/>
            <ac:spMk id="207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46.510" v="135" actId="122"/>
          <ac:spMkLst>
            <pc:docMk/>
            <pc:sldMk cId="3098896778" sldId="1046"/>
            <ac:spMk id="208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6:34.716" v="204" actId="14100"/>
          <ac:spMkLst>
            <pc:docMk/>
            <pc:sldMk cId="3098896778" sldId="1046"/>
            <ac:spMk id="210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9:13.268" v="148" actId="207"/>
          <ac:spMkLst>
            <pc:docMk/>
            <pc:sldMk cId="3098896778" sldId="1046"/>
            <ac:spMk id="211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2:23.627" v="164" actId="14100"/>
          <ac:spMkLst>
            <pc:docMk/>
            <pc:sldMk cId="3098896778" sldId="1046"/>
            <ac:spMk id="212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7:56.409" v="112" actId="1076"/>
          <ac:spMkLst>
            <pc:docMk/>
            <pc:sldMk cId="3098896778" sldId="1046"/>
            <ac:spMk id="21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32.189" v="172" actId="1076"/>
          <ac:spMkLst>
            <pc:docMk/>
            <pc:sldMk cId="3098896778" sldId="1046"/>
            <ac:spMk id="216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17.253" v="169" actId="1076"/>
          <ac:spMkLst>
            <pc:docMk/>
            <pc:sldMk cId="3098896778" sldId="1046"/>
            <ac:spMk id="217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20.141" v="170" actId="1076"/>
          <ac:spMkLst>
            <pc:docMk/>
            <pc:sldMk cId="3098896778" sldId="1046"/>
            <ac:spMk id="218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37.470" v="173" actId="14100"/>
          <ac:spMkLst>
            <pc:docMk/>
            <pc:sldMk cId="3098896778" sldId="1046"/>
            <ac:spMk id="219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7:35.174" v="108" actId="207"/>
          <ac:spMkLst>
            <pc:docMk/>
            <pc:sldMk cId="3098896778" sldId="1046"/>
            <ac:spMk id="220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1:48.098" v="160" actId="1076"/>
          <ac:spMkLst>
            <pc:docMk/>
            <pc:sldMk cId="3098896778" sldId="1046"/>
            <ac:spMk id="221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53.238" v="177" actId="1076"/>
          <ac:spMkLst>
            <pc:docMk/>
            <pc:sldMk cId="3098896778" sldId="1046"/>
            <ac:spMk id="222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4:03.254" v="181" actId="1076"/>
          <ac:spMkLst>
            <pc:docMk/>
            <pc:sldMk cId="3098896778" sldId="1046"/>
            <ac:spMk id="223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4:34.231" v="192" actId="1076"/>
          <ac:spMkLst>
            <pc:docMk/>
            <pc:sldMk cId="3098896778" sldId="1046"/>
            <ac:spMk id="224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6:26.887" v="203" actId="208"/>
          <ac:spMkLst>
            <pc:docMk/>
            <pc:sldMk cId="3098896778" sldId="1046"/>
            <ac:spMk id="22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7:01.035" v="206" actId="1076"/>
          <ac:spMkLst>
            <pc:docMk/>
            <pc:sldMk cId="3098896778" sldId="1046"/>
            <ac:spMk id="229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9:29.684" v="155" actId="1076"/>
          <ac:spMkLst>
            <pc:docMk/>
            <pc:sldMk cId="3098896778" sldId="1046"/>
            <ac:spMk id="231" creationId="{00000000-0000-0000-0000-000000000000}"/>
          </ac:spMkLst>
        </pc:spChg>
        <pc:graphicFrameChg chg="mod">
          <ac:chgData name="Rautaporras Petteri" userId="d9004aa4-7491-43fa-b04f-4f6e300df2fa" providerId="ADAL" clId="{EF2E8D5A-BFC8-4880-AFEB-1BC62E57649F}" dt="2021-04-26T12:33:57.837" v="48" actId="692"/>
          <ac:graphicFrameMkLst>
            <pc:docMk/>
            <pc:sldMk cId="3098896778" sldId="1046"/>
            <ac:graphicFrameMk id="200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EF2E8D5A-BFC8-4880-AFEB-1BC62E57649F}" dt="2021-04-26T13:01:49.411" v="228" actId="47"/>
        <pc:sldMkLst>
          <pc:docMk/>
          <pc:sldMk cId="1255078131" sldId="1051"/>
        </pc:sldMkLst>
      </pc:sldChg>
      <pc:sldChg chg="del">
        <pc:chgData name="Rautaporras Petteri" userId="d9004aa4-7491-43fa-b04f-4f6e300df2fa" providerId="ADAL" clId="{EF2E8D5A-BFC8-4880-AFEB-1BC62E57649F}" dt="2021-04-26T13:02:19.725" v="234" actId="47"/>
        <pc:sldMkLst>
          <pc:docMk/>
          <pc:sldMk cId="1680971455" sldId="1054"/>
        </pc:sldMkLst>
      </pc:sldChg>
      <pc:sldChg chg="modSp mod">
        <pc:chgData name="Rautaporras Petteri" userId="d9004aa4-7491-43fa-b04f-4f6e300df2fa" providerId="ADAL" clId="{EF2E8D5A-BFC8-4880-AFEB-1BC62E57649F}" dt="2021-04-26T12:06:08.498" v="4" actId="20577"/>
        <pc:sldMkLst>
          <pc:docMk/>
          <pc:sldMk cId="3607371377" sldId="1063"/>
        </pc:sldMkLst>
        <pc:spChg chg="mod">
          <ac:chgData name="Rautaporras Petteri" userId="d9004aa4-7491-43fa-b04f-4f6e300df2fa" providerId="ADAL" clId="{EF2E8D5A-BFC8-4880-AFEB-1BC62E57649F}" dt="2021-04-26T12:06:08.498" v="4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modSp add del mod">
        <pc:chgData name="Rautaporras Petteri" userId="d9004aa4-7491-43fa-b04f-4f6e300df2fa" providerId="ADAL" clId="{EF2E8D5A-BFC8-4880-AFEB-1BC62E57649F}" dt="2021-04-27T19:23:45.951" v="2713" actId="20577"/>
        <pc:sldMkLst>
          <pc:docMk/>
          <pc:sldMk cId="3461487886" sldId="1065"/>
        </pc:sldMkLst>
        <pc:graphicFrameChg chg="modGraphic">
          <ac:chgData name="Rautaporras Petteri" userId="d9004aa4-7491-43fa-b04f-4f6e300df2fa" providerId="ADAL" clId="{EF2E8D5A-BFC8-4880-AFEB-1BC62E57649F}" dt="2021-04-27T19:23:45.951" v="2713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add">
        <pc:chgData name="Rautaporras Petteri" userId="d9004aa4-7491-43fa-b04f-4f6e300df2fa" providerId="ADAL" clId="{EF2E8D5A-BFC8-4880-AFEB-1BC62E57649F}" dt="2021-04-26T13:01:20.289" v="225"/>
        <pc:sldMkLst>
          <pc:docMk/>
          <pc:sldMk cId="3421334924" sldId="1067"/>
        </pc:sldMkLst>
      </pc:sldChg>
      <pc:sldChg chg="del">
        <pc:chgData name="Rautaporras Petteri" userId="d9004aa4-7491-43fa-b04f-4f6e300df2fa" providerId="ADAL" clId="{EF2E8D5A-BFC8-4880-AFEB-1BC62E57649F}" dt="2021-04-26T13:04:22.061" v="332" actId="47"/>
        <pc:sldMkLst>
          <pc:docMk/>
          <pc:sldMk cId="3926641037" sldId="1068"/>
        </pc:sldMkLst>
      </pc:sldChg>
      <pc:sldChg chg="modSp mod">
        <pc:chgData name="Rautaporras Petteri" userId="d9004aa4-7491-43fa-b04f-4f6e300df2fa" providerId="ADAL" clId="{EF2E8D5A-BFC8-4880-AFEB-1BC62E57649F}" dt="2021-04-28T05:53:01.442" v="3021" actId="20577"/>
        <pc:sldMkLst>
          <pc:docMk/>
          <pc:sldMk cId="929075840" sldId="1075"/>
        </pc:sldMkLst>
        <pc:spChg chg="mod">
          <ac:chgData name="Rautaporras Petteri" userId="d9004aa4-7491-43fa-b04f-4f6e300df2fa" providerId="ADAL" clId="{EF2E8D5A-BFC8-4880-AFEB-1BC62E57649F}" dt="2021-04-28T05:53:01.442" v="3021" actId="20577"/>
          <ac:spMkLst>
            <pc:docMk/>
            <pc:sldMk cId="929075840" sldId="1075"/>
            <ac:spMk id="2" creationId="{40907C84-4663-4DC6-B126-256840B87413}"/>
          </ac:spMkLst>
        </pc:spChg>
      </pc:sldChg>
      <pc:sldChg chg="modSp del mod">
        <pc:chgData name="Rautaporras Petteri" userId="d9004aa4-7491-43fa-b04f-4f6e300df2fa" providerId="ADAL" clId="{EF2E8D5A-BFC8-4880-AFEB-1BC62E57649F}" dt="2021-04-28T05:52:56.374" v="3020" actId="47"/>
        <pc:sldMkLst>
          <pc:docMk/>
          <pc:sldMk cId="3128374377" sldId="1076"/>
        </pc:sldMkLst>
        <pc:spChg chg="mod">
          <ac:chgData name="Rautaporras Petteri" userId="d9004aa4-7491-43fa-b04f-4f6e300df2fa" providerId="ADAL" clId="{EF2E8D5A-BFC8-4880-AFEB-1BC62E57649F}" dt="2021-04-28T05:52:23.709" v="2968" actId="20577"/>
          <ac:spMkLst>
            <pc:docMk/>
            <pc:sldMk cId="3128374377" sldId="1076"/>
            <ac:spMk id="2" creationId="{E434BD08-68AA-49E7-8874-B33FEC000256}"/>
          </ac:spMkLst>
        </pc:spChg>
      </pc:sldChg>
      <pc:sldChg chg="modSp mod">
        <pc:chgData name="Rautaporras Petteri" userId="d9004aa4-7491-43fa-b04f-4f6e300df2fa" providerId="ADAL" clId="{EF2E8D5A-BFC8-4880-AFEB-1BC62E57649F}" dt="2021-04-28T06:02:50.029" v="3061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EF2E8D5A-BFC8-4880-AFEB-1BC62E57649F}" dt="2021-04-28T06:02:50.029" v="3061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d9004aa4-7491-43fa-b04f-4f6e300df2fa" providerId="ADAL" clId="{EF2E8D5A-BFC8-4880-AFEB-1BC62E57649F}" dt="2021-04-27T10:54:22.870" v="2611" actId="313"/>
        <pc:sldMkLst>
          <pc:docMk/>
          <pc:sldMk cId="2272776827" sldId="1117"/>
        </pc:sldMkLst>
        <pc:spChg chg="mod">
          <ac:chgData name="Rautaporras Petteri" userId="d9004aa4-7491-43fa-b04f-4f6e300df2fa" providerId="ADAL" clId="{EF2E8D5A-BFC8-4880-AFEB-1BC62E57649F}" dt="2021-04-27T10:54:22.870" v="2611" actId="313"/>
          <ac:spMkLst>
            <pc:docMk/>
            <pc:sldMk cId="2272776827" sldId="1117"/>
            <ac:spMk id="2" creationId="{25165083-82DB-4E44-8B62-0436D46FE3CA}"/>
          </ac:spMkLst>
        </pc:spChg>
      </pc:sldChg>
      <pc:sldChg chg="modSp mod">
        <pc:chgData name="Rautaporras Petteri" userId="d9004aa4-7491-43fa-b04f-4f6e300df2fa" providerId="ADAL" clId="{EF2E8D5A-BFC8-4880-AFEB-1BC62E57649F}" dt="2021-04-26T12:47:23.298" v="211"/>
        <pc:sldMkLst>
          <pc:docMk/>
          <pc:sldMk cId="3588709971" sldId="1118"/>
        </pc:sldMkLst>
        <pc:spChg chg="mod">
          <ac:chgData name="Rautaporras Petteri" userId="d9004aa4-7491-43fa-b04f-4f6e300df2fa" providerId="ADAL" clId="{EF2E8D5A-BFC8-4880-AFEB-1BC62E57649F}" dt="2021-04-26T12:47:23.298" v="211"/>
          <ac:spMkLst>
            <pc:docMk/>
            <pc:sldMk cId="3588709971" sldId="1118"/>
            <ac:spMk id="10" creationId="{791C78E0-00E0-43A3-BD0C-8AECB56CA32F}"/>
          </ac:spMkLst>
        </pc:spChg>
        <pc:graphicFrameChg chg="mod">
          <ac:chgData name="Rautaporras Petteri" userId="d9004aa4-7491-43fa-b04f-4f6e300df2fa" providerId="ADAL" clId="{EF2E8D5A-BFC8-4880-AFEB-1BC62E57649F}" dt="2021-04-26T12:47:12.291" v="207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del">
        <pc:chgData name="Rautaporras Petteri" userId="d9004aa4-7491-43fa-b04f-4f6e300df2fa" providerId="ADAL" clId="{EF2E8D5A-BFC8-4880-AFEB-1BC62E57649F}" dt="2021-04-26T12:59:44.097" v="222" actId="47"/>
        <pc:sldMkLst>
          <pc:docMk/>
          <pc:sldMk cId="37404522" sldId="1119"/>
        </pc:sldMkLst>
        <pc:graphicFrameChg chg="mod">
          <ac:chgData name="Rautaporras Petteri" userId="d9004aa4-7491-43fa-b04f-4f6e300df2fa" providerId="ADAL" clId="{EF2E8D5A-BFC8-4880-AFEB-1BC62E57649F}" dt="2021-04-26T12:59:44.065" v="221"/>
          <ac:graphicFrameMkLst>
            <pc:docMk/>
            <pc:sldMk cId="37404522" sldId="1119"/>
            <ac:graphicFrameMk id="6" creationId="{9B48671E-2E56-4727-B509-A9FA651C54DA}"/>
          </ac:graphicFrameMkLst>
        </pc:graphicFrameChg>
      </pc:sldChg>
      <pc:sldChg chg="del">
        <pc:chgData name="Rautaporras Petteri" userId="d9004aa4-7491-43fa-b04f-4f6e300df2fa" providerId="ADAL" clId="{EF2E8D5A-BFC8-4880-AFEB-1BC62E57649F}" dt="2021-04-26T13:00:15.793" v="224" actId="47"/>
        <pc:sldMkLst>
          <pc:docMk/>
          <pc:sldMk cId="1038765052" sldId="1123"/>
        </pc:sldMkLst>
      </pc:sldChg>
      <pc:sldChg chg="del">
        <pc:chgData name="Rautaporras Petteri" userId="d9004aa4-7491-43fa-b04f-4f6e300df2fa" providerId="ADAL" clId="{EF2E8D5A-BFC8-4880-AFEB-1BC62E57649F}" dt="2021-04-26T13:01:26.640" v="226" actId="47"/>
        <pc:sldMkLst>
          <pc:docMk/>
          <pc:sldMk cId="2832050897" sldId="1124"/>
        </pc:sldMkLst>
      </pc:sldChg>
      <pc:sldChg chg="del">
        <pc:chgData name="Rautaporras Petteri" userId="d9004aa4-7491-43fa-b04f-4f6e300df2fa" providerId="ADAL" clId="{EF2E8D5A-BFC8-4880-AFEB-1BC62E57649F}" dt="2021-04-26T13:01:56.904" v="230" actId="47"/>
        <pc:sldMkLst>
          <pc:docMk/>
          <pc:sldMk cId="1533151879" sldId="1125"/>
        </pc:sldMkLst>
      </pc:sldChg>
      <pc:sldChg chg="modSp mod">
        <pc:chgData name="Rautaporras Petteri" userId="d9004aa4-7491-43fa-b04f-4f6e300df2fa" providerId="ADAL" clId="{EF2E8D5A-BFC8-4880-AFEB-1BC62E57649F}" dt="2021-04-28T06:02:20.395" v="3053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EF2E8D5A-BFC8-4880-AFEB-1BC62E57649F}" dt="2021-04-28T06:02:20.395" v="3053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Sp delSp modSp mod">
        <pc:chgData name="Rautaporras Petteri" userId="d9004aa4-7491-43fa-b04f-4f6e300df2fa" providerId="ADAL" clId="{EF2E8D5A-BFC8-4880-AFEB-1BC62E57649F}" dt="2021-04-27T10:51:09.905" v="2558" actId="255"/>
        <pc:sldMkLst>
          <pc:docMk/>
          <pc:sldMk cId="1005875025" sldId="2076137431"/>
        </pc:sldMkLst>
        <pc:spChg chg="mod">
          <ac:chgData name="Rautaporras Petteri" userId="d9004aa4-7491-43fa-b04f-4f6e300df2fa" providerId="ADAL" clId="{EF2E8D5A-BFC8-4880-AFEB-1BC62E57649F}" dt="2021-04-27T10:51:09.905" v="2558" actId="255"/>
          <ac:spMkLst>
            <pc:docMk/>
            <pc:sldMk cId="1005875025" sldId="2076137431"/>
            <ac:spMk id="2" creationId="{1EA16522-6D7C-4EC7-AF1E-1A8A6FD7091A}"/>
          </ac:spMkLst>
        </pc:spChg>
        <pc:spChg chg="mod">
          <ac:chgData name="Rautaporras Petteri" userId="d9004aa4-7491-43fa-b04f-4f6e300df2fa" providerId="ADAL" clId="{EF2E8D5A-BFC8-4880-AFEB-1BC62E57649F}" dt="2021-04-26T12:32:10.039" v="27" actId="1076"/>
          <ac:spMkLst>
            <pc:docMk/>
            <pc:sldMk cId="1005875025" sldId="2076137431"/>
            <ac:spMk id="6" creationId="{363381DA-856B-4FE0-88EC-1D58A808626C}"/>
          </ac:spMkLst>
        </pc:spChg>
        <pc:spChg chg="mod">
          <ac:chgData name="Rautaporras Petteri" userId="d9004aa4-7491-43fa-b04f-4f6e300df2fa" providerId="ADAL" clId="{EF2E8D5A-BFC8-4880-AFEB-1BC62E57649F}" dt="2021-04-26T12:32:22.688" v="38" actId="20577"/>
          <ac:spMkLst>
            <pc:docMk/>
            <pc:sldMk cId="1005875025" sldId="2076137431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EF2E8D5A-BFC8-4880-AFEB-1BC62E57649F}" dt="2021-04-26T12:16:57.310" v="5" actId="478"/>
          <ac:picMkLst>
            <pc:docMk/>
            <pc:sldMk cId="1005875025" sldId="2076137431"/>
            <ac:picMk id="8" creationId="{59382AD7-337A-46FD-BF8C-31C8662EEECB}"/>
          </ac:picMkLst>
        </pc:picChg>
        <pc:picChg chg="add del mod">
          <ac:chgData name="Rautaporras Petteri" userId="d9004aa4-7491-43fa-b04f-4f6e300df2fa" providerId="ADAL" clId="{EF2E8D5A-BFC8-4880-AFEB-1BC62E57649F}" dt="2021-04-26T12:17:24.314" v="9" actId="478"/>
          <ac:picMkLst>
            <pc:docMk/>
            <pc:sldMk cId="1005875025" sldId="2076137431"/>
            <ac:picMk id="10" creationId="{641C5B66-3413-4C62-ACD3-869B76802B5D}"/>
          </ac:picMkLst>
        </pc:picChg>
        <pc:picChg chg="add mod">
          <ac:chgData name="Rautaporras Petteri" userId="d9004aa4-7491-43fa-b04f-4f6e300df2fa" providerId="ADAL" clId="{EF2E8D5A-BFC8-4880-AFEB-1BC62E57649F}" dt="2021-04-26T12:32:06.975" v="26" actId="1076"/>
          <ac:picMkLst>
            <pc:docMk/>
            <pc:sldMk cId="1005875025" sldId="2076137431"/>
            <ac:picMk id="12" creationId="{7D501E70-F242-4AD9-91F8-56C1178E0407}"/>
          </ac:picMkLst>
        </pc:picChg>
      </pc:sldChg>
      <pc:sldChg chg="add del">
        <pc:chgData name="Rautaporras Petteri" userId="d9004aa4-7491-43fa-b04f-4f6e300df2fa" providerId="ADAL" clId="{EF2E8D5A-BFC8-4880-AFEB-1BC62E57649F}" dt="2021-04-26T12:59:20.734" v="215" actId="47"/>
        <pc:sldMkLst>
          <pc:docMk/>
          <pc:sldMk cId="2192367370" sldId="2076137432"/>
        </pc:sldMkLst>
      </pc:sldChg>
      <pc:sldChg chg="modSp add mod">
        <pc:chgData name="Rautaporras Petteri" userId="d9004aa4-7491-43fa-b04f-4f6e300df2fa" providerId="ADAL" clId="{EF2E8D5A-BFC8-4880-AFEB-1BC62E57649F}" dt="2021-04-27T19:22:23.652" v="2709" actId="20577"/>
        <pc:sldMkLst>
          <pc:docMk/>
          <pc:sldMk cId="743890610" sldId="2076137433"/>
        </pc:sldMkLst>
        <pc:spChg chg="mod">
          <ac:chgData name="Rautaporras Petteri" userId="d9004aa4-7491-43fa-b04f-4f6e300df2fa" providerId="ADAL" clId="{EF2E8D5A-BFC8-4880-AFEB-1BC62E57649F}" dt="2021-04-27T19:22:23.652" v="2709" actId="20577"/>
          <ac:spMkLst>
            <pc:docMk/>
            <pc:sldMk cId="743890610" sldId="2076137433"/>
            <ac:spMk id="7" creationId="{00000000-0000-0000-0000-000000000000}"/>
          </ac:spMkLst>
        </pc:spChg>
      </pc:sldChg>
      <pc:sldChg chg="add del">
        <pc:chgData name="Rautaporras Petteri" userId="d9004aa4-7491-43fa-b04f-4f6e300df2fa" providerId="ADAL" clId="{EF2E8D5A-BFC8-4880-AFEB-1BC62E57649F}" dt="2021-04-27T05:02:12.647" v="338" actId="47"/>
        <pc:sldMkLst>
          <pc:docMk/>
          <pc:sldMk cId="4236986069" sldId="2076137434"/>
        </pc:sldMkLst>
      </pc:sldChg>
      <pc:sldChg chg="add">
        <pc:chgData name="Rautaporras Petteri" userId="d9004aa4-7491-43fa-b04f-4f6e300df2fa" providerId="ADAL" clId="{EF2E8D5A-BFC8-4880-AFEB-1BC62E57649F}" dt="2021-04-26T13:02:18.016" v="233"/>
        <pc:sldMkLst>
          <pc:docMk/>
          <pc:sldMk cId="3005809879" sldId="2076137435"/>
        </pc:sldMkLst>
      </pc:sldChg>
      <pc:sldChg chg="add">
        <pc:chgData name="Rautaporras Petteri" userId="d9004aa4-7491-43fa-b04f-4f6e300df2fa" providerId="ADAL" clId="{EF2E8D5A-BFC8-4880-AFEB-1BC62E57649F}" dt="2021-04-26T13:03:56.226" v="331"/>
        <pc:sldMkLst>
          <pc:docMk/>
          <pc:sldMk cId="800762062" sldId="2076137436"/>
        </pc:sldMkLst>
      </pc:sldChg>
      <pc:sldChg chg="modSp new mod">
        <pc:chgData name="Rautaporras Petteri" userId="d9004aa4-7491-43fa-b04f-4f6e300df2fa" providerId="ADAL" clId="{EF2E8D5A-BFC8-4880-AFEB-1BC62E57649F}" dt="2021-04-27T13:00:23.661" v="2707" actId="20577"/>
        <pc:sldMkLst>
          <pc:docMk/>
          <pc:sldMk cId="858822830" sldId="2076137437"/>
        </pc:sldMkLst>
        <pc:spChg chg="mod">
          <ac:chgData name="Rautaporras Petteri" userId="d9004aa4-7491-43fa-b04f-4f6e300df2fa" providerId="ADAL" clId="{EF2E8D5A-BFC8-4880-AFEB-1BC62E57649F}" dt="2021-04-27T05:24:48.092" v="1920" actId="12"/>
          <ac:spMkLst>
            <pc:docMk/>
            <pc:sldMk cId="858822830" sldId="2076137437"/>
            <ac:spMk id="2" creationId="{6FA92EF3-6881-400B-A823-C1DF95ACB69E}"/>
          </ac:spMkLst>
        </pc:spChg>
        <pc:spChg chg="mod">
          <ac:chgData name="Rautaporras Petteri" userId="d9004aa4-7491-43fa-b04f-4f6e300df2fa" providerId="ADAL" clId="{EF2E8D5A-BFC8-4880-AFEB-1BC62E57649F}" dt="2021-04-27T13:00:23.661" v="2707" actId="20577"/>
          <ac:spMkLst>
            <pc:docMk/>
            <pc:sldMk cId="858822830" sldId="2076137437"/>
            <ac:spMk id="6" creationId="{26680B02-E3ED-48E7-BF93-F964DC93B53B}"/>
          </ac:spMkLst>
        </pc:spChg>
      </pc:sldChg>
    </pc:docChg>
  </pc:docChgLst>
  <pc:docChgLst>
    <pc:chgData name="Petteri Rautaporras" userId="81ae4bc9-51ec-4b09-af2d-f08f9486593f" providerId="ADAL" clId="{B53143DA-4E82-4934-AF6D-B66CEDDD54E8}"/>
    <pc:docChg chg="custSel modSld">
      <pc:chgData name="Petteri Rautaporras" userId="81ae4bc9-51ec-4b09-af2d-f08f9486593f" providerId="ADAL" clId="{B53143DA-4E82-4934-AF6D-B66CEDDD54E8}" dt="2021-08-04T05:39:54.701" v="4" actId="27636"/>
      <pc:docMkLst>
        <pc:docMk/>
      </pc:docMkLst>
      <pc:sldChg chg="modSp mod">
        <pc:chgData name="Petteri Rautaporras" userId="81ae4bc9-51ec-4b09-af2d-f08f9486593f" providerId="ADAL" clId="{B53143DA-4E82-4934-AF6D-B66CEDDD54E8}" dt="2021-08-04T05:39:54.532" v="0" actId="27636"/>
        <pc:sldMkLst>
          <pc:docMk/>
          <pc:sldMk cId="3607371377" sldId="1063"/>
        </pc:sldMkLst>
        <pc:spChg chg="mod">
          <ac:chgData name="Petteri Rautaporras" userId="81ae4bc9-51ec-4b09-af2d-f08f9486593f" providerId="ADAL" clId="{B53143DA-4E82-4934-AF6D-B66CEDDD54E8}" dt="2021-08-04T05:39:54.532" v="0" actId="27636"/>
          <ac:spMkLst>
            <pc:docMk/>
            <pc:sldMk cId="3607371377" sldId="1063"/>
            <ac:spMk id="2" creationId="{50FC3B40-AC30-46E2-BCAD-E388935D70C2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679" v="3" actId="27636"/>
        <pc:sldMkLst>
          <pc:docMk/>
          <pc:sldMk cId="1166976421" sldId="1068"/>
        </pc:sldMkLst>
        <pc:spChg chg="mod">
          <ac:chgData name="Petteri Rautaporras" userId="81ae4bc9-51ec-4b09-af2d-f08f9486593f" providerId="ADAL" clId="{B53143DA-4E82-4934-AF6D-B66CEDDD54E8}" dt="2021-08-04T05:39:54.679" v="3" actId="27636"/>
          <ac:spMkLst>
            <pc:docMk/>
            <pc:sldMk cId="1166976421" sldId="1068"/>
            <ac:spMk id="2" creationId="{00000000-0000-0000-0000-000000000000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701" v="4" actId="27636"/>
        <pc:sldMkLst>
          <pc:docMk/>
          <pc:sldMk cId="929075840" sldId="1075"/>
        </pc:sldMkLst>
        <pc:spChg chg="mod">
          <ac:chgData name="Petteri Rautaporras" userId="81ae4bc9-51ec-4b09-af2d-f08f9486593f" providerId="ADAL" clId="{B53143DA-4E82-4934-AF6D-B66CEDDD54E8}" dt="2021-08-04T05:39:54.701" v="4" actId="27636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632" v="1" actId="27636"/>
        <pc:sldMkLst>
          <pc:docMk/>
          <pc:sldMk cId="3588709971" sldId="1118"/>
        </pc:sldMkLst>
        <pc:spChg chg="mod">
          <ac:chgData name="Petteri Rautaporras" userId="81ae4bc9-51ec-4b09-af2d-f08f9486593f" providerId="ADAL" clId="{B53143DA-4E82-4934-AF6D-B66CEDDD54E8}" dt="2021-08-04T05:39:54.632" v="1" actId="27636"/>
          <ac:spMkLst>
            <pc:docMk/>
            <pc:sldMk cId="3588709971" sldId="1118"/>
            <ac:spMk id="10" creationId="{791C78E0-00E0-43A3-BD0C-8AECB56CA32F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647" v="2" actId="27636"/>
        <pc:sldMkLst>
          <pc:docMk/>
          <pc:sldMk cId="2829966302" sldId="2076137438"/>
        </pc:sldMkLst>
        <pc:spChg chg="mod">
          <ac:chgData name="Petteri Rautaporras" userId="81ae4bc9-51ec-4b09-af2d-f08f9486593f" providerId="ADAL" clId="{B53143DA-4E82-4934-AF6D-B66CEDDD54E8}" dt="2021-08-04T05:39:54.647" v="2" actId="27636"/>
          <ac:spMkLst>
            <pc:docMk/>
            <pc:sldMk cId="2829966302" sldId="2076137438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4301744915256771"/>
          <c:y val="0.1262753226318895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Taul1!$A$2:$A$58</c:f>
              <c:strCache>
                <c:ptCount val="56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</c:strCache>
            </c:strRef>
          </c:cat>
          <c:val>
            <c:numRef>
              <c:f>Taul1!$B$2:$B$58</c:f>
              <c:numCache>
                <c:formatCode>General</c:formatCode>
                <c:ptCount val="57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-43.66</c:v>
                </c:pt>
                <c:pt idx="52">
                  <c:v>-16.29</c:v>
                </c:pt>
                <c:pt idx="53">
                  <c:v>7.89</c:v>
                </c:pt>
                <c:pt idx="54">
                  <c:v>26.61</c:v>
                </c:pt>
                <c:pt idx="55">
                  <c:v>30.24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6770.14</c:v>
                </c:pt>
                <c:pt idx="2">
                  <c:v>7027.88</c:v>
                </c:pt>
                <c:pt idx="3">
                  <c:v>6868.75</c:v>
                </c:pt>
                <c:pt idx="4">
                  <c:v>8984.9599999999991</c:v>
                </c:pt>
                <c:pt idx="5">
                  <c:v>8263.85</c:v>
                </c:pt>
                <c:pt idx="6">
                  <c:v>8604.5499999999993</c:v>
                </c:pt>
                <c:pt idx="7">
                  <c:v>7525.45</c:v>
                </c:pt>
                <c:pt idx="8">
                  <c:v>9273.06</c:v>
                </c:pt>
                <c:pt idx="9">
                  <c:v>8084.26</c:v>
                </c:pt>
                <c:pt idx="10">
                  <c:v>8430.1299999999992</c:v>
                </c:pt>
                <c:pt idx="11">
                  <c:v>7475.3</c:v>
                </c:pt>
                <c:pt idx="12">
                  <c:v>8734.86</c:v>
                </c:pt>
                <c:pt idx="13">
                  <c:v>6913.91</c:v>
                </c:pt>
                <c:pt idx="14">
                  <c:v>7382.18</c:v>
                </c:pt>
                <c:pt idx="15">
                  <c:v>6691.13</c:v>
                </c:pt>
                <c:pt idx="16">
                  <c:v>7480.9</c:v>
                </c:pt>
                <c:pt idx="17">
                  <c:v>7480.28</c:v>
                </c:pt>
                <c:pt idx="18">
                  <c:v>7749.6</c:v>
                </c:pt>
                <c:pt idx="19">
                  <c:v>9116.6200000000008</c:v>
                </c:pt>
                <c:pt idx="20">
                  <c:v>7867.79</c:v>
                </c:pt>
                <c:pt idx="21">
                  <c:v>6789.08</c:v>
                </c:pt>
                <c:pt idx="22">
                  <c:v>8795.35</c:v>
                </c:pt>
                <c:pt idx="23">
                  <c:v>7116.61</c:v>
                </c:pt>
                <c:pt idx="24">
                  <c:v>8034.82</c:v>
                </c:pt>
                <c:pt idx="25">
                  <c:v>6877.92</c:v>
                </c:pt>
                <c:pt idx="26">
                  <c:v>6547.94</c:v>
                </c:pt>
                <c:pt idx="27">
                  <c:v>6530.51</c:v>
                </c:pt>
                <c:pt idx="28">
                  <c:v>8066.73</c:v>
                </c:pt>
                <c:pt idx="29">
                  <c:v>7680.67</c:v>
                </c:pt>
                <c:pt idx="30">
                  <c:v>9659.7199999999993</c:v>
                </c:pt>
                <c:pt idx="31">
                  <c:v>7302.85</c:v>
                </c:pt>
                <c:pt idx="32">
                  <c:v>11294.15</c:v>
                </c:pt>
                <c:pt idx="33">
                  <c:v>9156.4699999999993</c:v>
                </c:pt>
                <c:pt idx="34">
                  <c:v>8870.4599999999991</c:v>
                </c:pt>
                <c:pt idx="35">
                  <c:v>8927.7800000000007</c:v>
                </c:pt>
                <c:pt idx="36">
                  <c:v>10167.14</c:v>
                </c:pt>
                <c:pt idx="37">
                  <c:v>10179.32</c:v>
                </c:pt>
                <c:pt idx="38">
                  <c:v>9752.39</c:v>
                </c:pt>
                <c:pt idx="39">
                  <c:v>10070.620000000001</c:v>
                </c:pt>
                <c:pt idx="40">
                  <c:v>11512.46</c:v>
                </c:pt>
                <c:pt idx="41">
                  <c:v>9054.17</c:v>
                </c:pt>
                <c:pt idx="42">
                  <c:v>8347.44</c:v>
                </c:pt>
                <c:pt idx="43">
                  <c:v>8835.5300000000007</c:v>
                </c:pt>
                <c:pt idx="44">
                  <c:v>13322.4</c:v>
                </c:pt>
                <c:pt idx="45">
                  <c:v>9483.2099999999991</c:v>
                </c:pt>
                <c:pt idx="46">
                  <c:v>10070.620000000001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5124.82</c:v>
                </c:pt>
                <c:pt idx="2">
                  <c:v>5517.78</c:v>
                </c:pt>
                <c:pt idx="3">
                  <c:v>5418.02</c:v>
                </c:pt>
                <c:pt idx="4">
                  <c:v>6763.96</c:v>
                </c:pt>
                <c:pt idx="5">
                  <c:v>5859.97</c:v>
                </c:pt>
                <c:pt idx="6">
                  <c:v>6621.32</c:v>
                </c:pt>
                <c:pt idx="7">
                  <c:v>5717.13</c:v>
                </c:pt>
                <c:pt idx="8">
                  <c:v>7094.57</c:v>
                </c:pt>
                <c:pt idx="9">
                  <c:v>6062.25</c:v>
                </c:pt>
                <c:pt idx="10">
                  <c:v>6512.39</c:v>
                </c:pt>
                <c:pt idx="11">
                  <c:v>5972.62</c:v>
                </c:pt>
                <c:pt idx="12">
                  <c:v>6990.29</c:v>
                </c:pt>
                <c:pt idx="13">
                  <c:v>5155.68</c:v>
                </c:pt>
                <c:pt idx="14">
                  <c:v>5499.15</c:v>
                </c:pt>
                <c:pt idx="15">
                  <c:v>5200.53</c:v>
                </c:pt>
                <c:pt idx="16">
                  <c:v>5816.96</c:v>
                </c:pt>
                <c:pt idx="17">
                  <c:v>5419.13</c:v>
                </c:pt>
                <c:pt idx="18">
                  <c:v>5609.98</c:v>
                </c:pt>
                <c:pt idx="19">
                  <c:v>6557.85</c:v>
                </c:pt>
                <c:pt idx="20">
                  <c:v>5879.6</c:v>
                </c:pt>
                <c:pt idx="21">
                  <c:v>4794.41</c:v>
                </c:pt>
                <c:pt idx="22">
                  <c:v>6386.67</c:v>
                </c:pt>
                <c:pt idx="23">
                  <c:v>5455.46</c:v>
                </c:pt>
                <c:pt idx="24">
                  <c:v>5725.55</c:v>
                </c:pt>
                <c:pt idx="25">
                  <c:v>4772.9799999999996</c:v>
                </c:pt>
                <c:pt idx="26">
                  <c:v>4579.49</c:v>
                </c:pt>
                <c:pt idx="27">
                  <c:v>4671.1000000000004</c:v>
                </c:pt>
                <c:pt idx="28">
                  <c:v>5611.84</c:v>
                </c:pt>
                <c:pt idx="29">
                  <c:v>5643.24</c:v>
                </c:pt>
                <c:pt idx="30">
                  <c:v>7490.06</c:v>
                </c:pt>
                <c:pt idx="31">
                  <c:v>5210.88</c:v>
                </c:pt>
                <c:pt idx="32">
                  <c:v>8293.61</c:v>
                </c:pt>
                <c:pt idx="33">
                  <c:v>6017.86</c:v>
                </c:pt>
                <c:pt idx="34">
                  <c:v>6369.58</c:v>
                </c:pt>
                <c:pt idx="35">
                  <c:v>6650.31</c:v>
                </c:pt>
                <c:pt idx="36">
                  <c:v>7337.67</c:v>
                </c:pt>
                <c:pt idx="37">
                  <c:v>7225.73</c:v>
                </c:pt>
                <c:pt idx="38">
                  <c:v>6736.51</c:v>
                </c:pt>
                <c:pt idx="39">
                  <c:v>7259.77</c:v>
                </c:pt>
                <c:pt idx="40">
                  <c:v>8837.31</c:v>
                </c:pt>
                <c:pt idx="41">
                  <c:v>6405.03</c:v>
                </c:pt>
                <c:pt idx="42">
                  <c:v>5845.03</c:v>
                </c:pt>
                <c:pt idx="43">
                  <c:v>6505.34</c:v>
                </c:pt>
                <c:pt idx="44">
                  <c:v>9727.43</c:v>
                </c:pt>
                <c:pt idx="45">
                  <c:v>6814.41</c:v>
                </c:pt>
                <c:pt idx="46">
                  <c:v>7830.72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1620.81</c:v>
                </c:pt>
                <c:pt idx="2">
                  <c:v>1483.77</c:v>
                </c:pt>
                <c:pt idx="3">
                  <c:v>1418.46</c:v>
                </c:pt>
                <c:pt idx="4">
                  <c:v>2167.5700000000002</c:v>
                </c:pt>
                <c:pt idx="5">
                  <c:v>2342.09</c:v>
                </c:pt>
                <c:pt idx="6">
                  <c:v>1936.56</c:v>
                </c:pt>
                <c:pt idx="7">
                  <c:v>1751.51</c:v>
                </c:pt>
                <c:pt idx="8">
                  <c:v>2113.23</c:v>
                </c:pt>
                <c:pt idx="9">
                  <c:v>1946.48</c:v>
                </c:pt>
                <c:pt idx="10">
                  <c:v>1852.8</c:v>
                </c:pt>
                <c:pt idx="11">
                  <c:v>1456.13</c:v>
                </c:pt>
                <c:pt idx="12">
                  <c:v>1691.42</c:v>
                </c:pt>
                <c:pt idx="13">
                  <c:v>1692.41</c:v>
                </c:pt>
                <c:pt idx="14">
                  <c:v>1825.68</c:v>
                </c:pt>
                <c:pt idx="15">
                  <c:v>1435.74</c:v>
                </c:pt>
                <c:pt idx="16">
                  <c:v>1598.13</c:v>
                </c:pt>
                <c:pt idx="17">
                  <c:v>1990.4</c:v>
                </c:pt>
                <c:pt idx="18">
                  <c:v>2073.35</c:v>
                </c:pt>
                <c:pt idx="19">
                  <c:v>2508.5</c:v>
                </c:pt>
                <c:pt idx="20">
                  <c:v>1901.05</c:v>
                </c:pt>
                <c:pt idx="21">
                  <c:v>1914.13</c:v>
                </c:pt>
                <c:pt idx="22">
                  <c:v>2324.2800000000002</c:v>
                </c:pt>
                <c:pt idx="23">
                  <c:v>1597.56</c:v>
                </c:pt>
                <c:pt idx="24">
                  <c:v>2234.5100000000002</c:v>
                </c:pt>
                <c:pt idx="25">
                  <c:v>2016.76</c:v>
                </c:pt>
                <c:pt idx="26">
                  <c:v>1879.82</c:v>
                </c:pt>
                <c:pt idx="27">
                  <c:v>1783.69</c:v>
                </c:pt>
                <c:pt idx="28">
                  <c:v>2366.06</c:v>
                </c:pt>
                <c:pt idx="29">
                  <c:v>1936.86</c:v>
                </c:pt>
                <c:pt idx="30">
                  <c:v>2068.17</c:v>
                </c:pt>
                <c:pt idx="31">
                  <c:v>2010.59</c:v>
                </c:pt>
                <c:pt idx="32">
                  <c:v>2884.58</c:v>
                </c:pt>
                <c:pt idx="33">
                  <c:v>2970.36</c:v>
                </c:pt>
                <c:pt idx="34">
                  <c:v>2347.94</c:v>
                </c:pt>
                <c:pt idx="35">
                  <c:v>2157.37</c:v>
                </c:pt>
                <c:pt idx="36">
                  <c:v>2672.3</c:v>
                </c:pt>
                <c:pt idx="37">
                  <c:v>2799.29</c:v>
                </c:pt>
                <c:pt idx="38">
                  <c:v>2889.75</c:v>
                </c:pt>
                <c:pt idx="39">
                  <c:v>2719.23</c:v>
                </c:pt>
                <c:pt idx="40">
                  <c:v>2531.2399999999998</c:v>
                </c:pt>
                <c:pt idx="41">
                  <c:v>2502.48</c:v>
                </c:pt>
                <c:pt idx="42">
                  <c:v>2358.58</c:v>
                </c:pt>
                <c:pt idx="43">
                  <c:v>2201.88</c:v>
                </c:pt>
                <c:pt idx="44">
                  <c:v>3429.9</c:v>
                </c:pt>
                <c:pt idx="45">
                  <c:v>2504.39</c:v>
                </c:pt>
                <c:pt idx="46">
                  <c:v>2058.64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4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2221.27</c:v>
                </c:pt>
                <c:pt idx="2">
                  <c:v>2724.42</c:v>
                </c:pt>
                <c:pt idx="3">
                  <c:v>2469.39</c:v>
                </c:pt>
                <c:pt idx="4">
                  <c:v>3309</c:v>
                </c:pt>
                <c:pt idx="5">
                  <c:v>3521.87</c:v>
                </c:pt>
                <c:pt idx="6">
                  <c:v>4452.3500000000004</c:v>
                </c:pt>
                <c:pt idx="7">
                  <c:v>3336.76</c:v>
                </c:pt>
                <c:pt idx="8">
                  <c:v>3869.89</c:v>
                </c:pt>
                <c:pt idx="9">
                  <c:v>3703.62</c:v>
                </c:pt>
                <c:pt idx="10">
                  <c:v>3547.27</c:v>
                </c:pt>
                <c:pt idx="11">
                  <c:v>3237.5</c:v>
                </c:pt>
                <c:pt idx="12">
                  <c:v>3971.14</c:v>
                </c:pt>
                <c:pt idx="13">
                  <c:v>3236.17</c:v>
                </c:pt>
                <c:pt idx="14">
                  <c:v>3527.89</c:v>
                </c:pt>
                <c:pt idx="15">
                  <c:v>3251.67</c:v>
                </c:pt>
                <c:pt idx="16">
                  <c:v>3256.97</c:v>
                </c:pt>
                <c:pt idx="17">
                  <c:v>3971.49</c:v>
                </c:pt>
                <c:pt idx="18">
                  <c:v>4305.25</c:v>
                </c:pt>
                <c:pt idx="19">
                  <c:v>5015.12</c:v>
                </c:pt>
                <c:pt idx="20">
                  <c:v>4019.46</c:v>
                </c:pt>
                <c:pt idx="21">
                  <c:v>3614.6</c:v>
                </c:pt>
                <c:pt idx="22">
                  <c:v>5638.18</c:v>
                </c:pt>
                <c:pt idx="23">
                  <c:v>4280.28</c:v>
                </c:pt>
                <c:pt idx="24">
                  <c:v>4042.06</c:v>
                </c:pt>
                <c:pt idx="25">
                  <c:v>3684.76</c:v>
                </c:pt>
                <c:pt idx="26">
                  <c:v>3425.72</c:v>
                </c:pt>
                <c:pt idx="27">
                  <c:v>3269.06</c:v>
                </c:pt>
                <c:pt idx="28">
                  <c:v>4333.45</c:v>
                </c:pt>
                <c:pt idx="29">
                  <c:v>4287.1499999999996</c:v>
                </c:pt>
                <c:pt idx="30">
                  <c:v>6091.26</c:v>
                </c:pt>
                <c:pt idx="31">
                  <c:v>3962.5</c:v>
                </c:pt>
                <c:pt idx="32">
                  <c:v>7399.89</c:v>
                </c:pt>
                <c:pt idx="33">
                  <c:v>5023.47</c:v>
                </c:pt>
                <c:pt idx="34">
                  <c:v>4982.07</c:v>
                </c:pt>
                <c:pt idx="35">
                  <c:v>5060.21</c:v>
                </c:pt>
                <c:pt idx="36">
                  <c:v>5758.44</c:v>
                </c:pt>
                <c:pt idx="37">
                  <c:v>5664.03</c:v>
                </c:pt>
                <c:pt idx="38">
                  <c:v>5157.7</c:v>
                </c:pt>
                <c:pt idx="39">
                  <c:v>4982.67</c:v>
                </c:pt>
                <c:pt idx="40">
                  <c:v>5848.79</c:v>
                </c:pt>
                <c:pt idx="41">
                  <c:v>4570.96</c:v>
                </c:pt>
                <c:pt idx="42">
                  <c:v>3497.03</c:v>
                </c:pt>
                <c:pt idx="43">
                  <c:v>3962.28</c:v>
                </c:pt>
                <c:pt idx="44">
                  <c:v>5907.92</c:v>
                </c:pt>
                <c:pt idx="45">
                  <c:v>4854.93</c:v>
                </c:pt>
                <c:pt idx="46">
                  <c:v>5205.33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1622.76</c:v>
                </c:pt>
                <c:pt idx="2">
                  <c:v>1991.69</c:v>
                </c:pt>
                <c:pt idx="3">
                  <c:v>1945.1</c:v>
                </c:pt>
                <c:pt idx="4">
                  <c:v>2304.69</c:v>
                </c:pt>
                <c:pt idx="5">
                  <c:v>2434.21</c:v>
                </c:pt>
                <c:pt idx="6">
                  <c:v>3303.08</c:v>
                </c:pt>
                <c:pt idx="7">
                  <c:v>2523.31</c:v>
                </c:pt>
                <c:pt idx="8">
                  <c:v>2901.43</c:v>
                </c:pt>
                <c:pt idx="9">
                  <c:v>2732.28</c:v>
                </c:pt>
                <c:pt idx="10">
                  <c:v>2588.69</c:v>
                </c:pt>
                <c:pt idx="11">
                  <c:v>2388.4899999999998</c:v>
                </c:pt>
                <c:pt idx="12">
                  <c:v>3054.85</c:v>
                </c:pt>
                <c:pt idx="13">
                  <c:v>2425.4499999999998</c:v>
                </c:pt>
                <c:pt idx="14">
                  <c:v>2478.52</c:v>
                </c:pt>
                <c:pt idx="15">
                  <c:v>2463.2600000000002</c:v>
                </c:pt>
                <c:pt idx="16">
                  <c:v>2383.34</c:v>
                </c:pt>
                <c:pt idx="17">
                  <c:v>2822.33</c:v>
                </c:pt>
                <c:pt idx="18">
                  <c:v>2969.45</c:v>
                </c:pt>
                <c:pt idx="19">
                  <c:v>3289.57</c:v>
                </c:pt>
                <c:pt idx="20">
                  <c:v>2917.32</c:v>
                </c:pt>
                <c:pt idx="21">
                  <c:v>2554.4</c:v>
                </c:pt>
                <c:pt idx="22">
                  <c:v>4138.1400000000003</c:v>
                </c:pt>
                <c:pt idx="23">
                  <c:v>3433.17</c:v>
                </c:pt>
                <c:pt idx="24">
                  <c:v>2862.35</c:v>
                </c:pt>
                <c:pt idx="25">
                  <c:v>2441.19</c:v>
                </c:pt>
                <c:pt idx="26">
                  <c:v>2296.7800000000002</c:v>
                </c:pt>
                <c:pt idx="27">
                  <c:v>2293.79</c:v>
                </c:pt>
                <c:pt idx="28">
                  <c:v>2900.01</c:v>
                </c:pt>
                <c:pt idx="29">
                  <c:v>3196.13</c:v>
                </c:pt>
                <c:pt idx="30">
                  <c:v>4954.9799999999996</c:v>
                </c:pt>
                <c:pt idx="31">
                  <c:v>2961.64</c:v>
                </c:pt>
                <c:pt idx="32">
                  <c:v>5697.19</c:v>
                </c:pt>
                <c:pt idx="33">
                  <c:v>3358.54</c:v>
                </c:pt>
                <c:pt idx="34">
                  <c:v>3769.22</c:v>
                </c:pt>
                <c:pt idx="35">
                  <c:v>3967.98</c:v>
                </c:pt>
                <c:pt idx="36">
                  <c:v>4320.3100000000004</c:v>
                </c:pt>
                <c:pt idx="37">
                  <c:v>4116.6099999999997</c:v>
                </c:pt>
                <c:pt idx="38">
                  <c:v>3594.69</c:v>
                </c:pt>
                <c:pt idx="39">
                  <c:v>3318.73</c:v>
                </c:pt>
                <c:pt idx="40">
                  <c:v>4556.1400000000003</c:v>
                </c:pt>
                <c:pt idx="41">
                  <c:v>3363.23</c:v>
                </c:pt>
                <c:pt idx="42">
                  <c:v>2296.6999999999998</c:v>
                </c:pt>
                <c:pt idx="43">
                  <c:v>2792.14</c:v>
                </c:pt>
                <c:pt idx="44">
                  <c:v>3786.61</c:v>
                </c:pt>
                <c:pt idx="45">
                  <c:v>3664.09</c:v>
                </c:pt>
                <c:pt idx="46">
                  <c:v>4343.71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598.51</c:v>
                </c:pt>
                <c:pt idx="2">
                  <c:v>732.73</c:v>
                </c:pt>
                <c:pt idx="3">
                  <c:v>524.29</c:v>
                </c:pt>
                <c:pt idx="4">
                  <c:v>1004.31</c:v>
                </c:pt>
                <c:pt idx="5">
                  <c:v>1087.6600000000001</c:v>
                </c:pt>
                <c:pt idx="6">
                  <c:v>1149.27</c:v>
                </c:pt>
                <c:pt idx="7">
                  <c:v>813.45</c:v>
                </c:pt>
                <c:pt idx="8">
                  <c:v>968.46</c:v>
                </c:pt>
                <c:pt idx="9">
                  <c:v>971.34</c:v>
                </c:pt>
                <c:pt idx="10">
                  <c:v>958.59</c:v>
                </c:pt>
                <c:pt idx="11">
                  <c:v>849.01</c:v>
                </c:pt>
                <c:pt idx="12">
                  <c:v>916.3</c:v>
                </c:pt>
                <c:pt idx="13">
                  <c:v>810.73</c:v>
                </c:pt>
                <c:pt idx="14">
                  <c:v>1049.3699999999999</c:v>
                </c:pt>
                <c:pt idx="15">
                  <c:v>788.42</c:v>
                </c:pt>
                <c:pt idx="16">
                  <c:v>873.64</c:v>
                </c:pt>
                <c:pt idx="17">
                  <c:v>1149.1600000000001</c:v>
                </c:pt>
                <c:pt idx="18">
                  <c:v>1335.8</c:v>
                </c:pt>
                <c:pt idx="19">
                  <c:v>1725.54</c:v>
                </c:pt>
                <c:pt idx="20">
                  <c:v>1102.1400000000001</c:v>
                </c:pt>
                <c:pt idx="21">
                  <c:v>1060.21</c:v>
                </c:pt>
                <c:pt idx="22">
                  <c:v>1500.04</c:v>
                </c:pt>
                <c:pt idx="23">
                  <c:v>847.11</c:v>
                </c:pt>
                <c:pt idx="24">
                  <c:v>1179.71</c:v>
                </c:pt>
                <c:pt idx="25">
                  <c:v>1243.57</c:v>
                </c:pt>
                <c:pt idx="26">
                  <c:v>1128.94</c:v>
                </c:pt>
                <c:pt idx="27">
                  <c:v>975.28</c:v>
                </c:pt>
                <c:pt idx="28">
                  <c:v>1433.45</c:v>
                </c:pt>
                <c:pt idx="29">
                  <c:v>1091.03</c:v>
                </c:pt>
                <c:pt idx="30">
                  <c:v>1136.28</c:v>
                </c:pt>
                <c:pt idx="31">
                  <c:v>1000.85</c:v>
                </c:pt>
                <c:pt idx="32">
                  <c:v>1702.7</c:v>
                </c:pt>
                <c:pt idx="33">
                  <c:v>1664.93</c:v>
                </c:pt>
                <c:pt idx="34">
                  <c:v>1212.8499999999999</c:v>
                </c:pt>
                <c:pt idx="35">
                  <c:v>1092.22</c:v>
                </c:pt>
                <c:pt idx="36">
                  <c:v>1438.13</c:v>
                </c:pt>
                <c:pt idx="37">
                  <c:v>1547.42</c:v>
                </c:pt>
                <c:pt idx="38">
                  <c:v>1563.01</c:v>
                </c:pt>
                <c:pt idx="39">
                  <c:v>1663.94</c:v>
                </c:pt>
                <c:pt idx="40">
                  <c:v>1292.6500000000001</c:v>
                </c:pt>
                <c:pt idx="41">
                  <c:v>1207.74</c:v>
                </c:pt>
                <c:pt idx="42">
                  <c:v>1200.3399999999999</c:v>
                </c:pt>
                <c:pt idx="43">
                  <c:v>1170.1400000000001</c:v>
                </c:pt>
                <c:pt idx="44">
                  <c:v>2121.3200000000002</c:v>
                </c:pt>
                <c:pt idx="45">
                  <c:v>1190.8399999999999</c:v>
                </c:pt>
                <c:pt idx="46">
                  <c:v>861.62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Taul1!$A$4:$A$29</c:f>
              <c:strCache>
                <c:ptCount val="26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</c:strCache>
            </c:strRef>
          </c:cat>
          <c:val>
            <c:numRef>
              <c:f>Taul1!$B$4:$B$29</c:f>
              <c:numCache>
                <c:formatCode>General</c:formatCode>
                <c:ptCount val="26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D-41A4-BE34-30E6294963B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Taul1!$A$4:$A$29</c:f>
              <c:strCache>
                <c:ptCount val="26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</c:strCache>
            </c:strRef>
          </c:cat>
          <c:val>
            <c:numRef>
              <c:f>Taul1!$C$4:$C$29</c:f>
              <c:numCache>
                <c:formatCode>#,##0</c:formatCode>
                <c:ptCount val="26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CD-41A4-BE34-30E629496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967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42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41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81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emf"/><Relationship Id="rId2" Type="http://schemas.openxmlformats.org/officeDocument/2006/relationships/tags" Target="../tags/tag1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emf"/><Relationship Id="rId5" Type="http://schemas.openxmlformats.org/officeDocument/2006/relationships/image" Target="../media/image6.emf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4292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57151"/>
            <a:ext cx="8142287" cy="5140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55006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463369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228877"/>
            <a:ext cx="8618537" cy="2854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1389939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FA322E5-B71D-4377-B689-83E211BD45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371665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FA322E5-B71D-4377-B689-83E211BD45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097" y="1160411"/>
            <a:ext cx="3637721" cy="886914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2400" spc="-30" baseline="0">
                <a:latin typeface="+mj-lt"/>
              </a:defRPr>
            </a:lvl1pPr>
          </a:lstStyle>
          <a:p>
            <a:pPr lvl="0"/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line</a:t>
            </a:r>
            <a:endParaRPr lang="fi-FI" dirty="0"/>
          </a:p>
          <a:p>
            <a:pPr lvl="0"/>
            <a:r>
              <a:rPr lang="fi-FI" dirty="0"/>
              <a:t>Second </a:t>
            </a:r>
            <a:r>
              <a:rPr lang="fi-FI" dirty="0" err="1"/>
              <a:t>line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2097" y="2094926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400" b="0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 SUBTITLE LINE AND SECOND LINE OF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2097" y="2731031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050" b="0" i="1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ANOTHER SUBTITLE LINE E.G. FOR DATE</a:t>
            </a:r>
          </a:p>
        </p:txBody>
      </p:sp>
    </p:spTree>
    <p:extLst>
      <p:ext uri="{BB962C8B-B14F-4D97-AF65-F5344CB8AC3E}">
        <p14:creationId xmlns:p14="http://schemas.microsoft.com/office/powerpoint/2010/main" val="17970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ADBD48-2A4D-4DFE-A840-1CE2BC41E5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822639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8" imgH="288" progId="TCLayout.ActiveDocument.1">
                  <p:embed/>
                </p:oleObj>
              </mc:Choice>
              <mc:Fallback>
                <p:oleObj name="think-cell Slide" r:id="rId4" imgW="288" imgH="28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ADBD48-2A4D-4DFE-A840-1CE2BC41E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D21FD4C-0EA6-4506-B4AC-9F911CD1022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fi-FI" sz="1800" b="1" i="0" baseline="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22991-DF40-428D-8278-DE0B22D4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2EE1-19C0-47B3-AA8E-FB77BD29A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32B6D-E343-4575-8379-34AAE525A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3882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THIS ONE - AL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34558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8419945-10F9-457B-A478-3D5BDAB1A9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21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141685"/>
            <a:ext cx="8618537" cy="582104"/>
          </a:xfrm>
        </p:spPr>
        <p:txBody>
          <a:bodyPr wrap="square" lIns="0" tIns="0" rIns="130101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21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376E75-BD4C-4462-8334-FA8FCB187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367" y="803781"/>
            <a:ext cx="5555456" cy="215504"/>
          </a:xfrm>
        </p:spPr>
        <p:txBody>
          <a:bodyPr/>
          <a:lstStyle>
            <a:lvl1pPr marL="0" indent="0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AE6E4E-0D08-4BE0-B16A-6A251B115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223" y="1099277"/>
            <a:ext cx="8632031" cy="3525111"/>
          </a:xfrm>
        </p:spPr>
        <p:txBody>
          <a:bodyPr/>
          <a:lstStyle>
            <a:lvl1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1pPr>
            <a:lvl2pPr marL="538163" indent="-214313">
              <a:buFont typeface="Arial" panose="020B0604020202020204" pitchFamily="34" charset="0"/>
              <a:buChar char="•"/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2pPr>
            <a:lvl3pPr marL="739379" indent="-269081">
              <a:buFont typeface="Arial" panose="020B0604020202020204" pitchFamily="34" charset="0"/>
              <a:buChar char="•"/>
              <a:tabLst>
                <a:tab pos="269081" algn="l"/>
              </a:tabLst>
              <a:defRPr sz="1050" b="0">
                <a:solidFill>
                  <a:schemeClr val="tx1"/>
                </a:solidFill>
              </a:defRPr>
            </a:lvl3pPr>
            <a:lvl4pPr marL="941785" indent="-269081">
              <a:tabLst>
                <a:tab pos="201216" algn="l"/>
              </a:tabLst>
              <a:defRPr sz="1050" b="0">
                <a:solidFill>
                  <a:schemeClr val="tx1"/>
                </a:solidFill>
              </a:defRPr>
            </a:lvl4pPr>
            <a:lvl5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73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61E4BDAF-34B7-4244-A21A-1B4987C551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43129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8" imgH="288" progId="TCLayout.ActiveDocument.1">
                  <p:embed/>
                </p:oleObj>
              </mc:Choice>
              <mc:Fallback>
                <p:oleObj name="think-cell Slide" r:id="rId4" imgW="288" imgH="288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61E4BDAF-34B7-4244-A21A-1B4987C55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003D4688-7EA2-4634-A456-D69C3FBD87C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5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Freeform 11"/>
          <p:cNvSpPr>
            <a:spLocks noEditPoints="1"/>
          </p:cNvSpPr>
          <p:nvPr userDrawn="1"/>
        </p:nvSpPr>
        <p:spPr bwMode="auto">
          <a:xfrm>
            <a:off x="0" y="111126"/>
            <a:ext cx="4751388" cy="4927600"/>
          </a:xfrm>
          <a:custGeom>
            <a:avLst/>
            <a:gdLst>
              <a:gd name="T0" fmla="*/ 45 w 2993"/>
              <a:gd name="T1" fmla="*/ 67 h 3104"/>
              <a:gd name="T2" fmla="*/ 2948 w 2993"/>
              <a:gd name="T3" fmla="*/ 1243 h 3104"/>
              <a:gd name="T4" fmla="*/ 2948 w 2993"/>
              <a:gd name="T5" fmla="*/ 1861 h 3104"/>
              <a:gd name="T6" fmla="*/ 45 w 2993"/>
              <a:gd name="T7" fmla="*/ 3038 h 3104"/>
              <a:gd name="T8" fmla="*/ 45 w 2993"/>
              <a:gd name="T9" fmla="*/ 2458 h 3104"/>
              <a:gd name="T10" fmla="*/ 2174 w 2993"/>
              <a:gd name="T11" fmla="*/ 1594 h 3104"/>
              <a:gd name="T12" fmla="*/ 2278 w 2993"/>
              <a:gd name="T13" fmla="*/ 1554 h 3104"/>
              <a:gd name="T14" fmla="*/ 2174 w 2993"/>
              <a:gd name="T15" fmla="*/ 1511 h 3104"/>
              <a:gd name="T16" fmla="*/ 45 w 2993"/>
              <a:gd name="T17" fmla="*/ 647 h 3104"/>
              <a:gd name="T18" fmla="*/ 45 w 2993"/>
              <a:gd name="T19" fmla="*/ 67 h 3104"/>
              <a:gd name="T20" fmla="*/ 0 w 2993"/>
              <a:gd name="T21" fmla="*/ 0 h 3104"/>
              <a:gd name="T22" fmla="*/ 0 w 2993"/>
              <a:gd name="T23" fmla="*/ 678 h 3104"/>
              <a:gd name="T24" fmla="*/ 2157 w 2993"/>
              <a:gd name="T25" fmla="*/ 1554 h 3104"/>
              <a:gd name="T26" fmla="*/ 0 w 2993"/>
              <a:gd name="T27" fmla="*/ 2427 h 3104"/>
              <a:gd name="T28" fmla="*/ 0 w 2993"/>
              <a:gd name="T29" fmla="*/ 3104 h 3104"/>
              <a:gd name="T30" fmla="*/ 2993 w 2993"/>
              <a:gd name="T31" fmla="*/ 1892 h 3104"/>
              <a:gd name="T32" fmla="*/ 2993 w 2993"/>
              <a:gd name="T33" fmla="*/ 1213 h 3104"/>
              <a:gd name="T34" fmla="*/ 0 w 2993"/>
              <a:gd name="T35" fmla="*/ 0 h 3104"/>
              <a:gd name="T36" fmla="*/ 0 w 2993"/>
              <a:gd name="T37" fmla="*/ 0 h 3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93" h="3104">
                <a:moveTo>
                  <a:pt x="45" y="67"/>
                </a:moveTo>
                <a:lnTo>
                  <a:pt x="2948" y="1243"/>
                </a:lnTo>
                <a:lnTo>
                  <a:pt x="2948" y="1861"/>
                </a:lnTo>
                <a:lnTo>
                  <a:pt x="45" y="3038"/>
                </a:lnTo>
                <a:lnTo>
                  <a:pt x="45" y="2458"/>
                </a:lnTo>
                <a:lnTo>
                  <a:pt x="2174" y="1594"/>
                </a:lnTo>
                <a:lnTo>
                  <a:pt x="2278" y="1554"/>
                </a:lnTo>
                <a:lnTo>
                  <a:pt x="2174" y="1511"/>
                </a:lnTo>
                <a:lnTo>
                  <a:pt x="45" y="647"/>
                </a:lnTo>
                <a:lnTo>
                  <a:pt x="45" y="67"/>
                </a:lnTo>
                <a:moveTo>
                  <a:pt x="0" y="0"/>
                </a:moveTo>
                <a:lnTo>
                  <a:pt x="0" y="678"/>
                </a:lnTo>
                <a:lnTo>
                  <a:pt x="2157" y="1554"/>
                </a:lnTo>
                <a:lnTo>
                  <a:pt x="0" y="2427"/>
                </a:lnTo>
                <a:lnTo>
                  <a:pt x="0" y="3104"/>
                </a:lnTo>
                <a:lnTo>
                  <a:pt x="2993" y="1892"/>
                </a:lnTo>
                <a:lnTo>
                  <a:pt x="2993" y="121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/>
          </a:p>
        </p:txBody>
      </p:sp>
      <p:pic>
        <p:nvPicPr>
          <p:cNvPr id="2" name="GTS_Technology_DIMENSIONAL" hidden="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9" name="GTS_Technology_KEYLINE_darkBG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4" name="GTS_Technology_KEYLINE_lightBG" hidden="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7" name="GTS_Technology_GRADIENT_darkBG" hidden="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" name="GTS_Technology_GRADIENT_lightBG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98" name="Acc_TechnologyBLACK" hidden="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245745"/>
            <a:ext cx="2571743" cy="448221"/>
          </a:xfrm>
          <a:prstGeom prst="rect">
            <a:avLst/>
          </a:prstGeom>
        </p:spPr>
      </p:pic>
      <p:pic>
        <p:nvPicPr>
          <p:cNvPr id="99" name="Acc_TechnologyWHITE" hidden="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237173"/>
            <a:ext cx="2571967" cy="462048"/>
          </a:xfrm>
          <a:prstGeom prst="rect">
            <a:avLst/>
          </a:prstGeom>
        </p:spPr>
      </p:pic>
      <p:pic>
        <p:nvPicPr>
          <p:cNvPr id="13" name="GTS_Strategy_GRADIENT_darkBG" hidden="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" name="GTS_Strategy_GRADIENT_lightBG" hidden="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2" name="GTS_Strategy_DIMENSIONAL_darkBG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5" name="GTS_Strategy_DIMENSIONAL_lightBG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1" name="Acc_StrategyWHITE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264363"/>
            <a:ext cx="2219990" cy="400856"/>
          </a:xfrm>
          <a:prstGeom prst="rect">
            <a:avLst/>
          </a:prstGeom>
        </p:spPr>
      </p:pic>
      <p:pic>
        <p:nvPicPr>
          <p:cNvPr id="20" name="GTS_Operations_KEYLINE_darkBG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7" name="GTS_Operations_KEYLINE_lightBG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9" name="GTS_Operations_GRADIENT_darkBG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6" name="GTS_Operations_GRADIENT_lightBG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5" name="GTS_Operations_DIMENSIONAL" hidden="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2" name="Acc_OperationsWHITE" hidden="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203" y="248023"/>
            <a:ext cx="2467235" cy="445500"/>
          </a:xfrm>
          <a:prstGeom prst="rect">
            <a:avLst/>
          </a:prstGeom>
        </p:spPr>
      </p:pic>
      <p:pic>
        <p:nvPicPr>
          <p:cNvPr id="105" name="Acc_OperationsBLACK" hidden="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154" y="242888"/>
            <a:ext cx="2459804" cy="444158"/>
          </a:xfrm>
          <a:prstGeom prst="rect">
            <a:avLst/>
          </a:prstGeom>
        </p:spPr>
      </p:pic>
      <p:pic>
        <p:nvPicPr>
          <p:cNvPr id="106" name="Acc_MobilityBLACK" hidden="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9"/>
            <a:ext cx="2571656" cy="395759"/>
          </a:xfrm>
          <a:prstGeom prst="rect">
            <a:avLst/>
          </a:prstGeom>
        </p:spPr>
      </p:pic>
      <p:pic>
        <p:nvPicPr>
          <p:cNvPr id="107" name="Acc_MobilityWHITE" hidden="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8"/>
            <a:ext cx="2574401" cy="396900"/>
          </a:xfrm>
          <a:prstGeom prst="rect">
            <a:avLst/>
          </a:prstGeom>
        </p:spPr>
      </p:pic>
      <p:pic>
        <p:nvPicPr>
          <p:cNvPr id="108" name="Acc_InteractiveBLACK" hidden="1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7"/>
            <a:ext cx="2581436" cy="389240"/>
          </a:xfrm>
          <a:prstGeom prst="rect">
            <a:avLst/>
          </a:prstGeom>
        </p:spPr>
      </p:pic>
      <p:pic>
        <p:nvPicPr>
          <p:cNvPr id="109" name="Acc_InteractiveWHITE" hidden="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8"/>
            <a:ext cx="2578836" cy="388800"/>
          </a:xfrm>
          <a:prstGeom prst="rect">
            <a:avLst/>
          </a:prstGeom>
        </p:spPr>
      </p:pic>
      <p:pic>
        <p:nvPicPr>
          <p:cNvPr id="110" name="Acc_AnalyticsBLACK" hidden="1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402275"/>
            <a:ext cx="2570702" cy="396453"/>
          </a:xfrm>
          <a:prstGeom prst="rect">
            <a:avLst/>
          </a:prstGeom>
        </p:spPr>
      </p:pic>
      <p:pic>
        <p:nvPicPr>
          <p:cNvPr id="111" name="Acc_AnalyticsWHITE" hidden="1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402275"/>
            <a:ext cx="2581436" cy="396900"/>
          </a:xfrm>
          <a:prstGeom prst="rect">
            <a:avLst/>
          </a:prstGeom>
        </p:spPr>
      </p:pic>
      <p:pic>
        <p:nvPicPr>
          <p:cNvPr id="24" name="GTS_Digital_KEYLINE_darkBG" hidden="1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3" name="GTS_Digital_KEYLINE_lightBG" hidden="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5" name="GTS_Digital_GRADIENT_darkBG" hidden="1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2" name="GTS_Digital_GRADIENT_lightBG" hidden="1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6" name="GTS_Digital_DIMENSIONAL_darkBG" hidden="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1" name="GTS_Digital_DIMENSIONAL_lightBG" hidden="1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2" name="Acc_DigitalWHITE" hidden="1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1954"/>
            <a:ext cx="1935692" cy="374979"/>
          </a:xfrm>
          <a:prstGeom prst="rect">
            <a:avLst/>
          </a:prstGeom>
        </p:spPr>
      </p:pic>
      <p:pic>
        <p:nvPicPr>
          <p:cNvPr id="113" name="Acc_DigitalBLACK" hidden="1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2247"/>
            <a:ext cx="1933787" cy="374732"/>
          </a:xfrm>
          <a:prstGeom prst="rect">
            <a:avLst/>
          </a:prstGeom>
        </p:spPr>
      </p:pic>
      <p:pic>
        <p:nvPicPr>
          <p:cNvPr id="35" name="GTS_Consulting_KEYLINE_darkBG" hidden="1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30" name="GTS_Consulting_KEYLINE_lightBG" hidden="1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4" name="GTS_Consulting_GRADIENT_darkBG" hidden="1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9" name="GTS_Consulting_GRADIENT_lightBG" hidden="1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8" name="GTS_Consulting_DIMENSIONAL" hidden="1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4" name="Acc_ConsultingWHITE" hidden="1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52563"/>
            <a:ext cx="2419160" cy="434123"/>
          </a:xfrm>
          <a:prstGeom prst="rect">
            <a:avLst/>
          </a:prstGeom>
        </p:spPr>
      </p:pic>
      <p:pic>
        <p:nvPicPr>
          <p:cNvPr id="115" name="Acc_ConsultingBLACK" hidden="1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76584"/>
            <a:ext cx="2419160" cy="380366"/>
          </a:xfrm>
          <a:prstGeom prst="rect">
            <a:avLst/>
          </a:prstGeom>
        </p:spPr>
      </p:pic>
      <p:pic>
        <p:nvPicPr>
          <p:cNvPr id="52" name="GTS_Master_GRADIENT_09" hidden="1"/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3" name="GTS_Master_GRADIENT_08" hidden="1"/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4" name="GTS_Master_GRADIENT_07" hidden="1"/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5" name="GTS_Master_GRADIENT_06" hidden="1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6" name="GTS_Master_DIMENSIONAL_08" hidden="1"/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7" name="GTS_Master_DIMENSIONAL_07" hidden="1"/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8" name="GTS_Master_DIMENSIONAL_04" hidden="1"/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9" name="GTS_Master_TWO-TONE_05" hidden="1"/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0" name="GTS_Master_TWO-TONE_04" hidden="1"/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1" name="GTS_Master_TWO-TONE_03" hidden="1"/>
          <p:cNvPicPr>
            <a:picLocks noChangeAspect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2" name="GTS_Master_TWO-TONE_02" hidden="1"/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3" name="GTS_Master_TWO-TONE_01" hidden="1"/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grpSp>
        <p:nvGrpSpPr>
          <p:cNvPr id="46" name="Acc_MasterWHITE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638475" y="1219200"/>
            <a:chExt cx="1389888" cy="37306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grpSp>
        <p:nvGrpSpPr>
          <p:cNvPr id="49" name="Acc_MasterBLACK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563100" y="1673029"/>
            <a:chExt cx="1389888" cy="37306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3100" y="1825994"/>
              <a:ext cx="1389888" cy="220098"/>
            </a:xfrm>
            <a:prstGeom prst="rect">
              <a:avLst/>
            </a:prstGeom>
          </p:spPr>
        </p:pic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10373550" y="1673029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70E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sp>
        <p:nvSpPr>
          <p:cNvPr id="6" name="SubTitle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290828" y="3805392"/>
            <a:ext cx="2892247" cy="780896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1500" b="0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SUBTITLE LINE</a:t>
            </a:r>
            <a:br>
              <a:rPr lang="fi-FI" dirty="0"/>
            </a:br>
            <a:r>
              <a:rPr lang="fi-FI" dirty="0"/>
              <a:t>SECOND LINE</a:t>
            </a:r>
          </a:p>
        </p:txBody>
      </p:sp>
      <p:sp>
        <p:nvSpPr>
          <p:cNvPr id="8" name="MasterTitle"/>
          <p:cNvSpPr>
            <a:spLocks noGrp="1"/>
          </p:cNvSpPr>
          <p:nvPr userDrawn="1">
            <p:ph type="title" hasCustomPrompt="1"/>
          </p:nvPr>
        </p:nvSpPr>
        <p:spPr>
          <a:xfrm>
            <a:off x="5287018" y="1388745"/>
            <a:ext cx="3524842" cy="2377427"/>
          </a:xfrm>
        </p:spPr>
        <p:txBody>
          <a:bodyPr tIns="252000" anchor="ctr"/>
          <a:lstStyle>
            <a:lvl1pPr>
              <a:lnSpc>
                <a:spcPct val="70000"/>
              </a:lnSpc>
              <a:defRPr sz="4500" spc="-113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75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320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70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680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34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33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810497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16" imgH="216" progId="TCLayout.ActiveDocument.1">
                  <p:embed/>
                </p:oleObj>
              </mc:Choice>
              <mc:Fallback>
                <p:oleObj name="think-cell Slide" r:id="rId11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2999A80-A87B-4C57-8050-86B60043C63C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764" y="114577"/>
            <a:ext cx="8618537" cy="5821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fi-FI" dirty="0"/>
              <a:t>Content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4465" y="4933765"/>
            <a:ext cx="578213" cy="144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193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5" r:id="rId5"/>
    <p:sldLayoutId id="2147483716" r:id="rId6"/>
    <p:sldLayoutId id="2147483717" r:id="rId7"/>
  </p:sldLayoutIdLst>
  <p:hf hdr="0" ftr="0" dt="0"/>
  <p:txStyles>
    <p:titleStyle>
      <a:lvl1pPr algn="l" defTabSz="1300976" rtl="0" eaLnBrk="1" latinLnBrk="0" hangingPunct="1">
        <a:lnSpc>
          <a:spcPct val="80000"/>
        </a:lnSpc>
        <a:spcBef>
          <a:spcPct val="0"/>
        </a:spcBef>
        <a:buNone/>
        <a:defRPr lang="en-US" sz="1800" b="1" i="0" kern="1200" cap="none" spc="0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</p:titleStyle>
    <p:bodyStyle>
      <a:lvl1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  <a:lvl2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2pPr>
      <a:lvl3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3pPr>
      <a:lvl4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4pPr>
      <a:lvl5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5pPr>
      <a:lvl6pPr marL="171446" indent="-136522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2"/>
          </a:solidFill>
          <a:latin typeface="+mn-lt"/>
          <a:ea typeface="Arial Bold" charset="0"/>
          <a:cs typeface="Arial Bold" charset="0"/>
        </a:defRPr>
      </a:lvl6pPr>
      <a:lvl7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1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7pPr>
      <a:lvl8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0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8pPr>
      <a:lvl9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4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9pPr>
    </p:bodyStyle>
    <p:otherStyle>
      <a:defPPr>
        <a:defRPr lang="en-US"/>
      </a:defPPr>
      <a:lvl1pPr marL="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488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976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146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952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244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2927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3415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390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96">
          <p15:clr>
            <a:srgbClr val="F26B43"/>
          </p15:clr>
        </p15:guide>
        <p15:guide id="2" pos="2880">
          <p15:clr>
            <a:srgbClr val="F26B43"/>
          </p15:clr>
        </p15:guide>
        <p15:guide id="3" pos="163">
          <p15:clr>
            <a:srgbClr val="F26B43"/>
          </p15:clr>
        </p15:guide>
        <p15:guide id="4" pos="5592">
          <p15:clr>
            <a:srgbClr val="F26B43"/>
          </p15:clr>
        </p15:guide>
        <p15:guide id="5" orient="horz" pos="852">
          <p15:clr>
            <a:srgbClr val="F26B43"/>
          </p15:clr>
        </p15:guide>
        <p15:guide id="7" orient="horz" pos="156">
          <p15:clr>
            <a:srgbClr val="F26B43"/>
          </p15:clr>
        </p15:guide>
        <p15:guide id="8" orient="horz" pos="2868">
          <p15:clr>
            <a:srgbClr val="F26B43"/>
          </p15:clr>
        </p15:guide>
        <p15:guide id="9" orient="horz" pos="1524">
          <p15:clr>
            <a:srgbClr val="F26B43"/>
          </p15:clr>
        </p15:guide>
        <p15:guide id="10" orient="horz" pos="30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FC3B40-AC30-46E2-BCAD-E388935D7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Teknologiateollisuuden Talousnäkymät</a:t>
            </a:r>
          </a:p>
          <a:p>
            <a:r>
              <a:rPr lang="fi-FI" dirty="0"/>
              <a:t>5.8.2021</a:t>
            </a:r>
          </a:p>
          <a:p>
            <a:endParaRPr lang="fi-FI" dirty="0"/>
          </a:p>
          <a:p>
            <a:r>
              <a:rPr lang="fi-FI" dirty="0"/>
              <a:t>Johtaja, pääekonomisti</a:t>
            </a:r>
          </a:p>
          <a:p>
            <a:r>
              <a:rPr lang="fi-FI" dirty="0"/>
              <a:t>Petteri Rautaporras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E6AE94-550F-4A51-A044-3C71A83A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86DA5-6B79-4508-BE0A-50E52FDD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36005-B164-4A53-BF16-046D6853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73713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848392" cy="648000"/>
          </a:xfrm>
        </p:spPr>
        <p:txBody>
          <a:bodyPr>
            <a:noAutofit/>
          </a:bodyPr>
          <a:lstStyle/>
          <a:p>
            <a:r>
              <a:rPr lang="fi-FI" dirty="0"/>
              <a:t>Teknologiateollisuuden henkilöstömäärä Suomessa kääntyi kasvuun vuodenvaihteessa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93F89908-B191-4DB0-8E05-E1C2494CF477}"/>
              </a:ext>
            </a:extLst>
          </p:cNvPr>
          <p:cNvGraphicFramePr>
            <a:graphicFrameLocks/>
          </p:cNvGraphicFramePr>
          <p:nvPr/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697642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EEA068-123C-4013-B1BB-62E35EE5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Yhteenveto teknologiateollisuuden tilanteesta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8F70A0-36D3-4221-BBF8-ACBFA790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1D219-EF19-43BE-A264-915D60C2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DFD2AD-AFC5-4975-8D04-12C391F4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8E4283-469C-4E61-9967-BB1E108BD8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6237" y="886427"/>
            <a:ext cx="8391525" cy="37400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Teknologiateollisuuden kysyntätilanne jatkui erittäin hyvänä.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Saatujen uusien tilausten arvo nousi hieman toisella vuosineljänneksellä alkuvuoteen verrattuna. Vuoden takaiseen nähden uusien tilausten arvo nousi 21 %.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50" dirty="0"/>
              <a:t>Uusien tilausten arvo neljänneksen aikana suurin piirtein samalla tasolla, millä oltiin ennen koronaa.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Näkymät lähitulevaisuuteen ovat hyvät, pidempi aikaväli vaikea ennustaa.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Tuotantomäärät edelleen vasta koronaa edeltävän tason tuntumassa.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50" dirty="0"/>
              <a:t>Kasvua haittaa niin meillä kuin maailmalla pula raaka-aineista, komponenteista ja välituotteista.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50" dirty="0"/>
              <a:t>Kysynnän ja tarjonnan epätasapaino on johtanut hintojen nousuun erityisesti tuotantoketjun alkupäässä. 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50" dirty="0"/>
              <a:t>Epätasapaino jatkunee aiemmin arvioitua pidempään ja erinäisistä ongelmista jouduttaneen kärsimään loppuvuoteen asti.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Koronariskiä ei voi edelleenkään poissulkea.</a:t>
            </a:r>
            <a:endParaRPr lang="fi-FI" sz="13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Kustannuskilpailukyvyn suhteen ei ole varaa virheisiin.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DC11B62-82CC-4782-8C0B-21C000761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92260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0907C84-4663-4DC6-B126-256840B874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Kommenttipuheenvuorot:</a:t>
            </a:r>
          </a:p>
          <a:p>
            <a:endParaRPr lang="fi-FI" dirty="0"/>
          </a:p>
          <a:p>
            <a:r>
              <a:rPr lang="fi-FI" dirty="0"/>
              <a:t>Jaakko Hirvola</a:t>
            </a:r>
          </a:p>
          <a:p>
            <a:r>
              <a:rPr lang="fi-FI" dirty="0"/>
              <a:t>Minna Helle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68CCB8-33EA-41B5-9F9A-507D8740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243FC3-653F-4D19-92B4-86E65DAC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844D15-59B2-4253-AD9D-BEE0FD80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907584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5165083-82DB-4E44-8B62-0436D46FE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646" y="339502"/>
            <a:ext cx="7440754" cy="4388545"/>
          </a:xfrm>
        </p:spPr>
        <p:txBody>
          <a:bodyPr/>
          <a:lstStyle/>
          <a:p>
            <a:r>
              <a:rPr lang="fi-FI" dirty="0"/>
              <a:t>Taloudessa vahvaa toipumista vuoden toisella vuosineljänneksellä</a:t>
            </a:r>
          </a:p>
          <a:p>
            <a:endParaRPr lang="fi-FI" dirty="0"/>
          </a:p>
          <a:p>
            <a:pPr>
              <a:lnSpc>
                <a:spcPct val="100000"/>
              </a:lnSpc>
            </a:pPr>
            <a:endParaRPr lang="fi-FI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Sekä palveluissa että teollisuudessa tilanne ja näkymät hyvät.</a:t>
            </a: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Teollisuudessa tuotanto ei ole kuitenkaan jaksanut nousta koronaa edeltävän tason yli – välituote-, raaka-aine- ja komponenttipula hidastavat kasvua.</a:t>
            </a: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Uudet virusvariantit ym. edelleen varteenotettava uhka.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9D7C96-6092-444C-B8F9-982503A6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F7CDC9-FE49-461B-8232-A859BAC7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A72096-0DE0-44E3-9830-9DCC2115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277682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EA16522-6D7C-4EC7-AF1E-1A8A6FD70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marL="10800"/>
            <a:r>
              <a:rPr lang="fi-FI" dirty="0"/>
              <a:t>Euroalueen talous vahvassa kasvussa vuoden toisella vuosineljänneksellä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DE0556-1A8B-4E29-A14B-AD5682B3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EE05AB-047C-4A5A-B3B0-A239B502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61BEF1-334D-435F-972D-18DA6223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5D8414E-05B2-45E8-B1A5-433C94DBAC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IHS Markit, Eurostat</a:t>
            </a:r>
          </a:p>
          <a:p>
            <a:r>
              <a:rPr lang="fi-FI" dirty="0"/>
              <a:t>Viimeisin tieto: heinäkuu 2021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68612EF-B7CD-45C2-8EFE-3B15DE064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61" y="1149963"/>
            <a:ext cx="5829077" cy="357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7015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7D08159-59A8-4D26-8835-EADDC01FB2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5535923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7D08159-59A8-4D26-8835-EADDC01FB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Teollisuustuotannon volyymi-indeksi 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91C78E0-00E0-43A3-BD0C-8AECB56CA3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Teollisuustuotanto toipunut maailmalla koronaa edeltävälle tasolle, mutta ei sen yli</a:t>
            </a:r>
          </a:p>
        </p:txBody>
      </p:sp>
    </p:spTree>
    <p:extLst>
      <p:ext uri="{BB962C8B-B14F-4D97-AF65-F5344CB8AC3E}">
        <p14:creationId xmlns:p14="http://schemas.microsoft.com/office/powerpoint/2010/main" val="358870997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103" y="435100"/>
            <a:ext cx="7935794" cy="44258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Kokonaistilanne suomalaisessa teknologiateollisuudessa on tällä hetkellä hyvä</a:t>
            </a:r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Toisen vuosineljänneksen tilauskertymän arvo hieman suurempi kuin edellisellä neljänneksellä.</a:t>
            </a:r>
          </a:p>
          <a:p>
            <a:pPr marL="65776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</a:rPr>
              <a:t>Uusien tilausten arvo kokonaisuudessaan hyvällä tasolla, joskin vasta samaa suuruusluokkaa kuin ennen koronaa.</a:t>
            </a:r>
          </a:p>
          <a:p>
            <a:pPr lvl="1">
              <a:lnSpc>
                <a:spcPct val="100000"/>
              </a:lnSpc>
            </a:pPr>
            <a:endParaRPr lang="fi-FI" sz="1400" dirty="0">
              <a:solidFill>
                <a:schemeClr val="bg1"/>
              </a:solidFill>
            </a:endParaRP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/>
                </a:solidFill>
              </a:rPr>
              <a:t>Haasteita komponenttien, raaka-aineiden ja välituotteiden saatavuudessa.</a:t>
            </a:r>
          </a:p>
          <a:p>
            <a:pPr marL="65776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400" dirty="0">
              <a:solidFill>
                <a:schemeClr val="bg1"/>
              </a:solidFill>
            </a:endParaRP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Kysyntätilanne markkinoilla hyvä – tarjouspyyntöjä liikkeellä runsaasti.</a:t>
            </a:r>
          </a:p>
          <a:p>
            <a:pPr>
              <a:lnSpc>
                <a:spcPct val="100000"/>
              </a:lnSpc>
            </a:pPr>
            <a:endParaRPr lang="fi-FI" sz="18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/>
              <a:t>Osuudet liikevaihdosta 2020: kone- ja metallituoteteollisuus 40 %, elektroniikka- ja sähköteollisuus 22 %, tietotekniikka-ala 19 %, metallien jalostus 12 %, suunnittelu ja konsultointi 8 %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05085603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Teknologiateollisuuden yritysten saamat tarjouspyynnöt Suomessa* </a:t>
            </a:r>
            <a:endParaRPr lang="fi-FI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4.8.2021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heinäkuu 2021.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osuus, joissa tarjouspyyntöjen määrä on vähentynyt. Positiivinen saldoluku viittaa kysynnän parantumiseen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75" y="2449415"/>
          <a:ext cx="7874991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3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4.8.2021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II/2021 / 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59597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4.8.2021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931903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II/2021 / 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391904"/>
              </p:ext>
            </p:extLst>
          </p:nvPr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96630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jq246uRr.fpeXiHoBEH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FlGw2M3j2W7GeiIxL7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Axy0IjQV2fjaelmgls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Ok4z5ZsIcPyJlOGtPIfg"/>
</p:tagLst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1_Accenture aug2016">
  <a:themeElements>
    <a:clrScheme name="Custom 8">
      <a:dk1>
        <a:srgbClr val="000000"/>
      </a:dk1>
      <a:lt1>
        <a:srgbClr val="FFFFFF"/>
      </a:lt1>
      <a:dk2>
        <a:srgbClr val="919191"/>
      </a:dk2>
      <a:lt2>
        <a:srgbClr val="FF0000"/>
      </a:lt2>
      <a:accent1>
        <a:srgbClr val="FF9128"/>
      </a:accent1>
      <a:accent2>
        <a:srgbClr val="FE3C0F"/>
      </a:accent2>
      <a:accent3>
        <a:srgbClr val="FF0000"/>
      </a:accent3>
      <a:accent4>
        <a:srgbClr val="BC001D"/>
      </a:accent4>
      <a:accent5>
        <a:srgbClr val="920026"/>
      </a:accent5>
      <a:accent6>
        <a:srgbClr val="710011"/>
      </a:accent6>
      <a:hlink>
        <a:srgbClr val="FF0000"/>
      </a:hlink>
      <a:folHlink>
        <a:srgbClr val="71001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noAutofit/>
      </a:bodyPr>
      <a:lstStyle>
        <a:defPPr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200305 Strategic BD approach for Nordics MU - FOR DISCUSSION - v2  -  Read-Only" id="{AA9A4D4A-1FF2-4B35-AF13-9182F4DAE34F}" vid="{51B938EA-64D2-4EA8-B1E9-1C8E57B71B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15653-d442-4718-8e0e-140bab151380">
      <UserInfo>
        <DisplayName>Forsman Daniel</DisplayName>
        <AccountId>38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AC004-C085-4D53-BC3A-BFB6D15CF169}">
  <ds:schemaRefs>
    <ds:schemaRef ds:uri="f4015653-d442-4718-8e0e-140bab15138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A2ECDA-83CE-4AD3-BC65-9F6821763B39}">
  <ds:schemaRefs>
    <ds:schemaRef ds:uri="18888a3a-9613-4736-b8cf-f212d38d32e5"/>
    <ds:schemaRef ds:uri="f4015653-d442-4718-8e0e-140bab1513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7420</TotalTime>
  <Words>605</Words>
  <Application>Microsoft Office PowerPoint</Application>
  <PresentationFormat>Näytössä katseltava esitys (16:9)</PresentationFormat>
  <Paragraphs>170</Paragraphs>
  <Slides>12</Slides>
  <Notes>5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Arial Bold</vt:lpstr>
      <vt:lpstr>Verdana</vt:lpstr>
      <vt:lpstr>Teknologiateollisuus_masterdia</vt:lpstr>
      <vt:lpstr>1_Accenture aug2016</vt:lpstr>
      <vt:lpstr>think-cell Slide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103</cp:revision>
  <cp:lastPrinted>2020-08-06T06:12:28Z</cp:lastPrinted>
  <dcterms:created xsi:type="dcterms:W3CDTF">2019-10-17T09:08:24Z</dcterms:created>
  <dcterms:modified xsi:type="dcterms:W3CDTF">2021-08-04T06:48:36Z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  <property fmtid="{D5CDD505-2E9C-101B-9397-08002B2CF9AE}" pid="28" name="TyoryhmanNimi">
    <vt:lpwstr>Talous ja tilastot</vt:lpwstr>
  </property>
</Properties>
</file>