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1095" r:id="rId5"/>
    <p:sldId id="1085" r:id="rId6"/>
    <p:sldId id="1096" r:id="rId7"/>
    <p:sldId id="1097" r:id="rId8"/>
    <p:sldId id="267" r:id="rId9"/>
    <p:sldId id="365" r:id="rId10"/>
    <p:sldId id="1048" r:id="rId11"/>
    <p:sldId id="1093" r:id="rId12"/>
    <p:sldId id="458" r:id="rId13"/>
    <p:sldId id="459" r:id="rId14"/>
    <p:sldId id="390" r:id="rId15"/>
    <p:sldId id="391" r:id="rId16"/>
    <p:sldId id="392" r:id="rId17"/>
    <p:sldId id="393" r:id="rId18"/>
    <p:sldId id="953" r:id="rId19"/>
    <p:sldId id="954" r:id="rId20"/>
    <p:sldId id="394" r:id="rId21"/>
    <p:sldId id="395" r:id="rId22"/>
    <p:sldId id="396" r:id="rId23"/>
    <p:sldId id="397" r:id="rId2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  <p:cmAuthor id="2" name="Rautaporras Petteri" initials="RP" lastIdx="1" clrIdx="1">
    <p:extLst>
      <p:ext uri="{19B8F6BF-5375-455C-9EA6-DF929625EA0E}">
        <p15:presenceInfo xmlns:p15="http://schemas.microsoft.com/office/powerpoint/2012/main" userId="S::petteri.rautaporras@teknologiateollisuus.fi::81ae4bc9-51ec-4b09-af2d-f08f948659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1C18F0-EDCC-4465-BD27-39618C358D3A}" v="21" dt="2022-08-04T13:11:45.05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09" autoAdjust="0"/>
  </p:normalViewPr>
  <p:slideViewPr>
    <p:cSldViewPr showGuides="1">
      <p:cViewPr varScale="1">
        <p:scale>
          <a:sx n="133" d="100"/>
          <a:sy n="133" d="100"/>
        </p:scale>
        <p:origin x="120" y="3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CF24A251-1B23-4BDB-9676-CF0AB4083930}"/>
    <pc:docChg chg="custSel addSld modSld">
      <pc:chgData name="Rautaporras Petteri" userId="81ae4bc9-51ec-4b09-af2d-f08f9486593f" providerId="ADAL" clId="{CF24A251-1B23-4BDB-9676-CF0AB4083930}" dt="2019-10-22T06:54:55.376" v="1062" actId="1076"/>
      <pc:docMkLst>
        <pc:docMk/>
      </pc:docMkLst>
      <pc:sldChg chg="modSp">
        <pc:chgData name="Rautaporras Petteri" userId="81ae4bc9-51ec-4b09-af2d-f08f9486593f" providerId="ADAL" clId="{CF24A251-1B23-4BDB-9676-CF0AB4083930}" dt="2019-10-20T11:15:18.667" v="591" actId="20577"/>
        <pc:sldMkLst>
          <pc:docMk/>
          <pc:sldMk cId="1365136293" sldId="256"/>
        </pc:sldMkLst>
        <pc:spChg chg="mod">
          <ac:chgData name="Rautaporras Petteri" userId="81ae4bc9-51ec-4b09-af2d-f08f9486593f" providerId="ADAL" clId="{CF24A251-1B23-4BDB-9676-CF0AB4083930}" dt="2019-10-20T11:15:18.667" v="591" actId="20577"/>
          <ac:spMkLst>
            <pc:docMk/>
            <pc:sldMk cId="1365136293" sldId="256"/>
            <ac:spMk id="2" creationId="{F9CA583E-2143-412E-B423-CA2B7C213F9D}"/>
          </ac:spMkLst>
        </pc:spChg>
      </pc:sldChg>
      <pc:sldChg chg="modSp add">
        <pc:chgData name="Rautaporras Petteri" userId="81ae4bc9-51ec-4b09-af2d-f08f9486593f" providerId="ADAL" clId="{CF24A251-1B23-4BDB-9676-CF0AB4083930}" dt="2019-10-20T11:07:50.49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CF24A251-1B23-4BDB-9676-CF0AB4083930}" dt="2019-10-20T11:07:50.49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0T11:07:15.920" v="357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8.898" v="924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CF24A251-1B23-4BDB-9676-CF0AB4083930}" dt="2019-10-21T07:52:38.898" v="924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29:45.184" v="937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CF24A251-1B23-4BDB-9676-CF0AB4083930}" dt="2019-10-21T07:50:08.107" v="910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1T07:49:56.164" v="899" actId="207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24A251-1B23-4BDB-9676-CF0AB4083930}" dt="2019-10-21T07:49:46.873" v="898" actId="20577"/>
          <ac:graphicFrameMkLst>
            <pc:docMk/>
            <pc:sldMk cId="2587083354" sldId="365"/>
            <ac:graphicFrameMk id="9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2:28.822" v="1004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CF24A251-1B23-4BDB-9676-CF0AB4083930}" dt="2019-10-22T06:32:00.308" v="97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CF24A251-1B23-4BDB-9676-CF0AB4083930}" dt="2019-10-22T06:41:52.664" v="999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3:16.967" v="1009" actId="27918"/>
        <pc:sldMkLst>
          <pc:docMk/>
          <pc:sldMk cId="3656174783" sldId="391"/>
        </pc:sldMkLst>
        <pc:spChg chg="mod">
          <ac:chgData name="Rautaporras Petteri" userId="81ae4bc9-51ec-4b09-af2d-f08f9486593f" providerId="ADAL" clId="{CF24A251-1B23-4BDB-9676-CF0AB4083930}" dt="2019-10-22T06:32:48.656" v="984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CF24A251-1B23-4BDB-9676-CF0AB4083930}" dt="2019-10-22T06:42:47.113" v="1005"/>
          <ac:graphicFrameMkLst>
            <pc:docMk/>
            <pc:sldMk cId="3656174783" sldId="391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4:45.785" v="1032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CF24A251-1B23-4BDB-9676-CF0AB4083930}" dt="2019-10-22T06:32:08.078" v="981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CF24A251-1B23-4BDB-9676-CF0AB4083930}" dt="2019-10-22T06:43:52.655" v="1013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6:52.479" v="1039" actId="27918"/>
        <pc:sldMkLst>
          <pc:docMk/>
          <pc:sldMk cId="2654687898" sldId="393"/>
        </pc:sldMkLst>
        <pc:spChg chg="mod">
          <ac:chgData name="Rautaporras Petteri" userId="81ae4bc9-51ec-4b09-af2d-f08f9486593f" providerId="ADAL" clId="{CF24A251-1B23-4BDB-9676-CF0AB4083930}" dt="2019-10-22T06:32:54.416" v="98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CF24A251-1B23-4BDB-9676-CF0AB4083930}" dt="2019-10-22T06:45:16.129" v="1033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8:48.609" v="1047"/>
        <pc:sldMkLst>
          <pc:docMk/>
          <pc:sldMk cId="313182403" sldId="394"/>
        </pc:sldMkLst>
        <pc:spChg chg="mod">
          <ac:chgData name="Rautaporras Petteri" userId="81ae4bc9-51ec-4b09-af2d-f08f9486593f" providerId="ADAL" clId="{CF24A251-1B23-4BDB-9676-CF0AB4083930}" dt="2019-10-22T06:32:22.723" v="982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CF24A251-1B23-4BDB-9676-CF0AB4083930}" dt="2019-10-22T06:48:48.609" v="104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9:41.050" v="1052"/>
        <pc:sldMkLst>
          <pc:docMk/>
          <pc:sldMk cId="2811407423" sldId="395"/>
        </pc:sldMkLst>
        <pc:spChg chg="mod">
          <ac:chgData name="Rautaporras Petteri" userId="81ae4bc9-51ec-4b09-af2d-f08f9486593f" providerId="ADAL" clId="{CF24A251-1B23-4BDB-9676-CF0AB4083930}" dt="2019-10-22T06:32:59.979" v="986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CF24A251-1B23-4BDB-9676-CF0AB4083930}" dt="2019-10-22T06:49:41.050" v="1052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0:32.861" v="1056"/>
        <pc:sldMkLst>
          <pc:docMk/>
          <pc:sldMk cId="1647773486" sldId="396"/>
        </pc:sldMkLst>
        <pc:spChg chg="mod">
          <ac:chgData name="Rautaporras Petteri" userId="81ae4bc9-51ec-4b09-af2d-f08f9486593f" providerId="ADAL" clId="{CF24A251-1B23-4BDB-9676-CF0AB4083930}" dt="2019-10-22T06:32:30.801" v="983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CF24A251-1B23-4BDB-9676-CF0AB4083930}" dt="2019-10-22T06:50:32.861" v="1056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1:26.891" v="1061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CF24A251-1B23-4BDB-9676-CF0AB4083930}" dt="2019-10-22T06:33:04.719" v="98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CF24A251-1B23-4BDB-9676-CF0AB4083930}" dt="2019-10-22T06:50:49.520" v="1057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31:41.817" v="977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CF24A251-1B23-4BDB-9676-CF0AB4083930}" dt="2019-10-22T06:31:41.817" v="97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25:49.328" v="927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4:55.376" v="1062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CF24A251-1B23-4BDB-9676-CF0AB4083930}" dt="2019-10-22T06:31:19.705" v="951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CF24A251-1B23-4BDB-9676-CF0AB4083930}" dt="2019-10-22T06:54:55.376" v="1062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30:54.451" v="938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7.184" v="921"/>
        <pc:sldMkLst>
          <pc:docMk/>
          <pc:sldMk cId="2957701112" sldId="944"/>
        </pc:sldMkLst>
        <pc:spChg chg="mod">
          <ac:chgData name="Rautaporras Petteri" userId="81ae4bc9-51ec-4b09-af2d-f08f9486593f" providerId="ADAL" clId="{CF24A251-1B23-4BDB-9676-CF0AB4083930}" dt="2019-10-20T11:15:04.027" v="587" actId="20577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CF24A251-1B23-4BDB-9676-CF0AB4083930}" dt="2019-10-21T07:52:37.184" v="921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0T11:02:55.747" v="213" actId="1076"/>
        <pc:sldMkLst>
          <pc:docMk/>
          <pc:sldMk cId="3963046339" sldId="945"/>
        </pc:sldMkLst>
        <pc:spChg chg="mod">
          <ac:chgData name="Rautaporras Petteri" userId="81ae4bc9-51ec-4b09-af2d-f08f9486593f" providerId="ADAL" clId="{CF24A251-1B23-4BDB-9676-CF0AB4083930}" dt="2019-10-20T11:02:52.395" v="212" actId="20577"/>
          <ac:spMkLst>
            <pc:docMk/>
            <pc:sldMk cId="3963046339" sldId="945"/>
            <ac:spMk id="2" creationId="{BA85F5BE-1CB4-4B13-A873-042D055D1207}"/>
          </ac:spMkLst>
        </pc:spChg>
        <pc:spChg chg="del">
          <ac:chgData name="Rautaporras Petteri" userId="81ae4bc9-51ec-4b09-af2d-f08f9486593f" providerId="ADAL" clId="{CF24A251-1B23-4BDB-9676-CF0AB4083930}" dt="2019-10-20T11:02:25.053" v="134" actId="478"/>
          <ac:spMkLst>
            <pc:docMk/>
            <pc:sldMk cId="3963046339" sldId="945"/>
            <ac:spMk id="6" creationId="{C8BB769B-77D2-4740-9B87-055CBFF6DE43}"/>
          </ac:spMkLst>
        </pc:spChg>
        <pc:picChg chg="add mod">
          <ac:chgData name="Rautaporras Petteri" userId="81ae4bc9-51ec-4b09-af2d-f08f9486593f" providerId="ADAL" clId="{CF24A251-1B23-4BDB-9676-CF0AB4083930}" dt="2019-10-20T11:02:55.747" v="213" actId="1076"/>
          <ac:picMkLst>
            <pc:docMk/>
            <pc:sldMk cId="3963046339" sldId="945"/>
            <ac:picMk id="8" creationId="{81414948-C03C-47FF-878B-E2F3F9CA4437}"/>
          </ac:picMkLst>
        </pc:picChg>
      </pc:sldChg>
      <pc:sldChg chg="addSp delSp modSp add">
        <pc:chgData name="Rautaporras Petteri" userId="81ae4bc9-51ec-4b09-af2d-f08f9486593f" providerId="ADAL" clId="{CF24A251-1B23-4BDB-9676-CF0AB4083930}" dt="2019-10-21T07:52:37.645" v="922"/>
        <pc:sldMkLst>
          <pc:docMk/>
          <pc:sldMk cId="3202789425" sldId="946"/>
        </pc:sldMkLst>
        <pc:spChg chg="mod">
          <ac:chgData name="Rautaporras Petteri" userId="81ae4bc9-51ec-4b09-af2d-f08f9486593f" providerId="ADAL" clId="{CF24A251-1B23-4BDB-9676-CF0AB4083930}" dt="2019-10-20T11:05:52.638" v="355" actId="20577"/>
          <ac:spMkLst>
            <pc:docMk/>
            <pc:sldMk cId="3202789425" sldId="946"/>
            <ac:spMk id="2" creationId="{9E2E1EA8-9FF7-4B95-B0BE-29B955F02F85}"/>
          </ac:spMkLst>
        </pc:spChg>
        <pc:spChg chg="del">
          <ac:chgData name="Rautaporras Petteri" userId="81ae4bc9-51ec-4b09-af2d-f08f9486593f" providerId="ADAL" clId="{CF24A251-1B23-4BDB-9676-CF0AB4083930}" dt="2019-10-20T11:03:24.052" v="215"/>
          <ac:spMkLst>
            <pc:docMk/>
            <pc:sldMk cId="3202789425" sldId="946"/>
            <ac:spMk id="6" creationId="{485CB0B9-FCA9-4B70-9567-5F3848234668}"/>
          </ac:spMkLst>
        </pc:spChg>
        <pc:spChg chg="mod">
          <ac:chgData name="Rautaporras Petteri" userId="81ae4bc9-51ec-4b09-af2d-f08f9486593f" providerId="ADAL" clId="{CF24A251-1B23-4BDB-9676-CF0AB4083930}" dt="2019-10-20T11:13:02.731" v="503" actId="20577"/>
          <ac:spMkLst>
            <pc:docMk/>
            <pc:sldMk cId="3202789425" sldId="946"/>
            <ac:spMk id="7" creationId="{5CF49AE6-F2D0-4CE9-B308-CFF3814ED2D1}"/>
          </ac:spMkLst>
        </pc:spChg>
        <pc:spChg chg="add mod">
          <ac:chgData name="Rautaporras Petteri" userId="81ae4bc9-51ec-4b09-af2d-f08f9486593f" providerId="ADAL" clId="{CF24A251-1B23-4BDB-9676-CF0AB4083930}" dt="2019-10-20T11:08:17.339" v="379" actId="20577"/>
          <ac:spMkLst>
            <pc:docMk/>
            <pc:sldMk cId="3202789425" sldId="946"/>
            <ac:spMk id="9" creationId="{C7906502-8B94-4CD9-BF32-FC900A298CBB}"/>
          </ac:spMkLst>
        </pc:spChg>
        <pc:spChg chg="add mod">
          <ac:chgData name="Rautaporras Petteri" userId="81ae4bc9-51ec-4b09-af2d-f08f9486593f" providerId="ADAL" clId="{CF24A251-1B23-4BDB-9676-CF0AB4083930}" dt="2019-10-20T11:08:58.914" v="381" actId="1076"/>
          <ac:spMkLst>
            <pc:docMk/>
            <pc:sldMk cId="3202789425" sldId="946"/>
            <ac:spMk id="10" creationId="{2E39E1A3-F958-4E28-A101-F9B46EA0B09F}"/>
          </ac:spMkLst>
        </pc:spChg>
        <pc:spChg chg="add mod">
          <ac:chgData name="Rautaporras Petteri" userId="81ae4bc9-51ec-4b09-af2d-f08f9486593f" providerId="ADAL" clId="{CF24A251-1B23-4BDB-9676-CF0AB4083930}" dt="2019-10-20T11:09:52.075" v="454" actId="20577"/>
          <ac:spMkLst>
            <pc:docMk/>
            <pc:sldMk cId="3202789425" sldId="946"/>
            <ac:spMk id="11" creationId="{2EF8389C-B47A-4B6C-97A9-D692A025DCB6}"/>
          </ac:spMkLst>
        </pc:spChg>
        <pc:graphicFrameChg chg="add mod">
          <ac:chgData name="Rautaporras Petteri" userId="81ae4bc9-51ec-4b09-af2d-f08f9486593f" providerId="ADAL" clId="{CF24A251-1B23-4BDB-9676-CF0AB4083930}" dt="2019-10-21T07:52:37.645" v="922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1T07:52:37.977" v="923"/>
        <pc:sldMkLst>
          <pc:docMk/>
          <pc:sldMk cId="4155502722" sldId="947"/>
        </pc:sldMkLst>
        <pc:spChg chg="mod">
          <ac:chgData name="Rautaporras Petteri" userId="81ae4bc9-51ec-4b09-af2d-f08f9486593f" providerId="ADAL" clId="{CF24A251-1B23-4BDB-9676-CF0AB4083930}" dt="2019-10-20T11:20:55.035" v="774" actId="20577"/>
          <ac:spMkLst>
            <pc:docMk/>
            <pc:sldMk cId="4155502722" sldId="947"/>
            <ac:spMk id="2" creationId="{6246BF4A-D3CF-4F46-ACCA-E9013CA36D65}"/>
          </ac:spMkLst>
        </pc:spChg>
        <pc:spChg chg="del">
          <ac:chgData name="Rautaporras Petteri" userId="81ae4bc9-51ec-4b09-af2d-f08f9486593f" providerId="ADAL" clId="{CF24A251-1B23-4BDB-9676-CF0AB4083930}" dt="2019-10-20T11:15:50.979" v="593"/>
          <ac:spMkLst>
            <pc:docMk/>
            <pc:sldMk cId="4155502722" sldId="947"/>
            <ac:spMk id="6" creationId="{4A33DA01-49A0-4D58-AAE9-F8915472A72A}"/>
          </ac:spMkLst>
        </pc:spChg>
        <pc:spChg chg="mod">
          <ac:chgData name="Rautaporras Petteri" userId="81ae4bc9-51ec-4b09-af2d-f08f9486593f" providerId="ADAL" clId="{CF24A251-1B23-4BDB-9676-CF0AB4083930}" dt="2019-10-20T11:18:03.451" v="653" actId="20577"/>
          <ac:spMkLst>
            <pc:docMk/>
            <pc:sldMk cId="4155502722" sldId="947"/>
            <ac:spMk id="7" creationId="{B1A9A1D0-76CC-4242-9F3C-6EE5FB75CC4D}"/>
          </ac:spMkLst>
        </pc:spChg>
        <pc:graphicFrameChg chg="add mod">
          <ac:chgData name="Rautaporras Petteri" userId="81ae4bc9-51ec-4b09-af2d-f08f9486593f" providerId="ADAL" clId="{CF24A251-1B23-4BDB-9676-CF0AB4083930}" dt="2019-10-21T07:52:37.977" v="923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addSp modSp add">
        <pc:chgData name="Rautaporras Petteri" userId="81ae4bc9-51ec-4b09-af2d-f08f9486593f" providerId="ADAL" clId="{CF24A251-1B23-4BDB-9676-CF0AB4083930}" dt="2019-10-20T11:23:08.342" v="863" actId="1076"/>
        <pc:sldMkLst>
          <pc:docMk/>
          <pc:sldMk cId="2562622245" sldId="948"/>
        </pc:sldMkLst>
        <pc:spChg chg="add mod">
          <ac:chgData name="Rautaporras Petteri" userId="81ae4bc9-51ec-4b09-af2d-f08f9486593f" providerId="ADAL" clId="{CF24A251-1B23-4BDB-9676-CF0AB4083930}" dt="2019-10-20T11:23:08.342" v="863" actId="1076"/>
          <ac:spMkLst>
            <pc:docMk/>
            <pc:sldMk cId="2562622245" sldId="948"/>
            <ac:spMk id="5" creationId="{1C7E53C0-2B00-4FCF-9CCA-97730FD2C8DF}"/>
          </ac:spMkLst>
        </pc:spChg>
      </pc:sldChg>
      <pc:sldChg chg="modSp add">
        <pc:chgData name="Rautaporras Petteri" userId="81ae4bc9-51ec-4b09-af2d-f08f9486593f" providerId="ADAL" clId="{CF24A251-1B23-4BDB-9676-CF0AB4083930}" dt="2019-10-21T07:52:39.221" v="925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CF24A251-1B23-4BDB-9676-CF0AB4083930}" dt="2019-10-21T07:52:39.221" v="925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9.772" v="926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CF24A251-1B23-4BDB-9676-CF0AB4083930}" dt="2019-10-21T07:52:39.772" v="926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</pc:docChg>
  </pc:docChgLst>
  <pc:docChgLst>
    <pc:chgData name="Rautaporras Petteri" userId="d9004aa4-7491-43fa-b04f-4f6e300df2fa" providerId="ADAL" clId="{6841D7B4-FE02-47B5-B2A9-E4204FB9DA1B}"/>
    <pc:docChg chg="undo custSel addSld delSld modSld">
      <pc:chgData name="Rautaporras Petteri" userId="d9004aa4-7491-43fa-b04f-4f6e300df2fa" providerId="ADAL" clId="{6841D7B4-FE02-47B5-B2A9-E4204FB9DA1B}" dt="2020-10-21T10:38:21.500" v="1052" actId="20577"/>
      <pc:docMkLst>
        <pc:docMk/>
      </pc:docMkLst>
      <pc:sldChg chg="addSp delSp modSp">
        <pc:chgData name="Rautaporras Petteri" userId="d9004aa4-7491-43fa-b04f-4f6e300df2fa" providerId="ADAL" clId="{6841D7B4-FE02-47B5-B2A9-E4204FB9DA1B}" dt="2020-10-21T09:55:04.746" v="643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841D7B4-FE02-47B5-B2A9-E4204FB9DA1B}" dt="2020-10-21T09:55:04.746" v="643" actId="20577"/>
          <ac:spMkLst>
            <pc:docMk/>
            <pc:sldMk cId="1365136293" sldId="256"/>
            <ac:spMk id="2" creationId="{F9CA583E-2143-412E-B423-CA2B7C213F9D}"/>
          </ac:spMkLst>
        </pc:spChg>
        <pc:spChg chg="add del">
          <ac:chgData name="Rautaporras Petteri" userId="d9004aa4-7491-43fa-b04f-4f6e300df2fa" providerId="ADAL" clId="{6841D7B4-FE02-47B5-B2A9-E4204FB9DA1B}" dt="2020-10-21T09:54:30.105" v="618"/>
          <ac:spMkLst>
            <pc:docMk/>
            <pc:sldMk cId="1365136293" sldId="256"/>
            <ac:spMk id="6" creationId="{79926B1A-74ED-43A4-805B-217F28DF5B66}"/>
          </ac:spMkLst>
        </pc:spChg>
        <pc:spChg chg="mod">
          <ac:chgData name="Rautaporras Petteri" userId="d9004aa4-7491-43fa-b04f-4f6e300df2fa" providerId="ADAL" clId="{6841D7B4-FE02-47B5-B2A9-E4204FB9DA1B}" dt="2020-10-18T18:42:28.638" v="599" actId="790"/>
          <ac:spMkLst>
            <pc:docMk/>
            <pc:sldMk cId="1365136293" sldId="256"/>
            <ac:spMk id="7" creationId="{4AB94732-1D41-48E9-BAB5-0EBF8908C6D9}"/>
          </ac:spMkLst>
        </pc:spChg>
        <pc:picChg chg="add">
          <ac:chgData name="Rautaporras Petteri" userId="d9004aa4-7491-43fa-b04f-4f6e300df2fa" providerId="ADAL" clId="{6841D7B4-FE02-47B5-B2A9-E4204FB9DA1B}" dt="2020-10-14T09:44:22.865" v="1"/>
          <ac:picMkLst>
            <pc:docMk/>
            <pc:sldMk cId="1365136293" sldId="256"/>
            <ac:picMk id="8" creationId="{580F2AF6-5732-4B9D-A581-2592B79DF479}"/>
          </ac:picMkLst>
        </pc:picChg>
        <pc:picChg chg="del">
          <ac:chgData name="Rautaporras Petteri" userId="d9004aa4-7491-43fa-b04f-4f6e300df2fa" providerId="ADAL" clId="{6841D7B4-FE02-47B5-B2A9-E4204FB9DA1B}" dt="2020-10-14T09:44:19.877" v="0" actId="478"/>
          <ac:picMkLst>
            <pc:docMk/>
            <pc:sldMk cId="1365136293" sldId="256"/>
            <ac:picMk id="9" creationId="{0782D396-354F-4111-ACF8-6F4B83203F3F}"/>
          </ac:picMkLst>
        </pc:picChg>
      </pc:sldChg>
      <pc:sldChg chg="addSp delSp modSp">
        <pc:chgData name="Rautaporras Petteri" userId="d9004aa4-7491-43fa-b04f-4f6e300df2fa" providerId="ADAL" clId="{6841D7B4-FE02-47B5-B2A9-E4204FB9DA1B}" dt="2020-10-21T10:38:21.500" v="1052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6841D7B4-FE02-47B5-B2A9-E4204FB9DA1B}" dt="2020-10-21T10:06:47.639" v="839" actId="20577"/>
          <ac:spMkLst>
            <pc:docMk/>
            <pc:sldMk cId="2587083354" sldId="365"/>
            <ac:spMk id="2" creationId="{00000000-0000-0000-0000-000000000000}"/>
          </ac:spMkLst>
        </pc:spChg>
        <pc:spChg chg="add del mod">
          <ac:chgData name="Rautaporras Petteri" userId="d9004aa4-7491-43fa-b04f-4f6e300df2fa" providerId="ADAL" clId="{6841D7B4-FE02-47B5-B2A9-E4204FB9DA1B}" dt="2020-10-21T10:37:31.659" v="1039" actId="478"/>
          <ac:spMkLst>
            <pc:docMk/>
            <pc:sldMk cId="2587083354" sldId="365"/>
            <ac:spMk id="4" creationId="{FB786A0C-6A31-4AC1-8125-A67486988DC3}"/>
          </ac:spMkLst>
        </pc:spChg>
        <pc:spChg chg="mod">
          <ac:chgData name="Rautaporras Petteri" userId="d9004aa4-7491-43fa-b04f-4f6e300df2fa" providerId="ADAL" clId="{6841D7B4-FE02-47B5-B2A9-E4204FB9DA1B}" dt="2020-10-21T10:01:51.013" v="775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02:17.747" v="784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">
          <ac:chgData name="Rautaporras Petteri" userId="d9004aa4-7491-43fa-b04f-4f6e300df2fa" providerId="ADAL" clId="{6841D7B4-FE02-47B5-B2A9-E4204FB9DA1B}" dt="2020-10-21T10:37:29.623" v="1038" actId="478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 ord modGraphic">
          <ac:chgData name="Rautaporras Petteri" userId="d9004aa4-7491-43fa-b04f-4f6e300df2fa" providerId="ADAL" clId="{6841D7B4-FE02-47B5-B2A9-E4204FB9DA1B}" dt="2020-10-21T10:38:21.500" v="1052" actId="20577"/>
          <ac:graphicFrameMkLst>
            <pc:docMk/>
            <pc:sldMk cId="2587083354" sldId="365"/>
            <ac:graphicFrameMk id="12" creationId="{7C360115-0B3B-4B65-ACF2-C2CD464679F5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47.676" v="1041"/>
          <ac:graphicFrameMkLst>
            <pc:docMk/>
            <pc:sldMk cId="2587083354" sldId="365"/>
            <ac:graphicFrameMk id="13" creationId="{F97EA0E2-C750-45A0-A383-22842EB7003A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59.132" v="1043"/>
          <ac:graphicFrameMkLst>
            <pc:docMk/>
            <pc:sldMk cId="2587083354" sldId="365"/>
            <ac:graphicFrameMk id="14" creationId="{12D73080-FAE0-46FC-9D54-791413D113C7}"/>
          </ac:graphicFrameMkLst>
        </pc:graphicFrameChg>
        <pc:graphicFrameChg chg="add">
          <ac:chgData name="Rautaporras Petteri" userId="d9004aa4-7491-43fa-b04f-4f6e300df2fa" providerId="ADAL" clId="{6841D7B4-FE02-47B5-B2A9-E4204FB9DA1B}" dt="2020-10-21T10:38:03.125" v="1045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6:40.902" v="909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6841D7B4-FE02-47B5-B2A9-E4204FB9DA1B}" dt="2020-10-21T10:14:14.748" v="905" actId="20577"/>
          <ac:spMkLst>
            <pc:docMk/>
            <pc:sldMk cId="1987471013" sldId="390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06.976" v="10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841D7B4-FE02-47B5-B2A9-E4204FB9DA1B}" dt="2020-10-21T10:14:25.809" v="90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8:18.328" v="929"/>
        <pc:sldMkLst>
          <pc:docMk/>
          <pc:sldMk cId="3656174783" sldId="391"/>
        </pc:sldMkLst>
        <pc:spChg chg="mod">
          <ac:chgData name="Rautaporras Petteri" userId="d9004aa4-7491-43fa-b04f-4f6e300df2fa" providerId="ADAL" clId="{6841D7B4-FE02-47B5-B2A9-E4204FB9DA1B}" dt="2020-10-21T10:17:13.092" v="919" actId="20577"/>
          <ac:spMkLst>
            <pc:docMk/>
            <pc:sldMk cId="3656174783" sldId="39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17:58.828" v="925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1.910" v="121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841D7B4-FE02-47B5-B2A9-E4204FB9DA1B}" dt="2020-10-21T10:18:18.328" v="929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6841D7B4-FE02-47B5-B2A9-E4204FB9DA1B}" dt="2020-10-21T10:17:24.114" v="92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18:09.649" v="928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4:47.684" v="942" actId="20577"/>
        <pc:sldMkLst>
          <pc:docMk/>
          <pc:sldMk cId="3669793224" sldId="392"/>
        </pc:sldMkLst>
        <pc:spChg chg="mod">
          <ac:chgData name="Rautaporras Petteri" userId="d9004aa4-7491-43fa-b04f-4f6e300df2fa" providerId="ADAL" clId="{6841D7B4-FE02-47B5-B2A9-E4204FB9DA1B}" dt="2020-10-21T10:18:38.518" v="937" actId="20577"/>
          <ac:spMkLst>
            <pc:docMk/>
            <pc:sldMk cId="3669793224" sldId="392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2.506" v="109"/>
          <ac:spMkLst>
            <pc:docMk/>
            <pc:sldMk cId="3669793224" sldId="392"/>
            <ac:spMk id="14" creationId="{B82B029D-354B-4A5F-9DCF-121ABF342CB8}"/>
          </ac:spMkLst>
        </pc:spChg>
        <pc:graphicFrameChg chg="mod modGraphic">
          <ac:chgData name="Rautaporras Petteri" userId="d9004aa4-7491-43fa-b04f-4f6e300df2fa" providerId="ADAL" clId="{6841D7B4-FE02-47B5-B2A9-E4204FB9DA1B}" dt="2020-10-21T10:24:47.684" v="942" actId="20577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6:40.448" v="966" actId="20577"/>
        <pc:sldMkLst>
          <pc:docMk/>
          <pc:sldMk cId="2654687898" sldId="393"/>
        </pc:sldMkLst>
        <pc:spChg chg="mod">
          <ac:chgData name="Rautaporras Petteri" userId="d9004aa4-7491-43fa-b04f-4f6e300df2fa" providerId="ADAL" clId="{6841D7B4-FE02-47B5-B2A9-E4204FB9DA1B}" dt="2020-10-21T10:26:40.448" v="966" actId="20577"/>
          <ac:spMkLst>
            <pc:docMk/>
            <pc:sldMk cId="2654687898" sldId="39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7.490" v="122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841D7B4-FE02-47B5-B2A9-E4204FB9DA1B}" dt="2020-10-21T10:26:14.390" v="956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26:05.570" v="955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0:37.849" v="1000"/>
        <pc:sldMkLst>
          <pc:docMk/>
          <pc:sldMk cId="313182403" sldId="394"/>
        </pc:sldMkLst>
        <pc:spChg chg="mod">
          <ac:chgData name="Rautaporras Petteri" userId="d9004aa4-7491-43fa-b04f-4f6e300df2fa" providerId="ADAL" clId="{6841D7B4-FE02-47B5-B2A9-E4204FB9DA1B}" dt="2020-10-21T10:29:49.097" v="994" actId="20577"/>
          <ac:spMkLst>
            <pc:docMk/>
            <pc:sldMk cId="313182403" sldId="39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9.147" v="11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841D7B4-FE02-47B5-B2A9-E4204FB9DA1B}" dt="2020-10-21T10:30:37.849" v="100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2:03.985" v="1016"/>
        <pc:sldMkLst>
          <pc:docMk/>
          <pc:sldMk cId="2811407423" sldId="395"/>
        </pc:sldMkLst>
        <pc:spChg chg="mod">
          <ac:chgData name="Rautaporras Petteri" userId="d9004aa4-7491-43fa-b04f-4f6e300df2fa" providerId="ADAL" clId="{6841D7B4-FE02-47B5-B2A9-E4204FB9DA1B}" dt="2020-10-21T10:31:03.765" v="1008" actId="20577"/>
          <ac:spMkLst>
            <pc:docMk/>
            <pc:sldMk cId="2811407423" sldId="395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9:01.260" v="12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841D7B4-FE02-47B5-B2A9-E4204FB9DA1B}" dt="2020-10-21T10:32:03.985" v="1016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1:55.249" v="1015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3:47.986" v="1029" actId="20577"/>
        <pc:sldMkLst>
          <pc:docMk/>
          <pc:sldMk cId="1647773486" sldId="396"/>
        </pc:sldMkLst>
        <pc:spChg chg="mod">
          <ac:chgData name="Rautaporras Petteri" userId="d9004aa4-7491-43fa-b04f-4f6e300df2fa" providerId="ADAL" clId="{6841D7B4-FE02-47B5-B2A9-E4204FB9DA1B}" dt="2020-10-21T10:33:47.986" v="1029" actId="20577"/>
          <ac:spMkLst>
            <pc:docMk/>
            <pc:sldMk cId="1647773486" sldId="396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23.226" v="11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841D7B4-FE02-47B5-B2A9-E4204FB9DA1B}" dt="2020-10-21T10:33:24.987" v="102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4:32.562" v="1036"/>
        <pc:sldMkLst>
          <pc:docMk/>
          <pc:sldMk cId="2269594941" sldId="397"/>
        </pc:sldMkLst>
        <pc:spChg chg="mod">
          <ac:chgData name="Rautaporras Petteri" userId="d9004aa4-7491-43fa-b04f-4f6e300df2fa" providerId="ADAL" clId="{6841D7B4-FE02-47B5-B2A9-E4204FB9DA1B}" dt="2020-10-14T09:49:05.825" v="124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841D7B4-FE02-47B5-B2A9-E4204FB9DA1B}" dt="2020-10-21T10:34:32.562" v="1036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4:25.002" v="103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07:18.828" v="849" actId="20577"/>
        <pc:sldMkLst>
          <pc:docMk/>
          <pc:sldMk cId="3980412811" sldId="458"/>
        </pc:sldMkLst>
        <pc:spChg chg="mod">
          <ac:chgData name="Rautaporras Petteri" userId="d9004aa4-7491-43fa-b04f-4f6e300df2fa" providerId="ADAL" clId="{6841D7B4-FE02-47B5-B2A9-E4204FB9DA1B}" dt="2020-10-21T10:07:18.828" v="849" actId="20577"/>
          <ac:spMkLst>
            <pc:docMk/>
            <pc:sldMk cId="3980412811" sldId="45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7:46.575" v="10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04:20.330" v="78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3:52.540" v="895"/>
        <pc:sldMkLst>
          <pc:docMk/>
          <pc:sldMk cId="2397859502" sldId="459"/>
        </pc:sldMkLst>
        <pc:spChg chg="mod">
          <ac:chgData name="Rautaporras Petteri" userId="d9004aa4-7491-43fa-b04f-4f6e300df2fa" providerId="ADAL" clId="{6841D7B4-FE02-47B5-B2A9-E4204FB9DA1B}" dt="2020-10-21T10:13:04.365" v="889" actId="20577"/>
          <ac:spMkLst>
            <pc:docMk/>
            <pc:sldMk cId="2397859502" sldId="459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43.876" v="12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13:52.540" v="89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13:41.151" v="894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18T18:42:01.196" v="598" actId="790"/>
        <pc:sldMkLst>
          <pc:docMk/>
          <pc:sldMk cId="2562622245" sldId="947"/>
        </pc:sldMkLst>
        <pc:spChg chg="mod">
          <ac:chgData name="Rautaporras Petteri" userId="d9004aa4-7491-43fa-b04f-4f6e300df2fa" providerId="ADAL" clId="{6841D7B4-FE02-47B5-B2A9-E4204FB9DA1B}" dt="2020-10-18T18:42:01.196" v="598" actId="790"/>
          <ac:spMkLst>
            <pc:docMk/>
            <pc:sldMk cId="2562622245" sldId="947"/>
            <ac:spMk id="11" creationId="{EDFFE70D-2A9C-4396-B6A5-ED88C84B9170}"/>
          </ac:spMkLst>
        </pc:spChg>
      </pc:sldChg>
      <pc:sldChg chg="modSp">
        <pc:chgData name="Rautaporras Petteri" userId="d9004aa4-7491-43fa-b04f-4f6e300df2fa" providerId="ADAL" clId="{6841D7B4-FE02-47B5-B2A9-E4204FB9DA1B}" dt="2020-10-21T10:32:50.562" v="1017"/>
        <pc:sldMkLst>
          <pc:docMk/>
          <pc:sldMk cId="3943244403" sldId="953"/>
        </pc:sldMkLst>
        <pc:spChg chg="mod">
          <ac:chgData name="Rautaporras Petteri" userId="d9004aa4-7491-43fa-b04f-4f6e300df2fa" providerId="ADAL" clId="{6841D7B4-FE02-47B5-B2A9-E4204FB9DA1B}" dt="2020-10-21T10:29:20.525" v="980" actId="20577"/>
          <ac:spMkLst>
            <pc:docMk/>
            <pc:sldMk cId="3943244403" sldId="9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07.855" v="973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2:50.562" v="1017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21T10:34:57.671" v="1037"/>
        <pc:sldMkLst>
          <pc:docMk/>
          <pc:sldMk cId="3628939355" sldId="954"/>
        </pc:sldMkLst>
        <pc:spChg chg="mod">
          <ac:chgData name="Rautaporras Petteri" userId="d9004aa4-7491-43fa-b04f-4f6e300df2fa" providerId="ADAL" clId="{6841D7B4-FE02-47B5-B2A9-E4204FB9DA1B}" dt="2020-10-21T10:29:29.137" v="986" actId="20577"/>
          <ac:spMkLst>
            <pc:docMk/>
            <pc:sldMk cId="3628939355" sldId="95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22.233" v="976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4:57.671" v="1037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18T18:41:01.445" v="590" actId="313"/>
        <pc:sldMkLst>
          <pc:docMk/>
          <pc:sldMk cId="3066166687" sldId="962"/>
        </pc:sldMkLst>
        <pc:spChg chg="mod">
          <ac:chgData name="Rautaporras Petteri" userId="d9004aa4-7491-43fa-b04f-4f6e300df2fa" providerId="ADAL" clId="{6841D7B4-FE02-47B5-B2A9-E4204FB9DA1B}" dt="2020-10-18T18:19:05.659" v="296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841D7B4-FE02-47B5-B2A9-E4204FB9DA1B}" dt="2020-10-18T18:41:01.445" v="590" actId="313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841D7B4-FE02-47B5-B2A9-E4204FB9DA1B}" dt="2020-10-18T18:19:47.601" v="298" actId="2696"/>
        <pc:sldMkLst>
          <pc:docMk/>
          <pc:sldMk cId="3809836425" sldId="964"/>
        </pc:sldMkLst>
      </pc:sldChg>
      <pc:sldChg chg="del">
        <pc:chgData name="Rautaporras Petteri" userId="d9004aa4-7491-43fa-b04f-4f6e300df2fa" providerId="ADAL" clId="{6841D7B4-FE02-47B5-B2A9-E4204FB9DA1B}" dt="2020-10-18T18:31:26.421" v="390" actId="2696"/>
        <pc:sldMkLst>
          <pc:docMk/>
          <pc:sldMk cId="1993325228" sldId="965"/>
        </pc:sldMkLst>
      </pc:sldChg>
      <pc:sldChg chg="addSp delSp modSp mod">
        <pc:chgData name="Rautaporras Petteri" userId="d9004aa4-7491-43fa-b04f-4f6e300df2fa" providerId="ADAL" clId="{6841D7B4-FE02-47B5-B2A9-E4204FB9DA1B}" dt="2020-10-18T18:41:45.127" v="597" actId="313"/>
        <pc:sldMkLst>
          <pc:docMk/>
          <pc:sldMk cId="1978437171" sldId="966"/>
        </pc:sldMkLst>
        <pc:spChg chg="mod">
          <ac:chgData name="Rautaporras Petteri" userId="d9004aa4-7491-43fa-b04f-4f6e300df2fa" providerId="ADAL" clId="{6841D7B4-FE02-47B5-B2A9-E4204FB9DA1B}" dt="2020-10-18T18:18:11.013" v="290" actId="20577"/>
          <ac:spMkLst>
            <pc:docMk/>
            <pc:sldMk cId="1978437171" sldId="966"/>
            <ac:spMk id="2" creationId="{EFCA2451-703A-404C-9695-944A2DB105B5}"/>
          </ac:spMkLst>
        </pc:spChg>
        <pc:spChg chg="add del mod">
          <ac:chgData name="Rautaporras Petteri" userId="d9004aa4-7491-43fa-b04f-4f6e300df2fa" providerId="ADAL" clId="{6841D7B4-FE02-47B5-B2A9-E4204FB9DA1B}" dt="2020-10-18T18:03:24.851" v="243" actId="478"/>
          <ac:spMkLst>
            <pc:docMk/>
            <pc:sldMk cId="1978437171" sldId="966"/>
            <ac:spMk id="6" creationId="{9227CD99-C3F6-4DFB-B177-790D8474C911}"/>
          </ac:spMkLst>
        </pc:spChg>
        <pc:spChg chg="mod">
          <ac:chgData name="Rautaporras Petteri" userId="d9004aa4-7491-43fa-b04f-4f6e300df2fa" providerId="ADAL" clId="{6841D7B4-FE02-47B5-B2A9-E4204FB9DA1B}" dt="2020-10-18T18:41:45.127" v="597" actId="313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841D7B4-FE02-47B5-B2A9-E4204FB9DA1B}" dt="2020-10-18T18:01:53.548" v="222" actId="20577"/>
          <ac:spMkLst>
            <pc:docMk/>
            <pc:sldMk cId="1978437171" sldId="966"/>
            <ac:spMk id="9" creationId="{B951442B-DB0E-44AE-8347-0CE350BA1572}"/>
          </ac:spMkLst>
        </pc:spChg>
        <pc:graphicFrameChg chg="del">
          <ac:chgData name="Rautaporras Petteri" userId="d9004aa4-7491-43fa-b04f-4f6e300df2fa" providerId="ADAL" clId="{6841D7B4-FE02-47B5-B2A9-E4204FB9DA1B}" dt="2020-10-18T18:03:18.992" v="242" actId="478"/>
          <ac:graphicFrameMkLst>
            <pc:docMk/>
            <pc:sldMk cId="1978437171" sldId="966"/>
            <ac:graphicFrameMk id="8" creationId="{3436162D-A2D4-43DF-ACAA-E1B3C60ED8FF}"/>
          </ac:graphicFrameMkLst>
        </pc:graphicFrameChg>
        <pc:graphicFrameChg chg="add">
          <ac:chgData name="Rautaporras Petteri" userId="d9004aa4-7491-43fa-b04f-4f6e300df2fa" providerId="ADAL" clId="{6841D7B4-FE02-47B5-B2A9-E4204FB9DA1B}" dt="2020-10-18T18:03:32.693" v="24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addSp modSp mod">
        <pc:chgData name="Rautaporras Petteri" userId="d9004aa4-7491-43fa-b04f-4f6e300df2fa" providerId="ADAL" clId="{6841D7B4-FE02-47B5-B2A9-E4204FB9DA1B}" dt="2020-10-21T10:12:27.857" v="881" actId="20577"/>
        <pc:sldMkLst>
          <pc:docMk/>
          <pc:sldMk cId="1507876297" sldId="967"/>
        </pc:sldMkLst>
        <pc:spChg chg="mod">
          <ac:chgData name="Rautaporras Petteri" userId="d9004aa4-7491-43fa-b04f-4f6e300df2fa" providerId="ADAL" clId="{6841D7B4-FE02-47B5-B2A9-E4204FB9DA1B}" dt="2020-10-21T10:06:27.475" v="829" actId="20577"/>
          <ac:spMkLst>
            <pc:docMk/>
            <pc:sldMk cId="1507876297" sldId="967"/>
            <ac:spMk id="2" creationId="{DD90FC4D-C1AB-48F7-A136-1C97BCF78BAA}"/>
          </ac:spMkLst>
        </pc:spChg>
        <pc:spChg chg="add mod">
          <ac:chgData name="Rautaporras Petteri" userId="d9004aa4-7491-43fa-b04f-4f6e300df2fa" providerId="ADAL" clId="{6841D7B4-FE02-47B5-B2A9-E4204FB9DA1B}" dt="2020-10-21T10:12:27.857" v="881" actId="20577"/>
          <ac:spMkLst>
            <pc:docMk/>
            <pc:sldMk cId="1507876297" sldId="967"/>
            <ac:spMk id="9" creationId="{647E6F27-F694-44D5-8D32-A7E716349373}"/>
          </ac:spMkLst>
        </pc:spChg>
      </pc:sldChg>
      <pc:sldChg chg="addSp delSp modSp add mod">
        <pc:chgData name="Rautaporras Petteri" userId="d9004aa4-7491-43fa-b04f-4f6e300df2fa" providerId="ADAL" clId="{6841D7B4-FE02-47B5-B2A9-E4204FB9DA1B}" dt="2020-10-18T18:40:32.399" v="583" actId="313"/>
        <pc:sldMkLst>
          <pc:docMk/>
          <pc:sldMk cId="2712060346" sldId="968"/>
        </pc:sldMkLst>
        <pc:spChg chg="mod">
          <ac:chgData name="Rautaporras Petteri" userId="d9004aa4-7491-43fa-b04f-4f6e300df2fa" providerId="ADAL" clId="{6841D7B4-FE02-47B5-B2A9-E4204FB9DA1B}" dt="2020-10-18T18:20:57.828" v="323" actId="20577"/>
          <ac:spMkLst>
            <pc:docMk/>
            <pc:sldMk cId="2712060346" sldId="968"/>
            <ac:spMk id="2" creationId="{D2BA5732-6418-4EB7-B5D2-F84FED65AEDD}"/>
          </ac:spMkLst>
        </pc:spChg>
        <pc:spChg chg="del">
          <ac:chgData name="Rautaporras Petteri" userId="d9004aa4-7491-43fa-b04f-4f6e300df2fa" providerId="ADAL" clId="{6841D7B4-FE02-47B5-B2A9-E4204FB9DA1B}" dt="2020-10-18T18:23:03.108" v="351" actId="478"/>
          <ac:spMkLst>
            <pc:docMk/>
            <pc:sldMk cId="2712060346" sldId="968"/>
            <ac:spMk id="6" creationId="{1438DA04-E1BE-4C9A-A03E-2BF12076DDBD}"/>
          </ac:spMkLst>
        </pc:spChg>
        <pc:spChg chg="mod">
          <ac:chgData name="Rautaporras Petteri" userId="d9004aa4-7491-43fa-b04f-4f6e300df2fa" providerId="ADAL" clId="{6841D7B4-FE02-47B5-B2A9-E4204FB9DA1B}" dt="2020-10-18T18:40:32.399" v="583" actId="313"/>
          <ac:spMkLst>
            <pc:docMk/>
            <pc:sldMk cId="2712060346" sldId="968"/>
            <ac:spMk id="7" creationId="{CA7C9481-37E2-427C-B485-7842B9C5981B}"/>
          </ac:spMkLst>
        </pc:spChg>
        <pc:spChg chg="add del">
          <ac:chgData name="Rautaporras Petteri" userId="d9004aa4-7491-43fa-b04f-4f6e300df2fa" providerId="ADAL" clId="{6841D7B4-FE02-47B5-B2A9-E4204FB9DA1B}" dt="2020-10-18T18:20:20.702" v="312"/>
          <ac:spMkLst>
            <pc:docMk/>
            <pc:sldMk cId="2712060346" sldId="968"/>
            <ac:spMk id="8" creationId="{C550C5CB-BB78-49D7-BFA5-002AB33EFEB3}"/>
          </ac:spMkLst>
        </pc:spChg>
        <pc:spChg chg="add del">
          <ac:chgData name="Rautaporras Petteri" userId="d9004aa4-7491-43fa-b04f-4f6e300df2fa" providerId="ADAL" clId="{6841D7B4-FE02-47B5-B2A9-E4204FB9DA1B}" dt="2020-10-18T18:20:24.614" v="314"/>
          <ac:spMkLst>
            <pc:docMk/>
            <pc:sldMk cId="2712060346" sldId="968"/>
            <ac:spMk id="9" creationId="{B8C38A0C-D611-4E77-A787-6DBF0A4241B3}"/>
          </ac:spMkLst>
        </pc:spChg>
        <pc:spChg chg="add del">
          <ac:chgData name="Rautaporras Petteri" userId="d9004aa4-7491-43fa-b04f-4f6e300df2fa" providerId="ADAL" clId="{6841D7B4-FE02-47B5-B2A9-E4204FB9DA1B}" dt="2020-10-18T18:20:35.824" v="316"/>
          <ac:spMkLst>
            <pc:docMk/>
            <pc:sldMk cId="2712060346" sldId="968"/>
            <ac:spMk id="10" creationId="{A2875AA7-BBFF-45A5-A9BF-F115EB553AD9}"/>
          </ac:spMkLst>
        </pc:spChg>
        <pc:spChg chg="add mod">
          <ac:chgData name="Rautaporras Petteri" userId="d9004aa4-7491-43fa-b04f-4f6e300df2fa" providerId="ADAL" clId="{6841D7B4-FE02-47B5-B2A9-E4204FB9DA1B}" dt="2020-10-18T18:27:32.694" v="389" actId="1076"/>
          <ac:spMkLst>
            <pc:docMk/>
            <pc:sldMk cId="2712060346" sldId="968"/>
            <ac:spMk id="12" creationId="{E9F3C9B3-9EB0-4AF7-AE65-B8B2DE32F280}"/>
          </ac:spMkLst>
        </pc:spChg>
        <pc:graphicFrameChg chg="add">
          <ac:chgData name="Rautaporras Petteri" userId="d9004aa4-7491-43fa-b04f-4f6e300df2fa" providerId="ADAL" clId="{6841D7B4-FE02-47B5-B2A9-E4204FB9DA1B}" dt="2020-10-18T18:23:03.794" v="352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addSp delSp modSp add mod">
        <pc:chgData name="Rautaporras Petteri" userId="d9004aa4-7491-43fa-b04f-4f6e300df2fa" providerId="ADAL" clId="{6841D7B4-FE02-47B5-B2A9-E4204FB9DA1B}" dt="2020-10-18T18:47:42.819" v="616" actId="20577"/>
        <pc:sldMkLst>
          <pc:docMk/>
          <pc:sldMk cId="504470528" sldId="969"/>
        </pc:sldMkLst>
        <pc:spChg chg="add del mod">
          <ac:chgData name="Rautaporras Petteri" userId="d9004aa4-7491-43fa-b04f-4f6e300df2fa" providerId="ADAL" clId="{6841D7B4-FE02-47B5-B2A9-E4204FB9DA1B}" dt="2020-10-18T18:47:42.819" v="616" actId="20577"/>
          <ac:spMkLst>
            <pc:docMk/>
            <pc:sldMk cId="504470528" sldId="969"/>
            <ac:spMk id="2" creationId="{067B4DDE-C1B1-4E6C-A550-31589D2B3955}"/>
          </ac:spMkLst>
        </pc:spChg>
        <pc:spChg chg="del">
          <ac:chgData name="Rautaporras Petteri" userId="d9004aa4-7491-43fa-b04f-4f6e300df2fa" providerId="ADAL" clId="{6841D7B4-FE02-47B5-B2A9-E4204FB9DA1B}" dt="2020-10-18T18:33:26.918" v="449" actId="478"/>
          <ac:spMkLst>
            <pc:docMk/>
            <pc:sldMk cId="504470528" sldId="969"/>
            <ac:spMk id="6" creationId="{9B7767A8-9DD9-4250-A497-694448E25BED}"/>
          </ac:spMkLst>
        </pc:spChg>
        <pc:spChg chg="mod">
          <ac:chgData name="Rautaporras Petteri" userId="d9004aa4-7491-43fa-b04f-4f6e300df2fa" providerId="ADAL" clId="{6841D7B4-FE02-47B5-B2A9-E4204FB9DA1B}" dt="2020-10-18T18:39:45.780" v="576" actId="20577"/>
          <ac:spMkLst>
            <pc:docMk/>
            <pc:sldMk cId="504470528" sldId="969"/>
            <ac:spMk id="7" creationId="{AC5210B7-4FEB-4D7F-9B4A-5FF043D16BBF}"/>
          </ac:spMkLst>
        </pc:spChg>
        <pc:spChg chg="add del">
          <ac:chgData name="Rautaporras Petteri" userId="d9004aa4-7491-43fa-b04f-4f6e300df2fa" providerId="ADAL" clId="{6841D7B4-FE02-47B5-B2A9-E4204FB9DA1B}" dt="2020-10-18T18:32:19.521" v="393"/>
          <ac:spMkLst>
            <pc:docMk/>
            <pc:sldMk cId="504470528" sldId="969"/>
            <ac:spMk id="8" creationId="{89A9D44F-C7B3-4D05-88EF-C3908D614002}"/>
          </ac:spMkLst>
        </pc:spChg>
        <pc:graphicFrameChg chg="add">
          <ac:chgData name="Rautaporras Petteri" userId="d9004aa4-7491-43fa-b04f-4f6e300df2fa" providerId="ADAL" clId="{6841D7B4-FE02-47B5-B2A9-E4204FB9DA1B}" dt="2020-10-18T18:33:27.519" v="450"/>
          <ac:graphicFrameMkLst>
            <pc:docMk/>
            <pc:sldMk cId="504470528" sldId="969"/>
            <ac:graphicFrameMk id="9" creationId="{C028917F-B5B6-4804-A7E5-8B8DCC266205}"/>
          </ac:graphicFrameMkLst>
        </pc:graphicFrameChg>
      </pc:sldChg>
    </pc:docChg>
  </pc:docChgLst>
  <pc:docChgLst>
    <pc:chgData name="Rautaporras Petteri" userId="81ae4bc9-51ec-4b09-af2d-f08f9486593f" providerId="ADAL" clId="{CF1C18F0-EDCC-4465-BD27-39618C358D3A}"/>
    <pc:docChg chg="undo redo custSel addSld delSld modSld sldOrd">
      <pc:chgData name="Rautaporras Petteri" userId="81ae4bc9-51ec-4b09-af2d-f08f9486593f" providerId="ADAL" clId="{CF1C18F0-EDCC-4465-BD27-39618C358D3A}" dt="2022-08-07T15:08:04.122" v="402" actId="20577"/>
      <pc:docMkLst>
        <pc:docMk/>
      </pc:docMkLst>
      <pc:sldChg chg="modSp del">
        <pc:chgData name="Rautaporras Petteri" userId="81ae4bc9-51ec-4b09-af2d-f08f9486593f" providerId="ADAL" clId="{CF1C18F0-EDCC-4465-BD27-39618C358D3A}" dt="2022-08-07T14:51:09.457" v="305" actId="47"/>
        <pc:sldMkLst>
          <pc:docMk/>
          <pc:sldMk cId="161080645" sldId="258"/>
        </pc:sldMkLst>
        <pc:graphicFrameChg chg="mod">
          <ac:chgData name="Rautaporras Petteri" userId="81ae4bc9-51ec-4b09-af2d-f08f9486593f" providerId="ADAL" clId="{CF1C18F0-EDCC-4465-BD27-39618C358D3A}" dt="2022-08-07T14:43:02.754" v="216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modSp mod ord">
        <pc:chgData name="Rautaporras Petteri" userId="81ae4bc9-51ec-4b09-af2d-f08f9486593f" providerId="ADAL" clId="{CF1C18F0-EDCC-4465-BD27-39618C358D3A}" dt="2022-08-07T14:43:12.510" v="218" actId="20577"/>
        <pc:sldMkLst>
          <pc:docMk/>
          <pc:sldMk cId="1538556369" sldId="267"/>
        </pc:sldMkLst>
        <pc:spChg chg="mod">
          <ac:chgData name="Rautaporras Petteri" userId="81ae4bc9-51ec-4b09-af2d-f08f9486593f" providerId="ADAL" clId="{CF1C18F0-EDCC-4465-BD27-39618C358D3A}" dt="2022-08-07T14:43:12.510" v="218" actId="20577"/>
          <ac:spMkLst>
            <pc:docMk/>
            <pc:sldMk cId="1538556369" sldId="26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0.202" v="213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45:02.574" v="237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CF1C18F0-EDCC-4465-BD27-39618C358D3A}" dt="2022-08-07T14:45:02.574" v="237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CF1C18F0-EDCC-4465-BD27-39618C358D3A}" dt="2022-08-07T14:53:47.534" v="343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CF1C18F0-EDCC-4465-BD27-39618C358D3A}" dt="2022-08-07T14:50:52.884" v="301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CF1C18F0-EDCC-4465-BD27-39618C358D3A}" dt="2022-08-07T14:53:32.113" v="340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4:24.425" v="349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CF1C18F0-EDCC-4465-BD27-39618C358D3A}" dt="2022-08-07T14:51:30.338" v="322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CF1C18F0-EDCC-4465-BD27-39618C358D3A}" dt="2022-08-07T14:53:59.976" v="344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4:24.425" v="349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4:57.399" v="353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CF1C18F0-EDCC-4465-BD27-39618C358D3A}" dt="2022-08-07T14:50:56.916" v="302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CF1C18F0-EDCC-4465-BD27-39618C358D3A}" dt="2022-08-07T14:54:38.660" v="350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28.569" v="359"/>
        <pc:sldMkLst>
          <pc:docMk/>
          <pc:sldMk cId="2654687898" sldId="393"/>
        </pc:sldMkLst>
        <pc:spChg chg="mod">
          <ac:chgData name="Rautaporras Petteri" userId="81ae4bc9-51ec-4b09-af2d-f08f9486593f" providerId="ADAL" clId="{CF1C18F0-EDCC-4465-BD27-39618C358D3A}" dt="2022-08-07T14:51:50.453" v="328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CF1C18F0-EDCC-4465-BD27-39618C358D3A}" dt="2022-08-07T14:55:28.569" v="359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F1C18F0-EDCC-4465-BD27-39618C358D3A}" dt="2022-08-07T14:55:21.822" v="358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6:41.340" v="381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CF1C18F0-EDCC-4465-BD27-39618C358D3A}" dt="2022-08-07T14:51:01.647" v="303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CF1C18F0-EDCC-4465-BD27-39618C358D3A}" dt="2022-08-07T14:56:13.587" v="37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7:50.042" v="389" actId="14100"/>
        <pc:sldMkLst>
          <pc:docMk/>
          <pc:sldMk cId="2811407423" sldId="395"/>
        </pc:sldMkLst>
        <pc:spChg chg="mod">
          <ac:chgData name="Rautaporras Petteri" userId="81ae4bc9-51ec-4b09-af2d-f08f9486593f" providerId="ADAL" clId="{CF1C18F0-EDCC-4465-BD27-39618C358D3A}" dt="2022-08-07T14:51:54.325" v="329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CF1C18F0-EDCC-4465-BD27-39618C358D3A}" dt="2022-08-07T14:56:54.194" v="382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7:50.042" v="389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8:11.976" v="393" actId="27918"/>
        <pc:sldMkLst>
          <pc:docMk/>
          <pc:sldMk cId="1647773486" sldId="396"/>
        </pc:sldMkLst>
        <pc:spChg chg="mod">
          <ac:chgData name="Rautaporras Petteri" userId="81ae4bc9-51ec-4b09-af2d-f08f9486593f" providerId="ADAL" clId="{CF1C18F0-EDCC-4465-BD27-39618C358D3A}" dt="2022-08-07T14:51:04.599" v="304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CF1C18F0-EDCC-4465-BD27-39618C358D3A}" dt="2022-08-07T14:57:54.277" v="390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8:47.964" v="399" actId="14100"/>
        <pc:sldMkLst>
          <pc:docMk/>
          <pc:sldMk cId="2269594941" sldId="397"/>
        </pc:sldMkLst>
        <pc:spChg chg="mod">
          <ac:chgData name="Rautaporras Petteri" userId="81ae4bc9-51ec-4b09-af2d-f08f9486593f" providerId="ADAL" clId="{CF1C18F0-EDCC-4465-BD27-39618C358D3A}" dt="2022-08-07T14:51:57.766" v="33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CF1C18F0-EDCC-4465-BD27-39618C358D3A}" dt="2022-08-07T14:58:24.171" v="394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CF1C18F0-EDCC-4465-BD27-39618C358D3A}" dt="2022-08-07T14:58:47.964" v="399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2:35.318" v="333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CF1C18F0-EDCC-4465-BD27-39618C358D3A}" dt="2022-08-07T14:50:45.854" v="300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8:44.729" v="290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3:14.946" v="339" actId="14100"/>
        <pc:sldMkLst>
          <pc:docMk/>
          <pc:sldMk cId="2397859502" sldId="459"/>
        </pc:sldMkLst>
        <pc:spChg chg="mod">
          <ac:chgData name="Rautaporras Petteri" userId="81ae4bc9-51ec-4b09-af2d-f08f9486593f" providerId="ADAL" clId="{CF1C18F0-EDCC-4465-BD27-39618C358D3A}" dt="2022-08-07T14:51:22.541" v="321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52:48.259" v="334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1C18F0-EDCC-4465-BD27-39618C358D3A}" dt="2022-08-07T14:53:14.946" v="339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42.728" v="367" actId="20577"/>
        <pc:sldMkLst>
          <pc:docMk/>
          <pc:sldMk cId="3943244403" sldId="953"/>
        </pc:sldMkLst>
        <pc:spChg chg="mod">
          <ac:chgData name="Rautaporras Petteri" userId="81ae4bc9-51ec-4b09-af2d-f08f9486593f" providerId="ADAL" clId="{CF1C18F0-EDCC-4465-BD27-39618C358D3A}" dt="2022-08-07T14:55:42.728" v="367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0.739" v="214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mod">
        <pc:chgData name="Rautaporras Petteri" userId="81ae4bc9-51ec-4b09-af2d-f08f9486593f" providerId="ADAL" clId="{CF1C18F0-EDCC-4465-BD27-39618C358D3A}" dt="2022-08-07T14:55:49.981" v="375" actId="20577"/>
        <pc:sldMkLst>
          <pc:docMk/>
          <pc:sldMk cId="3628939355" sldId="954"/>
        </pc:sldMkLst>
        <pc:spChg chg="mod">
          <ac:chgData name="Rautaporras Petteri" userId="81ae4bc9-51ec-4b09-af2d-f08f9486593f" providerId="ADAL" clId="{CF1C18F0-EDCC-4465-BD27-39618C358D3A}" dt="2022-08-07T14:55:49.981" v="375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1C18F0-EDCC-4465-BD27-39618C358D3A}" dt="2022-08-07T14:43:01.811" v="215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 mod ord">
        <pc:chgData name="Rautaporras Petteri" userId="81ae4bc9-51ec-4b09-af2d-f08f9486593f" providerId="ADAL" clId="{CF1C18F0-EDCC-4465-BD27-39618C358D3A}" dt="2022-08-07T14:47:27.427" v="282" actId="1076"/>
        <pc:sldMkLst>
          <pc:docMk/>
          <pc:sldMk cId="4042387516" sldId="1048"/>
        </pc:sldMkLst>
        <pc:spChg chg="del mod">
          <ac:chgData name="Rautaporras Petteri" userId="81ae4bc9-51ec-4b09-af2d-f08f9486593f" providerId="ADAL" clId="{CF1C18F0-EDCC-4465-BD27-39618C358D3A}" dt="2022-08-07T14:47:19.332" v="280" actId="478"/>
          <ac:spMkLst>
            <pc:docMk/>
            <pc:sldMk cId="4042387516" sldId="1048"/>
            <ac:spMk id="2" creationId="{4149724C-3E7F-4E44-AF58-D58F82F743C2}"/>
          </ac:spMkLst>
        </pc:spChg>
        <pc:spChg chg="mod">
          <ac:chgData name="Rautaporras Petteri" userId="81ae4bc9-51ec-4b09-af2d-f08f9486593f" providerId="ADAL" clId="{CF1C18F0-EDCC-4465-BD27-39618C358D3A}" dt="2022-08-07T14:46:56.829" v="278" actId="14100"/>
          <ac:spMkLst>
            <pc:docMk/>
            <pc:sldMk cId="4042387516" sldId="1048"/>
            <ac:spMk id="9" creationId="{AC3329D9-AFB9-45A4-9D57-5780BCFCE1DF}"/>
          </ac:spMkLst>
        </pc:spChg>
        <pc:spChg chg="mod">
          <ac:chgData name="Rautaporras Petteri" userId="81ae4bc9-51ec-4b09-af2d-f08f9486593f" providerId="ADAL" clId="{CF1C18F0-EDCC-4465-BD27-39618C358D3A}" dt="2022-08-07T14:46:00.468" v="270" actId="20577"/>
          <ac:spMkLst>
            <pc:docMk/>
            <pc:sldMk cId="4042387516" sldId="1048"/>
            <ac:spMk id="10" creationId="{990628D4-9299-479C-B632-E1E085187EDD}"/>
          </ac:spMkLst>
        </pc:spChg>
        <pc:spChg chg="add mod">
          <ac:chgData name="Rautaporras Petteri" userId="81ae4bc9-51ec-4b09-af2d-f08f9486593f" providerId="ADAL" clId="{CF1C18F0-EDCC-4465-BD27-39618C358D3A}" dt="2022-08-07T14:47:27.427" v="282" actId="1076"/>
          <ac:spMkLst>
            <pc:docMk/>
            <pc:sldMk cId="4042387516" sldId="1048"/>
            <ac:spMk id="11" creationId="{C0CCC780-0CA0-4AB3-BD8C-60BD8874CB75}"/>
          </ac:spMkLst>
        </pc:spChg>
      </pc:sldChg>
      <pc:sldChg chg="del">
        <pc:chgData name="Rautaporras Petteri" userId="81ae4bc9-51ec-4b09-af2d-f08f9486593f" providerId="ADAL" clId="{CF1C18F0-EDCC-4465-BD27-39618C358D3A}" dt="2022-08-07T14:30:44.524" v="19" actId="47"/>
        <pc:sldMkLst>
          <pc:docMk/>
          <pc:sldMk cId="17476588" sldId="1070"/>
        </pc:sldMkLst>
      </pc:sldChg>
      <pc:sldChg chg="modSp mod">
        <pc:chgData name="Rautaporras Petteri" userId="81ae4bc9-51ec-4b09-af2d-f08f9486593f" providerId="ADAL" clId="{CF1C18F0-EDCC-4465-BD27-39618C358D3A}" dt="2022-08-07T14:42:58.763" v="210"/>
        <pc:sldMkLst>
          <pc:docMk/>
          <pc:sldMk cId="3342183405" sldId="1085"/>
        </pc:sldMkLst>
        <pc:spChg chg="mod">
          <ac:chgData name="Rautaporras Petteri" userId="81ae4bc9-51ec-4b09-af2d-f08f9486593f" providerId="ADAL" clId="{CF1C18F0-EDCC-4465-BD27-39618C358D3A}" dt="2022-08-07T14:35:00.628" v="49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CF1C18F0-EDCC-4465-BD27-39618C358D3A}" dt="2022-08-07T14:42:58.763" v="210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add del">
        <pc:chgData name="Rautaporras Petteri" userId="81ae4bc9-51ec-4b09-af2d-f08f9486593f" providerId="ADAL" clId="{CF1C18F0-EDCC-4465-BD27-39618C358D3A}" dt="2022-08-07T14:38:21.195" v="142" actId="47"/>
        <pc:sldMkLst>
          <pc:docMk/>
          <pc:sldMk cId="2604779333" sldId="1089"/>
        </pc:sldMkLst>
      </pc:sldChg>
      <pc:sldChg chg="add del">
        <pc:chgData name="Rautaporras Petteri" userId="81ae4bc9-51ec-4b09-af2d-f08f9486593f" providerId="ADAL" clId="{CF1C18F0-EDCC-4465-BD27-39618C358D3A}" dt="2022-08-07T14:38:21.531" v="143" actId="47"/>
        <pc:sldMkLst>
          <pc:docMk/>
          <pc:sldMk cId="1774773377" sldId="1090"/>
        </pc:sldMkLst>
      </pc:sldChg>
      <pc:sldChg chg="add del">
        <pc:chgData name="Rautaporras Petteri" userId="81ae4bc9-51ec-4b09-af2d-f08f9486593f" providerId="ADAL" clId="{CF1C18F0-EDCC-4465-BD27-39618C358D3A}" dt="2022-08-07T14:38:21.897" v="144" actId="47"/>
        <pc:sldMkLst>
          <pc:docMk/>
          <pc:sldMk cId="825743128" sldId="1091"/>
        </pc:sldMkLst>
      </pc:sldChg>
      <pc:sldChg chg="add del">
        <pc:chgData name="Rautaporras Petteri" userId="81ae4bc9-51ec-4b09-af2d-f08f9486593f" providerId="ADAL" clId="{CF1C18F0-EDCC-4465-BD27-39618C358D3A}" dt="2022-08-07T14:38:22.634" v="145" actId="47"/>
        <pc:sldMkLst>
          <pc:docMk/>
          <pc:sldMk cId="1120175821" sldId="1092"/>
        </pc:sldMkLst>
      </pc:sldChg>
      <pc:sldChg chg="addSp delSp modSp mod ord">
        <pc:chgData name="Rautaporras Petteri" userId="81ae4bc9-51ec-4b09-af2d-f08f9486593f" providerId="ADAL" clId="{CF1C18F0-EDCC-4465-BD27-39618C358D3A}" dt="2022-08-07T14:48:26.262" v="289"/>
        <pc:sldMkLst>
          <pc:docMk/>
          <pc:sldMk cId="1507876297" sldId="1093"/>
        </pc:sldMkLst>
        <pc:spChg chg="del mod">
          <ac:chgData name="Rautaporras Petteri" userId="81ae4bc9-51ec-4b09-af2d-f08f9486593f" providerId="ADAL" clId="{CF1C18F0-EDCC-4465-BD27-39618C358D3A}" dt="2022-08-07T14:48:25.184" v="288" actId="478"/>
          <ac:spMkLst>
            <pc:docMk/>
            <pc:sldMk cId="1507876297" sldId="1093"/>
            <ac:spMk id="2" creationId="{DD90FC4D-C1AB-48F7-A136-1C97BCF78BAA}"/>
          </ac:spMkLst>
        </pc:spChg>
        <pc:spChg chg="add mod">
          <ac:chgData name="Rautaporras Petteri" userId="81ae4bc9-51ec-4b09-af2d-f08f9486593f" providerId="ADAL" clId="{CF1C18F0-EDCC-4465-BD27-39618C358D3A}" dt="2022-08-07T14:48:26.262" v="289"/>
          <ac:spMkLst>
            <pc:docMk/>
            <pc:sldMk cId="1507876297" sldId="1093"/>
            <ac:spMk id="9" creationId="{A271EEE4-C7A2-4628-9028-B408A93E8572}"/>
          </ac:spMkLst>
        </pc:spChg>
      </pc:sldChg>
      <pc:sldChg chg="del">
        <pc:chgData name="Rautaporras Petteri" userId="81ae4bc9-51ec-4b09-af2d-f08f9486593f" providerId="ADAL" clId="{CF1C18F0-EDCC-4465-BD27-39618C358D3A}" dt="2022-08-07T14:51:10.865" v="306" actId="47"/>
        <pc:sldMkLst>
          <pc:docMk/>
          <pc:sldMk cId="3580865679" sldId="1094"/>
        </pc:sldMkLst>
      </pc:sldChg>
      <pc:sldChg chg="addSp delSp modSp new mod">
        <pc:chgData name="Rautaporras Petteri" userId="81ae4bc9-51ec-4b09-af2d-f08f9486593f" providerId="ADAL" clId="{CF1C18F0-EDCC-4465-BD27-39618C358D3A}" dt="2022-08-07T15:08:04.122" v="402" actId="20577"/>
        <pc:sldMkLst>
          <pc:docMk/>
          <pc:sldMk cId="4013050561" sldId="1095"/>
        </pc:sldMkLst>
        <pc:spChg chg="mod">
          <ac:chgData name="Rautaporras Petteri" userId="81ae4bc9-51ec-4b09-af2d-f08f9486593f" providerId="ADAL" clId="{CF1C18F0-EDCC-4465-BD27-39618C358D3A}" dt="2022-08-07T15:08:04.122" v="402" actId="20577"/>
          <ac:spMkLst>
            <pc:docMk/>
            <pc:sldMk cId="4013050561" sldId="1095"/>
            <ac:spMk id="2" creationId="{DA48C1AA-3AC3-4704-BEA1-3E7A2D035B12}"/>
          </ac:spMkLst>
        </pc:spChg>
        <pc:spChg chg="del">
          <ac:chgData name="Rautaporras Petteri" userId="81ae4bc9-51ec-4b09-af2d-f08f9486593f" providerId="ADAL" clId="{CF1C18F0-EDCC-4465-BD27-39618C358D3A}" dt="2022-08-04T13:11:45.054" v="15"/>
          <ac:spMkLst>
            <pc:docMk/>
            <pc:sldMk cId="4013050561" sldId="1095"/>
            <ac:spMk id="6" creationId="{02EB6A71-475E-4BEB-AE7D-46280C0B0468}"/>
          </ac:spMkLst>
        </pc:spChg>
        <pc:spChg chg="mod">
          <ac:chgData name="Rautaporras Petteri" userId="81ae4bc9-51ec-4b09-af2d-f08f9486593f" providerId="ADAL" clId="{CF1C18F0-EDCC-4465-BD27-39618C358D3A}" dt="2022-08-07T14:29:44.116" v="17" actId="20577"/>
          <ac:spMkLst>
            <pc:docMk/>
            <pc:sldMk cId="4013050561" sldId="1095"/>
            <ac:spMk id="7" creationId="{075805AD-2FCE-4AC4-9BFE-F79894D3B069}"/>
          </ac:spMkLst>
        </pc:spChg>
        <pc:graphicFrameChg chg="add del mod">
          <ac:chgData name="Rautaporras Petteri" userId="81ae4bc9-51ec-4b09-af2d-f08f9486593f" providerId="ADAL" clId="{CF1C18F0-EDCC-4465-BD27-39618C358D3A}" dt="2022-08-04T13:11:40.394" v="12"/>
          <ac:graphicFrameMkLst>
            <pc:docMk/>
            <pc:sldMk cId="4013050561" sldId="1095"/>
            <ac:graphicFrameMk id="8" creationId="{9332E64F-E914-4EBB-8ADF-0568FB03B6C0}"/>
          </ac:graphicFrameMkLst>
        </pc:graphicFrameChg>
        <pc:graphicFrameChg chg="add del mod">
          <ac:chgData name="Rautaporras Petteri" userId="81ae4bc9-51ec-4b09-af2d-f08f9486593f" providerId="ADAL" clId="{CF1C18F0-EDCC-4465-BD27-39618C358D3A}" dt="2022-08-04T13:11:43.949" v="14" actId="21"/>
          <ac:graphicFrameMkLst>
            <pc:docMk/>
            <pc:sldMk cId="4013050561" sldId="1095"/>
            <ac:graphicFrameMk id="9" creationId="{91455D1A-6210-48A2-B2C5-C5EDF3BF4B6B}"/>
          </ac:graphicFrameMkLst>
        </pc:graphicFrameChg>
        <pc:graphicFrameChg chg="add mod">
          <ac:chgData name="Rautaporras Petteri" userId="81ae4bc9-51ec-4b09-af2d-f08f9486593f" providerId="ADAL" clId="{CF1C18F0-EDCC-4465-BD27-39618C358D3A}" dt="2022-08-07T14:42:58.265" v="209"/>
          <ac:graphicFrameMkLst>
            <pc:docMk/>
            <pc:sldMk cId="4013050561" sldId="1095"/>
            <ac:graphicFrameMk id="10" creationId="{79EEAA19-87B4-4BF8-8AED-913AFA95C9F2}"/>
          </ac:graphicFrameMkLst>
        </pc:graphicFrameChg>
      </pc:sldChg>
      <pc:sldChg chg="addSp delSp modSp new mod">
        <pc:chgData name="Rautaporras Petteri" userId="81ae4bc9-51ec-4b09-af2d-f08f9486593f" providerId="ADAL" clId="{CF1C18F0-EDCC-4465-BD27-39618C358D3A}" dt="2022-08-07T14:42:59.212" v="211"/>
        <pc:sldMkLst>
          <pc:docMk/>
          <pc:sldMk cId="205513415" sldId="1096"/>
        </pc:sldMkLst>
        <pc:spChg chg="mod">
          <ac:chgData name="Rautaporras Petteri" userId="81ae4bc9-51ec-4b09-af2d-f08f9486593f" providerId="ADAL" clId="{CF1C18F0-EDCC-4465-BD27-39618C358D3A}" dt="2022-08-07T14:38:17.730" v="141"/>
          <ac:spMkLst>
            <pc:docMk/>
            <pc:sldMk cId="205513415" sldId="1096"/>
            <ac:spMk id="2" creationId="{E19F3E40-CC33-44A1-BA0C-2C928B6A22E9}"/>
          </ac:spMkLst>
        </pc:spChg>
        <pc:spChg chg="del">
          <ac:chgData name="Rautaporras Petteri" userId="81ae4bc9-51ec-4b09-af2d-f08f9486593f" providerId="ADAL" clId="{CF1C18F0-EDCC-4465-BD27-39618C358D3A}" dt="2022-08-07T14:35:34.690" v="51"/>
          <ac:spMkLst>
            <pc:docMk/>
            <pc:sldMk cId="205513415" sldId="1096"/>
            <ac:spMk id="6" creationId="{C6FD6F6F-260A-46C8-8D93-3D2E232CE02B}"/>
          </ac:spMkLst>
        </pc:spChg>
        <pc:spChg chg="mod">
          <ac:chgData name="Rautaporras Petteri" userId="81ae4bc9-51ec-4b09-af2d-f08f9486593f" providerId="ADAL" clId="{CF1C18F0-EDCC-4465-BD27-39618C358D3A}" dt="2022-08-07T14:38:02.254" v="140" actId="20577"/>
          <ac:spMkLst>
            <pc:docMk/>
            <pc:sldMk cId="205513415" sldId="1096"/>
            <ac:spMk id="7" creationId="{27C149AF-A176-4E68-8D23-4EA76F18ED84}"/>
          </ac:spMkLst>
        </pc:spChg>
        <pc:graphicFrameChg chg="add mod">
          <ac:chgData name="Rautaporras Petteri" userId="81ae4bc9-51ec-4b09-af2d-f08f9486593f" providerId="ADAL" clId="{CF1C18F0-EDCC-4465-BD27-39618C358D3A}" dt="2022-08-07T14:42:59.212" v="211"/>
          <ac:graphicFrameMkLst>
            <pc:docMk/>
            <pc:sldMk cId="205513415" sldId="1096"/>
            <ac:graphicFrameMk id="8" creationId="{71AD4170-5171-4004-9412-1BE5B735BC8C}"/>
          </ac:graphicFrameMkLst>
        </pc:graphicFrameChg>
      </pc:sldChg>
      <pc:sldChg chg="addSp delSp modSp new mod">
        <pc:chgData name="Rautaporras Petteri" userId="81ae4bc9-51ec-4b09-af2d-f08f9486593f" providerId="ADAL" clId="{CF1C18F0-EDCC-4465-BD27-39618C358D3A}" dt="2022-08-07T14:42:59.657" v="212"/>
        <pc:sldMkLst>
          <pc:docMk/>
          <pc:sldMk cId="2131271434" sldId="1097"/>
        </pc:sldMkLst>
        <pc:spChg chg="mod">
          <ac:chgData name="Rautaporras Petteri" userId="81ae4bc9-51ec-4b09-af2d-f08f9486593f" providerId="ADAL" clId="{CF1C18F0-EDCC-4465-BD27-39618C358D3A}" dt="2022-08-07T14:42:41.345" v="206"/>
          <ac:spMkLst>
            <pc:docMk/>
            <pc:sldMk cId="2131271434" sldId="1097"/>
            <ac:spMk id="2" creationId="{1D6B8F21-0542-48AE-8B29-550EBCCA91E8}"/>
          </ac:spMkLst>
        </pc:spChg>
        <pc:spChg chg="del">
          <ac:chgData name="Rautaporras Petteri" userId="81ae4bc9-51ec-4b09-af2d-f08f9486593f" providerId="ADAL" clId="{CF1C18F0-EDCC-4465-BD27-39618C358D3A}" dt="2022-08-07T14:39:15.700" v="147"/>
          <ac:spMkLst>
            <pc:docMk/>
            <pc:sldMk cId="2131271434" sldId="1097"/>
            <ac:spMk id="6" creationId="{C04F3CEA-18A2-4329-99BD-41E679C666DC}"/>
          </ac:spMkLst>
        </pc:spChg>
        <pc:spChg chg="mod">
          <ac:chgData name="Rautaporras Petteri" userId="81ae4bc9-51ec-4b09-af2d-f08f9486593f" providerId="ADAL" clId="{CF1C18F0-EDCC-4465-BD27-39618C358D3A}" dt="2022-08-07T14:42:26.386" v="205" actId="20577"/>
          <ac:spMkLst>
            <pc:docMk/>
            <pc:sldMk cId="2131271434" sldId="1097"/>
            <ac:spMk id="7" creationId="{496FBA54-8495-412A-BFCB-BA4D2F48D6EB}"/>
          </ac:spMkLst>
        </pc:spChg>
        <pc:graphicFrameChg chg="add mod">
          <ac:chgData name="Rautaporras Petteri" userId="81ae4bc9-51ec-4b09-af2d-f08f9486593f" providerId="ADAL" clId="{CF1C18F0-EDCC-4465-BD27-39618C358D3A}" dt="2022-08-07T14:42:59.657" v="212"/>
          <ac:graphicFrameMkLst>
            <pc:docMk/>
            <pc:sldMk cId="2131271434" sldId="1097"/>
            <ac:graphicFrameMk id="8" creationId="{8E624822-801D-46C2-9301-650238615C02}"/>
          </ac:graphicFrameMkLst>
        </pc:graphicFrameChg>
      </pc:sldChg>
    </pc:docChg>
  </pc:docChgLst>
  <pc:docChgLst>
    <pc:chgData name="Rautaporras Petteri" userId="81ae4bc9-51ec-4b09-af2d-f08f9486593f" providerId="ADAL" clId="{78CE50E0-3236-4066-A0A8-AE72A90A97C5}"/>
    <pc:docChg chg="undo redo custSel addSld delSld modSld sldOrd">
      <pc:chgData name="Rautaporras Petteri" userId="81ae4bc9-51ec-4b09-af2d-f08f9486593f" providerId="ADAL" clId="{78CE50E0-3236-4066-A0A8-AE72A90A97C5}" dt="2020-04-27T17:40:46.665" v="1276" actId="20577"/>
      <pc:docMkLst>
        <pc:docMk/>
      </pc:docMkLst>
      <pc:sldChg chg="addSp delSp modSp">
        <pc:chgData name="Rautaporras Petteri" userId="81ae4bc9-51ec-4b09-af2d-f08f9486593f" providerId="ADAL" clId="{78CE50E0-3236-4066-A0A8-AE72A90A97C5}" dt="2020-04-26T18:12:31.778" v="471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8CE50E0-3236-4066-A0A8-AE72A90A97C5}" dt="2020-04-26T18:12:16.354" v="468" actId="20577"/>
          <ac:spMkLst>
            <pc:docMk/>
            <pc:sldMk cId="1365136293" sldId="256"/>
            <ac:spMk id="2" creationId="{F9CA583E-2143-412E-B423-CA2B7C213F9D}"/>
          </ac:spMkLst>
        </pc:spChg>
        <pc:picChg chg="add mod">
          <ac:chgData name="Rautaporras Petteri" userId="81ae4bc9-51ec-4b09-af2d-f08f9486593f" providerId="ADAL" clId="{78CE50E0-3236-4066-A0A8-AE72A90A97C5}" dt="2020-04-26T18:12:31.778" v="471" actId="1076"/>
          <ac:picMkLst>
            <pc:docMk/>
            <pc:sldMk cId="1365136293" sldId="256"/>
            <ac:picMk id="8" creationId="{13F00DE1-BB52-494B-A4A7-CDB86FA17751}"/>
          </ac:picMkLst>
        </pc:picChg>
        <pc:picChg chg="del">
          <ac:chgData name="Rautaporras Petteri" userId="81ae4bc9-51ec-4b09-af2d-f08f9486593f" providerId="ADAL" clId="{78CE50E0-3236-4066-A0A8-AE72A90A97C5}" dt="2020-04-26T18:12:20.868" v="469" actId="478"/>
          <ac:picMkLst>
            <pc:docMk/>
            <pc:sldMk cId="1365136293" sldId="256"/>
            <ac:picMk id="9" creationId="{7D83512C-3C57-4B39-A778-8DF4E97E47C5}"/>
          </ac:picMkLst>
        </pc:picChg>
      </pc:sldChg>
      <pc:sldChg chg="del">
        <pc:chgData name="Rautaporras Petteri" userId="81ae4bc9-51ec-4b09-af2d-f08f9486593f" providerId="ADAL" clId="{78CE50E0-3236-4066-A0A8-AE72A90A97C5}" dt="2020-04-26T18:10:30.489" v="379" actId="2696"/>
        <pc:sldMkLst>
          <pc:docMk/>
          <pc:sldMk cId="3270858534" sldId="257"/>
        </pc:sldMkLst>
      </pc:sldChg>
      <pc:sldChg chg="modSp add">
        <pc:chgData name="Rautaporras Petteri" userId="81ae4bc9-51ec-4b09-af2d-f08f9486593f" providerId="ADAL" clId="{78CE50E0-3236-4066-A0A8-AE72A90A97C5}" dt="2020-04-26T18:01:06.513" v="373" actId="20577"/>
        <pc:sldMkLst>
          <pc:docMk/>
          <pc:sldMk cId="161080645" sldId="258"/>
        </pc:sldMkLst>
        <pc:spChg chg="mod">
          <ac:chgData name="Rautaporras Petteri" userId="81ae4bc9-51ec-4b09-af2d-f08f9486593f" providerId="ADAL" clId="{78CE50E0-3236-4066-A0A8-AE72A90A97C5}" dt="2020-04-26T18:01:06.513" v="373" actId="20577"/>
          <ac:spMkLst>
            <pc:docMk/>
            <pc:sldMk cId="161080645" sldId="258"/>
            <ac:spMk id="7" creationId="{00000000-0000-0000-0000-000000000000}"/>
          </ac:spMkLst>
        </pc:spChg>
      </pc:sldChg>
      <pc:sldChg chg="modSp add del">
        <pc:chgData name="Rautaporras Petteri" userId="81ae4bc9-51ec-4b09-af2d-f08f9486593f" providerId="ADAL" clId="{78CE50E0-3236-4066-A0A8-AE72A90A97C5}" dt="2020-04-26T18:00:51.707" v="362" actId="2696"/>
        <pc:sldMkLst>
          <pc:docMk/>
          <pc:sldMk cId="74242067" sldId="259"/>
        </pc:sldMkLst>
        <pc:spChg chg="mod">
          <ac:chgData name="Rautaporras Petteri" userId="81ae4bc9-51ec-4b09-af2d-f08f9486593f" providerId="ADAL" clId="{78CE50E0-3236-4066-A0A8-AE72A90A97C5}" dt="2020-04-26T17:58:30.444" v="359" actId="20577"/>
          <ac:spMkLst>
            <pc:docMk/>
            <pc:sldMk cId="74242067" sldId="259"/>
            <ac:spMk id="2" creationId="{00000000-0000-0000-0000-000000000000}"/>
          </ac:spMkLst>
        </pc:spChg>
      </pc:sldChg>
      <pc:sldChg chg="add">
        <pc:chgData name="Rautaporras Petteri" userId="81ae4bc9-51ec-4b09-af2d-f08f9486593f" providerId="ADAL" clId="{78CE50E0-3236-4066-A0A8-AE72A90A97C5}" dt="2020-04-26T17:58:50.616" v="360"/>
        <pc:sldMkLst>
          <pc:docMk/>
          <pc:sldMk cId="1280707361" sldId="262"/>
        </pc:sldMkLst>
      </pc:sldChg>
      <pc:sldChg chg="modSp">
        <pc:chgData name="Rautaporras Petteri" userId="81ae4bc9-51ec-4b09-af2d-f08f9486593f" providerId="ADAL" clId="{78CE50E0-3236-4066-A0A8-AE72A90A97C5}" dt="2020-04-26T18:25:15.533" v="548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8CE50E0-3236-4066-A0A8-AE72A90A97C5}" dt="2020-04-26T18:25:15.533" v="548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17:06.753" v="134" actId="14100"/>
        <pc:sldMkLst>
          <pc:docMk/>
          <pc:sldMk cId="2587083354" sldId="365"/>
        </pc:sldMkLst>
        <pc:spChg chg="mod">
          <ac:chgData name="Rautaporras Petteri" userId="81ae4bc9-51ec-4b09-af2d-f08f9486593f" providerId="ADAL" clId="{78CE50E0-3236-4066-A0A8-AE72A90A97C5}" dt="2020-04-26T17:14:26.565" v="115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 mod modGraphic">
          <ac:chgData name="Rautaporras Petteri" userId="81ae4bc9-51ec-4b09-af2d-f08f9486593f" providerId="ADAL" clId="{78CE50E0-3236-4066-A0A8-AE72A90A97C5}" dt="2020-04-26T17:16:56.853" v="131" actId="478"/>
          <ac:graphicFrameMkLst>
            <pc:docMk/>
            <pc:sldMk cId="2587083354" sldId="365"/>
            <ac:graphicFrameMk id="9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7:06.753" v="134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30:33.623" v="169" actId="14100"/>
        <pc:sldMkLst>
          <pc:docMk/>
          <pc:sldMk cId="1987471013" sldId="390"/>
        </pc:sldMkLst>
        <pc:spChg chg="mod">
          <ac:chgData name="Rautaporras Petteri" userId="81ae4bc9-51ec-4b09-af2d-f08f9486593f" providerId="ADAL" clId="{78CE50E0-3236-4066-A0A8-AE72A90A97C5}" dt="2020-04-26T17:06:54.813" v="56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8CE50E0-3236-4066-A0A8-AE72A90A97C5}" dt="2020-04-26T17:30:09.383" v="155" actId="14100"/>
          <ac:graphicFrameMkLst>
            <pc:docMk/>
            <pc:sldMk cId="1987471013" sldId="390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30:33.623" v="169" actId="14100"/>
          <ac:graphicFrameMkLst>
            <pc:docMk/>
            <pc:sldMk cId="1987471013" sldId="390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8:05.921" v="13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5:03.969" v="186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8CE50E0-3236-4066-A0A8-AE72A90A97C5}" dt="2020-04-26T17:07:48.359" v="71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8CE50E0-3236-4066-A0A8-AE72A90A97C5}" dt="2020-04-26T17:34:58.264" v="185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1:43.278" v="17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4:46.569" v="180" actId="478"/>
          <ac:graphicFrameMkLst>
            <pc:docMk/>
            <pc:sldMk cId="3656174783" sldId="391"/>
            <ac:graphicFrameMk id="14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35:03.969" v="186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8:30.868" v="207"/>
        <pc:sldMkLst>
          <pc:docMk/>
          <pc:sldMk cId="3669793224" sldId="392"/>
        </pc:sldMkLst>
        <pc:spChg chg="mod">
          <ac:chgData name="Rautaporras Petteri" userId="81ae4bc9-51ec-4b09-af2d-f08f9486593f" providerId="ADAL" clId="{78CE50E0-3236-4066-A0A8-AE72A90A97C5}" dt="2020-04-26T17:06:58.294" v="5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8CE50E0-3236-4066-A0A8-AE72A90A97C5}" dt="2020-04-26T17:38:30.868" v="207"/>
          <ac:graphicFrameMkLst>
            <pc:docMk/>
            <pc:sldMk cId="3669793224" sldId="392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8:02.648" v="198" actId="478"/>
          <ac:graphicFrameMkLst>
            <pc:docMk/>
            <pc:sldMk cId="3669793224" sldId="392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38:09.188" v="199"/>
          <ac:graphicFrameMkLst>
            <pc:docMk/>
            <pc:sldMk cId="3669793224" sldId="392"/>
            <ac:graphicFrameMk id="16" creationId="{011FBC66-1887-4B56-A43E-453988A8BEFC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7:13.304" v="191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0:30.430" v="226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78CE50E0-3236-4066-A0A8-AE72A90A97C5}" dt="2020-04-26T17:07:58.975" v="72"/>
          <ac:spMkLst>
            <pc:docMk/>
            <pc:sldMk cId="2654687898" sldId="393"/>
            <ac:spMk id="13" creationId="{B2A103DC-790C-44DC-A642-6A65DF40D92A}"/>
          </ac:spMkLst>
        </pc:spChg>
        <pc:graphicFrameChg chg="del modGraphic">
          <ac:chgData name="Rautaporras Petteri" userId="81ae4bc9-51ec-4b09-af2d-f08f9486593f" providerId="ADAL" clId="{78CE50E0-3236-4066-A0A8-AE72A90A97C5}" dt="2020-04-26T17:40:04.650" v="218" actId="478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0:26.060" v="225"/>
          <ac:graphicFrameMkLst>
            <pc:docMk/>
            <pc:sldMk cId="2654687898" sldId="393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9:06.538" v="20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40:30.430" v="226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6:31.312" v="261" actId="14100"/>
        <pc:sldMkLst>
          <pc:docMk/>
          <pc:sldMk cId="313182403" sldId="394"/>
        </pc:sldMkLst>
        <pc:spChg chg="mod">
          <ac:chgData name="Rautaporras Petteri" userId="81ae4bc9-51ec-4b09-af2d-f08f9486593f" providerId="ADAL" clId="{78CE50E0-3236-4066-A0A8-AE72A90A97C5}" dt="2020-04-26T17:07:03.753" v="58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8CE50E0-3236-4066-A0A8-AE72A90A97C5}" dt="2020-04-26T17:46:28.634" v="260"/>
          <ac:graphicFrameMkLst>
            <pc:docMk/>
            <pc:sldMk cId="313182403" sldId="394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6:13.484" v="255" actId="478"/>
          <ac:graphicFrameMkLst>
            <pc:docMk/>
            <pc:sldMk cId="313182403" sldId="394"/>
            <ac:graphicFrameMk id="13" creationId="{00000000-0000-0000-0000-000000000000}"/>
          </ac:graphicFrameMkLst>
        </pc:graphicFrameChg>
        <pc:graphicFrameChg chg="add modGraphic">
          <ac:chgData name="Rautaporras Petteri" userId="81ae4bc9-51ec-4b09-af2d-f08f9486593f" providerId="ADAL" clId="{78CE50E0-3236-4066-A0A8-AE72A90A97C5}" dt="2020-04-26T17:46:31.312" v="261" actId="14100"/>
          <ac:graphicFrameMkLst>
            <pc:docMk/>
            <pc:sldMk cId="313182403" sldId="394"/>
            <ac:graphicFrameMk id="15" creationId="{63DEC34D-4409-4600-A55A-648A21D68F08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4:32.129" v="2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8:10.967" v="281"/>
        <pc:sldMkLst>
          <pc:docMk/>
          <pc:sldMk cId="2811407423" sldId="395"/>
        </pc:sldMkLst>
        <pc:spChg chg="mod">
          <ac:chgData name="Rautaporras Petteri" userId="81ae4bc9-51ec-4b09-af2d-f08f9486593f" providerId="ADAL" clId="{78CE50E0-3236-4066-A0A8-AE72A90A97C5}" dt="2020-04-26T17:08:03.515" v="7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78CE50E0-3236-4066-A0A8-AE72A90A97C5}" dt="2020-04-26T17:48:10.967" v="281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7:38.046" v="271" actId="478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6:58.714" v="264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7:43.087" v="272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9:21.313" v="294"/>
        <pc:sldMkLst>
          <pc:docMk/>
          <pc:sldMk cId="1647773486" sldId="396"/>
        </pc:sldMkLst>
        <pc:spChg chg="mod">
          <ac:chgData name="Rautaporras Petteri" userId="81ae4bc9-51ec-4b09-af2d-f08f9486593f" providerId="ADAL" clId="{78CE50E0-3236-4066-A0A8-AE72A90A97C5}" dt="2020-04-26T17:07:07.253" v="59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8CE50E0-3236-4066-A0A8-AE72A90A97C5}" dt="2020-04-26T17:49:21.313" v="294"/>
          <ac:graphicFrameMkLst>
            <pc:docMk/>
            <pc:sldMk cId="1647773486" sldId="396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9:04.367" v="290" actId="478"/>
          <ac:graphicFrameMkLst>
            <pc:docMk/>
            <pc:sldMk cId="1647773486" sldId="396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9:11.117" v="291"/>
          <ac:graphicFrameMkLst>
            <pc:docMk/>
            <pc:sldMk cId="1647773486" sldId="396"/>
            <ac:graphicFrameMk id="17" creationId="{D3672D33-764E-4A83-AB4E-21113D8B8402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8:26.282" v="28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51:29.964" v="307"/>
        <pc:sldMkLst>
          <pc:docMk/>
          <pc:sldMk cId="2269594941" sldId="397"/>
        </pc:sldMkLst>
        <pc:spChg chg="mod">
          <ac:chgData name="Rautaporras Petteri" userId="81ae4bc9-51ec-4b09-af2d-f08f9486593f" providerId="ADAL" clId="{78CE50E0-3236-4066-A0A8-AE72A90A97C5}" dt="2020-04-26T17:08:11.806" v="75" actId="1410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78CE50E0-3236-4066-A0A8-AE72A90A97C5}" dt="2020-04-26T17:51:29.964" v="307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50:45.709" v="303" actId="478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9:42.082" v="295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50:51.089" v="304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06:46.683" v="55" actId="14100"/>
        <pc:sldMkLst>
          <pc:docMk/>
          <pc:sldMk cId="3980412811" sldId="458"/>
        </pc:sldMkLst>
        <pc:spChg chg="mod">
          <ac:chgData name="Rautaporras Petteri" userId="81ae4bc9-51ec-4b09-af2d-f08f9486593f" providerId="ADAL" clId="{78CE50E0-3236-4066-A0A8-AE72A90A97C5}" dt="2020-04-26T17:06:46.683" v="55" actId="14100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00:35.851" v="14"/>
          <ac:graphicFrameMkLst>
            <pc:docMk/>
            <pc:sldMk cId="3980412811" sldId="458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00:38.133" v="15" actId="14100"/>
          <ac:graphicFrameMkLst>
            <pc:docMk/>
            <pc:sldMk cId="3980412811" sldId="458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05:53.645" v="2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7:17:53.436" v="135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78CE50E0-3236-4066-A0A8-AE72A90A97C5}" dt="2020-04-26T17:09:10.574" v="83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78CE50E0-3236-4066-A0A8-AE72A90A97C5}" dt="2020-04-26T17:17:53.436" v="135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13:14.810" v="99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11:15.128" v="85" actId="478"/>
          <ac:graphicFrameMkLst>
            <pc:docMk/>
            <pc:sldMk cId="2397859502" sldId="459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0:55.458" v="84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3:23.600" v="102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 del">
        <pc:chgData name="Rautaporras Petteri" userId="81ae4bc9-51ec-4b09-af2d-f08f9486593f" providerId="ADAL" clId="{78CE50E0-3236-4066-A0A8-AE72A90A97C5}" dt="2020-04-26T18:10:52.543" v="382" actId="2696"/>
        <pc:sldMkLst>
          <pc:docMk/>
          <pc:sldMk cId="2957701112" sldId="944"/>
        </pc:sldMkLst>
        <pc:graphicFrameChg chg="mod">
          <ac:chgData name="Rautaporras Petteri" userId="81ae4bc9-51ec-4b09-af2d-f08f9486593f" providerId="ADAL" clId="{78CE50E0-3236-4066-A0A8-AE72A90A97C5}" dt="2020-04-26T17:46:44.351" v="263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8CE50E0-3236-4066-A0A8-AE72A90A97C5}" dt="2020-04-26T18:10:30.520" v="381" actId="2696"/>
        <pc:sldMkLst>
          <pc:docMk/>
          <pc:sldMk cId="2562622245" sldId="948"/>
        </pc:sldMkLst>
      </pc:sldChg>
      <pc:sldChg chg="modSp">
        <pc:chgData name="Rautaporras Petteri" userId="81ae4bc9-51ec-4b09-af2d-f08f9486593f" providerId="ADAL" clId="{78CE50E0-3236-4066-A0A8-AE72A90A97C5}" dt="2020-04-26T17:52:59.104" v="349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8CE50E0-3236-4066-A0A8-AE72A90A97C5}" dt="2020-04-26T17:52:59.104" v="349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8CE50E0-3236-4066-A0A8-AE72A90A97C5}" dt="2020-04-26T17:43:10.622" v="241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8CE50E0-3236-4066-A0A8-AE72A90A97C5}" dt="2020-04-26T17:43:10.622" v="24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81ae4bc9-51ec-4b09-af2d-f08f9486593f" providerId="ADAL" clId="{78CE50E0-3236-4066-A0A8-AE72A90A97C5}" dt="2020-04-26T18:58:53.253" v="1268" actId="1076"/>
        <pc:sldMkLst>
          <pc:docMk/>
          <pc:sldMk cId="1256159947" sldId="955"/>
        </pc:sldMkLst>
        <pc:spChg chg="mod">
          <ac:chgData name="Rautaporras Petteri" userId="81ae4bc9-51ec-4b09-af2d-f08f9486593f" providerId="ADAL" clId="{78CE50E0-3236-4066-A0A8-AE72A90A97C5}" dt="2020-04-26T18:16:23.342" v="50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8CE50E0-3236-4066-A0A8-AE72A90A97C5}" dt="2020-04-26T18:16:01.883" v="505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81ae4bc9-51ec-4b09-af2d-f08f9486593f" providerId="ADAL" clId="{78CE50E0-3236-4066-A0A8-AE72A90A97C5}" dt="2020-04-26T18:15:06.362" v="487" actId="1076"/>
          <ac:spMkLst>
            <pc:docMk/>
            <pc:sldMk cId="1256159947" sldId="955"/>
            <ac:spMk id="11" creationId="{751707D6-59BC-42D9-B701-44737EBEE807}"/>
          </ac:spMkLst>
        </pc:spChg>
        <pc:spChg chg="add mod">
          <ac:chgData name="Rautaporras Petteri" userId="81ae4bc9-51ec-4b09-af2d-f08f9486593f" providerId="ADAL" clId="{78CE50E0-3236-4066-A0A8-AE72A90A97C5}" dt="2020-04-26T18:58:53.253" v="1268" actId="1076"/>
          <ac:spMkLst>
            <pc:docMk/>
            <pc:sldMk cId="1256159947" sldId="955"/>
            <ac:spMk id="13" creationId="{EC915C5D-83F0-4CB0-A2DA-EF34B8909014}"/>
          </ac:spMkLst>
        </pc:spChg>
        <pc:picChg chg="del">
          <ac:chgData name="Rautaporras Petteri" userId="81ae4bc9-51ec-4b09-af2d-f08f9486593f" providerId="ADAL" clId="{78CE50E0-3236-4066-A0A8-AE72A90A97C5}" dt="2020-04-26T18:14:47.981" v="475" actId="478"/>
          <ac:picMkLst>
            <pc:docMk/>
            <pc:sldMk cId="1256159947" sldId="955"/>
            <ac:picMk id="9" creationId="{7D83512C-3C57-4B39-A778-8DF4E97E47C5}"/>
          </ac:picMkLst>
        </pc:picChg>
        <pc:picChg chg="add mod">
          <ac:chgData name="Rautaporras Petteri" userId="81ae4bc9-51ec-4b09-af2d-f08f9486593f" providerId="ADAL" clId="{78CE50E0-3236-4066-A0A8-AE72A90A97C5}" dt="2020-04-26T18:14:54.991" v="479" actId="1076"/>
          <ac:picMkLst>
            <pc:docMk/>
            <pc:sldMk cId="1256159947" sldId="955"/>
            <ac:picMk id="12" creationId="{9CC8F432-5448-402B-9C1D-4E7F818B196C}"/>
          </ac:picMkLst>
        </pc:picChg>
        <pc:cxnChg chg="add mod">
          <ac:chgData name="Rautaporras Petteri" userId="81ae4bc9-51ec-4b09-af2d-f08f9486593f" providerId="ADAL" clId="{78CE50E0-3236-4066-A0A8-AE72A90A97C5}" dt="2020-04-26T18:15:22.132" v="491" actId="14100"/>
          <ac:cxnSpMkLst>
            <pc:docMk/>
            <pc:sldMk cId="1256159947" sldId="955"/>
            <ac:cxnSpMk id="14" creationId="{7A396141-002C-4778-9843-F709AE8E883A}"/>
          </ac:cxnSpMkLst>
        </pc:cxnChg>
        <pc:cxnChg chg="add mod">
          <ac:chgData name="Rautaporras Petteri" userId="81ae4bc9-51ec-4b09-af2d-f08f9486593f" providerId="ADAL" clId="{78CE50E0-3236-4066-A0A8-AE72A90A97C5}" dt="2020-04-26T18:15:44.022" v="493" actId="1076"/>
          <ac:cxnSpMkLst>
            <pc:docMk/>
            <pc:sldMk cId="1256159947" sldId="955"/>
            <ac:cxnSpMk id="15" creationId="{99ABB5AA-2A3A-42EB-BA6C-48C874562384}"/>
          </ac:cxnSpMkLst>
        </pc:cxnChg>
      </pc:sldChg>
      <pc:sldChg chg="del">
        <pc:chgData name="Rautaporras Petteri" userId="81ae4bc9-51ec-4b09-af2d-f08f9486593f" providerId="ADAL" clId="{78CE50E0-3236-4066-A0A8-AE72A90A97C5}" dt="2020-04-26T18:10:30.371" v="377" actId="2696"/>
        <pc:sldMkLst>
          <pc:docMk/>
          <pc:sldMk cId="1009542843" sldId="956"/>
        </pc:sldMkLst>
      </pc:sldChg>
      <pc:sldChg chg="del">
        <pc:chgData name="Rautaporras Petteri" userId="81ae4bc9-51ec-4b09-af2d-f08f9486593f" providerId="ADAL" clId="{78CE50E0-3236-4066-A0A8-AE72A90A97C5}" dt="2020-04-26T18:10:30.459" v="378" actId="2696"/>
        <pc:sldMkLst>
          <pc:docMk/>
          <pc:sldMk cId="3905555725" sldId="957"/>
        </pc:sldMkLst>
      </pc:sldChg>
      <pc:sldChg chg="modSp mod ord">
        <pc:chgData name="Rautaporras Petteri" userId="81ae4bc9-51ec-4b09-af2d-f08f9486593f" providerId="ADAL" clId="{78CE50E0-3236-4066-A0A8-AE72A90A97C5}" dt="2020-04-26T17:52:50.944" v="348" actId="20577"/>
        <pc:sldMkLst>
          <pc:docMk/>
          <pc:sldMk cId="100192168" sldId="958"/>
        </pc:sldMkLst>
        <pc:spChg chg="mod">
          <ac:chgData name="Rautaporras Petteri" userId="81ae4bc9-51ec-4b09-af2d-f08f9486593f" providerId="ADAL" clId="{78CE50E0-3236-4066-A0A8-AE72A90A97C5}" dt="2020-04-26T17:52:50.944" v="348" actId="20577"/>
          <ac:spMkLst>
            <pc:docMk/>
            <pc:sldMk cId="100192168" sldId="958"/>
            <ac:spMk id="2" creationId="{DD90FC4D-C1AB-48F7-A136-1C97BCF78BAA}"/>
          </ac:spMkLst>
        </pc:spChg>
      </pc:sldChg>
      <pc:sldChg chg="del">
        <pc:chgData name="Rautaporras Petteri" userId="81ae4bc9-51ec-4b09-af2d-f08f9486593f" providerId="ADAL" clId="{78CE50E0-3236-4066-A0A8-AE72A90A97C5}" dt="2020-04-26T18:10:30.510" v="380" actId="2696"/>
        <pc:sldMkLst>
          <pc:docMk/>
          <pc:sldMk cId="495871679" sldId="959"/>
        </pc:sldMkLst>
      </pc:sldChg>
      <pc:sldChg chg="add">
        <pc:chgData name="Rautaporras Petteri" userId="81ae4bc9-51ec-4b09-af2d-f08f9486593f" providerId="ADAL" clId="{78CE50E0-3236-4066-A0A8-AE72A90A97C5}" dt="2020-04-26T17:57:33.194" v="350"/>
        <pc:sldMkLst>
          <pc:docMk/>
          <pc:sldMk cId="592452422" sldId="960"/>
        </pc:sldMkLst>
      </pc:sldChg>
      <pc:sldChg chg="addSp delSp modSp add mod">
        <pc:chgData name="Rautaporras Petteri" userId="81ae4bc9-51ec-4b09-af2d-f08f9486593f" providerId="ADAL" clId="{78CE50E0-3236-4066-A0A8-AE72A90A97C5}" dt="2020-04-27T17:40:46.665" v="1276" actId="20577"/>
        <pc:sldMkLst>
          <pc:docMk/>
          <pc:sldMk cId="461441882" sldId="961"/>
        </pc:sldMkLst>
        <pc:spChg chg="mod">
          <ac:chgData name="Rautaporras Petteri" userId="81ae4bc9-51ec-4b09-af2d-f08f9486593f" providerId="ADAL" clId="{78CE50E0-3236-4066-A0A8-AE72A90A97C5}" dt="2020-04-27T17:40:46.665" v="1276" actId="20577"/>
          <ac:spMkLst>
            <pc:docMk/>
            <pc:sldMk cId="461441882" sldId="961"/>
            <ac:spMk id="2" creationId="{E33DCEB0-802E-429F-9329-DE986316F479}"/>
          </ac:spMkLst>
        </pc:spChg>
        <pc:spChg chg="del">
          <ac:chgData name="Rautaporras Petteri" userId="81ae4bc9-51ec-4b09-af2d-f08f9486593f" providerId="ADAL" clId="{78CE50E0-3236-4066-A0A8-AE72A90A97C5}" dt="2020-04-26T18:16:48.787" v="509" actId="1957"/>
          <ac:spMkLst>
            <pc:docMk/>
            <pc:sldMk cId="461441882" sldId="961"/>
            <ac:spMk id="6" creationId="{5ADAA046-B15F-4872-803D-A97228827127}"/>
          </ac:spMkLst>
        </pc:spChg>
        <pc:spChg chg="mod">
          <ac:chgData name="Rautaporras Petteri" userId="81ae4bc9-51ec-4b09-af2d-f08f9486593f" providerId="ADAL" clId="{78CE50E0-3236-4066-A0A8-AE72A90A97C5}" dt="2020-04-26T18:55:05.602" v="1253" actId="20577"/>
          <ac:spMkLst>
            <pc:docMk/>
            <pc:sldMk cId="461441882" sldId="961"/>
            <ac:spMk id="7" creationId="{DAAC237C-1BA4-440F-815B-400119AB37BD}"/>
          </ac:spMkLst>
        </pc:spChg>
        <pc:spChg chg="add mod">
          <ac:chgData name="Rautaporras Petteri" userId="81ae4bc9-51ec-4b09-af2d-f08f9486593f" providerId="ADAL" clId="{78CE50E0-3236-4066-A0A8-AE72A90A97C5}" dt="2020-04-26T18:26:05.324" v="576" actId="1076"/>
          <ac:spMkLst>
            <pc:docMk/>
            <pc:sldMk cId="461441882" sldId="961"/>
            <ac:spMk id="17" creationId="{A41D1E39-B994-4FBE-8E71-2C5B09DAEA9A}"/>
          </ac:spMkLst>
        </pc:spChg>
        <pc:graphicFrameChg chg="add mod">
          <ac:chgData name="Rautaporras Petteri" userId="81ae4bc9-51ec-4b09-af2d-f08f9486593f" providerId="ADAL" clId="{78CE50E0-3236-4066-A0A8-AE72A90A97C5}" dt="2020-04-26T18:22:15.370" v="544" actId="108"/>
          <ac:graphicFrameMkLst>
            <pc:docMk/>
            <pc:sldMk cId="461441882" sldId="961"/>
            <ac:graphicFrameMk id="10" creationId="{8F661385-9556-4623-A0AB-0FA0ADE6319F}"/>
          </ac:graphicFrameMkLst>
        </pc:graphicFrameChg>
        <pc:cxnChg chg="add mod">
          <ac:chgData name="Rautaporras Petteri" userId="81ae4bc9-51ec-4b09-af2d-f08f9486593f" providerId="ADAL" clId="{78CE50E0-3236-4066-A0A8-AE72A90A97C5}" dt="2020-04-26T18:22:41.311" v="547" actId="1076"/>
          <ac:cxnSpMkLst>
            <pc:docMk/>
            <pc:sldMk cId="461441882" sldId="961"/>
            <ac:cxnSpMk id="11" creationId="{0727AF06-29BF-44D8-BC84-4BA6435E7784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2" creationId="{2D0BE009-FB90-465D-A0C3-FFE3AD8CD5E2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3" creationId="{BB914C72-EABE-480F-9225-9A4CB66699EA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4" creationId="{7F607362-0E2C-4A11-82B5-0E1F7749715F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5" creationId="{62DE7062-5788-40BC-A89C-232770B4D8C4}"/>
          </ac:cxnSpMkLst>
        </pc:cxnChg>
      </pc:sldChg>
      <pc:sldChg chg="addSp delSp modSp add mod addCm delCm">
        <pc:chgData name="Rautaporras Petteri" userId="81ae4bc9-51ec-4b09-af2d-f08f9486593f" providerId="ADAL" clId="{78CE50E0-3236-4066-A0A8-AE72A90A97C5}" dt="2020-04-26T18:59:44.067" v="1275" actId="20577"/>
        <pc:sldMkLst>
          <pc:docMk/>
          <pc:sldMk cId="3066166687" sldId="962"/>
        </pc:sldMkLst>
        <pc:spChg chg="mod">
          <ac:chgData name="Rautaporras Petteri" userId="81ae4bc9-51ec-4b09-af2d-f08f9486593f" providerId="ADAL" clId="{78CE50E0-3236-4066-A0A8-AE72A90A97C5}" dt="2020-04-26T18:41:01.295" v="981" actId="255"/>
          <ac:spMkLst>
            <pc:docMk/>
            <pc:sldMk cId="3066166687" sldId="962"/>
            <ac:spMk id="2" creationId="{B348BFD4-E7A0-4CAD-9B96-19E99E58F696}"/>
          </ac:spMkLst>
        </pc:spChg>
        <pc:spChg chg="del">
          <ac:chgData name="Rautaporras Petteri" userId="81ae4bc9-51ec-4b09-af2d-f08f9486593f" providerId="ADAL" clId="{78CE50E0-3236-4066-A0A8-AE72A90A97C5}" dt="2020-04-26T18:30:40.999" v="736" actId="478"/>
          <ac:spMkLst>
            <pc:docMk/>
            <pc:sldMk cId="3066166687" sldId="962"/>
            <ac:spMk id="6" creationId="{335210FD-AF86-49F1-92C6-17F55F611C47}"/>
          </ac:spMkLst>
        </pc:spChg>
        <pc:spChg chg="mod">
          <ac:chgData name="Rautaporras Petteri" userId="81ae4bc9-51ec-4b09-af2d-f08f9486593f" providerId="ADAL" clId="{78CE50E0-3236-4066-A0A8-AE72A90A97C5}" dt="2020-04-26T18:55:02.999" v="1252" actId="20577"/>
          <ac:spMkLst>
            <pc:docMk/>
            <pc:sldMk cId="3066166687" sldId="962"/>
            <ac:spMk id="7" creationId="{E09F21E7-234E-4234-A714-BFF177793278}"/>
          </ac:spMkLst>
        </pc:spChg>
        <pc:spChg chg="add mod">
          <ac:chgData name="Rautaporras Petteri" userId="81ae4bc9-51ec-4b09-af2d-f08f9486593f" providerId="ADAL" clId="{78CE50E0-3236-4066-A0A8-AE72A90A97C5}" dt="2020-04-26T18:59:44.067" v="1275" actId="20577"/>
          <ac:spMkLst>
            <pc:docMk/>
            <pc:sldMk cId="3066166687" sldId="962"/>
            <ac:spMk id="9" creationId="{5B5DA444-0D6F-43FA-8028-E71E6F8C0D63}"/>
          </ac:spMkLst>
        </pc:spChg>
        <pc:spChg chg="add del">
          <ac:chgData name="Rautaporras Petteri" userId="81ae4bc9-51ec-4b09-af2d-f08f9486593f" providerId="ADAL" clId="{78CE50E0-3236-4066-A0A8-AE72A90A97C5}" dt="2020-04-26T18:37:54.548" v="813"/>
          <ac:spMkLst>
            <pc:docMk/>
            <pc:sldMk cId="3066166687" sldId="962"/>
            <ac:spMk id="10" creationId="{EDBFFFA4-2B4B-403C-A976-6874AD864D5B}"/>
          </ac:spMkLst>
        </pc:spChg>
        <pc:spChg chg="add del">
          <ac:chgData name="Rautaporras Petteri" userId="81ae4bc9-51ec-4b09-af2d-f08f9486593f" providerId="ADAL" clId="{78CE50E0-3236-4066-A0A8-AE72A90A97C5}" dt="2020-04-26T18:37:57.338" v="815"/>
          <ac:spMkLst>
            <pc:docMk/>
            <pc:sldMk cId="3066166687" sldId="962"/>
            <ac:spMk id="11" creationId="{6953C878-9EE2-4CC4-A43C-BB98A357C3B7}"/>
          </ac:spMkLst>
        </pc:spChg>
        <pc:spChg chg="add del">
          <ac:chgData name="Rautaporras Petteri" userId="81ae4bc9-51ec-4b09-af2d-f08f9486593f" providerId="ADAL" clId="{78CE50E0-3236-4066-A0A8-AE72A90A97C5}" dt="2020-04-26T18:38:01.008" v="817"/>
          <ac:spMkLst>
            <pc:docMk/>
            <pc:sldMk cId="3066166687" sldId="962"/>
            <ac:spMk id="12" creationId="{06DB7242-DE97-4BD5-85E9-077447C2EF93}"/>
          </ac:spMkLst>
        </pc:spChg>
        <pc:spChg chg="add del">
          <ac:chgData name="Rautaporras Petteri" userId="81ae4bc9-51ec-4b09-af2d-f08f9486593f" providerId="ADAL" clId="{78CE50E0-3236-4066-A0A8-AE72A90A97C5}" dt="2020-04-26T18:38:10.248" v="819"/>
          <ac:spMkLst>
            <pc:docMk/>
            <pc:sldMk cId="3066166687" sldId="962"/>
            <ac:spMk id="13" creationId="{E42BBDC4-F21B-476D-8CB2-BC358DCF7657}"/>
          </ac:spMkLst>
        </pc:spChg>
        <pc:graphicFrameChg chg="add">
          <ac:chgData name="Rautaporras Petteri" userId="81ae4bc9-51ec-4b09-af2d-f08f9486593f" providerId="ADAL" clId="{78CE50E0-3236-4066-A0A8-AE72A90A97C5}" dt="2020-04-26T18:30:45.119" v="737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addSp delSp modSp add">
        <pc:chgData name="Rautaporras Petteri" userId="81ae4bc9-51ec-4b09-af2d-f08f9486593f" providerId="ADAL" clId="{78CE50E0-3236-4066-A0A8-AE72A90A97C5}" dt="2020-04-26T18:54:58.048" v="1250" actId="20577"/>
        <pc:sldMkLst>
          <pc:docMk/>
          <pc:sldMk cId="2996439684" sldId="963"/>
        </pc:sldMkLst>
        <pc:spChg chg="mod">
          <ac:chgData name="Rautaporras Petteri" userId="81ae4bc9-51ec-4b09-af2d-f08f9486593f" providerId="ADAL" clId="{78CE50E0-3236-4066-A0A8-AE72A90A97C5}" dt="2020-04-26T18:47:16.338" v="1117" actId="20577"/>
          <ac:spMkLst>
            <pc:docMk/>
            <pc:sldMk cId="2996439684" sldId="963"/>
            <ac:spMk id="2" creationId="{11567D3F-89C1-41E2-B72D-465DD7651CF4}"/>
          </ac:spMkLst>
        </pc:spChg>
        <pc:spChg chg="del">
          <ac:chgData name="Rautaporras Petteri" userId="81ae4bc9-51ec-4b09-af2d-f08f9486593f" providerId="ADAL" clId="{78CE50E0-3236-4066-A0A8-AE72A90A97C5}" dt="2020-04-26T18:44:44.877" v="983" actId="478"/>
          <ac:spMkLst>
            <pc:docMk/>
            <pc:sldMk cId="2996439684" sldId="963"/>
            <ac:spMk id="6" creationId="{5E5B815A-5C7C-491C-928E-C2666EB10180}"/>
          </ac:spMkLst>
        </pc:spChg>
        <pc:spChg chg="mod">
          <ac:chgData name="Rautaporras Petteri" userId="81ae4bc9-51ec-4b09-af2d-f08f9486593f" providerId="ADAL" clId="{78CE50E0-3236-4066-A0A8-AE72A90A97C5}" dt="2020-04-26T18:54:58.048" v="1250" actId="20577"/>
          <ac:spMkLst>
            <pc:docMk/>
            <pc:sldMk cId="2996439684" sldId="963"/>
            <ac:spMk id="7" creationId="{91443E6B-8C32-46B4-870A-91B6FB55060D}"/>
          </ac:spMkLst>
        </pc:spChg>
        <pc:spChg chg="add mod">
          <ac:chgData name="Rautaporras Petteri" userId="81ae4bc9-51ec-4b09-af2d-f08f9486593f" providerId="ADAL" clId="{78CE50E0-3236-4066-A0A8-AE72A90A97C5}" dt="2020-04-26T18:46:19.028" v="1025" actId="20577"/>
          <ac:spMkLst>
            <pc:docMk/>
            <pc:sldMk cId="2996439684" sldId="963"/>
            <ac:spMk id="11" creationId="{9E97EC2D-D152-444C-B778-EBDB2605A335}"/>
          </ac:spMkLst>
        </pc:spChg>
        <pc:spChg chg="add mod">
          <ac:chgData name="Rautaporras Petteri" userId="81ae4bc9-51ec-4b09-af2d-f08f9486593f" providerId="ADAL" clId="{78CE50E0-3236-4066-A0A8-AE72A90A97C5}" dt="2020-04-26T18:45:34.528" v="986" actId="1076"/>
          <ac:spMkLst>
            <pc:docMk/>
            <pc:sldMk cId="2996439684" sldId="963"/>
            <ac:spMk id="12" creationId="{62B48493-32FE-4003-8163-AE22F142AC6D}"/>
          </ac:spMkLst>
        </pc:spChg>
        <pc:graphicFrameChg chg="add">
          <ac:chgData name="Rautaporras Petteri" userId="81ae4bc9-51ec-4b09-af2d-f08f9486593f" providerId="ADAL" clId="{78CE50E0-3236-4066-A0A8-AE72A90A97C5}" dt="2020-04-26T18:44:45.381" v="984"/>
          <ac:graphicFrameMkLst>
            <pc:docMk/>
            <pc:sldMk cId="2996439684" sldId="963"/>
            <ac:graphicFrameMk id="8" creationId="{A848F623-6C55-4B38-8D62-D277560E7F51}"/>
          </ac:graphicFrameMkLst>
        </pc:graphicFrame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9" creationId="{DCC5B5E6-2CC8-4A6B-B16D-FAC7EB700C2C}"/>
          </ac:cxnSpMkLst>
        </pc:cxn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10" creationId="{2A3AC8FA-0C2F-4CA0-81A5-60FA97CD3194}"/>
          </ac:cxnSpMkLst>
        </pc:cxnChg>
      </pc:sldChg>
      <pc:sldChg chg="addSp delSp modSp add mod">
        <pc:chgData name="Rautaporras Petteri" userId="81ae4bc9-51ec-4b09-af2d-f08f9486593f" providerId="ADAL" clId="{78CE50E0-3236-4066-A0A8-AE72A90A97C5}" dt="2020-04-26T18:55:00.549" v="1251" actId="20577"/>
        <pc:sldMkLst>
          <pc:docMk/>
          <pc:sldMk cId="3809836425" sldId="964"/>
        </pc:sldMkLst>
        <pc:spChg chg="mod">
          <ac:chgData name="Rautaporras Petteri" userId="81ae4bc9-51ec-4b09-af2d-f08f9486593f" providerId="ADAL" clId="{78CE50E0-3236-4066-A0A8-AE72A90A97C5}" dt="2020-04-26T18:54:08.607" v="1245" actId="20577"/>
          <ac:spMkLst>
            <pc:docMk/>
            <pc:sldMk cId="3809836425" sldId="964"/>
            <ac:spMk id="2" creationId="{EFCA2451-703A-404C-9695-944A2DB105B5}"/>
          </ac:spMkLst>
        </pc:spChg>
        <pc:spChg chg="del">
          <ac:chgData name="Rautaporras Petteri" userId="81ae4bc9-51ec-4b09-af2d-f08f9486593f" providerId="ADAL" clId="{78CE50E0-3236-4066-A0A8-AE72A90A97C5}" dt="2020-04-26T18:49:00.550" v="1119" actId="478"/>
          <ac:spMkLst>
            <pc:docMk/>
            <pc:sldMk cId="3809836425" sldId="964"/>
            <ac:spMk id="6" creationId="{A861617C-FFEC-4016-BA25-A702E5212D8C}"/>
          </ac:spMkLst>
        </pc:spChg>
        <pc:spChg chg="mod">
          <ac:chgData name="Rautaporras Petteri" userId="81ae4bc9-51ec-4b09-af2d-f08f9486593f" providerId="ADAL" clId="{78CE50E0-3236-4066-A0A8-AE72A90A97C5}" dt="2020-04-26T18:55:00.549" v="1251" actId="20577"/>
          <ac:spMkLst>
            <pc:docMk/>
            <pc:sldMk cId="3809836425" sldId="964"/>
            <ac:spMk id="7" creationId="{AC0BAA4F-D797-4011-AA46-63C0FBA69B47}"/>
          </ac:spMkLst>
        </pc:spChg>
        <pc:spChg chg="add">
          <ac:chgData name="Rautaporras Petteri" userId="81ae4bc9-51ec-4b09-af2d-f08f9486593f" providerId="ADAL" clId="{78CE50E0-3236-4066-A0A8-AE72A90A97C5}" dt="2020-04-26T18:49:11.171" v="1121"/>
          <ac:spMkLst>
            <pc:docMk/>
            <pc:sldMk cId="3809836425" sldId="964"/>
            <ac:spMk id="9" creationId="{B951442B-DB0E-44AE-8347-0CE350BA1572}"/>
          </ac:spMkLst>
        </pc:spChg>
        <pc:spChg chg="add del">
          <ac:chgData name="Rautaporras Petteri" userId="81ae4bc9-51ec-4b09-af2d-f08f9486593f" providerId="ADAL" clId="{78CE50E0-3236-4066-A0A8-AE72A90A97C5}" dt="2020-04-26T18:53:32.373" v="1182"/>
          <ac:spMkLst>
            <pc:docMk/>
            <pc:sldMk cId="3809836425" sldId="964"/>
            <ac:spMk id="10" creationId="{A393A784-EF7F-4703-89C9-5125BA560594}"/>
          </ac:spMkLst>
        </pc:spChg>
        <pc:graphicFrameChg chg="add">
          <ac:chgData name="Rautaporras Petteri" userId="81ae4bc9-51ec-4b09-af2d-f08f9486593f" providerId="ADAL" clId="{78CE50E0-3236-4066-A0A8-AE72A90A97C5}" dt="2020-04-26T18:49:05.279" v="1120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8:57:37.816" v="1265" actId="27918"/>
        <pc:sldMkLst>
          <pc:docMk/>
          <pc:sldMk cId="1993325228" sldId="965"/>
        </pc:sldMkLst>
        <pc:spChg chg="mod">
          <ac:chgData name="Rautaporras Petteri" userId="81ae4bc9-51ec-4b09-af2d-f08f9486593f" providerId="ADAL" clId="{78CE50E0-3236-4066-A0A8-AE72A90A97C5}" dt="2020-04-26T18:55:53.854" v="1258" actId="20577"/>
          <ac:spMkLst>
            <pc:docMk/>
            <pc:sldMk cId="1993325228" sldId="965"/>
            <ac:spMk id="2" creationId="{4CB399CC-F39D-4FC2-880C-CBFCAD203420}"/>
          </ac:spMkLst>
        </pc:spChg>
        <pc:spChg chg="del">
          <ac:chgData name="Rautaporras Petteri" userId="81ae4bc9-51ec-4b09-af2d-f08f9486593f" providerId="ADAL" clId="{78CE50E0-3236-4066-A0A8-AE72A90A97C5}" dt="2020-04-26T18:55:13.712" v="1254" actId="478"/>
          <ac:spMkLst>
            <pc:docMk/>
            <pc:sldMk cId="1993325228" sldId="965"/>
            <ac:spMk id="6" creationId="{46A2A4F7-DD5B-418C-8520-AA5D037F8BBF}"/>
          </ac:spMkLst>
        </pc:spChg>
        <pc:spChg chg="mod">
          <ac:chgData name="Rautaporras Petteri" userId="81ae4bc9-51ec-4b09-af2d-f08f9486593f" providerId="ADAL" clId="{78CE50E0-3236-4066-A0A8-AE72A90A97C5}" dt="2020-04-26T18:54:55.808" v="1249" actId="20577"/>
          <ac:spMkLst>
            <pc:docMk/>
            <pc:sldMk cId="1993325228" sldId="965"/>
            <ac:spMk id="7" creationId="{3D9D5707-A9F8-4045-AE53-726A6F9120A0}"/>
          </ac:spMkLst>
        </pc:spChg>
        <pc:spChg chg="add">
          <ac:chgData name="Rautaporras Petteri" userId="81ae4bc9-51ec-4b09-af2d-f08f9486593f" providerId="ADAL" clId="{78CE50E0-3236-4066-A0A8-AE72A90A97C5}" dt="2020-04-26T18:55:18.706" v="1256"/>
          <ac:spMkLst>
            <pc:docMk/>
            <pc:sldMk cId="1993325228" sldId="965"/>
            <ac:spMk id="9" creationId="{B96AF8DE-84D9-48C3-9390-22AC725E22C6}"/>
          </ac:spMkLst>
        </pc:spChg>
        <pc:graphicFrameChg chg="add">
          <ac:chgData name="Rautaporras Petteri" userId="81ae4bc9-51ec-4b09-af2d-f08f9486593f" providerId="ADAL" clId="{78CE50E0-3236-4066-A0A8-AE72A90A97C5}" dt="2020-04-26T18:55:14.106" v="1255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</pc:docChg>
  </pc:docChgLst>
  <pc:docChgLst>
    <pc:chgData name="Rautaporras Petteri" userId="81ae4bc9-51ec-4b09-af2d-f08f9486593f" providerId="ADAL" clId="{E7A35982-DC07-461A-BC2A-B56647C71284}"/>
    <pc:docChg chg="undo custSel addSld delSld modSld sldOrd">
      <pc:chgData name="Rautaporras Petteri" userId="81ae4bc9-51ec-4b09-af2d-f08f9486593f" providerId="ADAL" clId="{E7A35982-DC07-461A-BC2A-B56647C71284}" dt="2022-05-02T10:46:35.292" v="596" actId="47"/>
      <pc:docMkLst>
        <pc:docMk/>
      </pc:docMkLst>
      <pc:sldChg chg="modSp add">
        <pc:chgData name="Rautaporras Petteri" userId="81ae4bc9-51ec-4b09-af2d-f08f9486593f" providerId="ADAL" clId="{E7A35982-DC07-461A-BC2A-B56647C71284}" dt="2022-05-02T10:42:42.408" v="594"/>
        <pc:sldMkLst>
          <pc:docMk/>
          <pc:sldMk cId="161080645" sldId="258"/>
        </pc:sldMkLst>
        <pc:graphicFrameChg chg="mod">
          <ac:chgData name="Rautaporras Petteri" userId="81ae4bc9-51ec-4b09-af2d-f08f9486593f" providerId="ADAL" clId="{E7A35982-DC07-461A-BC2A-B56647C71284}" dt="2022-05-02T10:42:42.408" v="594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add del">
        <pc:chgData name="Rautaporras Petteri" userId="81ae4bc9-51ec-4b09-af2d-f08f9486593f" providerId="ADAL" clId="{E7A35982-DC07-461A-BC2A-B56647C71284}" dt="2022-05-02T10:46:35.292" v="596" actId="47"/>
        <pc:sldMkLst>
          <pc:docMk/>
          <pc:sldMk cId="1280707361" sldId="262"/>
        </pc:sldMkLst>
      </pc:sldChg>
      <pc:sldChg chg="modSp del">
        <pc:chgData name="Rautaporras Petteri" userId="81ae4bc9-51ec-4b09-af2d-f08f9486593f" providerId="ADAL" clId="{E7A35982-DC07-461A-BC2A-B56647C71284}" dt="2022-05-02T08:32:22.319" v="71" actId="47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E7A35982-DC07-461A-BC2A-B56647C71284}" dt="2022-05-02T08:29:31.114" v="4"/>
          <ac:graphicFrameMkLst>
            <pc:docMk/>
            <pc:sldMk cId="246678502" sldId="266"/>
            <ac:graphicFrameMk id="14" creationId="{78274AAF-4869-4512-BE64-CFBC776539A8}"/>
          </ac:graphicFrameMkLst>
        </pc:graphicFrameChg>
      </pc:sldChg>
      <pc:sldChg chg="modSp add">
        <pc:chgData name="Rautaporras Petteri" userId="81ae4bc9-51ec-4b09-af2d-f08f9486593f" providerId="ADAL" clId="{E7A35982-DC07-461A-BC2A-B56647C71284}" dt="2022-05-02T10:42:39.551" v="591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E7A35982-DC07-461A-BC2A-B56647C71284}" dt="2022-05-02T10:42:39.551" v="591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19:44.294" v="360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E7A35982-DC07-461A-BC2A-B56647C71284}" dt="2022-05-02T10:19:14.019" v="356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E7A35982-DC07-461A-BC2A-B56647C71284}" dt="2022-05-02T10:27:43.871" v="435"/>
        <pc:sldMkLst>
          <pc:docMk/>
          <pc:sldMk cId="1987471013" sldId="390"/>
        </pc:sldMkLst>
        <pc:spChg chg="mod">
          <ac:chgData name="Rautaporras Petteri" userId="81ae4bc9-51ec-4b09-af2d-f08f9486593f" providerId="ADAL" clId="{E7A35982-DC07-461A-BC2A-B56647C71284}" dt="2022-05-02T10:22:43.446" v="394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Graphic">
          <ac:chgData name="Rautaporras Petteri" userId="81ae4bc9-51ec-4b09-af2d-f08f9486593f" providerId="ADAL" clId="{E7A35982-DC07-461A-BC2A-B56647C71284}" dt="2022-05-02T10:27:34.564" v="434" actId="20577"/>
          <ac:graphicFrameMkLst>
            <pc:docMk/>
            <pc:sldMk cId="1987471013" sldId="390"/>
            <ac:graphicFrameMk id="16" creationId="{C3E82D1A-5F1A-40DE-8D7F-8C220DC3CAFB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7:43.871" v="435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57.285" v="516"/>
        <pc:sldMkLst>
          <pc:docMk/>
          <pc:sldMk cId="3656174783" sldId="391"/>
        </pc:sldMkLst>
        <pc:spChg chg="mod">
          <ac:chgData name="Rautaporras Petteri" userId="81ae4bc9-51ec-4b09-af2d-f08f9486593f" providerId="ADAL" clId="{E7A35982-DC07-461A-BC2A-B56647C71284}" dt="2022-05-02T10:33:57.285" v="51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E7A35982-DC07-461A-BC2A-B56647C71284}" dt="2022-05-02T10:28:07.535" v="436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28:55.020" v="449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0:05.444" v="463" actId="20577"/>
        <pc:sldMkLst>
          <pc:docMk/>
          <pc:sldMk cId="3669793224" sldId="392"/>
        </pc:sldMkLst>
        <pc:spChg chg="mod">
          <ac:chgData name="Rautaporras Petteri" userId="81ae4bc9-51ec-4b09-af2d-f08f9486593f" providerId="ADAL" clId="{E7A35982-DC07-461A-BC2A-B56647C71284}" dt="2022-05-02T10:22:46.911" v="395"/>
          <ac:spMkLst>
            <pc:docMk/>
            <pc:sldMk cId="3669793224" sldId="392"/>
            <ac:spMk id="14" creationId="{B82B029D-354B-4A5F-9DCF-121ABF342CB8}"/>
          </ac:spMkLst>
        </pc:spChg>
        <pc:graphicFrameChg chg="modGraphic">
          <ac:chgData name="Rautaporras Petteri" userId="81ae4bc9-51ec-4b09-af2d-f08f9486593f" providerId="ADAL" clId="{E7A35982-DC07-461A-BC2A-B56647C71284}" dt="2022-05-02T10:30:05.444" v="463" actId="20577"/>
          <ac:graphicFrameMkLst>
            <pc:docMk/>
            <pc:sldMk cId="3669793224" sldId="392"/>
            <ac:graphicFrameMk id="13" creationId="{1A260AE8-0FE6-4484-8908-EA06B7152587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9:49.451" v="456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53.414" v="515"/>
        <pc:sldMkLst>
          <pc:docMk/>
          <pc:sldMk cId="2654687898" sldId="393"/>
        </pc:sldMkLst>
        <pc:spChg chg="mod">
          <ac:chgData name="Rautaporras Petteri" userId="81ae4bc9-51ec-4b09-af2d-f08f9486593f" providerId="ADAL" clId="{E7A35982-DC07-461A-BC2A-B56647C71284}" dt="2022-05-02T10:33:53.414" v="51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E7A35982-DC07-461A-BC2A-B56647C71284}" dt="2022-05-02T10:30:22.301" v="464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31:10.650" v="478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2:34.162" v="492" actId="20577"/>
        <pc:sldMkLst>
          <pc:docMk/>
          <pc:sldMk cId="313182403" sldId="394"/>
        </pc:sldMkLst>
        <pc:spChg chg="mod">
          <ac:chgData name="Rautaporras Petteri" userId="81ae4bc9-51ec-4b09-af2d-f08f9486593f" providerId="ADAL" clId="{E7A35982-DC07-461A-BC2A-B56647C71284}" dt="2022-05-02T10:24:49.018" v="396"/>
          <ac:spMkLst>
            <pc:docMk/>
            <pc:sldMk cId="313182403" sldId="394"/>
            <ac:spMk id="10" creationId="{B1D6AD6E-1E76-40F0-A297-8C5A72E17969}"/>
          </ac:spMkLst>
        </pc:spChg>
        <pc:graphicFrameChg chg="modGraphic">
          <ac:chgData name="Rautaporras Petteri" userId="81ae4bc9-51ec-4b09-af2d-f08f9486593f" providerId="ADAL" clId="{E7A35982-DC07-461A-BC2A-B56647C71284}" dt="2022-05-02T10:32:34.162" v="492" actId="20577"/>
          <ac:graphicFrameMkLst>
            <pc:docMk/>
            <pc:sldMk cId="313182403" sldId="394"/>
            <ac:graphicFrameMk id="13" creationId="{45C7EB43-1807-413E-BB71-6D27C5A92D41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31:50.247" v="479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3:39.233" v="513" actId="20577"/>
        <pc:sldMkLst>
          <pc:docMk/>
          <pc:sldMk cId="2811407423" sldId="395"/>
        </pc:sldMkLst>
        <pc:spChg chg="mod">
          <ac:chgData name="Rautaporras Petteri" userId="81ae4bc9-51ec-4b09-af2d-f08f9486593f" providerId="ADAL" clId="{E7A35982-DC07-461A-BC2A-B56647C71284}" dt="2022-05-02T10:33:39.233" v="513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E7A35982-DC07-461A-BC2A-B56647C71284}" dt="2022-05-02T10:33:30.896" v="508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E7A35982-DC07-461A-BC2A-B56647C71284}" dt="2022-05-02T10:33:24.441" v="507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5:01.319" v="531"/>
        <pc:sldMkLst>
          <pc:docMk/>
          <pc:sldMk cId="1647773486" sldId="396"/>
        </pc:sldMkLst>
        <pc:spChg chg="mod">
          <ac:chgData name="Rautaporras Petteri" userId="81ae4bc9-51ec-4b09-af2d-f08f9486593f" providerId="ADAL" clId="{E7A35982-DC07-461A-BC2A-B56647C71284}" dt="2022-05-02T10:24:52.540" v="397"/>
          <ac:spMkLst>
            <pc:docMk/>
            <pc:sldMk cId="1647773486" sldId="396"/>
            <ac:spMk id="14" creationId="{BB5F8D72-9B1E-414E-B7CA-2B36A3595602}"/>
          </ac:spMkLst>
        </pc:spChg>
        <pc:graphicFrameChg chg="modGraphic">
          <ac:chgData name="Rautaporras Petteri" userId="81ae4bc9-51ec-4b09-af2d-f08f9486593f" providerId="ADAL" clId="{E7A35982-DC07-461A-BC2A-B56647C71284}" dt="2022-05-02T10:34:54.273" v="530" actId="20577"/>
          <ac:graphicFrameMkLst>
            <pc:docMk/>
            <pc:sldMk cId="1647773486" sldId="396"/>
            <ac:graphicFrameMk id="13" creationId="{3EFB041D-8D11-4FCF-ADE6-E4B9B3C0890B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35:01.319" v="53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6:25.217" v="547" actId="14100"/>
        <pc:sldMkLst>
          <pc:docMk/>
          <pc:sldMk cId="2269594941" sldId="397"/>
        </pc:sldMkLst>
        <pc:spChg chg="mod">
          <ac:chgData name="Rautaporras Petteri" userId="81ae4bc9-51ec-4b09-af2d-f08f9486593f" providerId="ADAL" clId="{E7A35982-DC07-461A-BC2A-B56647C71284}" dt="2022-05-02T10:33:47.081" v="514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E7A35982-DC07-461A-BC2A-B56647C71284}" dt="2022-05-02T10:36:13.797" v="538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7A35982-DC07-461A-BC2A-B56647C71284}" dt="2022-05-02T10:36:25.217" v="547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22:37.287" v="392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E7A35982-DC07-461A-BC2A-B56647C71284}" dt="2022-05-02T10:22:37.287" v="392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E7A35982-DC07-461A-BC2A-B56647C71284}" dt="2022-05-02T10:21:57.747" v="374" actId="20577"/>
          <ac:graphicFrameMkLst>
            <pc:docMk/>
            <pc:sldMk cId="3980412811" sldId="458"/>
            <ac:graphicFrameMk id="16" creationId="{2C16CA23-8E85-4870-91D2-1B81867B5FE0}"/>
          </ac:graphicFrameMkLst>
        </pc:graphicFrameChg>
        <pc:graphicFrameChg chg="mod">
          <ac:chgData name="Rautaporras Petteri" userId="81ae4bc9-51ec-4b09-af2d-f08f9486593f" providerId="ADAL" clId="{E7A35982-DC07-461A-BC2A-B56647C71284}" dt="2022-05-02T10:21:30.496" v="364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34:03.873" v="519" actId="20577"/>
        <pc:sldMkLst>
          <pc:docMk/>
          <pc:sldMk cId="2397859502" sldId="459"/>
        </pc:sldMkLst>
        <pc:spChg chg="mod">
          <ac:chgData name="Rautaporras Petteri" userId="81ae4bc9-51ec-4b09-af2d-f08f9486593f" providerId="ADAL" clId="{E7A35982-DC07-461A-BC2A-B56647C71284}" dt="2022-05-02T10:34:03.873" v="519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7A35982-DC07-461A-BC2A-B56647C71284}" dt="2022-05-02T10:25:12.304" v="398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E7A35982-DC07-461A-BC2A-B56647C71284}" dt="2022-05-02T10:26:13.324" v="412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">
        <pc:chgData name="Rautaporras Petteri" userId="81ae4bc9-51ec-4b09-af2d-f08f9486593f" providerId="ADAL" clId="{E7A35982-DC07-461A-BC2A-B56647C71284}" dt="2022-05-02T10:42:39.932" v="592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E7A35982-DC07-461A-BC2A-B56647C71284}" dt="2022-05-02T10:42:39.932" v="592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E7A35982-DC07-461A-BC2A-B56647C71284}" dt="2022-05-02T10:42:41.404" v="593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E7A35982-DC07-461A-BC2A-B56647C71284}" dt="2022-05-02T10:42:41.404" v="593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del ord">
        <pc:chgData name="Rautaporras Petteri" userId="81ae4bc9-51ec-4b09-af2d-f08f9486593f" providerId="ADAL" clId="{E7A35982-DC07-461A-BC2A-B56647C71284}" dt="2022-05-02T10:42:13.675" v="588" actId="47"/>
        <pc:sldMkLst>
          <pc:docMk/>
          <pc:sldMk cId="3544025929" sldId="967"/>
        </pc:sldMkLst>
      </pc:sldChg>
      <pc:sldChg chg="modSp del">
        <pc:chgData name="Rautaporras Petteri" userId="81ae4bc9-51ec-4b09-af2d-f08f9486593f" providerId="ADAL" clId="{E7A35982-DC07-461A-BC2A-B56647C71284}" dt="2022-05-02T08:32:20.427" v="69" actId="47"/>
        <pc:sldMkLst>
          <pc:docMk/>
          <pc:sldMk cId="3567768325" sldId="970"/>
        </pc:sldMkLst>
        <pc:graphicFrameChg chg="mod">
          <ac:chgData name="Rautaporras Petteri" userId="81ae4bc9-51ec-4b09-af2d-f08f9486593f" providerId="ADAL" clId="{E7A35982-DC07-461A-BC2A-B56647C71284}" dt="2022-05-02T08:29:29.689" v="2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addSp modSp add mod">
        <pc:chgData name="Rautaporras Petteri" userId="81ae4bc9-51ec-4b09-af2d-f08f9486593f" providerId="ADAL" clId="{E7A35982-DC07-461A-BC2A-B56647C71284}" dt="2022-05-02T10:40:28.495" v="581" actId="1076"/>
        <pc:sldMkLst>
          <pc:docMk/>
          <pc:sldMk cId="4042387516" sldId="1048"/>
        </pc:sldMkLst>
        <pc:spChg chg="mod">
          <ac:chgData name="Rautaporras Petteri" userId="81ae4bc9-51ec-4b09-af2d-f08f9486593f" providerId="ADAL" clId="{E7A35982-DC07-461A-BC2A-B56647C71284}" dt="2022-05-02T10:37:48.608" v="550" actId="255"/>
          <ac:spMkLst>
            <pc:docMk/>
            <pc:sldMk cId="4042387516" sldId="1048"/>
            <ac:spMk id="2" creationId="{4149724C-3E7F-4E44-AF58-D58F82F743C2}"/>
          </ac:spMkLst>
        </pc:spChg>
        <pc:spChg chg="mod">
          <ac:chgData name="Rautaporras Petteri" userId="81ae4bc9-51ec-4b09-af2d-f08f9486593f" providerId="ADAL" clId="{E7A35982-DC07-461A-BC2A-B56647C71284}" dt="2022-05-02T10:39:08.487" v="565" actId="1076"/>
          <ac:spMkLst>
            <pc:docMk/>
            <pc:sldMk cId="4042387516" sldId="1048"/>
            <ac:spMk id="9" creationId="{AC3329D9-AFB9-45A4-9D57-5780BCFCE1DF}"/>
          </ac:spMkLst>
        </pc:spChg>
        <pc:spChg chg="add mod">
          <ac:chgData name="Rautaporras Petteri" userId="81ae4bc9-51ec-4b09-af2d-f08f9486593f" providerId="ADAL" clId="{E7A35982-DC07-461A-BC2A-B56647C71284}" dt="2022-05-02T10:40:28.495" v="581" actId="1076"/>
          <ac:spMkLst>
            <pc:docMk/>
            <pc:sldMk cId="4042387516" sldId="1048"/>
            <ac:spMk id="10" creationId="{990628D4-9299-479C-B632-E1E085187EDD}"/>
          </ac:spMkLst>
        </pc:spChg>
      </pc:sldChg>
      <pc:sldChg chg="modSp del">
        <pc:chgData name="Rautaporras Petteri" userId="81ae4bc9-51ec-4b09-af2d-f08f9486593f" providerId="ADAL" clId="{E7A35982-DC07-461A-BC2A-B56647C71284}" dt="2022-05-02T08:32:21.468" v="70" actId="47"/>
        <pc:sldMkLst>
          <pc:docMk/>
          <pc:sldMk cId="3697395907" sldId="1049"/>
        </pc:sldMkLst>
        <pc:graphicFrameChg chg="mod">
          <ac:chgData name="Rautaporras Petteri" userId="81ae4bc9-51ec-4b09-af2d-f08f9486593f" providerId="ADAL" clId="{E7A35982-DC07-461A-BC2A-B56647C71284}" dt="2022-05-02T08:29:30.325" v="3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42:38.756" v="589"/>
        <pc:sldMkLst>
          <pc:docMk/>
          <pc:sldMk cId="17476588" sldId="1070"/>
        </pc:sldMkLst>
        <pc:spChg chg="mod">
          <ac:chgData name="Rautaporras Petteri" userId="81ae4bc9-51ec-4b09-af2d-f08f9486593f" providerId="ADAL" clId="{E7A35982-DC07-461A-BC2A-B56647C71284}" dt="2022-05-02T08:30:52.283" v="44" actId="20577"/>
          <ac:spMkLst>
            <pc:docMk/>
            <pc:sldMk cId="17476588" sldId="1070"/>
            <ac:spMk id="2" creationId="{3EE13422-D01B-417D-915E-05C22B3CB440}"/>
          </ac:spMkLst>
        </pc:spChg>
        <pc:graphicFrameChg chg="mod">
          <ac:chgData name="Rautaporras Petteri" userId="81ae4bc9-51ec-4b09-af2d-f08f9486593f" providerId="ADAL" clId="{E7A35982-DC07-461A-BC2A-B56647C71284}" dt="2022-05-02T10:42:38.756" v="589"/>
          <ac:graphicFrameMkLst>
            <pc:docMk/>
            <pc:sldMk cId="17476588" sldId="1070"/>
            <ac:graphicFrameMk id="8" creationId="{D63EB464-7073-4A75-9589-BDA2C3551F39}"/>
          </ac:graphicFrameMkLst>
        </pc:graphicFrameChg>
      </pc:sldChg>
      <pc:sldChg chg="modSp mod">
        <pc:chgData name="Rautaporras Petteri" userId="81ae4bc9-51ec-4b09-af2d-f08f9486593f" providerId="ADAL" clId="{E7A35982-DC07-461A-BC2A-B56647C71284}" dt="2022-05-02T10:42:39.085" v="590"/>
        <pc:sldMkLst>
          <pc:docMk/>
          <pc:sldMk cId="3342183405" sldId="1085"/>
        </pc:sldMkLst>
        <pc:spChg chg="mod">
          <ac:chgData name="Rautaporras Petteri" userId="81ae4bc9-51ec-4b09-af2d-f08f9486593f" providerId="ADAL" clId="{E7A35982-DC07-461A-BC2A-B56647C71284}" dt="2022-05-02T08:31:54.402" v="68" actId="20577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E7A35982-DC07-461A-BC2A-B56647C71284}" dt="2022-05-02T10:42:39.085" v="590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del">
        <pc:chgData name="Rautaporras Petteri" userId="81ae4bc9-51ec-4b09-af2d-f08f9486593f" providerId="ADAL" clId="{E7A35982-DC07-461A-BC2A-B56647C71284}" dt="2022-05-02T10:18:57.398" v="340" actId="47"/>
        <pc:sldMkLst>
          <pc:docMk/>
          <pc:sldMk cId="3979927803" sldId="1086"/>
        </pc:sldMkLst>
      </pc:sldChg>
      <pc:sldChg chg="del">
        <pc:chgData name="Rautaporras Petteri" userId="81ae4bc9-51ec-4b09-af2d-f08f9486593f" providerId="ADAL" clId="{E7A35982-DC07-461A-BC2A-B56647C71284}" dt="2022-05-02T10:18:59.857" v="341" actId="47"/>
        <pc:sldMkLst>
          <pc:docMk/>
          <pc:sldMk cId="1730318972" sldId="1087"/>
        </pc:sldMkLst>
      </pc:sldChg>
      <pc:sldChg chg="modSp del">
        <pc:chgData name="Rautaporras Petteri" userId="81ae4bc9-51ec-4b09-af2d-f08f9486593f" providerId="ADAL" clId="{E7A35982-DC07-461A-BC2A-B56647C71284}" dt="2022-05-02T10:19:00.931" v="342" actId="47"/>
        <pc:sldMkLst>
          <pc:docMk/>
          <pc:sldMk cId="2167043519" sldId="1088"/>
        </pc:sldMkLst>
        <pc:graphicFrameChg chg="mod">
          <ac:chgData name="Rautaporras Petteri" userId="81ae4bc9-51ec-4b09-af2d-f08f9486593f" providerId="ADAL" clId="{E7A35982-DC07-461A-BC2A-B56647C71284}" dt="2022-05-02T08:46:25.360" v="337"/>
          <ac:graphicFrameMkLst>
            <pc:docMk/>
            <pc:sldMk cId="2167043519" sldId="1088"/>
            <ac:graphicFrameMk id="10" creationId="{2BA4F566-2360-45BA-922F-BCDDCCC89A64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39:23.577" v="244" actId="27918"/>
        <pc:sldMkLst>
          <pc:docMk/>
          <pc:sldMk cId="2604779333" sldId="1089"/>
        </pc:sldMkLst>
        <pc:spChg chg="mod">
          <ac:chgData name="Rautaporras Petteri" userId="81ae4bc9-51ec-4b09-af2d-f08f9486593f" providerId="ADAL" clId="{E7A35982-DC07-461A-BC2A-B56647C71284}" dt="2022-05-02T08:32:51.868" v="73"/>
          <ac:spMkLst>
            <pc:docMk/>
            <pc:sldMk cId="2604779333" sldId="1089"/>
            <ac:spMk id="2" creationId="{21E1AF2F-07E9-4283-AC27-BB3BD94E73B8}"/>
          </ac:spMkLst>
        </pc:spChg>
        <pc:spChg chg="del">
          <ac:chgData name="Rautaporras Petteri" userId="81ae4bc9-51ec-4b09-af2d-f08f9486593f" providerId="ADAL" clId="{E7A35982-DC07-461A-BC2A-B56647C71284}" dt="2022-05-02T08:32:58.819" v="74"/>
          <ac:spMkLst>
            <pc:docMk/>
            <pc:sldMk cId="2604779333" sldId="1089"/>
            <ac:spMk id="6" creationId="{EF8487DE-9C6A-4DEA-A20D-D415DB4AF67D}"/>
          </ac:spMkLst>
        </pc:spChg>
        <pc:spChg chg="mod">
          <ac:chgData name="Rautaporras Petteri" userId="81ae4bc9-51ec-4b09-af2d-f08f9486593f" providerId="ADAL" clId="{E7A35982-DC07-461A-BC2A-B56647C71284}" dt="2022-05-02T08:37:19.710" v="228" actId="20577"/>
          <ac:spMkLst>
            <pc:docMk/>
            <pc:sldMk cId="2604779333" sldId="1089"/>
            <ac:spMk id="7" creationId="{E6164ACA-41DC-4B2A-BEF5-F694DE4377CC}"/>
          </ac:spMkLst>
        </pc:spChg>
        <pc:spChg chg="add mod">
          <ac:chgData name="Rautaporras Petteri" userId="81ae4bc9-51ec-4b09-af2d-f08f9486593f" providerId="ADAL" clId="{E7A35982-DC07-461A-BC2A-B56647C71284}" dt="2022-05-02T08:33:31.439" v="76"/>
          <ac:spMkLst>
            <pc:docMk/>
            <pc:sldMk cId="2604779333" sldId="1089"/>
            <ac:spMk id="9" creationId="{7C97B751-E075-47A5-8856-6F0132222CED}"/>
          </ac:spMkLst>
        </pc:spChg>
        <pc:spChg chg="add del mod">
          <ac:chgData name="Rautaporras Petteri" userId="81ae4bc9-51ec-4b09-af2d-f08f9486593f" providerId="ADAL" clId="{E7A35982-DC07-461A-BC2A-B56647C71284}" dt="2022-05-02T08:35:14.337" v="87"/>
          <ac:spMkLst>
            <pc:docMk/>
            <pc:sldMk cId="2604779333" sldId="1089"/>
            <ac:spMk id="10" creationId="{A95B29B4-AF33-4592-9426-F656EF881332}"/>
          </ac:spMkLst>
        </pc:spChg>
        <pc:spChg chg="add del mod">
          <ac:chgData name="Rautaporras Petteri" userId="81ae4bc9-51ec-4b09-af2d-f08f9486593f" providerId="ADAL" clId="{E7A35982-DC07-461A-BC2A-B56647C71284}" dt="2022-05-02T08:35:14.337" v="87"/>
          <ac:spMkLst>
            <pc:docMk/>
            <pc:sldMk cId="2604779333" sldId="1089"/>
            <ac:spMk id="11" creationId="{F6C2AF98-DE1C-4FD2-94D5-8E6DA8E9AB98}"/>
          </ac:spMkLst>
        </pc:spChg>
        <pc:spChg chg="add mod">
          <ac:chgData name="Rautaporras Petteri" userId="81ae4bc9-51ec-4b09-af2d-f08f9486593f" providerId="ADAL" clId="{E7A35982-DC07-461A-BC2A-B56647C71284}" dt="2022-05-02T08:35:31.909" v="89" actId="14100"/>
          <ac:spMkLst>
            <pc:docMk/>
            <pc:sldMk cId="2604779333" sldId="1089"/>
            <ac:spMk id="12" creationId="{3E41CA65-9A8B-4D58-9DDA-986B59ED085B}"/>
          </ac:spMkLst>
        </pc:spChg>
        <pc:spChg chg="add mod">
          <ac:chgData name="Rautaporras Petteri" userId="81ae4bc9-51ec-4b09-af2d-f08f9486593f" providerId="ADAL" clId="{E7A35982-DC07-461A-BC2A-B56647C71284}" dt="2022-05-02T08:35:31.909" v="89" actId="14100"/>
          <ac:spMkLst>
            <pc:docMk/>
            <pc:sldMk cId="2604779333" sldId="1089"/>
            <ac:spMk id="13" creationId="{875DE54B-9475-4A4E-9593-B13A030BE17E}"/>
          </ac:spMkLst>
        </pc:spChg>
        <pc:graphicFrameChg chg="add mod">
          <ac:chgData name="Rautaporras Petteri" userId="81ae4bc9-51ec-4b09-af2d-f08f9486593f" providerId="ADAL" clId="{E7A35982-DC07-461A-BC2A-B56647C71284}" dt="2022-05-02T08:35:35.818" v="90"/>
          <ac:graphicFrameMkLst>
            <pc:docMk/>
            <pc:sldMk cId="2604779333" sldId="1089"/>
            <ac:graphicFrameMk id="8" creationId="{5BF919A5-3E4C-48ED-8C31-3E33C84713C5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2:57.675" v="311" actId="27918"/>
        <pc:sldMkLst>
          <pc:docMk/>
          <pc:sldMk cId="1774773377" sldId="1090"/>
        </pc:sldMkLst>
        <pc:spChg chg="mod">
          <ac:chgData name="Rautaporras Petteri" userId="81ae4bc9-51ec-4b09-af2d-f08f9486593f" providerId="ADAL" clId="{E7A35982-DC07-461A-BC2A-B56647C71284}" dt="2022-05-02T08:38:23.922" v="235"/>
          <ac:spMkLst>
            <pc:docMk/>
            <pc:sldMk cId="1774773377" sldId="1090"/>
            <ac:spMk id="2" creationId="{DDE98A3D-87CA-4426-A2B7-8585278A6FC2}"/>
          </ac:spMkLst>
        </pc:spChg>
        <pc:spChg chg="del">
          <ac:chgData name="Rautaporras Petteri" userId="81ae4bc9-51ec-4b09-af2d-f08f9486593f" providerId="ADAL" clId="{E7A35982-DC07-461A-BC2A-B56647C71284}" dt="2022-05-02T08:38:36.642" v="238" actId="478"/>
          <ac:spMkLst>
            <pc:docMk/>
            <pc:sldMk cId="1774773377" sldId="1090"/>
            <ac:spMk id="6" creationId="{D8BE569E-14AF-4D2E-AC6F-935E05853DCA}"/>
          </ac:spMkLst>
        </pc:spChg>
        <pc:spChg chg="mod">
          <ac:chgData name="Rautaporras Petteri" userId="81ae4bc9-51ec-4b09-af2d-f08f9486593f" providerId="ADAL" clId="{E7A35982-DC07-461A-BC2A-B56647C71284}" dt="2022-05-02T08:39:07.457" v="242" actId="14100"/>
          <ac:spMkLst>
            <pc:docMk/>
            <pc:sldMk cId="1774773377" sldId="1090"/>
            <ac:spMk id="7" creationId="{B962CFCD-32DA-455B-A1C3-95D2C7FF7974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9" creationId="{741A5BD0-1B91-4DF1-B002-8C935C99FD47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10" creationId="{16E07B2F-F070-45CF-86E2-4A42557B7CFD}"/>
          </ac:spMkLst>
        </pc:spChg>
        <pc:spChg chg="add del mod">
          <ac:chgData name="Rautaporras Petteri" userId="81ae4bc9-51ec-4b09-af2d-f08f9486593f" providerId="ADAL" clId="{E7A35982-DC07-461A-BC2A-B56647C71284}" dt="2022-05-02T08:38:35.093" v="237"/>
          <ac:spMkLst>
            <pc:docMk/>
            <pc:sldMk cId="1774773377" sldId="1090"/>
            <ac:spMk id="11" creationId="{3313F59E-FB8D-4117-9C5D-024A7E59DF34}"/>
          </ac:spMkLst>
        </pc:spChg>
        <pc:spChg chg="add mod">
          <ac:chgData name="Rautaporras Petteri" userId="81ae4bc9-51ec-4b09-af2d-f08f9486593f" providerId="ADAL" clId="{E7A35982-DC07-461A-BC2A-B56647C71284}" dt="2022-05-02T08:38:37.565" v="239"/>
          <ac:spMkLst>
            <pc:docMk/>
            <pc:sldMk cId="1774773377" sldId="1090"/>
            <ac:spMk id="13" creationId="{89E257CB-6587-4E6C-B002-277233925C50}"/>
          </ac:spMkLst>
        </pc:spChg>
        <pc:spChg chg="add mod">
          <ac:chgData name="Rautaporras Petteri" userId="81ae4bc9-51ec-4b09-af2d-f08f9486593f" providerId="ADAL" clId="{E7A35982-DC07-461A-BC2A-B56647C71284}" dt="2022-05-02T08:38:37.565" v="239"/>
          <ac:spMkLst>
            <pc:docMk/>
            <pc:sldMk cId="1774773377" sldId="1090"/>
            <ac:spMk id="14" creationId="{24158166-C6CB-48BE-92DD-A8C2DFDAF713}"/>
          </ac:spMkLst>
        </pc:spChg>
        <pc:spChg chg="add mod">
          <ac:chgData name="Rautaporras Petteri" userId="81ae4bc9-51ec-4b09-af2d-f08f9486593f" providerId="ADAL" clId="{E7A35982-DC07-461A-BC2A-B56647C71284}" dt="2022-05-02T08:38:55.845" v="240"/>
          <ac:spMkLst>
            <pc:docMk/>
            <pc:sldMk cId="1774773377" sldId="1090"/>
            <ac:spMk id="15" creationId="{B624FF1D-6842-48C4-A898-DB97B4A87602}"/>
          </ac:spMkLst>
        </pc:spChg>
        <pc:graphicFrameChg chg="add del mod">
          <ac:chgData name="Rautaporras Petteri" userId="81ae4bc9-51ec-4b09-af2d-f08f9486593f" providerId="ADAL" clId="{E7A35982-DC07-461A-BC2A-B56647C71284}" dt="2022-05-02T08:38:35.093" v="237"/>
          <ac:graphicFrameMkLst>
            <pc:docMk/>
            <pc:sldMk cId="1774773377" sldId="1090"/>
            <ac:graphicFrameMk id="8" creationId="{5234CF25-16FC-42B2-906E-B0EEC98D2F8D}"/>
          </ac:graphicFrameMkLst>
        </pc:graphicFrameChg>
        <pc:graphicFrameChg chg="add mod">
          <ac:chgData name="Rautaporras Petteri" userId="81ae4bc9-51ec-4b09-af2d-f08f9486593f" providerId="ADAL" clId="{E7A35982-DC07-461A-BC2A-B56647C71284}" dt="2022-05-02T08:38:37.565" v="239"/>
          <ac:graphicFrameMkLst>
            <pc:docMk/>
            <pc:sldMk cId="1774773377" sldId="1090"/>
            <ac:graphicFrameMk id="12" creationId="{DA69CDB5-4197-4B8F-9F20-53D6261EBADC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5:46.936" v="328" actId="27918"/>
        <pc:sldMkLst>
          <pc:docMk/>
          <pc:sldMk cId="825743128" sldId="1091"/>
        </pc:sldMkLst>
        <pc:spChg chg="mod">
          <ac:chgData name="Rautaporras Petteri" userId="81ae4bc9-51ec-4b09-af2d-f08f9486593f" providerId="ADAL" clId="{E7A35982-DC07-461A-BC2A-B56647C71284}" dt="2022-05-02T08:41:35.999" v="287" actId="20577"/>
          <ac:spMkLst>
            <pc:docMk/>
            <pc:sldMk cId="825743128" sldId="1091"/>
            <ac:spMk id="2" creationId="{94268E2D-6768-4CA4-8E1D-D8D62A909D6B}"/>
          </ac:spMkLst>
        </pc:spChg>
        <pc:spChg chg="del">
          <ac:chgData name="Rautaporras Petteri" userId="81ae4bc9-51ec-4b09-af2d-f08f9486593f" providerId="ADAL" clId="{E7A35982-DC07-461A-BC2A-B56647C71284}" dt="2022-05-02T08:41:48.046" v="288" actId="478"/>
          <ac:spMkLst>
            <pc:docMk/>
            <pc:sldMk cId="825743128" sldId="1091"/>
            <ac:spMk id="6" creationId="{7B65E02D-FAB7-4B29-AE56-4622EAAB080D}"/>
          </ac:spMkLst>
        </pc:spChg>
        <pc:spChg chg="mod">
          <ac:chgData name="Rautaporras Petteri" userId="81ae4bc9-51ec-4b09-af2d-f08f9486593f" providerId="ADAL" clId="{E7A35982-DC07-461A-BC2A-B56647C71284}" dt="2022-05-02T08:42:50.059" v="309" actId="14100"/>
          <ac:spMkLst>
            <pc:docMk/>
            <pc:sldMk cId="825743128" sldId="1091"/>
            <ac:spMk id="7" creationId="{4CC8714E-8F9E-42DC-B314-5F7B94BEBC35}"/>
          </ac:spMkLst>
        </pc:spChg>
        <pc:spChg chg="add mod">
          <ac:chgData name="Rautaporras Petteri" userId="81ae4bc9-51ec-4b09-af2d-f08f9486593f" providerId="ADAL" clId="{E7A35982-DC07-461A-BC2A-B56647C71284}" dt="2022-05-02T08:41:49.120" v="289"/>
          <ac:spMkLst>
            <pc:docMk/>
            <pc:sldMk cId="825743128" sldId="1091"/>
            <ac:spMk id="9" creationId="{2162B8DB-F98C-464D-B0CD-74B3ECD7A22F}"/>
          </ac:spMkLst>
        </pc:spChg>
        <pc:spChg chg="add mod">
          <ac:chgData name="Rautaporras Petteri" userId="81ae4bc9-51ec-4b09-af2d-f08f9486593f" providerId="ADAL" clId="{E7A35982-DC07-461A-BC2A-B56647C71284}" dt="2022-05-02T08:41:49.120" v="289"/>
          <ac:spMkLst>
            <pc:docMk/>
            <pc:sldMk cId="825743128" sldId="1091"/>
            <ac:spMk id="10" creationId="{DDC0448A-8BAE-4270-BD6D-E921805AF08A}"/>
          </ac:spMkLst>
        </pc:spChg>
        <pc:spChg chg="add mod">
          <ac:chgData name="Rautaporras Petteri" userId="81ae4bc9-51ec-4b09-af2d-f08f9486593f" providerId="ADAL" clId="{E7A35982-DC07-461A-BC2A-B56647C71284}" dt="2022-05-02T08:42:38.199" v="307" actId="14100"/>
          <ac:spMkLst>
            <pc:docMk/>
            <pc:sldMk cId="825743128" sldId="1091"/>
            <ac:spMk id="11" creationId="{DDF6EE92-72B5-45DF-ADA6-273CC9E7D476}"/>
          </ac:spMkLst>
        </pc:spChg>
        <pc:graphicFrameChg chg="add mod">
          <ac:chgData name="Rautaporras Petteri" userId="81ae4bc9-51ec-4b09-af2d-f08f9486593f" providerId="ADAL" clId="{E7A35982-DC07-461A-BC2A-B56647C71284}" dt="2022-05-02T08:41:49.120" v="289"/>
          <ac:graphicFrameMkLst>
            <pc:docMk/>
            <pc:sldMk cId="825743128" sldId="1091"/>
            <ac:graphicFrameMk id="8" creationId="{8BC79BE1-1C0D-41D9-8452-5CE7603DDFCD}"/>
          </ac:graphicFrameMkLst>
        </pc:graphicFrameChg>
      </pc:sldChg>
      <pc:sldChg chg="addSp delSp modSp new mod">
        <pc:chgData name="Rautaporras Petteri" userId="81ae4bc9-51ec-4b09-af2d-f08f9486593f" providerId="ADAL" clId="{E7A35982-DC07-461A-BC2A-B56647C71284}" dt="2022-05-02T08:46:20.086" v="334" actId="27918"/>
        <pc:sldMkLst>
          <pc:docMk/>
          <pc:sldMk cId="1120175821" sldId="1092"/>
        </pc:sldMkLst>
        <pc:spChg chg="mod">
          <ac:chgData name="Rautaporras Petteri" userId="81ae4bc9-51ec-4b09-af2d-f08f9486593f" providerId="ADAL" clId="{E7A35982-DC07-461A-BC2A-B56647C71284}" dt="2022-05-02T08:44:56.455" v="321"/>
          <ac:spMkLst>
            <pc:docMk/>
            <pc:sldMk cId="1120175821" sldId="1092"/>
            <ac:spMk id="2" creationId="{8541B702-2F6A-4057-B060-4ED76D1C77D3}"/>
          </ac:spMkLst>
        </pc:spChg>
        <pc:spChg chg="del">
          <ac:chgData name="Rautaporras Petteri" userId="81ae4bc9-51ec-4b09-af2d-f08f9486593f" providerId="ADAL" clId="{E7A35982-DC07-461A-BC2A-B56647C71284}" dt="2022-05-02T08:45:08.894" v="322" actId="478"/>
          <ac:spMkLst>
            <pc:docMk/>
            <pc:sldMk cId="1120175821" sldId="1092"/>
            <ac:spMk id="6" creationId="{45382C05-AC7E-4300-99D1-06A18B279551}"/>
          </ac:spMkLst>
        </pc:spChg>
        <pc:spChg chg="mod">
          <ac:chgData name="Rautaporras Petteri" userId="81ae4bc9-51ec-4b09-af2d-f08f9486593f" providerId="ADAL" clId="{E7A35982-DC07-461A-BC2A-B56647C71284}" dt="2022-05-02T08:45:42.817" v="326" actId="14100"/>
          <ac:spMkLst>
            <pc:docMk/>
            <pc:sldMk cId="1120175821" sldId="1092"/>
            <ac:spMk id="7" creationId="{263522A5-B324-48FA-A39F-C0CF1A0C20B7}"/>
          </ac:spMkLst>
        </pc:spChg>
        <pc:spChg chg="add mod">
          <ac:chgData name="Rautaporras Petteri" userId="81ae4bc9-51ec-4b09-af2d-f08f9486593f" providerId="ADAL" clId="{E7A35982-DC07-461A-BC2A-B56647C71284}" dt="2022-05-02T08:45:09.800" v="323"/>
          <ac:spMkLst>
            <pc:docMk/>
            <pc:sldMk cId="1120175821" sldId="1092"/>
            <ac:spMk id="9" creationId="{0810720B-98E5-44BF-BEA5-090B8BD13802}"/>
          </ac:spMkLst>
        </pc:spChg>
        <pc:spChg chg="add mod">
          <ac:chgData name="Rautaporras Petteri" userId="81ae4bc9-51ec-4b09-af2d-f08f9486593f" providerId="ADAL" clId="{E7A35982-DC07-461A-BC2A-B56647C71284}" dt="2022-05-02T08:45:09.800" v="323"/>
          <ac:spMkLst>
            <pc:docMk/>
            <pc:sldMk cId="1120175821" sldId="1092"/>
            <ac:spMk id="10" creationId="{9556ABF2-4C89-4CE6-8520-49311F3DA037}"/>
          </ac:spMkLst>
        </pc:spChg>
        <pc:spChg chg="add mod">
          <ac:chgData name="Rautaporras Petteri" userId="81ae4bc9-51ec-4b09-af2d-f08f9486593f" providerId="ADAL" clId="{E7A35982-DC07-461A-BC2A-B56647C71284}" dt="2022-05-02T08:45:25.574" v="324"/>
          <ac:spMkLst>
            <pc:docMk/>
            <pc:sldMk cId="1120175821" sldId="1092"/>
            <ac:spMk id="11" creationId="{A13D17B4-E7F9-4D1B-81D0-74A585ACFB65}"/>
          </ac:spMkLst>
        </pc:spChg>
        <pc:graphicFrameChg chg="add mod">
          <ac:chgData name="Rautaporras Petteri" userId="81ae4bc9-51ec-4b09-af2d-f08f9486593f" providerId="ADAL" clId="{E7A35982-DC07-461A-BC2A-B56647C71284}" dt="2022-05-02T08:45:09.800" v="323"/>
          <ac:graphicFrameMkLst>
            <pc:docMk/>
            <pc:sldMk cId="1120175821" sldId="1092"/>
            <ac:graphicFrameMk id="8" creationId="{329A3506-07A3-4DE6-B934-394E7EB8D84C}"/>
          </ac:graphicFrameMkLst>
        </pc:graphicFrameChg>
      </pc:sldChg>
      <pc:sldChg chg="modSp add mod">
        <pc:chgData name="Rautaporras Petteri" userId="81ae4bc9-51ec-4b09-af2d-f08f9486593f" providerId="ADAL" clId="{E7A35982-DC07-461A-BC2A-B56647C71284}" dt="2022-05-02T10:42:04.882" v="587"/>
        <pc:sldMkLst>
          <pc:docMk/>
          <pc:sldMk cId="1507876297" sldId="1093"/>
        </pc:sldMkLst>
        <pc:spChg chg="mod">
          <ac:chgData name="Rautaporras Petteri" userId="81ae4bc9-51ec-4b09-af2d-f08f9486593f" providerId="ADAL" clId="{E7A35982-DC07-461A-BC2A-B56647C71284}" dt="2022-05-02T10:42:04.882" v="587"/>
          <ac:spMkLst>
            <pc:docMk/>
            <pc:sldMk cId="1507876297" sldId="1093"/>
            <ac:spMk id="2" creationId="{DD90FC4D-C1AB-48F7-A136-1C97BCF78BAA}"/>
          </ac:spMkLst>
        </pc:spChg>
        <pc:graphicFrameChg chg="mod">
          <ac:chgData name="Rautaporras Petteri" userId="81ae4bc9-51ec-4b09-af2d-f08f9486593f" providerId="ADAL" clId="{E7A35982-DC07-461A-BC2A-B56647C71284}" dt="2022-05-02T10:41:27.111" v="586" actId="14100"/>
          <ac:graphicFrameMkLst>
            <pc:docMk/>
            <pc:sldMk cId="1507876297" sldId="1093"/>
            <ac:graphicFrameMk id="8" creationId="{A020B971-AEF1-401C-AF98-4F76428027CF}"/>
          </ac:graphicFrameMkLst>
        </pc:graphicFrameChg>
      </pc:sldChg>
      <pc:sldChg chg="add">
        <pc:chgData name="Rautaporras Petteri" userId="81ae4bc9-51ec-4b09-af2d-f08f9486593f" providerId="ADAL" clId="{E7A35982-DC07-461A-BC2A-B56647C71284}" dt="2022-05-02T10:46:33.177" v="595"/>
        <pc:sldMkLst>
          <pc:docMk/>
          <pc:sldMk cId="3580865679" sldId="1094"/>
        </pc:sldMkLst>
      </pc:sldChg>
    </pc:docChg>
  </pc:docChgLst>
  <pc:docChgLst>
    <pc:chgData name="Rautaporras Petteri" userId="81ae4bc9-51ec-4b09-af2d-f08f9486593f" providerId="ADAL" clId="{EA749CF9-74D7-4FE7-9A68-D357D1B80BBF}"/>
    <pc:docChg chg="undo custSel addSld delSld modSld sldOrd">
      <pc:chgData name="Rautaporras Petteri" userId="81ae4bc9-51ec-4b09-af2d-f08f9486593f" providerId="ADAL" clId="{EA749CF9-74D7-4FE7-9A68-D357D1B80BBF}" dt="2021-11-03T20:12:07.895" v="318"/>
      <pc:docMkLst>
        <pc:docMk/>
      </pc:docMkLst>
      <pc:sldChg chg="addSp delSp modSp mod">
        <pc:chgData name="Rautaporras Petteri" userId="81ae4bc9-51ec-4b09-af2d-f08f9486593f" providerId="ADAL" clId="{EA749CF9-74D7-4FE7-9A68-D357D1B80BBF}" dt="2021-11-03T13:39:52.160" v="13" actId="20577"/>
        <pc:sldMkLst>
          <pc:docMk/>
          <pc:sldMk cId="1365136293" sldId="256"/>
        </pc:sldMkLst>
        <pc:spChg chg="mod">
          <ac:chgData name="Rautaporras Petteri" userId="81ae4bc9-51ec-4b09-af2d-f08f9486593f" providerId="ADAL" clId="{EA749CF9-74D7-4FE7-9A68-D357D1B80BBF}" dt="2021-11-03T13:39:43.297" v="2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81ae4bc9-51ec-4b09-af2d-f08f9486593f" providerId="ADAL" clId="{EA749CF9-74D7-4FE7-9A68-D357D1B80BBF}" dt="2021-11-03T13:39:52.160" v="13" actId="20577"/>
          <ac:spMkLst>
            <pc:docMk/>
            <pc:sldMk cId="1365136293" sldId="256"/>
            <ac:spMk id="7" creationId="{4AB94732-1D41-48E9-BAB5-0EBF8908C6D9}"/>
          </ac:spMkLst>
        </pc:spChg>
        <pc:picChg chg="add mod">
          <ac:chgData name="Rautaporras Petteri" userId="81ae4bc9-51ec-4b09-af2d-f08f9486593f" providerId="ADAL" clId="{EA749CF9-74D7-4FE7-9A68-D357D1B80BBF}" dt="2021-11-03T13:39:03.655" v="1"/>
          <ac:picMkLst>
            <pc:docMk/>
            <pc:sldMk cId="1365136293" sldId="256"/>
            <ac:picMk id="8" creationId="{7C7532FA-C0A8-477B-B1A2-7B8D8E6A4579}"/>
          </ac:picMkLst>
        </pc:picChg>
        <pc:picChg chg="del">
          <ac:chgData name="Rautaporras Petteri" userId="81ae4bc9-51ec-4b09-af2d-f08f9486593f" providerId="ADAL" clId="{EA749CF9-74D7-4FE7-9A68-D357D1B80BBF}" dt="2021-11-03T13:39:00.401" v="0" actId="478"/>
          <ac:picMkLst>
            <pc:docMk/>
            <pc:sldMk cId="1365136293" sldId="256"/>
            <ac:picMk id="9" creationId="{D5C5ECFD-5F47-46DD-BA06-46D8C232E983}"/>
          </ac:picMkLst>
        </pc:picChg>
      </pc:sldChg>
      <pc:sldChg chg="modSp mod">
        <pc:chgData name="Rautaporras Petteri" userId="81ae4bc9-51ec-4b09-af2d-f08f9486593f" providerId="ADAL" clId="{EA749CF9-74D7-4FE7-9A68-D357D1B80BBF}" dt="2021-11-03T19:55:27.368" v="128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EA749CF9-74D7-4FE7-9A68-D357D1B80BBF}" dt="2021-11-03T19:55:27.368" v="128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19:55:13.145" v="122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19:57:03.452" v="163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EA749CF9-74D7-4FE7-9A68-D357D1B80BBF}" dt="2021-11-03T19:56:54.302" v="150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81ae4bc9-51ec-4b09-af2d-f08f9486593f" providerId="ADAL" clId="{EA749CF9-74D7-4FE7-9A68-D357D1B80BBF}" dt="2021-11-03T19:57:03.452" v="163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EA749CF9-74D7-4FE7-9A68-D357D1B80BBF}" dt="2021-11-03T19:56:15.021" v="134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5:25.775" v="273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EA749CF9-74D7-4FE7-9A68-D357D1B80BBF}" dt="2021-11-03T20:02:13.383" v="224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EA749CF9-74D7-4FE7-9A68-D357D1B80BBF}" dt="2021-11-03T20:04:34.798" v="262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6:08.714" v="279"/>
        <pc:sldMkLst>
          <pc:docMk/>
          <pc:sldMk cId="3656174783" sldId="391"/>
        </pc:sldMkLst>
        <pc:spChg chg="mod">
          <ac:chgData name="Rautaporras Petteri" userId="81ae4bc9-51ec-4b09-af2d-f08f9486593f" providerId="ADAL" clId="{EA749CF9-74D7-4FE7-9A68-D357D1B80BBF}" dt="2021-11-03T20:02:53.879" v="24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EA749CF9-74D7-4FE7-9A68-D357D1B80BBF}" dt="2021-11-03T20:06:08.714" v="279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6:01.933" v="278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6:47.535" v="283"/>
        <pc:sldMkLst>
          <pc:docMk/>
          <pc:sldMk cId="3669793224" sldId="392"/>
        </pc:sldMkLst>
        <pc:spChg chg="mod">
          <ac:chgData name="Rautaporras Petteri" userId="81ae4bc9-51ec-4b09-af2d-f08f9486593f" providerId="ADAL" clId="{EA749CF9-74D7-4FE7-9A68-D357D1B80BBF}" dt="2021-11-03T20:02:17.463" v="225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EA749CF9-74D7-4FE7-9A68-D357D1B80BBF}" dt="2021-11-03T20:06:47.535" v="283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EA749CF9-74D7-4FE7-9A68-D357D1B80BBF}" dt="2021-11-03T20:07:28.213" v="291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EA749CF9-74D7-4FE7-9A68-D357D1B80BBF}" dt="2021-11-03T20:02:58.745" v="248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EA749CF9-74D7-4FE7-9A68-D357D1B80BBF}" dt="2021-11-03T20:06:57.323" v="284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7:28.213" v="291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  <pc:cxnChg chg="add del mod">
          <ac:chgData name="Rautaporras Petteri" userId="81ae4bc9-51ec-4b09-af2d-f08f9486593f" providerId="ADAL" clId="{EA749CF9-74D7-4FE7-9A68-D357D1B80BBF}" dt="2021-11-03T20:07:25.671" v="290" actId="478"/>
          <ac:cxnSpMkLst>
            <pc:docMk/>
            <pc:sldMk cId="2654687898" sldId="393"/>
            <ac:cxnSpMk id="5" creationId="{08EBFCD1-1809-4AB3-9560-A52234A50C35}"/>
          </ac:cxnSpMkLst>
        </pc:cxnChg>
      </pc:sldChg>
      <pc:sldChg chg="modSp mod">
        <pc:chgData name="Rautaporras Petteri" userId="81ae4bc9-51ec-4b09-af2d-f08f9486593f" providerId="ADAL" clId="{EA749CF9-74D7-4FE7-9A68-D357D1B80BBF}" dt="2021-11-03T20:08:59.193" v="300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EA749CF9-74D7-4FE7-9A68-D357D1B80BBF}" dt="2021-11-03T20:02:23.081" v="226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EA749CF9-74D7-4FE7-9A68-D357D1B80BBF}" dt="2021-11-03T20:08:39.270" v="29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9:57.786" v="307"/>
        <pc:sldMkLst>
          <pc:docMk/>
          <pc:sldMk cId="2811407423" sldId="395"/>
        </pc:sldMkLst>
        <pc:spChg chg="mod">
          <ac:chgData name="Rautaporras Petteri" userId="81ae4bc9-51ec-4b09-af2d-f08f9486593f" providerId="ADAL" clId="{EA749CF9-74D7-4FE7-9A68-D357D1B80BBF}" dt="2021-11-03T20:03:03.593" v="249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EA749CF9-74D7-4FE7-9A68-D357D1B80BBF}" dt="2021-11-03T20:09:57.786" v="307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9:45.923" v="306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0:36.149" v="311"/>
        <pc:sldMkLst>
          <pc:docMk/>
          <pc:sldMk cId="1647773486" sldId="396"/>
        </pc:sldMkLst>
        <pc:spChg chg="mod">
          <ac:chgData name="Rautaporras Petteri" userId="81ae4bc9-51ec-4b09-af2d-f08f9486593f" providerId="ADAL" clId="{EA749CF9-74D7-4FE7-9A68-D357D1B80BBF}" dt="2021-11-03T20:02:27.298" v="227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EA749CF9-74D7-4FE7-9A68-D357D1B80BBF}" dt="2021-11-03T20:10:36.149" v="31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1:14.415" v="317"/>
        <pc:sldMkLst>
          <pc:docMk/>
          <pc:sldMk cId="2269594941" sldId="397"/>
        </pc:sldMkLst>
        <pc:spChg chg="mod">
          <ac:chgData name="Rautaporras Petteri" userId="81ae4bc9-51ec-4b09-af2d-f08f9486593f" providerId="ADAL" clId="{EA749CF9-74D7-4FE7-9A68-D357D1B80BBF}" dt="2021-11-03T20:03:07.463" v="25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EA749CF9-74D7-4FE7-9A68-D357D1B80BBF}" dt="2021-11-03T20:11:14.415" v="317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11:07.319" v="316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3:37.986" v="255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EA749CF9-74D7-4FE7-9A68-D357D1B80BBF}" dt="2021-11-03T20:00:45.256" v="223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20:00:15.500" v="193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4:22.258" v="261"/>
        <pc:sldMkLst>
          <pc:docMk/>
          <pc:sldMk cId="2397859502" sldId="459"/>
        </pc:sldMkLst>
        <pc:spChg chg="mod">
          <ac:chgData name="Rautaporras Petteri" userId="81ae4bc9-51ec-4b09-af2d-f08f9486593f" providerId="ADAL" clId="{EA749CF9-74D7-4FE7-9A68-D357D1B80BBF}" dt="2021-11-03T20:02:46.100" v="246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20:04:22.258" v="261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4:13.154" v="260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add mod">
        <pc:chgData name="Rautaporras Petteri" userId="81ae4bc9-51ec-4b09-af2d-f08f9486593f" providerId="ADAL" clId="{EA749CF9-74D7-4FE7-9A68-D357D1B80BBF}" dt="2021-11-03T19:54:27.532" v="119" actId="27918"/>
        <pc:sldMkLst>
          <pc:docMk/>
          <pc:sldMk cId="3860177801" sldId="650"/>
        </pc:sldMkLst>
        <pc:spChg chg="mod">
          <ac:chgData name="Rautaporras Petteri" userId="81ae4bc9-51ec-4b09-af2d-f08f9486593f" providerId="ADAL" clId="{EA749CF9-74D7-4FE7-9A68-D357D1B80BBF}" dt="2021-11-03T19:52:56.950" v="108" actId="20577"/>
          <ac:spMkLst>
            <pc:docMk/>
            <pc:sldMk cId="3860177801" sldId="650"/>
            <ac:spMk id="6" creationId="{00000000-0000-0000-0000-000000000000}"/>
          </ac:spMkLst>
        </pc:spChg>
        <pc:spChg chg="mod">
          <ac:chgData name="Rautaporras Petteri" userId="81ae4bc9-51ec-4b09-af2d-f08f9486593f" providerId="ADAL" clId="{EA749CF9-74D7-4FE7-9A68-D357D1B80BBF}" dt="2021-11-03T19:53:38.264" v="114" actId="20577"/>
          <ac:spMkLst>
            <pc:docMk/>
            <pc:sldMk cId="3860177801" sldId="650"/>
            <ac:spMk id="13" creationId="{329442B5-0369-4444-884A-A13513DA52F6}"/>
          </ac:spMkLst>
        </pc:spChg>
        <pc:spChg chg="mod">
          <ac:chgData name="Rautaporras Petteri" userId="81ae4bc9-51ec-4b09-af2d-f08f9486593f" providerId="ADAL" clId="{EA749CF9-74D7-4FE7-9A68-D357D1B80BBF}" dt="2021-11-03T19:53:42.052" v="116" actId="20577"/>
          <ac:spMkLst>
            <pc:docMk/>
            <pc:sldMk cId="3860177801" sldId="650"/>
            <ac:spMk id="15" creationId="{DD955FFE-CC89-4C84-A220-0746F29A4BF2}"/>
          </ac:spMkLst>
        </pc:spChg>
      </pc:sldChg>
      <pc:sldChg chg="modSp">
        <pc:chgData name="Rautaporras Petteri" userId="81ae4bc9-51ec-4b09-af2d-f08f9486593f" providerId="ADAL" clId="{EA749CF9-74D7-4FE7-9A68-D357D1B80BBF}" dt="2021-11-03T20:08:02.507" v="296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EA749CF9-74D7-4FE7-9A68-D357D1B80BBF}" dt="2021-11-03T20:08:02.507" v="296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EA749CF9-74D7-4FE7-9A68-D357D1B80BBF}" dt="2021-11-03T13:40:53.254" v="32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EA749CF9-74D7-4FE7-9A68-D357D1B80BBF}" dt="2021-11-03T13:40:53.254" v="32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2:07.895" v="318"/>
        <pc:sldMkLst>
          <pc:docMk/>
          <pc:sldMk cId="1256159947" sldId="955"/>
        </pc:sldMkLst>
        <pc:spChg chg="mod">
          <ac:chgData name="Rautaporras Petteri" userId="81ae4bc9-51ec-4b09-af2d-f08f9486593f" providerId="ADAL" clId="{EA749CF9-74D7-4FE7-9A68-D357D1B80BBF}" dt="2021-11-03T20:12:07.895" v="318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EA749CF9-74D7-4FE7-9A68-D357D1B80BBF}" dt="2021-11-03T13:40:24.181" v="26" actId="20577"/>
          <ac:spMkLst>
            <pc:docMk/>
            <pc:sldMk cId="1256159947" sldId="955"/>
            <ac:spMk id="10" creationId="{87D6A1E3-75A9-4390-8D88-972EFCCDB78C}"/>
          </ac:spMkLst>
        </pc:spChg>
      </pc:sldChg>
      <pc:sldChg chg="modSp mod">
        <pc:chgData name="Rautaporras Petteri" userId="81ae4bc9-51ec-4b09-af2d-f08f9486593f" providerId="ADAL" clId="{EA749CF9-74D7-4FE7-9A68-D357D1B80BBF}" dt="2021-11-03T19:59:53.852" v="192" actId="20577"/>
        <pc:sldMkLst>
          <pc:docMk/>
          <pc:sldMk cId="3544025929" sldId="967"/>
        </pc:sldMkLst>
        <pc:spChg chg="mod">
          <ac:chgData name="Rautaporras Petteri" userId="81ae4bc9-51ec-4b09-af2d-f08f9486593f" providerId="ADAL" clId="{EA749CF9-74D7-4FE7-9A68-D357D1B80BBF}" dt="2021-11-03T19:59:53.852" v="192" actId="20577"/>
          <ac:spMkLst>
            <pc:docMk/>
            <pc:sldMk cId="3544025929" sldId="967"/>
            <ac:spMk id="2" creationId="{DD90FC4D-C1AB-48F7-A136-1C97BCF78BAA}"/>
          </ac:spMkLst>
        </pc:spChg>
      </pc:sldChg>
      <pc:sldChg chg="addSp delSp modSp mod ord">
        <pc:chgData name="Rautaporras Petteri" userId="81ae4bc9-51ec-4b09-af2d-f08f9486593f" providerId="ADAL" clId="{EA749CF9-74D7-4FE7-9A68-D357D1B80BBF}" dt="2021-11-03T19:50:42.761" v="101" actId="20577"/>
        <pc:sldMkLst>
          <pc:docMk/>
          <pc:sldMk cId="3567768325" sldId="970"/>
        </pc:sldMkLst>
        <pc:spChg chg="mod">
          <ac:chgData name="Rautaporras Petteri" userId="81ae4bc9-51ec-4b09-af2d-f08f9486593f" providerId="ADAL" clId="{EA749CF9-74D7-4FE7-9A68-D357D1B80BBF}" dt="2021-11-03T13:42:15.404" v="61" actId="20577"/>
          <ac:spMkLst>
            <pc:docMk/>
            <pc:sldMk cId="3567768325" sldId="970"/>
            <ac:spMk id="2" creationId="{0099F952-25FF-44AA-AF2C-D6C7DEBDC134}"/>
          </ac:spMkLst>
        </pc:spChg>
        <pc:spChg chg="mod">
          <ac:chgData name="Rautaporras Petteri" userId="81ae4bc9-51ec-4b09-af2d-f08f9486593f" providerId="ADAL" clId="{EA749CF9-74D7-4FE7-9A68-D357D1B80BBF}" dt="2021-11-03T19:50:42.761" v="101" actId="20577"/>
          <ac:spMkLst>
            <pc:docMk/>
            <pc:sldMk cId="3567768325" sldId="970"/>
            <ac:spMk id="7" creationId="{5D936457-B6A8-4AD2-8F1B-06D93FB1E31A}"/>
          </ac:spMkLst>
        </pc:spChg>
        <pc:spChg chg="add del mod">
          <ac:chgData name="Rautaporras Petteri" userId="81ae4bc9-51ec-4b09-af2d-f08f9486593f" providerId="ADAL" clId="{EA749CF9-74D7-4FE7-9A68-D357D1B80BBF}" dt="2021-11-03T13:43:02.930" v="65"/>
          <ac:spMkLst>
            <pc:docMk/>
            <pc:sldMk cId="3567768325" sldId="970"/>
            <ac:spMk id="10" creationId="{140E08CB-167A-47F5-822E-69F62086958C}"/>
          </ac:spMkLst>
        </pc:spChg>
        <pc:graphicFrameChg chg="del mod">
          <ac:chgData name="Rautaporras Petteri" userId="81ae4bc9-51ec-4b09-af2d-f08f9486593f" providerId="ADAL" clId="{EA749CF9-74D7-4FE7-9A68-D357D1B80BBF}" dt="2021-11-03T13:43:01.724" v="64" actId="478"/>
          <ac:graphicFrameMkLst>
            <pc:docMk/>
            <pc:sldMk cId="3567768325" sldId="970"/>
            <ac:graphicFrameMk id="8" creationId="{EB3C6A7C-8EB7-4C1F-BFB9-C58F546565D3}"/>
          </ac:graphicFrameMkLst>
        </pc:graphicFrameChg>
        <pc:graphicFrameChg chg="add mod">
          <ac:chgData name="Rautaporras Petteri" userId="81ae4bc9-51ec-4b09-af2d-f08f9486593f" providerId="ADAL" clId="{EA749CF9-74D7-4FE7-9A68-D357D1B80BBF}" dt="2021-11-03T13:46:05.504" v="94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13:41:07.681" v="40" actId="20577"/>
        <pc:sldMkLst>
          <pc:docMk/>
          <pc:sldMk cId="3697395907" sldId="1049"/>
        </pc:sldMkLst>
        <pc:spChg chg="mod">
          <ac:chgData name="Rautaporras Petteri" userId="81ae4bc9-51ec-4b09-af2d-f08f9486593f" providerId="ADAL" clId="{EA749CF9-74D7-4FE7-9A68-D357D1B80BBF}" dt="2021-11-03T13:41:07.681" v="40" actId="20577"/>
          <ac:spMkLst>
            <pc:docMk/>
            <pc:sldMk cId="3697395907" sldId="1049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EA749CF9-74D7-4FE7-9A68-D357D1B80BBF}" dt="2021-11-03T13:40:50.351" v="27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del">
        <pc:chgData name="Rautaporras Petteri" userId="81ae4bc9-51ec-4b09-af2d-f08f9486593f" providerId="ADAL" clId="{EA749CF9-74D7-4FE7-9A68-D357D1B80BBF}" dt="2021-11-03T19:50:58.404" v="102" actId="47"/>
        <pc:sldMkLst>
          <pc:docMk/>
          <pc:sldMk cId="1327146702" sldId="1050"/>
        </pc:sldMkLst>
        <pc:graphicFrameChg chg="mod">
          <ac:chgData name="Rautaporras Petteri" userId="81ae4bc9-51ec-4b09-af2d-f08f9486593f" providerId="ADAL" clId="{EA749CF9-74D7-4FE7-9A68-D357D1B80BBF}" dt="2021-11-03T13:40:51.438" v="29"/>
          <ac:graphicFrameMkLst>
            <pc:docMk/>
            <pc:sldMk cId="1327146702" sldId="1050"/>
            <ac:graphicFrameMk id="12" creationId="{CDCE0F59-5415-4B28-9734-DED2D4B56576}"/>
          </ac:graphicFrameMkLst>
        </pc:graphicFrameChg>
      </pc:sldChg>
      <pc:sldChg chg="modSp ord">
        <pc:chgData name="Rautaporras Petteri" userId="81ae4bc9-51ec-4b09-af2d-f08f9486593f" providerId="ADAL" clId="{EA749CF9-74D7-4FE7-9A68-D357D1B80BBF}" dt="2021-11-03T19:54:52.078" v="121"/>
        <pc:sldMkLst>
          <pc:docMk/>
          <pc:sldMk cId="3479715750" sldId="1051"/>
        </pc:sldMkLst>
        <pc:graphicFrameChg chg="mod">
          <ac:chgData name="Rautaporras Petteri" userId="81ae4bc9-51ec-4b09-af2d-f08f9486593f" providerId="ADAL" clId="{EA749CF9-74D7-4FE7-9A68-D357D1B80BBF}" dt="2021-11-03T13:40:52.148" v="30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</pc:docChg>
  </pc:docChgLst>
  <pc:docChgLst>
    <pc:chgData name="Rautaporras Petteri" userId="d9004aa4-7491-43fa-b04f-4f6e300df2fa" providerId="ADAL" clId="{B4D6939C-B1BC-4ABF-817F-491F93C86CAA}"/>
    <pc:docChg chg="undo custSel addSld delSld modSld sldOrd">
      <pc:chgData name="Rautaporras Petteri" userId="d9004aa4-7491-43fa-b04f-4f6e300df2fa" providerId="ADAL" clId="{B4D6939C-B1BC-4ABF-817F-491F93C86CAA}" dt="2021-04-28T07:19:11.685" v="646" actId="20577"/>
      <pc:docMkLst>
        <pc:docMk/>
      </pc:docMkLst>
      <pc:sldChg chg="addSp delSp modSp mod">
        <pc:chgData name="Rautaporras Petteri" userId="d9004aa4-7491-43fa-b04f-4f6e300df2fa" providerId="ADAL" clId="{B4D6939C-B1BC-4ABF-817F-491F93C86CAA}" dt="2021-04-26T06:12:27.879" v="43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B4D6939C-B1BC-4ABF-817F-491F93C86CAA}" dt="2021-04-26T06:11:16.063" v="31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B4D6939C-B1BC-4ABF-817F-491F93C86CAA}" dt="2021-04-26T06:12:27.879" v="43" actId="20577"/>
          <ac:spMkLst>
            <pc:docMk/>
            <pc:sldMk cId="1365136293" sldId="256"/>
            <ac:spMk id="7" creationId="{4AB94732-1D41-48E9-BAB5-0EBF8908C6D9}"/>
          </ac:spMkLst>
        </pc:spChg>
        <pc:picChg chg="add mod">
          <ac:chgData name="Rautaporras Petteri" userId="d9004aa4-7491-43fa-b04f-4f6e300df2fa" providerId="ADAL" clId="{B4D6939C-B1BC-4ABF-817F-491F93C86CAA}" dt="2021-04-26T06:12:19.981" v="38"/>
          <ac:picMkLst>
            <pc:docMk/>
            <pc:sldMk cId="1365136293" sldId="256"/>
            <ac:picMk id="8" creationId="{A66B5ECA-C653-488C-8740-3F6B55EC7F2A}"/>
          </ac:picMkLst>
        </pc:picChg>
        <pc:picChg chg="del">
          <ac:chgData name="Rautaporras Petteri" userId="d9004aa4-7491-43fa-b04f-4f6e300df2fa" providerId="ADAL" clId="{B4D6939C-B1BC-4ABF-817F-491F93C86CAA}" dt="2021-04-26T06:12:19.690" v="37" actId="478"/>
          <ac:picMkLst>
            <pc:docMk/>
            <pc:sldMk cId="1365136293" sldId="256"/>
            <ac:picMk id="9" creationId="{E45FC86F-26E4-4EBB-AB48-4AD475C9341C}"/>
          </ac:picMkLst>
        </pc:picChg>
      </pc:sldChg>
      <pc:sldChg chg="modSp add">
        <pc:chgData name="Rautaporras Petteri" userId="d9004aa4-7491-43fa-b04f-4f6e300df2fa" providerId="ADAL" clId="{B4D6939C-B1BC-4ABF-817F-491F93C86CAA}" dt="2021-04-26T07:34:22.139" v="615"/>
        <pc:sldMkLst>
          <pc:docMk/>
          <pc:sldMk cId="161080645" sldId="258"/>
        </pc:sldMkLst>
        <pc:graphicFrameChg chg="mod">
          <ac:chgData name="Rautaporras Petteri" userId="d9004aa4-7491-43fa-b04f-4f6e300df2fa" providerId="ADAL" clId="{B4D6939C-B1BC-4ABF-817F-491F93C86CAA}" dt="2021-04-26T07:34:22.139" v="615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modSp add del mod">
        <pc:chgData name="Rautaporras Petteri" userId="d9004aa4-7491-43fa-b04f-4f6e300df2fa" providerId="ADAL" clId="{B4D6939C-B1BC-4ABF-817F-491F93C86CAA}" dt="2021-04-26T07:30:35.416" v="596" actId="47"/>
        <pc:sldMkLst>
          <pc:docMk/>
          <pc:sldMk cId="347492013" sldId="258"/>
        </pc:sldMkLst>
        <pc:spChg chg="mod">
          <ac:chgData name="Rautaporras Petteri" userId="d9004aa4-7491-43fa-b04f-4f6e300df2fa" providerId="ADAL" clId="{B4D6939C-B1BC-4ABF-817F-491F93C86CAA}" dt="2021-04-26T07:28:58.970" v="575" actId="1076"/>
          <ac:spMkLst>
            <pc:docMk/>
            <pc:sldMk cId="347492013" sldId="258"/>
            <ac:spMk id="2" creationId="{00000000-0000-0000-0000-000000000000}"/>
          </ac:spMkLst>
        </pc:spChg>
      </pc:sldChg>
      <pc:sldChg chg="add">
        <pc:chgData name="Rautaporras Petteri" userId="d9004aa4-7491-43fa-b04f-4f6e300df2fa" providerId="ADAL" clId="{B4D6939C-B1BC-4ABF-817F-491F93C86CAA}" dt="2021-04-26T07:35:11.481" v="616"/>
        <pc:sldMkLst>
          <pc:docMk/>
          <pc:sldMk cId="1280707361" sldId="262"/>
        </pc:sldMkLst>
      </pc:sldChg>
      <pc:sldChg chg="modSp ord">
        <pc:chgData name="Rautaporras Petteri" userId="d9004aa4-7491-43fa-b04f-4f6e300df2fa" providerId="ADAL" clId="{B4D6939C-B1BC-4ABF-817F-491F93C86CAA}" dt="2021-04-26T07:20:06.691" v="545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B4D6939C-B1BC-4ABF-817F-491F93C86CAA}" dt="2021-04-26T07:20:06.691" v="545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 ord">
        <pc:chgData name="Rautaporras Petteri" userId="d9004aa4-7491-43fa-b04f-4f6e300df2fa" providerId="ADAL" clId="{B4D6939C-B1BC-4ABF-817F-491F93C86CAA}" dt="2021-04-26T07:04:28.351" v="439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B4D6939C-B1BC-4ABF-817F-491F93C86CAA}" dt="2021-04-26T07:04:28.351" v="439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6:54:57.455" v="308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4:07.876" v="432" actId="14100"/>
        <pc:sldMkLst>
          <pc:docMk/>
          <pc:sldMk cId="1987471013" sldId="390"/>
        </pc:sldMkLst>
        <pc:spChg chg="mod">
          <ac:chgData name="Rautaporras Petteri" userId="d9004aa4-7491-43fa-b04f-4f6e300df2fa" providerId="ADAL" clId="{B4D6939C-B1BC-4ABF-817F-491F93C86CAA}" dt="2021-04-26T07:04:07.876" v="432" actId="14100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B4D6939C-B1BC-4ABF-817F-491F93C86CAA}" dt="2021-04-26T07:03:31.102" v="428"/>
          <ac:graphicFrameMkLst>
            <pc:docMk/>
            <pc:sldMk cId="1987471013" sldId="390"/>
            <ac:graphicFrameMk id="12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3:14.323" v="424" actId="478"/>
          <ac:graphicFrameMkLst>
            <pc:docMk/>
            <pc:sldMk cId="1987471013" sldId="390"/>
            <ac:graphicFrameMk id="13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3:19.240" v="425"/>
          <ac:graphicFrameMkLst>
            <pc:docMk/>
            <pc:sldMk cId="1987471013" sldId="390"/>
            <ac:graphicFrameMk id="16" creationId="{C3E82D1A-5F1A-40DE-8D7F-8C220DC3CAFB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03:43.337" v="431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6:11.102" v="451"/>
        <pc:sldMkLst>
          <pc:docMk/>
          <pc:sldMk cId="3656174783" sldId="391"/>
        </pc:sldMkLst>
        <pc:spChg chg="mod">
          <ac:chgData name="Rautaporras Petteri" userId="d9004aa4-7491-43fa-b04f-4f6e300df2fa" providerId="ADAL" clId="{B4D6939C-B1BC-4ABF-817F-491F93C86CAA}" dt="2021-04-26T07:02:14.721" v="414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B4D6939C-B1BC-4ABF-817F-491F93C86CAA}" dt="2021-04-26T07:06:11.102" v="451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5:57.893" v="450"/>
          <ac:graphicFrameMkLst>
            <pc:docMk/>
            <pc:sldMk cId="3656174783" sldId="391"/>
            <ac:graphicFrameMk id="14" creationId="{F3CB2BBB-B2B4-4FFE-B84D-CA436834968B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5:53.885" v="449" actId="478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7:48.857" v="467"/>
        <pc:sldMkLst>
          <pc:docMk/>
          <pc:sldMk cId="3669793224" sldId="392"/>
        </pc:sldMkLst>
        <pc:spChg chg="mod">
          <ac:chgData name="Rautaporras Petteri" userId="d9004aa4-7491-43fa-b04f-4f6e300df2fa" providerId="ADAL" clId="{B4D6939C-B1BC-4ABF-817F-491F93C86CAA}" dt="2021-04-26T06:59:13.753" v="383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d9004aa4-7491-43fa-b04f-4f6e300df2fa" providerId="ADAL" clId="{B4D6939C-B1BC-4ABF-817F-491F93C86CAA}" dt="2021-04-26T07:07:48.857" v="467"/>
          <ac:graphicFrameMkLst>
            <pc:docMk/>
            <pc:sldMk cId="3669793224" sldId="392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7:37.012" v="463"/>
          <ac:graphicFrameMkLst>
            <pc:docMk/>
            <pc:sldMk cId="3669793224" sldId="392"/>
            <ac:graphicFrameMk id="13" creationId="{1A260AE8-0FE6-4484-8908-EA06B7152587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7:33.039" v="462" actId="478"/>
          <ac:graphicFrameMkLst>
            <pc:docMk/>
            <pc:sldMk cId="3669793224" sldId="392"/>
            <ac:graphicFrameMk id="16" creationId="{011FBC66-1887-4B56-A43E-453988A8BEFC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07:28.420" v="461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10:35.245" v="490"/>
        <pc:sldMkLst>
          <pc:docMk/>
          <pc:sldMk cId="2654687898" sldId="393"/>
        </pc:sldMkLst>
        <pc:spChg chg="mod">
          <ac:chgData name="Rautaporras Petteri" userId="d9004aa4-7491-43fa-b04f-4f6e300df2fa" providerId="ADAL" clId="{B4D6939C-B1BC-4ABF-817F-491F93C86CAA}" dt="2021-04-26T07:02:11.618" v="412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B4D6939C-B1BC-4ABF-817F-491F93C86CAA}" dt="2021-04-26T07:09:32.892" v="481"/>
          <ac:graphicFrameMkLst>
            <pc:docMk/>
            <pc:sldMk cId="2654687898" sldId="393"/>
            <ac:graphicFrameMk id="8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6T07:10:35.245" v="490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9:03.815" v="474" actId="478"/>
          <ac:graphicFrameMkLst>
            <pc:docMk/>
            <pc:sldMk cId="2654687898" sldId="393"/>
            <ac:graphicFrameMk id="16" creationId="{408A831B-BFCF-4C3E-B1C8-70FCC54C6ED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9:08.545" v="475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4:29.507" v="638"/>
        <pc:sldMkLst>
          <pc:docMk/>
          <pc:sldMk cId="313182403" sldId="394"/>
        </pc:sldMkLst>
        <pc:spChg chg="mod">
          <ac:chgData name="Rautaporras Petteri" userId="d9004aa4-7491-43fa-b04f-4f6e300df2fa" providerId="ADAL" clId="{B4D6939C-B1BC-4ABF-817F-491F93C86CAA}" dt="2021-04-26T07:04:48.058" v="440" actId="1410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B4D6939C-B1BC-4ABF-817F-491F93C86CAA}" dt="2021-04-26T07:14:40.720" v="515" actId="692"/>
          <ac:graphicFrameMkLst>
            <pc:docMk/>
            <pc:sldMk cId="313182403" sldId="394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3:18.304" v="511"/>
          <ac:graphicFrameMkLst>
            <pc:docMk/>
            <pc:sldMk cId="313182403" sldId="394"/>
            <ac:graphicFrameMk id="13" creationId="{45C7EB43-1807-413E-BB71-6D27C5A92D41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3:12.975" v="510" actId="478"/>
          <ac:graphicFrameMkLst>
            <pc:docMk/>
            <pc:sldMk cId="313182403" sldId="394"/>
            <ac:graphicFrameMk id="15" creationId="{63DEC34D-4409-4600-A55A-648A21D68F08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7T04:54:29.507" v="638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5:19.704" v="642"/>
        <pc:sldMkLst>
          <pc:docMk/>
          <pc:sldMk cId="2811407423" sldId="395"/>
        </pc:sldMkLst>
        <pc:spChg chg="mod">
          <ac:chgData name="Rautaporras Petteri" userId="d9004aa4-7491-43fa-b04f-4f6e300df2fa" providerId="ADAL" clId="{B4D6939C-B1BC-4ABF-817F-491F93C86CAA}" dt="2021-04-26T07:04:52.594" v="441" actId="14100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B4D6939C-B1BC-4ABF-817F-491F93C86CAA}" dt="2021-04-26T07:16:32.887" v="527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7T04:55:19.704" v="642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6:15.455" v="521" actId="478"/>
          <ac:graphicFrameMkLst>
            <pc:docMk/>
            <pc:sldMk cId="2811407423" sldId="395"/>
            <ac:graphicFrameMk id="16" creationId="{CC39EC0A-7CA7-4991-9F12-3C83EFFC2E56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6:18.941" v="522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19:14.081" v="544" actId="1076"/>
        <pc:sldMkLst>
          <pc:docMk/>
          <pc:sldMk cId="1647773486" sldId="396"/>
        </pc:sldMkLst>
        <pc:spChg chg="mod">
          <ac:chgData name="Rautaporras Petteri" userId="d9004aa4-7491-43fa-b04f-4f6e300df2fa" providerId="ADAL" clId="{B4D6939C-B1BC-4ABF-817F-491F93C86CAA}" dt="2021-04-26T07:19:14.081" v="544" actId="1076"/>
          <ac:spMkLst>
            <pc:docMk/>
            <pc:sldMk cId="1647773486" sldId="396"/>
            <ac:spMk id="11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7:19:06.773" v="542" actId="790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B4D6939C-B1BC-4ABF-817F-491F93C86CAA}" dt="2021-04-26T07:18:47.703" v="540"/>
          <ac:graphicFrameMkLst>
            <pc:docMk/>
            <pc:sldMk cId="1647773486" sldId="396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8:42.022" v="539"/>
          <ac:graphicFrameMkLst>
            <pc:docMk/>
            <pc:sldMk cId="1647773486" sldId="396"/>
            <ac:graphicFrameMk id="13" creationId="{3EFB041D-8D11-4FCF-ADE6-E4B9B3C0890B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8:37.783" v="538" actId="478"/>
          <ac:graphicFrameMkLst>
            <pc:docMk/>
            <pc:sldMk cId="1647773486" sldId="396"/>
            <ac:graphicFrameMk id="17" creationId="{D3672D33-764E-4A83-AB4E-21113D8B8402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18:53.698" v="54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20:53.934" v="560" actId="1076"/>
        <pc:sldMkLst>
          <pc:docMk/>
          <pc:sldMk cId="2269594941" sldId="397"/>
        </pc:sldMkLst>
        <pc:spChg chg="mod">
          <ac:chgData name="Rautaporras Petteri" userId="d9004aa4-7491-43fa-b04f-4f6e300df2fa" providerId="ADAL" clId="{B4D6939C-B1BC-4ABF-817F-491F93C86CAA}" dt="2021-04-26T07:20:53.934" v="560" actId="1076"/>
          <ac:spMkLst>
            <pc:docMk/>
            <pc:sldMk cId="2269594941" sldId="397"/>
            <ac:spMk id="13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7:05:00.119" v="443" actId="1410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B4D6939C-B1BC-4ABF-817F-491F93C86CAA}" dt="2021-04-26T07:20:39.184" v="556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20:47.617" v="557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20:25.968" v="551" actId="478"/>
          <ac:graphicFrameMkLst>
            <pc:docMk/>
            <pc:sldMk cId="2269594941" sldId="397"/>
            <ac:graphicFrameMk id="17" creationId="{B07892C3-BF7D-44CD-B55D-43B9021ED22B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20:29.527" v="552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8T07:19:11.685" v="646" actId="20577"/>
        <pc:sldMkLst>
          <pc:docMk/>
          <pc:sldMk cId="3980412811" sldId="458"/>
        </pc:sldMkLst>
        <pc:spChg chg="mod">
          <ac:chgData name="Rautaporras Petteri" userId="d9004aa4-7491-43fa-b04f-4f6e300df2fa" providerId="ADAL" clId="{B4D6939C-B1BC-4ABF-817F-491F93C86CAA}" dt="2021-04-26T07:04:21.859" v="436" actId="14100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6:58:15.778" v="344"/>
          <ac:graphicFrameMkLst>
            <pc:docMk/>
            <pc:sldMk cId="3980412811" sldId="458"/>
            <ac:graphicFrameMk id="12" creationId="{00000000-0000-0000-0000-000000000000}"/>
          </ac:graphicFrameMkLst>
        </pc:graphicFrameChg>
        <pc:graphicFrameChg chg="del modGraphic">
          <ac:chgData name="Rautaporras Petteri" userId="d9004aa4-7491-43fa-b04f-4f6e300df2fa" providerId="ADAL" clId="{B4D6939C-B1BC-4ABF-817F-491F93C86CAA}" dt="2021-04-26T06:57:58.187" v="341" actId="478"/>
          <ac:graphicFrameMkLst>
            <pc:docMk/>
            <pc:sldMk cId="3980412811" sldId="458"/>
            <ac:graphicFrameMk id="13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6:58:02.892" v="342"/>
          <ac:graphicFrameMkLst>
            <pc:docMk/>
            <pc:sldMk cId="3980412811" sldId="458"/>
            <ac:graphicFrameMk id="16" creationId="{2C16CA23-8E85-4870-91D2-1B81867B5FE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8T07:19:11.685" v="646" actId="20577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3:29.591" v="634" actId="27918"/>
        <pc:sldMkLst>
          <pc:docMk/>
          <pc:sldMk cId="2397859502" sldId="459"/>
        </pc:sldMkLst>
        <pc:spChg chg="mod">
          <ac:chgData name="Rautaporras Petteri" userId="d9004aa4-7491-43fa-b04f-4f6e300df2fa" providerId="ADAL" clId="{B4D6939C-B1BC-4ABF-817F-491F93C86CAA}" dt="2021-04-26T07:04:11.664" v="433" actId="14100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7:01:19.775" v="397" actId="14100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7T04:53:08.598" v="631" actId="20577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1:05.352" v="395" actId="478"/>
          <ac:graphicFrameMkLst>
            <pc:docMk/>
            <pc:sldMk cId="2397859502" sldId="459"/>
            <ac:graphicFrameMk id="16" creationId="{95AF3DB4-832C-47A2-B907-1EB7C09B975C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1:09.359" v="396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">
        <pc:chgData name="Rautaporras Petteri" userId="d9004aa4-7491-43fa-b04f-4f6e300df2fa" providerId="ADAL" clId="{B4D6939C-B1BC-4ABF-817F-491F93C86CAA}" dt="2021-04-26T07:20:58.198" v="561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B4D6939C-B1BC-4ABF-817F-491F93C86CAA}" dt="2021-04-26T07:20:58.198" v="561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B4D6939C-B1BC-4ABF-817F-491F93C86CAA}" dt="2021-04-26T07:20:58.198" v="562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B4D6939C-B1BC-4ABF-817F-491F93C86CAA}" dt="2021-04-26T07:20:58.198" v="562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6:12:59.234" v="51" actId="1076"/>
        <pc:sldMkLst>
          <pc:docMk/>
          <pc:sldMk cId="1256159947" sldId="955"/>
        </pc:sldMkLst>
        <pc:spChg chg="mod">
          <ac:chgData name="Rautaporras Petteri" userId="d9004aa4-7491-43fa-b04f-4f6e300df2fa" providerId="ADAL" clId="{B4D6939C-B1BC-4ABF-817F-491F93C86CAA}" dt="2021-04-26T06:11:32.297" v="36" actId="255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B4D6939C-B1BC-4ABF-817F-491F93C86CAA}" dt="2021-04-26T06:12:46.483" v="48" actId="20577"/>
          <ac:spMkLst>
            <pc:docMk/>
            <pc:sldMk cId="1256159947" sldId="955"/>
            <ac:spMk id="10" creationId="{87D6A1E3-75A9-4390-8D88-972EFCCDB78C}"/>
          </ac:spMkLst>
        </pc:spChg>
        <pc:spChg chg="del">
          <ac:chgData name="Rautaporras Petteri" userId="d9004aa4-7491-43fa-b04f-4f6e300df2fa" providerId="ADAL" clId="{B4D6939C-B1BC-4ABF-817F-491F93C86CAA}" dt="2021-04-26T06:12:54.855" v="49" actId="478"/>
          <ac:spMkLst>
            <pc:docMk/>
            <pc:sldMk cId="1256159947" sldId="955"/>
            <ac:spMk id="13" creationId="{EC915C5D-83F0-4CB0-A2DA-EF34B8909014}"/>
          </ac:spMkLst>
        </pc:spChg>
        <pc:spChg chg="add mod">
          <ac:chgData name="Rautaporras Petteri" userId="d9004aa4-7491-43fa-b04f-4f6e300df2fa" providerId="ADAL" clId="{B4D6939C-B1BC-4ABF-817F-491F93C86CAA}" dt="2021-04-26T06:12:59.234" v="51" actId="1076"/>
          <ac:spMkLst>
            <pc:docMk/>
            <pc:sldMk cId="1256159947" sldId="955"/>
            <ac:spMk id="17" creationId="{4DDDA67F-E8CA-486C-87FF-313B31886C6B}"/>
          </ac:spMkLst>
        </pc:spChg>
      </pc:sldChg>
      <pc:sldChg chg="modSp mod">
        <pc:chgData name="Rautaporras Petteri" userId="d9004aa4-7491-43fa-b04f-4f6e300df2fa" providerId="ADAL" clId="{B4D6939C-B1BC-4ABF-817F-491F93C86CAA}" dt="2021-04-26T06:51:17.486" v="279" actId="255"/>
        <pc:sldMkLst>
          <pc:docMk/>
          <pc:sldMk cId="3066166687" sldId="962"/>
        </pc:sldMkLst>
        <pc:spChg chg="mod">
          <ac:chgData name="Rautaporras Petteri" userId="d9004aa4-7491-43fa-b04f-4f6e300df2fa" providerId="ADAL" clId="{B4D6939C-B1BC-4ABF-817F-491F93C86CAA}" dt="2021-04-26T06:51:17.486" v="279" actId="255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B4D6939C-B1BC-4ABF-817F-491F93C86CAA}" dt="2021-04-26T06:50:15.188" v="238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B4D6939C-B1BC-4ABF-817F-491F93C86CAA}" dt="2021-04-26T06:45:59.066" v="202" actId="47"/>
        <pc:sldMkLst>
          <pc:docMk/>
          <pc:sldMk cId="1978437171" sldId="966"/>
        </pc:sldMkLst>
      </pc:sldChg>
      <pc:sldChg chg="delSp modSp mod ord">
        <pc:chgData name="Rautaporras Petteri" userId="d9004aa4-7491-43fa-b04f-4f6e300df2fa" providerId="ADAL" clId="{B4D6939C-B1BC-4ABF-817F-491F93C86CAA}" dt="2021-04-26T07:32:10.915" v="610" actId="1076"/>
        <pc:sldMkLst>
          <pc:docMk/>
          <pc:sldMk cId="1507876297" sldId="967"/>
        </pc:sldMkLst>
        <pc:spChg chg="mod">
          <ac:chgData name="Rautaporras Petteri" userId="d9004aa4-7491-43fa-b04f-4f6e300df2fa" providerId="ADAL" clId="{B4D6939C-B1BC-4ABF-817F-491F93C86CAA}" dt="2021-04-26T07:32:10.915" v="610" actId="1076"/>
          <ac:spMkLst>
            <pc:docMk/>
            <pc:sldMk cId="1507876297" sldId="967"/>
            <ac:spMk id="2" creationId="{DD90FC4D-C1AB-48F7-A136-1C97BCF78BAA}"/>
          </ac:spMkLst>
        </pc:spChg>
        <pc:spChg chg="del">
          <ac:chgData name="Rautaporras Petteri" userId="d9004aa4-7491-43fa-b04f-4f6e300df2fa" providerId="ADAL" clId="{B4D6939C-B1BC-4ABF-817F-491F93C86CAA}" dt="2021-04-26T07:31:47.173" v="608" actId="478"/>
          <ac:spMkLst>
            <pc:docMk/>
            <pc:sldMk cId="1507876297" sldId="967"/>
            <ac:spMk id="9" creationId="{647E6F27-F694-44D5-8D32-A7E716349373}"/>
          </ac:spMkLst>
        </pc:spChg>
      </pc:sldChg>
      <pc:sldChg chg="addSp modSp mod">
        <pc:chgData name="Rautaporras Petteri" userId="d9004aa4-7491-43fa-b04f-4f6e300df2fa" providerId="ADAL" clId="{B4D6939C-B1BC-4ABF-817F-491F93C86CAA}" dt="2021-04-26T06:53:55.860" v="298"/>
        <pc:sldMkLst>
          <pc:docMk/>
          <pc:sldMk cId="2712060346" sldId="968"/>
        </pc:sldMkLst>
        <pc:spChg chg="mod">
          <ac:chgData name="Rautaporras Petteri" userId="d9004aa4-7491-43fa-b04f-4f6e300df2fa" providerId="ADAL" clId="{B4D6939C-B1BC-4ABF-817F-491F93C86CAA}" dt="2021-04-26T06:53:55.860" v="298"/>
          <ac:spMkLst>
            <pc:docMk/>
            <pc:sldMk cId="2712060346" sldId="968"/>
            <ac:spMk id="2" creationId="{D2BA5732-6418-4EB7-B5D2-F84FED65AEDD}"/>
          </ac:spMkLst>
        </pc:spChg>
        <pc:spChg chg="add mod">
          <ac:chgData name="Rautaporras Petteri" userId="d9004aa4-7491-43fa-b04f-4f6e300df2fa" providerId="ADAL" clId="{B4D6939C-B1BC-4ABF-817F-491F93C86CAA}" dt="2021-04-26T06:52:41.998" v="290" actId="1076"/>
          <ac:spMkLst>
            <pc:docMk/>
            <pc:sldMk cId="2712060346" sldId="968"/>
            <ac:spMk id="6" creationId="{48C9350C-70C5-41F4-8859-F5948CAE85E6}"/>
          </ac:spMkLst>
        </pc:spChg>
        <pc:spChg chg="mod">
          <ac:chgData name="Rautaporras Petteri" userId="d9004aa4-7491-43fa-b04f-4f6e300df2fa" providerId="ADAL" clId="{B4D6939C-B1BC-4ABF-817F-491F93C86CAA}" dt="2021-04-26T06:53:20.483" v="297" actId="20577"/>
          <ac:spMkLst>
            <pc:docMk/>
            <pc:sldMk cId="2712060346" sldId="968"/>
            <ac:spMk id="7" creationId="{CA7C9481-37E2-427C-B485-7842B9C5981B}"/>
          </ac:spMkLst>
        </pc:spChg>
        <pc:spChg chg="mod">
          <ac:chgData name="Rautaporras Petteri" userId="d9004aa4-7491-43fa-b04f-4f6e300df2fa" providerId="ADAL" clId="{B4D6939C-B1BC-4ABF-817F-491F93C86CAA}" dt="2021-04-26T06:52:49.029" v="293" actId="403"/>
          <ac:spMkLst>
            <pc:docMk/>
            <pc:sldMk cId="2712060346" sldId="968"/>
            <ac:spMk id="12" creationId="{E9F3C9B3-9EB0-4AF7-AE65-B8B2DE32F280}"/>
          </ac:spMkLst>
        </pc:spChg>
      </pc:sldChg>
      <pc:sldChg chg="addSp modSp mod">
        <pc:chgData name="Rautaporras Petteri" userId="d9004aa4-7491-43fa-b04f-4f6e300df2fa" providerId="ADAL" clId="{B4D6939C-B1BC-4ABF-817F-491F93C86CAA}" dt="2021-04-26T06:56:47.761" v="327"/>
        <pc:sldMkLst>
          <pc:docMk/>
          <pc:sldMk cId="3567768325" sldId="970"/>
        </pc:sldMkLst>
        <pc:spChg chg="mod">
          <ac:chgData name="Rautaporras Petteri" userId="d9004aa4-7491-43fa-b04f-4f6e300df2fa" providerId="ADAL" clId="{B4D6939C-B1BC-4ABF-817F-491F93C86CAA}" dt="2021-04-26T06:39:33.699" v="125" actId="20577"/>
          <ac:spMkLst>
            <pc:docMk/>
            <pc:sldMk cId="3567768325" sldId="970"/>
            <ac:spMk id="2" creationId="{0099F952-25FF-44AA-AF2C-D6C7DEBDC134}"/>
          </ac:spMkLst>
        </pc:spChg>
        <pc:spChg chg="add mod">
          <ac:chgData name="Rautaporras Petteri" userId="d9004aa4-7491-43fa-b04f-4f6e300df2fa" providerId="ADAL" clId="{B4D6939C-B1BC-4ABF-817F-491F93C86CAA}" dt="2021-04-26T06:38:47.855" v="115" actId="1076"/>
          <ac:spMkLst>
            <pc:docMk/>
            <pc:sldMk cId="3567768325" sldId="970"/>
            <ac:spMk id="6" creationId="{81DA3832-516B-4585-9037-52F7C8722895}"/>
          </ac:spMkLst>
        </pc:spChg>
        <pc:graphicFrameChg chg="mod">
          <ac:chgData name="Rautaporras Petteri" userId="d9004aa4-7491-43fa-b04f-4f6e300df2fa" providerId="ADAL" clId="{B4D6939C-B1BC-4ABF-817F-491F93C86CAA}" dt="2021-04-26T06:56:47.761" v="327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modSp add mod">
        <pc:chgData name="Rautaporras Petteri" userId="d9004aa4-7491-43fa-b04f-4f6e300df2fa" providerId="ADAL" clId="{B4D6939C-B1BC-4ABF-817F-491F93C86CAA}" dt="2021-04-26T06:08:21.330" v="30" actId="1076"/>
        <pc:sldMkLst>
          <pc:docMk/>
          <pc:sldMk cId="3098896778" sldId="1046"/>
        </pc:sldMkLst>
        <pc:spChg chg="mod">
          <ac:chgData name="Rautaporras Petteri" userId="d9004aa4-7491-43fa-b04f-4f6e300df2fa" providerId="ADAL" clId="{B4D6939C-B1BC-4ABF-817F-491F93C86CAA}" dt="2021-04-26T06:08:16.281" v="29" actId="20577"/>
          <ac:spMkLst>
            <pc:docMk/>
            <pc:sldMk cId="3098896778" sldId="1046"/>
            <ac:spMk id="8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7:47.384" v="25" actId="20577"/>
          <ac:spMkLst>
            <pc:docMk/>
            <pc:sldMk cId="3098896778" sldId="1046"/>
            <ac:spMk id="10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8:01.024" v="26" actId="1076"/>
          <ac:spMkLst>
            <pc:docMk/>
            <pc:sldMk cId="3098896778" sldId="1046"/>
            <ac:spMk id="225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8:21.330" v="30" actId="1076"/>
          <ac:spMkLst>
            <pc:docMk/>
            <pc:sldMk cId="3098896778" sldId="1046"/>
            <ac:spMk id="229" creationId="{00000000-0000-0000-0000-000000000000}"/>
          </ac:spMkLst>
        </pc:spChg>
      </pc:sldChg>
      <pc:sldChg chg="addSp delSp modSp add mod">
        <pc:chgData name="Rautaporras Petteri" userId="d9004aa4-7491-43fa-b04f-4f6e300df2fa" providerId="ADAL" clId="{B4D6939C-B1BC-4ABF-817F-491F93C86CAA}" dt="2021-04-26T06:46:42.225" v="219" actId="20577"/>
        <pc:sldMkLst>
          <pc:docMk/>
          <pc:sldMk cId="2631198548" sldId="1047"/>
        </pc:sldMkLst>
        <pc:spChg chg="del mod">
          <ac:chgData name="Rautaporras Petteri" userId="d9004aa4-7491-43fa-b04f-4f6e300df2fa" providerId="ADAL" clId="{B4D6939C-B1BC-4ABF-817F-491F93C86CAA}" dt="2021-04-26T06:46:33.722" v="211" actId="478"/>
          <ac:spMkLst>
            <pc:docMk/>
            <pc:sldMk cId="2631198548" sldId="1047"/>
            <ac:spMk id="2" creationId="{EFCA2451-703A-404C-9695-944A2DB105B5}"/>
          </ac:spMkLst>
        </pc:spChg>
        <pc:spChg chg="add mod">
          <ac:chgData name="Rautaporras Petteri" userId="d9004aa4-7491-43fa-b04f-4f6e300df2fa" providerId="ADAL" clId="{B4D6939C-B1BC-4ABF-817F-491F93C86CAA}" dt="2021-04-26T06:43:52.402" v="171" actId="1076"/>
          <ac:spMkLst>
            <pc:docMk/>
            <pc:sldMk cId="2631198548" sldId="1047"/>
            <ac:spMk id="6" creationId="{829D71FB-6EFF-4F81-A87C-9BABCE63FEE4}"/>
          </ac:spMkLst>
        </pc:spChg>
        <pc:spChg chg="mod">
          <ac:chgData name="Rautaporras Petteri" userId="d9004aa4-7491-43fa-b04f-4f6e300df2fa" providerId="ADAL" clId="{B4D6939C-B1BC-4ABF-817F-491F93C86CAA}" dt="2021-04-26T06:45:53.057" v="201" actId="20577"/>
          <ac:spMkLst>
            <pc:docMk/>
            <pc:sldMk cId="2631198548" sldId="1047"/>
            <ac:spMk id="7" creationId="{AC0BAA4F-D797-4011-AA46-63C0FBA69B47}"/>
          </ac:spMkLst>
        </pc:spChg>
        <pc:spChg chg="mod">
          <ac:chgData name="Rautaporras Petteri" userId="d9004aa4-7491-43fa-b04f-4f6e300df2fa" providerId="ADAL" clId="{B4D6939C-B1BC-4ABF-817F-491F93C86CAA}" dt="2021-04-26T06:42:18.702" v="133" actId="14100"/>
          <ac:spMkLst>
            <pc:docMk/>
            <pc:sldMk cId="2631198548" sldId="1047"/>
            <ac:spMk id="9" creationId="{B951442B-DB0E-44AE-8347-0CE350BA1572}"/>
          </ac:spMkLst>
        </pc:spChg>
        <pc:spChg chg="add mod">
          <ac:chgData name="Rautaporras Petteri" userId="d9004aa4-7491-43fa-b04f-4f6e300df2fa" providerId="ADAL" clId="{B4D6939C-B1BC-4ABF-817F-491F93C86CAA}" dt="2021-04-26T06:46:42.225" v="219" actId="20577"/>
          <ac:spMkLst>
            <pc:docMk/>
            <pc:sldMk cId="2631198548" sldId="1047"/>
            <ac:spMk id="11" creationId="{5FDE2F71-852C-4A4F-B4EB-321EC6CE776C}"/>
          </ac:spMkLst>
        </pc:spChg>
      </pc:sldChg>
      <pc:sldChg chg="addSp delSp modSp new mod ord">
        <pc:chgData name="Rautaporras Petteri" userId="d9004aa4-7491-43fa-b04f-4f6e300df2fa" providerId="ADAL" clId="{B4D6939C-B1BC-4ABF-817F-491F93C86CAA}" dt="2021-04-26T07:30:43.193" v="598"/>
        <pc:sldMkLst>
          <pc:docMk/>
          <pc:sldMk cId="4042387516" sldId="1048"/>
        </pc:sldMkLst>
        <pc:spChg chg="mod">
          <ac:chgData name="Rautaporras Petteri" userId="d9004aa4-7491-43fa-b04f-4f6e300df2fa" providerId="ADAL" clId="{B4D6939C-B1BC-4ABF-817F-491F93C86CAA}" dt="2021-04-26T07:29:21.093" v="581" actId="1076"/>
          <ac:spMkLst>
            <pc:docMk/>
            <pc:sldMk cId="4042387516" sldId="1048"/>
            <ac:spMk id="2" creationId="{4149724C-3E7F-4E44-AF58-D58F82F743C2}"/>
          </ac:spMkLst>
        </pc:spChg>
        <pc:spChg chg="del">
          <ac:chgData name="Rautaporras Petteri" userId="d9004aa4-7491-43fa-b04f-4f6e300df2fa" providerId="ADAL" clId="{B4D6939C-B1BC-4ABF-817F-491F93C86CAA}" dt="2021-04-26T07:28:11.951" v="569"/>
          <ac:spMkLst>
            <pc:docMk/>
            <pc:sldMk cId="4042387516" sldId="1048"/>
            <ac:spMk id="6" creationId="{C81B5B43-F23A-4565-8BB7-E9F57825C272}"/>
          </ac:spMkLst>
        </pc:spChg>
        <pc:spChg chg="mod">
          <ac:chgData name="Rautaporras Petteri" userId="d9004aa4-7491-43fa-b04f-4f6e300df2fa" providerId="ADAL" clId="{B4D6939C-B1BC-4ABF-817F-491F93C86CAA}" dt="2021-04-26T07:29:52.214" v="588" actId="20577"/>
          <ac:spMkLst>
            <pc:docMk/>
            <pc:sldMk cId="4042387516" sldId="1048"/>
            <ac:spMk id="7" creationId="{6C31995A-2BC5-4396-9C10-B6055538A102}"/>
          </ac:spMkLst>
        </pc:spChg>
        <pc:spChg chg="add mod">
          <ac:chgData name="Rautaporras Petteri" userId="d9004aa4-7491-43fa-b04f-4f6e300df2fa" providerId="ADAL" clId="{B4D6939C-B1BC-4ABF-817F-491F93C86CAA}" dt="2021-04-26T07:30:13.746" v="595" actId="20577"/>
          <ac:spMkLst>
            <pc:docMk/>
            <pc:sldMk cId="4042387516" sldId="1048"/>
            <ac:spMk id="9" creationId="{AC3329D9-AFB9-45A4-9D57-5780BCFCE1DF}"/>
          </ac:spMkLst>
        </pc:spChg>
        <pc:graphicFrameChg chg="add mod">
          <ac:chgData name="Rautaporras Petteri" userId="d9004aa4-7491-43fa-b04f-4f6e300df2fa" providerId="ADAL" clId="{B4D6939C-B1BC-4ABF-817F-491F93C86CAA}" dt="2021-04-26T07:29:23.211" v="583" actId="14100"/>
          <ac:graphicFrameMkLst>
            <pc:docMk/>
            <pc:sldMk cId="4042387516" sldId="1048"/>
            <ac:graphicFrameMk id="8" creationId="{CB8C081D-8A99-48EE-A21C-3B54DAEFE6D2}"/>
          </ac:graphicFrameMkLst>
        </pc:graphicFrameChg>
      </pc:sldChg>
    </pc:docChg>
  </pc:docChgLst>
  <pc:docChgLst>
    <pc:chgData name="Rautaporras Petteri" userId="81ae4bc9-51ec-4b09-af2d-f08f9486593f" providerId="ADAL" clId="{1CA56A1F-37FD-4595-8274-BFC2AA9DD8AF}"/>
    <pc:docChg chg="undo custSel addSld delSld modSld sldOrd">
      <pc:chgData name="Rautaporras Petteri" userId="81ae4bc9-51ec-4b09-af2d-f08f9486593f" providerId="ADAL" clId="{1CA56A1F-37FD-4595-8274-BFC2AA9DD8AF}" dt="2022-02-01T15:58:41.718" v="794"/>
      <pc:docMkLst>
        <pc:docMk/>
      </pc:docMkLst>
      <pc:sldChg chg="del">
        <pc:chgData name="Rautaporras Petteri" userId="81ae4bc9-51ec-4b09-af2d-f08f9486593f" providerId="ADAL" clId="{1CA56A1F-37FD-4595-8274-BFC2AA9DD8AF}" dt="2022-01-31T11:31:19.093" v="17" actId="47"/>
        <pc:sldMkLst>
          <pc:docMk/>
          <pc:sldMk cId="1365136293" sldId="256"/>
        </pc:sldMkLst>
      </pc:sldChg>
      <pc:sldChg chg="del">
        <pc:chgData name="Rautaporras Petteri" userId="81ae4bc9-51ec-4b09-af2d-f08f9486593f" providerId="ADAL" clId="{1CA56A1F-37FD-4595-8274-BFC2AA9DD8AF}" dt="2022-01-31T11:44:30.370" v="166" actId="47"/>
        <pc:sldMkLst>
          <pc:docMk/>
          <pc:sldMk cId="3270858534" sldId="257"/>
        </pc:sldMkLst>
      </pc:sldChg>
      <pc:sldChg chg="modSp add mod">
        <pc:chgData name="Rautaporras Petteri" userId="81ae4bc9-51ec-4b09-af2d-f08f9486593f" providerId="ADAL" clId="{1CA56A1F-37FD-4595-8274-BFC2AA9DD8AF}" dt="2022-01-31T11:49:46.153" v="284"/>
        <pc:sldMkLst>
          <pc:docMk/>
          <pc:sldMk cId="246678502" sldId="266"/>
        </pc:sldMkLst>
        <pc:spChg chg="mod">
          <ac:chgData name="Rautaporras Petteri" userId="81ae4bc9-51ec-4b09-af2d-f08f9486593f" providerId="ADAL" clId="{1CA56A1F-37FD-4595-8274-BFC2AA9DD8AF}" dt="2022-01-31T11:40:00.916" v="145" actId="20577"/>
          <ac:spMkLst>
            <pc:docMk/>
            <pc:sldMk cId="246678502" sldId="266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1:49:46.153" v="284"/>
          <ac:graphicFrameMkLst>
            <pc:docMk/>
            <pc:sldMk cId="246678502" sldId="266"/>
            <ac:graphicFrameMk id="14" creationId="{78274AAF-4869-4512-BE64-CFBC776539A8}"/>
          </ac:graphicFrameMkLst>
        </pc:graphicFrameChg>
      </pc:sldChg>
      <pc:sldChg chg="modSp mod ord">
        <pc:chgData name="Rautaporras Petteri" userId="81ae4bc9-51ec-4b09-af2d-f08f9486593f" providerId="ADAL" clId="{1CA56A1F-37FD-4595-8274-BFC2AA9DD8AF}" dt="2022-01-31T12:07:04.998" v="657"/>
        <pc:sldMkLst>
          <pc:docMk/>
          <pc:sldMk cId="2587083354" sldId="365"/>
        </pc:sldMkLst>
        <pc:spChg chg="mod">
          <ac:chgData name="Rautaporras Petteri" userId="81ae4bc9-51ec-4b09-af2d-f08f9486593f" providerId="ADAL" clId="{1CA56A1F-37FD-4595-8274-BFC2AA9DD8AF}" dt="2022-01-31T12:04:59.230" v="639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1CA56A1F-37FD-4595-8274-BFC2AA9DD8AF}" dt="2022-01-31T12:06:55.139" v="656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  <pc:graphicFrameChg chg="mod">
          <ac:chgData name="Rautaporras Petteri" userId="81ae4bc9-51ec-4b09-af2d-f08f9486593f" providerId="ADAL" clId="{1CA56A1F-37FD-4595-8274-BFC2AA9DD8AF}" dt="2022-01-31T12:07:04.998" v="657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3:24.224" v="737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1CA56A1F-37FD-4595-8274-BFC2AA9DD8AF}" dt="2022-01-31T12:10:11.449" v="705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1CA56A1F-37FD-4595-8274-BFC2AA9DD8AF}" dt="2022-01-31T12:13:01.506" v="734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4:26.831" v="744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1CA56A1F-37FD-4595-8274-BFC2AA9DD8AF}" dt="2022-01-31T12:13:47.848" v="739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1CA56A1F-37FD-4595-8274-BFC2AA9DD8AF}" dt="2022-01-31T12:11:14.885" v="72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1CA56A1F-37FD-4595-8274-BFC2AA9DD8AF}" dt="2022-01-31T12:13:44.479" v="738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4:26.831" v="744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5:56.325" v="754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1CA56A1F-37FD-4595-8274-BFC2AA9DD8AF}" dt="2022-01-31T12:10:19.477" v="706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1CA56A1F-37FD-4595-8274-BFC2AA9DD8AF}" dt="2022-01-31T12:14:43.085" v="749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7:19.585" v="765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1CA56A1F-37FD-4595-8274-BFC2AA9DD8AF}" dt="2022-01-31T12:11:08.713" v="72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1CA56A1F-37FD-4595-8274-BFC2AA9DD8AF}" dt="2022-01-31T12:16:16.783" v="755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7:19.585" v="765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8:12.594" v="769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1CA56A1F-37FD-4595-8274-BFC2AA9DD8AF}" dt="2022-01-31T12:10:31.516" v="707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1CA56A1F-37FD-4595-8274-BFC2AA9DD8AF}" dt="2022-01-31T12:17:54.361" v="766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9:01.344" v="778" actId="14100"/>
        <pc:sldMkLst>
          <pc:docMk/>
          <pc:sldMk cId="2811407423" sldId="395"/>
        </pc:sldMkLst>
        <pc:spChg chg="mod">
          <ac:chgData name="Rautaporras Petteri" userId="81ae4bc9-51ec-4b09-af2d-f08f9486593f" providerId="ADAL" clId="{1CA56A1F-37FD-4595-8274-BFC2AA9DD8AF}" dt="2022-01-31T12:11:02.681" v="724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1CA56A1F-37FD-4595-8274-BFC2AA9DD8AF}" dt="2022-01-31T12:18:27.193" v="770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9:01.344" v="778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21:26.556" v="782"/>
        <pc:sldMkLst>
          <pc:docMk/>
          <pc:sldMk cId="1647773486" sldId="396"/>
        </pc:sldMkLst>
        <pc:spChg chg="mod">
          <ac:chgData name="Rautaporras Petteri" userId="81ae4bc9-51ec-4b09-af2d-f08f9486593f" providerId="ADAL" clId="{1CA56A1F-37FD-4595-8274-BFC2AA9DD8AF}" dt="2022-01-31T12:10:37.143" v="708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1CA56A1F-37FD-4595-8274-BFC2AA9DD8AF}" dt="2022-01-31T12:21:26.556" v="78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22:07.063" v="788"/>
        <pc:sldMkLst>
          <pc:docMk/>
          <pc:sldMk cId="2269594941" sldId="397"/>
        </pc:sldMkLst>
        <pc:spChg chg="mod">
          <ac:chgData name="Rautaporras Petteri" userId="81ae4bc9-51ec-4b09-af2d-f08f9486593f" providerId="ADAL" clId="{1CA56A1F-37FD-4595-8274-BFC2AA9DD8AF}" dt="2022-01-31T12:10:50.405" v="723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1CA56A1F-37FD-4595-8274-BFC2AA9DD8AF}" dt="2022-01-31T12:22:07.063" v="788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21:57.295" v="787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09:48.214" v="701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1CA56A1F-37FD-4595-8274-BFC2AA9DD8AF}" dt="2022-01-31T12:09:48.214" v="70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2:08:47.436" v="67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1CA56A1F-37FD-4595-8274-BFC2AA9DD8AF}" dt="2022-01-31T12:12:13.583" v="733" actId="14100"/>
        <pc:sldMkLst>
          <pc:docMk/>
          <pc:sldMk cId="2397859502" sldId="459"/>
        </pc:sldMkLst>
        <pc:spChg chg="mod">
          <ac:chgData name="Rautaporras Petteri" userId="81ae4bc9-51ec-4b09-af2d-f08f9486593f" providerId="ADAL" clId="{1CA56A1F-37FD-4595-8274-BFC2AA9DD8AF}" dt="2022-01-31T12:11:20.035" v="72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CA56A1F-37FD-4595-8274-BFC2AA9DD8AF}" dt="2022-01-31T12:11:36.631" v="728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1CA56A1F-37FD-4595-8274-BFC2AA9DD8AF}" dt="2022-01-31T12:12:13.583" v="733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del">
        <pc:chgData name="Rautaporras Petteri" userId="81ae4bc9-51ec-4b09-af2d-f08f9486593f" providerId="ADAL" clId="{1CA56A1F-37FD-4595-8274-BFC2AA9DD8AF}" dt="2022-01-31T11:44:25.317" v="165" actId="47"/>
        <pc:sldMkLst>
          <pc:docMk/>
          <pc:sldMk cId="3860177801" sldId="650"/>
        </pc:sldMkLst>
      </pc:sldChg>
      <pc:sldChg chg="modSp">
        <pc:chgData name="Rautaporras Petteri" userId="81ae4bc9-51ec-4b09-af2d-f08f9486593f" providerId="ADAL" clId="{1CA56A1F-37FD-4595-8274-BFC2AA9DD8AF}" dt="2022-01-31T11:49:46.155" v="285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1CA56A1F-37FD-4595-8274-BFC2AA9DD8AF}" dt="2022-01-31T11:49:46.155" v="285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1CA56A1F-37FD-4595-8274-BFC2AA9DD8AF}" dt="2022-01-31T11:49:46.157" v="286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1CA56A1F-37FD-4595-8274-BFC2AA9DD8AF}" dt="2022-01-31T11:49:46.157" v="286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del">
        <pc:chgData name="Rautaporras Petteri" userId="81ae4bc9-51ec-4b09-af2d-f08f9486593f" providerId="ADAL" clId="{1CA56A1F-37FD-4595-8274-BFC2AA9DD8AF}" dt="2022-01-31T11:31:19.882" v="18" actId="47"/>
        <pc:sldMkLst>
          <pc:docMk/>
          <pc:sldMk cId="1256159947" sldId="955"/>
        </pc:sldMkLst>
      </pc:sldChg>
      <pc:sldChg chg="modSp mod">
        <pc:chgData name="Rautaporras Petteri" userId="81ae4bc9-51ec-4b09-af2d-f08f9486593f" providerId="ADAL" clId="{1CA56A1F-37FD-4595-8274-BFC2AA9DD8AF}" dt="2022-01-31T12:08:29.138" v="675" actId="27918"/>
        <pc:sldMkLst>
          <pc:docMk/>
          <pc:sldMk cId="3544025929" sldId="967"/>
        </pc:sldMkLst>
        <pc:spChg chg="mod">
          <ac:chgData name="Rautaporras Petteri" userId="81ae4bc9-51ec-4b09-af2d-f08f9486593f" providerId="ADAL" clId="{1CA56A1F-37FD-4595-8274-BFC2AA9DD8AF}" dt="2022-01-31T12:08:03.779" v="671" actId="1076"/>
          <ac:spMkLst>
            <pc:docMk/>
            <pc:sldMk cId="3544025929" sldId="967"/>
            <ac:spMk id="2" creationId="{DD90FC4D-C1AB-48F7-A136-1C97BCF78BAA}"/>
          </ac:spMkLst>
        </pc:spChg>
      </pc:sldChg>
      <pc:sldChg chg="modSp mod">
        <pc:chgData name="Rautaporras Petteri" userId="81ae4bc9-51ec-4b09-af2d-f08f9486593f" providerId="ADAL" clId="{1CA56A1F-37FD-4595-8274-BFC2AA9DD8AF}" dt="2022-01-31T11:49:46.148" v="282"/>
        <pc:sldMkLst>
          <pc:docMk/>
          <pc:sldMk cId="3567768325" sldId="970"/>
        </pc:sldMkLst>
        <pc:spChg chg="mod">
          <ac:chgData name="Rautaporras Petteri" userId="81ae4bc9-51ec-4b09-af2d-f08f9486593f" providerId="ADAL" clId="{1CA56A1F-37FD-4595-8274-BFC2AA9DD8AF}" dt="2022-01-31T11:37:07.122" v="80"/>
          <ac:spMkLst>
            <pc:docMk/>
            <pc:sldMk cId="3567768325" sldId="970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1CA56A1F-37FD-4595-8274-BFC2AA9DD8AF}" dt="2022-01-31T11:49:46.148" v="282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">
        <pc:chgData name="Rautaporras Petteri" userId="81ae4bc9-51ec-4b09-af2d-f08f9486593f" providerId="ADAL" clId="{1CA56A1F-37FD-4595-8274-BFC2AA9DD8AF}" dt="2022-01-31T11:49:46.150" v="283"/>
        <pc:sldMkLst>
          <pc:docMk/>
          <pc:sldMk cId="3697395907" sldId="1049"/>
        </pc:sldMkLst>
        <pc:graphicFrameChg chg="mod">
          <ac:chgData name="Rautaporras Petteri" userId="81ae4bc9-51ec-4b09-af2d-f08f9486593f" providerId="ADAL" clId="{1CA56A1F-37FD-4595-8274-BFC2AA9DD8AF}" dt="2022-01-31T11:49:46.150" v="283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del">
        <pc:chgData name="Rautaporras Petteri" userId="81ae4bc9-51ec-4b09-af2d-f08f9486593f" providerId="ADAL" clId="{1CA56A1F-37FD-4595-8274-BFC2AA9DD8AF}" dt="2022-01-31T11:44:31.243" v="167" actId="47"/>
        <pc:sldMkLst>
          <pc:docMk/>
          <pc:sldMk cId="3479715750" sldId="1051"/>
        </pc:sldMkLst>
        <pc:graphicFrameChg chg="mod">
          <ac:chgData name="Rautaporras Petteri" userId="81ae4bc9-51ec-4b09-af2d-f08f9486593f" providerId="ADAL" clId="{1CA56A1F-37FD-4595-8274-BFC2AA9DD8AF}" dt="2022-01-31T11:41:13.451" v="162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  <pc:sldChg chg="modSp add mod">
        <pc:chgData name="Rautaporras Petteri" userId="81ae4bc9-51ec-4b09-af2d-f08f9486593f" providerId="ADAL" clId="{1CA56A1F-37FD-4595-8274-BFC2AA9DD8AF}" dt="2022-01-31T11:49:46.143" v="280"/>
        <pc:sldMkLst>
          <pc:docMk/>
          <pc:sldMk cId="17476588" sldId="1070"/>
        </pc:sldMkLst>
        <pc:spChg chg="mod">
          <ac:chgData name="Rautaporras Petteri" userId="81ae4bc9-51ec-4b09-af2d-f08f9486593f" providerId="ADAL" clId="{1CA56A1F-37FD-4595-8274-BFC2AA9DD8AF}" dt="2022-01-31T11:31:04.526" v="16"/>
          <ac:spMkLst>
            <pc:docMk/>
            <pc:sldMk cId="17476588" sldId="1070"/>
            <ac:spMk id="2" creationId="{3EE13422-D01B-417D-915E-05C22B3CB440}"/>
          </ac:spMkLst>
        </pc:spChg>
        <pc:graphicFrameChg chg="mod">
          <ac:chgData name="Rautaporras Petteri" userId="81ae4bc9-51ec-4b09-af2d-f08f9486593f" providerId="ADAL" clId="{1CA56A1F-37FD-4595-8274-BFC2AA9DD8AF}" dt="2022-01-31T11:49:46.143" v="280"/>
          <ac:graphicFrameMkLst>
            <pc:docMk/>
            <pc:sldMk cId="17476588" sldId="1070"/>
            <ac:graphicFrameMk id="8" creationId="{D63EB464-7073-4A75-9589-BDA2C3551F39}"/>
          </ac:graphicFrameMkLst>
        </pc:graphicFrameChg>
      </pc:sldChg>
      <pc:sldChg chg="modSp add mod">
        <pc:chgData name="Rautaporras Petteri" userId="81ae4bc9-51ec-4b09-af2d-f08f9486593f" providerId="ADAL" clId="{1CA56A1F-37FD-4595-8274-BFC2AA9DD8AF}" dt="2022-01-31T11:49:46.145" v="281"/>
        <pc:sldMkLst>
          <pc:docMk/>
          <pc:sldMk cId="3342183405" sldId="1085"/>
        </pc:sldMkLst>
        <pc:spChg chg="mod">
          <ac:chgData name="Rautaporras Petteri" userId="81ae4bc9-51ec-4b09-af2d-f08f9486593f" providerId="ADAL" clId="{1CA56A1F-37FD-4595-8274-BFC2AA9DD8AF}" dt="2022-01-31T11:36:33.950" v="79" actId="20577"/>
          <ac:spMkLst>
            <pc:docMk/>
            <pc:sldMk cId="3342183405" sldId="1085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1CA56A1F-37FD-4595-8274-BFC2AA9DD8AF}" dt="2022-01-31T11:49:46.145" v="281"/>
          <ac:graphicFrameMkLst>
            <pc:docMk/>
            <pc:sldMk cId="3342183405" sldId="1085"/>
            <ac:graphicFrameMk id="21" creationId="{C36236B9-A7A2-4CEC-91F2-B85001D7E06D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1-31T11:49:37.663" v="279" actId="20577"/>
        <pc:sldMkLst>
          <pc:docMk/>
          <pc:sldMk cId="3979927803" sldId="1086"/>
        </pc:sldMkLst>
        <pc:spChg chg="mod">
          <ac:chgData name="Rautaporras Petteri" userId="81ae4bc9-51ec-4b09-af2d-f08f9486593f" providerId="ADAL" clId="{1CA56A1F-37FD-4595-8274-BFC2AA9DD8AF}" dt="2022-01-31T11:47:06.087" v="202" actId="1076"/>
          <ac:spMkLst>
            <pc:docMk/>
            <pc:sldMk cId="3979927803" sldId="1086"/>
            <ac:spMk id="2" creationId="{B4471D41-7C07-42CC-A76D-FE6C53B2237E}"/>
          </ac:spMkLst>
        </pc:spChg>
        <pc:spChg chg="del">
          <ac:chgData name="Rautaporras Petteri" userId="81ae4bc9-51ec-4b09-af2d-f08f9486593f" providerId="ADAL" clId="{1CA56A1F-37FD-4595-8274-BFC2AA9DD8AF}" dt="2022-01-31T11:45:26.225" v="177" actId="478"/>
          <ac:spMkLst>
            <pc:docMk/>
            <pc:sldMk cId="3979927803" sldId="1086"/>
            <ac:spMk id="6" creationId="{4BBA0C31-EA02-4AE8-80B1-324F4AB3763D}"/>
          </ac:spMkLst>
        </pc:spChg>
        <pc:spChg chg="mod">
          <ac:chgData name="Rautaporras Petteri" userId="81ae4bc9-51ec-4b09-af2d-f08f9486593f" providerId="ADAL" clId="{1CA56A1F-37FD-4595-8274-BFC2AA9DD8AF}" dt="2022-01-31T11:49:37.663" v="279" actId="20577"/>
          <ac:spMkLst>
            <pc:docMk/>
            <pc:sldMk cId="3979927803" sldId="1086"/>
            <ac:spMk id="7" creationId="{1AE003AD-9C85-4CE2-9FAA-CD5C5176BF15}"/>
          </ac:spMkLst>
        </pc:spChg>
        <pc:spChg chg="add mod">
          <ac:chgData name="Rautaporras Petteri" userId="81ae4bc9-51ec-4b09-af2d-f08f9486593f" providerId="ADAL" clId="{1CA56A1F-37FD-4595-8274-BFC2AA9DD8AF}" dt="2022-01-31T11:46:42.732" v="191" actId="1076"/>
          <ac:spMkLst>
            <pc:docMk/>
            <pc:sldMk cId="3979927803" sldId="1086"/>
            <ac:spMk id="9" creationId="{EE95AFDC-2444-406B-935A-4A761C4D3AC8}"/>
          </ac:spMkLst>
        </pc:spChg>
        <pc:graphicFrameChg chg="add mod">
          <ac:chgData name="Rautaporras Petteri" userId="81ae4bc9-51ec-4b09-af2d-f08f9486593f" providerId="ADAL" clId="{1CA56A1F-37FD-4595-8274-BFC2AA9DD8AF}" dt="2022-01-31T11:45:32.759" v="180" actId="14100"/>
          <ac:graphicFrameMkLst>
            <pc:docMk/>
            <pc:sldMk cId="3979927803" sldId="1086"/>
            <ac:graphicFrameMk id="8" creationId="{F0DEC44E-7EFD-4A6A-A32B-84B75C384A2D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1-31T11:58:50.256" v="552" actId="27918"/>
        <pc:sldMkLst>
          <pc:docMk/>
          <pc:sldMk cId="1730318972" sldId="1087"/>
        </pc:sldMkLst>
        <pc:spChg chg="mod">
          <ac:chgData name="Rautaporras Petteri" userId="81ae4bc9-51ec-4b09-af2d-f08f9486593f" providerId="ADAL" clId="{1CA56A1F-37FD-4595-8274-BFC2AA9DD8AF}" dt="2022-01-31T11:51:27.265" v="322" actId="20577"/>
          <ac:spMkLst>
            <pc:docMk/>
            <pc:sldMk cId="1730318972" sldId="1087"/>
            <ac:spMk id="2" creationId="{6E919D93-7455-41BF-999D-0370B29C7D9E}"/>
          </ac:spMkLst>
        </pc:spChg>
        <pc:spChg chg="del">
          <ac:chgData name="Rautaporras Petteri" userId="81ae4bc9-51ec-4b09-af2d-f08f9486593f" providerId="ADAL" clId="{1CA56A1F-37FD-4595-8274-BFC2AA9DD8AF}" dt="2022-01-31T11:51:37.947" v="323"/>
          <ac:spMkLst>
            <pc:docMk/>
            <pc:sldMk cId="1730318972" sldId="1087"/>
            <ac:spMk id="6" creationId="{F660F14A-9F72-433B-9FC8-831FC0EC98DE}"/>
          </ac:spMkLst>
        </pc:spChg>
        <pc:spChg chg="mod">
          <ac:chgData name="Rautaporras Petteri" userId="81ae4bc9-51ec-4b09-af2d-f08f9486593f" providerId="ADAL" clId="{1CA56A1F-37FD-4595-8274-BFC2AA9DD8AF}" dt="2022-01-31T11:57:51.310" v="545"/>
          <ac:spMkLst>
            <pc:docMk/>
            <pc:sldMk cId="1730318972" sldId="1087"/>
            <ac:spMk id="7" creationId="{E80A9ABE-8AD0-4980-B0B3-0FCB6F277233}"/>
          </ac:spMkLst>
        </pc:spChg>
        <pc:spChg chg="add mod">
          <ac:chgData name="Rautaporras Petteri" userId="81ae4bc9-51ec-4b09-af2d-f08f9486593f" providerId="ADAL" clId="{1CA56A1F-37FD-4595-8274-BFC2AA9DD8AF}" dt="2022-01-31T11:52:48.951" v="346" actId="20577"/>
          <ac:spMkLst>
            <pc:docMk/>
            <pc:sldMk cId="1730318972" sldId="1087"/>
            <ac:spMk id="9" creationId="{C864C96F-F0CB-4842-8171-0BE0A5509C6D}"/>
          </ac:spMkLst>
        </pc:spChg>
        <pc:graphicFrameChg chg="add mod">
          <ac:chgData name="Rautaporras Petteri" userId="81ae4bc9-51ec-4b09-af2d-f08f9486593f" providerId="ADAL" clId="{1CA56A1F-37FD-4595-8274-BFC2AA9DD8AF}" dt="2022-01-31T11:52:05.465" v="324" actId="14100"/>
          <ac:graphicFrameMkLst>
            <pc:docMk/>
            <pc:sldMk cId="1730318972" sldId="1087"/>
            <ac:graphicFrameMk id="8" creationId="{C2F09685-46D7-43BA-B0C3-B64B5587ABE1}"/>
          </ac:graphicFrameMkLst>
        </pc:graphicFrameChg>
      </pc:sldChg>
      <pc:sldChg chg="addSp delSp modSp new mod">
        <pc:chgData name="Rautaporras Petteri" userId="81ae4bc9-51ec-4b09-af2d-f08f9486593f" providerId="ADAL" clId="{1CA56A1F-37FD-4595-8274-BFC2AA9DD8AF}" dt="2022-02-01T15:58:41.718" v="794"/>
        <pc:sldMkLst>
          <pc:docMk/>
          <pc:sldMk cId="2167043519" sldId="1088"/>
        </pc:sldMkLst>
        <pc:spChg chg="mod">
          <ac:chgData name="Rautaporras Petteri" userId="81ae4bc9-51ec-4b09-af2d-f08f9486593f" providerId="ADAL" clId="{1CA56A1F-37FD-4595-8274-BFC2AA9DD8AF}" dt="2022-01-31T11:59:47.579" v="559" actId="20577"/>
          <ac:spMkLst>
            <pc:docMk/>
            <pc:sldMk cId="2167043519" sldId="1088"/>
            <ac:spMk id="2" creationId="{E4E736B8-129F-455B-8C94-E347B179B0EE}"/>
          </ac:spMkLst>
        </pc:spChg>
        <pc:spChg chg="del">
          <ac:chgData name="Rautaporras Petteri" userId="81ae4bc9-51ec-4b09-af2d-f08f9486593f" providerId="ADAL" clId="{1CA56A1F-37FD-4595-8274-BFC2AA9DD8AF}" dt="2022-01-31T12:00:10.009" v="560"/>
          <ac:spMkLst>
            <pc:docMk/>
            <pc:sldMk cId="2167043519" sldId="1088"/>
            <ac:spMk id="6" creationId="{8BA5B1F7-0E74-4CB6-ACD6-EB1A772638C3}"/>
          </ac:spMkLst>
        </pc:spChg>
        <pc:spChg chg="mod">
          <ac:chgData name="Rautaporras Petteri" userId="81ae4bc9-51ec-4b09-af2d-f08f9486593f" providerId="ADAL" clId="{1CA56A1F-37FD-4595-8274-BFC2AA9DD8AF}" dt="2022-01-31T12:04:17.140" v="631" actId="20577"/>
          <ac:spMkLst>
            <pc:docMk/>
            <pc:sldMk cId="2167043519" sldId="1088"/>
            <ac:spMk id="7" creationId="{4EF88838-5B78-4268-BEB4-9CF39F640F41}"/>
          </ac:spMkLst>
        </pc:spChg>
        <pc:spChg chg="add del">
          <ac:chgData name="Rautaporras Petteri" userId="81ae4bc9-51ec-4b09-af2d-f08f9486593f" providerId="ADAL" clId="{1CA56A1F-37FD-4595-8274-BFC2AA9DD8AF}" dt="2022-01-31T11:59:38.219" v="558" actId="478"/>
          <ac:spMkLst>
            <pc:docMk/>
            <pc:sldMk cId="2167043519" sldId="1088"/>
            <ac:spMk id="9" creationId="{CB8077B5-F112-4815-8DDC-46FAA25CBBA8}"/>
          </ac:spMkLst>
        </pc:spChg>
        <pc:graphicFrameChg chg="add mod">
          <ac:chgData name="Rautaporras Petteri" userId="81ae4bc9-51ec-4b09-af2d-f08f9486593f" providerId="ADAL" clId="{1CA56A1F-37FD-4595-8274-BFC2AA9DD8AF}" dt="2022-02-01T15:58:41.718" v="794"/>
          <ac:graphicFrameMkLst>
            <pc:docMk/>
            <pc:sldMk cId="2167043519" sldId="1088"/>
            <ac:graphicFrameMk id="10" creationId="{2BA4F566-2360-45BA-922F-BCDDCCC89A64}"/>
          </ac:graphicFrameMkLst>
        </pc:graphicFrameChg>
      </pc:sldChg>
    </pc:docChg>
  </pc:docChgLst>
  <pc:docChgLst>
    <pc:chgData name="Rautaporras Petteri" userId="d9004aa4-7491-43fa-b04f-4f6e300df2fa" providerId="ADAL" clId="{87F99CCE-439C-4C21-93F5-A441599138F9}"/>
    <pc:docChg chg="undo custSel addSld delSld modSld">
      <pc:chgData name="Rautaporras Petteri" userId="d9004aa4-7491-43fa-b04f-4f6e300df2fa" providerId="ADAL" clId="{87F99CCE-439C-4C21-93F5-A441599138F9}" dt="2021-02-11T08:15:10.846" v="520"/>
      <pc:docMkLst>
        <pc:docMk/>
      </pc:docMkLst>
      <pc:sldChg chg="addSp delSp modSp mod">
        <pc:chgData name="Rautaporras Petteri" userId="d9004aa4-7491-43fa-b04f-4f6e300df2fa" providerId="ADAL" clId="{87F99CCE-439C-4C21-93F5-A441599138F9}" dt="2021-02-11T08:15:10.846" v="520"/>
        <pc:sldMkLst>
          <pc:docMk/>
          <pc:sldMk cId="1365136293" sldId="256"/>
        </pc:sldMkLst>
        <pc:spChg chg="mod">
          <ac:chgData name="Rautaporras Petteri" userId="d9004aa4-7491-43fa-b04f-4f6e300df2fa" providerId="ADAL" clId="{87F99CCE-439C-4C21-93F5-A441599138F9}" dt="2021-02-02T11:06:30.258" v="69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57.167" v="134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87F99CCE-439C-4C21-93F5-A441599138F9}" dt="2021-02-11T08:15:09.796" v="519" actId="478"/>
          <ac:picMkLst>
            <pc:docMk/>
            <pc:sldMk cId="1365136293" sldId="256"/>
            <ac:picMk id="8" creationId="{580F2AF6-5732-4B9D-A581-2592B79DF479}"/>
          </ac:picMkLst>
        </pc:picChg>
        <pc:picChg chg="add mod">
          <ac:chgData name="Rautaporras Petteri" userId="d9004aa4-7491-43fa-b04f-4f6e300df2fa" providerId="ADAL" clId="{87F99CCE-439C-4C21-93F5-A441599138F9}" dt="2021-02-11T08:15:10.846" v="520"/>
          <ac:picMkLst>
            <pc:docMk/>
            <pc:sldMk cId="1365136293" sldId="256"/>
            <ac:picMk id="9" creationId="{E45FC86F-26E4-4EBB-AB48-4AD475C9341C}"/>
          </ac:picMkLst>
        </pc:picChg>
      </pc:sldChg>
      <pc:sldChg chg="modSp add">
        <pc:chgData name="Rautaporras Petteri" userId="d9004aa4-7491-43fa-b04f-4f6e300df2fa" providerId="ADAL" clId="{87F99CCE-439C-4C21-93F5-A441599138F9}" dt="2021-02-02T12:40:57.038" v="469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87F99CCE-439C-4C21-93F5-A441599138F9}" dt="2021-02-02T12:40:57.038" v="469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36:25.807" v="284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87F99CCE-439C-4C21-93F5-A441599138F9}" dt="2021-02-02T11:36:25.807" v="284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36:11.482" v="267" actId="20577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6:43.968" v="403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87F99CCE-439C-4C21-93F5-A441599138F9}" dt="2021-02-02T11:38:16.741" v="31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87F99CCE-439C-4C21-93F5-A441599138F9}" dt="2021-02-02T11:56:15.559" v="400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7:48.320" v="411" actId="14100"/>
        <pc:sldMkLst>
          <pc:docMk/>
          <pc:sldMk cId="3656174783" sldId="391"/>
        </pc:sldMkLst>
        <pc:spChg chg="mod">
          <ac:chgData name="Rautaporras Petteri" userId="d9004aa4-7491-43fa-b04f-4f6e300df2fa" providerId="ADAL" clId="{87F99CCE-439C-4C21-93F5-A441599138F9}" dt="2021-02-02T11:54:44.578" v="386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87F99CCE-439C-4C21-93F5-A441599138F9}" dt="2021-02-02T11:57:07.776" v="404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7:48.320" v="411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d9004aa4-7491-43fa-b04f-4f6e300df2fa" providerId="ADAL" clId="{87F99CCE-439C-4C21-93F5-A441599138F9}" dt="2021-02-02T11:59:21.679" v="422"/>
        <pc:sldMkLst>
          <pc:docMk/>
          <pc:sldMk cId="3669793224" sldId="392"/>
        </pc:sldMkLst>
        <pc:spChg chg="mod">
          <ac:chgData name="Rautaporras Petteri" userId="d9004aa4-7491-43fa-b04f-4f6e300df2fa" providerId="ADAL" clId="{87F99CCE-439C-4C21-93F5-A441599138F9}" dt="2021-02-02T11:38:22.606" v="319"/>
          <ac:spMkLst>
            <pc:docMk/>
            <pc:sldMk cId="3669793224" sldId="392"/>
            <ac:spMk id="14" creationId="{B82B029D-354B-4A5F-9DCF-121ABF342CB8}"/>
          </ac:spMkLst>
        </pc:spChg>
        <pc:graphicFrameChg chg="add del mod">
          <ac:chgData name="Rautaporras Petteri" userId="d9004aa4-7491-43fa-b04f-4f6e300df2fa" providerId="ADAL" clId="{87F99CCE-439C-4C21-93F5-A441599138F9}" dt="2021-02-02T11:59:14.035" v="421"/>
          <ac:graphicFrameMkLst>
            <pc:docMk/>
            <pc:sldMk cId="3669793224" sldId="392"/>
            <ac:graphicFrameMk id="13" creationId="{884BBF3A-4844-4C10-BF4F-22B9C7F249CC}"/>
          </ac:graphicFrameMkLst>
        </pc:graphicFrameChg>
        <pc:graphicFrameChg chg="add del mod">
          <ac:chgData name="Rautaporras Petteri" userId="d9004aa4-7491-43fa-b04f-4f6e300df2fa" providerId="ADAL" clId="{87F99CCE-439C-4C21-93F5-A441599138F9}" dt="2021-02-02T11:59:21.679" v="42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0:29.176" v="431"/>
        <pc:sldMkLst>
          <pc:docMk/>
          <pc:sldMk cId="2654687898" sldId="393"/>
        </pc:sldMkLst>
        <pc:spChg chg="mod">
          <ac:chgData name="Rautaporras Petteri" userId="d9004aa4-7491-43fa-b04f-4f6e300df2fa" providerId="ADAL" clId="{87F99CCE-439C-4C21-93F5-A441599138F9}" dt="2021-02-02T11:54:52.376" v="390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87F99CCE-439C-4C21-93F5-A441599138F9}" dt="2021-02-02T12:00:29.176" v="431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0:16.336" v="430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2:25.543" v="442"/>
        <pc:sldMkLst>
          <pc:docMk/>
          <pc:sldMk cId="313182403" sldId="394"/>
        </pc:sldMkLst>
        <pc:spChg chg="mod">
          <ac:chgData name="Rautaporras Petteri" userId="d9004aa4-7491-43fa-b04f-4f6e300df2fa" providerId="ADAL" clId="{87F99CCE-439C-4C21-93F5-A441599138F9}" dt="2021-02-02T11:38:29.127" v="32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87F99CCE-439C-4C21-93F5-A441599138F9}" dt="2021-02-02T12:02:25.543" v="4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4:21.408" v="455"/>
        <pc:sldMkLst>
          <pc:docMk/>
          <pc:sldMk cId="2811407423" sldId="395"/>
        </pc:sldMkLst>
        <pc:spChg chg="mod">
          <ac:chgData name="Rautaporras Petteri" userId="d9004aa4-7491-43fa-b04f-4f6e300df2fa" providerId="ADAL" clId="{87F99CCE-439C-4C21-93F5-A441599138F9}" dt="2021-02-02T11:55:01.177" v="394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87F99CCE-439C-4C21-93F5-A441599138F9}" dt="2021-02-02T12:04:21.408" v="455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2:03:51.272" v="453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5:56.238" v="459"/>
        <pc:sldMkLst>
          <pc:docMk/>
          <pc:sldMk cId="1647773486" sldId="396"/>
        </pc:sldMkLst>
        <pc:spChg chg="mod">
          <ac:chgData name="Rautaporras Petteri" userId="d9004aa4-7491-43fa-b04f-4f6e300df2fa" providerId="ADAL" clId="{87F99CCE-439C-4C21-93F5-A441599138F9}" dt="2021-02-02T11:38:33.639" v="32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87F99CCE-439C-4C21-93F5-A441599138F9}" dt="2021-02-02T12:05:56.238" v="459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6:46.752" v="465" actId="14100"/>
        <pc:sldMkLst>
          <pc:docMk/>
          <pc:sldMk cId="2269594941" sldId="397"/>
        </pc:sldMkLst>
        <pc:spChg chg="mod">
          <ac:chgData name="Rautaporras Petteri" userId="d9004aa4-7491-43fa-b04f-4f6e300df2fa" providerId="ADAL" clId="{87F99CCE-439C-4C21-93F5-A441599138F9}" dt="2021-02-02T11:55:07.112" v="398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87F99CCE-439C-4C21-93F5-A441599138F9}" dt="2021-02-02T12:06:10.123" v="460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6:46.752" v="46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7:59.800" v="466"/>
        <pc:sldMkLst>
          <pc:docMk/>
          <pc:sldMk cId="3980412811" sldId="458"/>
        </pc:sldMkLst>
        <pc:spChg chg="mod">
          <ac:chgData name="Rautaporras Petteri" userId="d9004aa4-7491-43fa-b04f-4f6e300df2fa" providerId="ADAL" clId="{87F99CCE-439C-4C21-93F5-A441599138F9}" dt="2021-02-02T11:38:06.551" v="31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2:07:59.800" v="46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4:34.536" v="384" actId="20577"/>
        <pc:sldMkLst>
          <pc:docMk/>
          <pc:sldMk cId="2397859502" sldId="459"/>
        </pc:sldMkLst>
        <pc:spChg chg="mod">
          <ac:chgData name="Rautaporras Petteri" userId="d9004aa4-7491-43fa-b04f-4f6e300df2fa" providerId="ADAL" clId="{87F99CCE-439C-4C21-93F5-A441599138F9}" dt="2021-02-02T11:54:34.536" v="384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54:15.710" v="36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4:02.457" v="364" actId="1076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07:24.350" v="71" actId="47"/>
        <pc:sldMkLst>
          <pc:docMk/>
          <pc:sldMk cId="2562622245" sldId="947"/>
        </pc:sldMkLst>
      </pc:sldChg>
      <pc:sldChg chg="modSp">
        <pc:chgData name="Rautaporras Petteri" userId="d9004aa4-7491-43fa-b04f-4f6e300df2fa" providerId="ADAL" clId="{87F99CCE-439C-4C21-93F5-A441599138F9}" dt="2021-02-02T12:40:57.041" v="4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87F99CCE-439C-4C21-93F5-A441599138F9}" dt="2021-02-02T12:40:57.041" v="4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87F99CCE-439C-4C21-93F5-A441599138F9}" dt="2021-02-02T12:40:57.045" v="4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87F99CCE-439C-4C21-93F5-A441599138F9}" dt="2021-02-02T12:40:57.045" v="4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mod">
        <pc:chgData name="Rautaporras Petteri" userId="d9004aa4-7491-43fa-b04f-4f6e300df2fa" providerId="ADAL" clId="{87F99CCE-439C-4C21-93F5-A441599138F9}" dt="2021-02-02T12:40:45.482" v="467"/>
        <pc:sldMkLst>
          <pc:docMk/>
          <pc:sldMk cId="1256159947" sldId="955"/>
        </pc:sldMkLst>
        <pc:spChg chg="mod">
          <ac:chgData name="Rautaporras Petteri" userId="d9004aa4-7491-43fa-b04f-4f6e300df2fa" providerId="ADAL" clId="{87F99CCE-439C-4C21-93F5-A441599138F9}" dt="2021-02-02T12:40:45.482" v="467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33.030" v="123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d9004aa4-7491-43fa-b04f-4f6e300df2fa" providerId="ADAL" clId="{87F99CCE-439C-4C21-93F5-A441599138F9}" dt="2021-02-02T11:10:19.522" v="112"/>
          <ac:spMkLst>
            <pc:docMk/>
            <pc:sldMk cId="1256159947" sldId="955"/>
            <ac:spMk id="13" creationId="{EC915C5D-83F0-4CB0-A2DA-EF34B8909014}"/>
          </ac:spMkLst>
        </pc:spChg>
        <pc:spChg chg="add mod">
          <ac:chgData name="Rautaporras Petteri" userId="d9004aa4-7491-43fa-b04f-4f6e300df2fa" providerId="ADAL" clId="{87F99CCE-439C-4C21-93F5-A441599138F9}" dt="2021-02-02T11:10:10.094" v="111" actId="688"/>
          <ac:spMkLst>
            <pc:docMk/>
            <pc:sldMk cId="1256159947" sldId="955"/>
            <ac:spMk id="16" creationId="{113C749A-55C6-4023-B547-EDDC22E18147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48.017" v="5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87F99CCE-439C-4C21-93F5-A441599138F9}" dt="2021-02-02T11:26:51.586" v="244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87F99CCE-439C-4C21-93F5-A441599138F9}" dt="2021-02-03T13:10:48.017" v="518" actId="20577"/>
          <ac:spMkLst>
            <pc:docMk/>
            <pc:sldMk cId="3066166687" sldId="962"/>
            <ac:spMk id="7" creationId="{E09F21E7-234E-4234-A714-BFF177793278}"/>
          </ac:spMkLst>
        </pc:spChg>
        <pc:graphicFrameChg chg="mod">
          <ac:chgData name="Rautaporras Petteri" userId="d9004aa4-7491-43fa-b04f-4f6e300df2fa" providerId="ADAL" clId="{87F99CCE-439C-4C21-93F5-A441599138F9}" dt="2021-02-02T11:17:42.117" v="226" actId="404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3T13:10:25.008" v="501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87F99CCE-439C-4C21-93F5-A441599138F9}" dt="2021-02-02T11:13:01.369" v="138" actId="1076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87F99CCE-439C-4C21-93F5-A441599138F9}" dt="2021-02-03T13:10:25.008" v="501" actId="20577"/>
          <ac:spMkLst>
            <pc:docMk/>
            <pc:sldMk cId="1978437171" sldId="966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87F99CCE-439C-4C21-93F5-A441599138F9}" dt="2021-02-02T11:15:08.706" v="146" actId="40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2:11.768" v="356" actId="14100"/>
        <pc:sldMkLst>
          <pc:docMk/>
          <pc:sldMk cId="1507876297" sldId="967"/>
        </pc:sldMkLst>
        <pc:spChg chg="mod">
          <ac:chgData name="Rautaporras Petteri" userId="d9004aa4-7491-43fa-b04f-4f6e300df2fa" providerId="ADAL" clId="{87F99CCE-439C-4C21-93F5-A441599138F9}" dt="2021-02-02T11:39:59.776" v="326" actId="20577"/>
          <ac:spMkLst>
            <pc:docMk/>
            <pc:sldMk cId="1507876297" sldId="967"/>
            <ac:spMk id="2" creationId="{DD90FC4D-C1AB-48F7-A136-1C97BCF78BAA}"/>
          </ac:spMkLst>
        </pc:spChg>
        <pc:spChg chg="mod">
          <ac:chgData name="Rautaporras Petteri" userId="d9004aa4-7491-43fa-b04f-4f6e300df2fa" providerId="ADAL" clId="{87F99CCE-439C-4C21-93F5-A441599138F9}" dt="2021-02-02T11:52:11.768" v="356" actId="14100"/>
          <ac:spMkLst>
            <pc:docMk/>
            <pc:sldMk cId="1507876297" sldId="967"/>
            <ac:spMk id="9" creationId="{647E6F27-F694-44D5-8D32-A7E716349373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08.848" v="486" actId="20577"/>
        <pc:sldMkLst>
          <pc:docMk/>
          <pc:sldMk cId="2712060346" sldId="968"/>
        </pc:sldMkLst>
        <pc:spChg chg="mod">
          <ac:chgData name="Rautaporras Petteri" userId="d9004aa4-7491-43fa-b04f-4f6e300df2fa" providerId="ADAL" clId="{87F99CCE-439C-4C21-93F5-A441599138F9}" dt="2021-02-02T11:22:42.569" v="228"/>
          <ac:spMkLst>
            <pc:docMk/>
            <pc:sldMk cId="2712060346" sldId="968"/>
            <ac:spMk id="2" creationId="{D2BA5732-6418-4EB7-B5D2-F84FED65AEDD}"/>
          </ac:spMkLst>
        </pc:spChg>
        <pc:spChg chg="mod">
          <ac:chgData name="Rautaporras Petteri" userId="d9004aa4-7491-43fa-b04f-4f6e300df2fa" providerId="ADAL" clId="{87F99CCE-439C-4C21-93F5-A441599138F9}" dt="2021-02-03T13:10:08.848" v="486" actId="20577"/>
          <ac:spMkLst>
            <pc:docMk/>
            <pc:sldMk cId="2712060346" sldId="968"/>
            <ac:spMk id="7" creationId="{CA7C9481-37E2-427C-B485-7842B9C5981B}"/>
          </ac:spMkLst>
        </pc:spChg>
        <pc:graphicFrameChg chg="mod">
          <ac:chgData name="Rautaporras Petteri" userId="d9004aa4-7491-43fa-b04f-4f6e300df2fa" providerId="ADAL" clId="{87F99CCE-439C-4C21-93F5-A441599138F9}" dt="2021-02-02T11:25:18.250" v="235" actId="404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26:06.478" v="238" actId="47"/>
        <pc:sldMkLst>
          <pc:docMk/>
          <pc:sldMk cId="504470528" sldId="969"/>
        </pc:sldMkLst>
      </pc:sldChg>
      <pc:sldChg chg="addSp delSp modSp new mod">
        <pc:chgData name="Rautaporras Petteri" userId="d9004aa4-7491-43fa-b04f-4f6e300df2fa" providerId="ADAL" clId="{87F99CCE-439C-4C21-93F5-A441599138F9}" dt="2021-02-02T12:40:57.035" v="468"/>
        <pc:sldMkLst>
          <pc:docMk/>
          <pc:sldMk cId="3567768325" sldId="970"/>
        </pc:sldMkLst>
        <pc:spChg chg="mod">
          <ac:chgData name="Rautaporras Petteri" userId="d9004aa4-7491-43fa-b04f-4f6e300df2fa" providerId="ADAL" clId="{87F99CCE-439C-4C21-93F5-A441599138F9}" dt="2021-02-02T11:07:47.695" v="74" actId="20577"/>
          <ac:spMkLst>
            <pc:docMk/>
            <pc:sldMk cId="3567768325" sldId="970"/>
            <ac:spMk id="2" creationId="{0099F952-25FF-44AA-AF2C-D6C7DEBDC134}"/>
          </ac:spMkLst>
        </pc:spChg>
        <pc:spChg chg="del">
          <ac:chgData name="Rautaporras Petteri" userId="d9004aa4-7491-43fa-b04f-4f6e300df2fa" providerId="ADAL" clId="{87F99CCE-439C-4C21-93F5-A441599138F9}" dt="2021-02-02T11:08:05.204" v="75"/>
          <ac:spMkLst>
            <pc:docMk/>
            <pc:sldMk cId="3567768325" sldId="970"/>
            <ac:spMk id="6" creationId="{2DFE7967-9B43-4147-BC3E-D852DB9816D3}"/>
          </ac:spMkLst>
        </pc:spChg>
        <pc:spChg chg="mod">
          <ac:chgData name="Rautaporras Petteri" userId="d9004aa4-7491-43fa-b04f-4f6e300df2fa" providerId="ADAL" clId="{87F99CCE-439C-4C21-93F5-A441599138F9}" dt="2021-02-02T11:09:46.669" v="107" actId="20577"/>
          <ac:spMkLst>
            <pc:docMk/>
            <pc:sldMk cId="3567768325" sldId="970"/>
            <ac:spMk id="7" creationId="{5D936457-B6A8-4AD2-8F1B-06D93FB1E31A}"/>
          </ac:spMkLst>
        </pc:spChg>
        <pc:graphicFrameChg chg="add mod">
          <ac:chgData name="Rautaporras Petteri" userId="d9004aa4-7491-43fa-b04f-4f6e300df2fa" providerId="ADAL" clId="{87F99CCE-439C-4C21-93F5-A441599138F9}" dt="2021-02-02T12:40:57.035" v="468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new del">
        <pc:chgData name="Rautaporras Petteri" userId="d9004aa4-7491-43fa-b04f-4f6e300df2fa" providerId="ADAL" clId="{87F99CCE-439C-4C21-93F5-A441599138F9}" dt="2021-02-02T11:29:42.318" v="247" actId="47"/>
        <pc:sldMkLst>
          <pc:docMk/>
          <pc:sldMk cId="2036885257" sldId="971"/>
        </pc:sldMkLst>
      </pc:sldChg>
    </pc:docChg>
  </pc:docChgLst>
  <pc:docChgLst>
    <pc:chgData name="Rautaporras Petteri" userId="d9004aa4-7491-43fa-b04f-4f6e300df2fa" providerId="ADAL" clId="{650E4C2B-E0F9-4C1A-B517-38C8C202AA3C}"/>
    <pc:docChg chg="undo custSel addSld delSld modSld sldOrd">
      <pc:chgData name="Rautaporras Petteri" userId="d9004aa4-7491-43fa-b04f-4f6e300df2fa" providerId="ADAL" clId="{650E4C2B-E0F9-4C1A-B517-38C8C202AA3C}" dt="2020-08-06T05:40:20.809" v="1245" actId="20577"/>
      <pc:docMkLst>
        <pc:docMk/>
      </pc:docMkLst>
      <pc:sldChg chg="addSp delSp modSp">
        <pc:chgData name="Rautaporras Petteri" userId="d9004aa4-7491-43fa-b04f-4f6e300df2fa" providerId="ADAL" clId="{650E4C2B-E0F9-4C1A-B517-38C8C202AA3C}" dt="2020-08-03T09:11:24.539" v="486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50E4C2B-E0F9-4C1A-B517-38C8C202AA3C}" dt="2020-08-03T09:11:24.539" v="486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650E4C2B-E0F9-4C1A-B517-38C8C202AA3C}" dt="2020-08-03T09:06:46.076" v="319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650E4C2B-E0F9-4C1A-B517-38C8C202AA3C}" dt="2020-08-03T09:04:13.688" v="275" actId="478"/>
          <ac:picMkLst>
            <pc:docMk/>
            <pc:sldMk cId="1365136293" sldId="256"/>
            <ac:picMk id="8" creationId="{13F00DE1-BB52-494B-A4A7-CDB86FA17751}"/>
          </ac:picMkLst>
        </pc:picChg>
        <pc:picChg chg="add">
          <ac:chgData name="Rautaporras Petteri" userId="d9004aa4-7491-43fa-b04f-4f6e300df2fa" providerId="ADAL" clId="{650E4C2B-E0F9-4C1A-B517-38C8C202AA3C}" dt="2020-08-03T09:04:14.617" v="276"/>
          <ac:picMkLst>
            <pc:docMk/>
            <pc:sldMk cId="1365136293" sldId="256"/>
            <ac:picMk id="9" creationId="{0782D396-354F-4111-ACF8-6F4B83203F3F}"/>
          </ac:picMkLst>
        </pc:picChg>
      </pc:sldChg>
      <pc:sldChg chg="modSp del">
        <pc:chgData name="Rautaporras Petteri" userId="d9004aa4-7491-43fa-b04f-4f6e300df2fa" providerId="ADAL" clId="{650E4C2B-E0F9-4C1A-B517-38C8C202AA3C}" dt="2020-08-03T19:04:08.015" v="1060" actId="2696"/>
        <pc:sldMkLst>
          <pc:docMk/>
          <pc:sldMk cId="161080645" sldId="258"/>
        </pc:sldMkLst>
        <pc:graphicFrameChg chg="mod">
          <ac:chgData name="Rautaporras Petteri" userId="d9004aa4-7491-43fa-b04f-4f6e300df2fa" providerId="ADAL" clId="{650E4C2B-E0F9-4C1A-B517-38C8C202AA3C}" dt="2020-08-03T07:00:03.445" v="273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9:04:07.934" v="1057" actId="2696"/>
        <pc:sldMkLst>
          <pc:docMk/>
          <pc:sldMk cId="1280707361" sldId="262"/>
        </pc:sldMkLst>
      </pc:sldChg>
      <pc:sldChg chg="modSp del">
        <pc:chgData name="Rautaporras Petteri" userId="d9004aa4-7491-43fa-b04f-4f6e300df2fa" providerId="ADAL" clId="{650E4C2B-E0F9-4C1A-B517-38C8C202AA3C}" dt="2020-08-03T19:01:04.679" v="1015" actId="2696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650E4C2B-E0F9-4C1A-B517-38C8C202AA3C}" dt="2020-08-03T07:08:54.595" v="274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4:39.182" v="1139" actId="790"/>
        <pc:sldMkLst>
          <pc:docMk/>
          <pc:sldMk cId="2587083354" sldId="365"/>
        </pc:sldMkLst>
        <pc:spChg chg="mod">
          <ac:chgData name="Rautaporras Petteri" userId="d9004aa4-7491-43fa-b04f-4f6e300df2fa" providerId="ADAL" clId="{650E4C2B-E0F9-4C1A-B517-38C8C202AA3C}" dt="2020-08-04T07:04:39.182" v="1139" actId="790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50E4C2B-E0F9-4C1A-B517-38C8C202AA3C}" dt="2020-08-04T07:04:08.241" v="1138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650E4C2B-E0F9-4C1A-B517-38C8C202AA3C}" dt="2020-08-04T07:08:39.863" v="1162"/>
        <pc:sldMkLst>
          <pc:docMk/>
          <pc:sldMk cId="1987471013" sldId="390"/>
        </pc:sldMkLst>
        <pc:spChg chg="mod">
          <ac:chgData name="Rautaporras Petteri" userId="d9004aa4-7491-43fa-b04f-4f6e300df2fa" providerId="ADAL" clId="{650E4C2B-E0F9-4C1A-B517-38C8C202AA3C}" dt="2020-08-03T19:04:50.801" v="108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50E4C2B-E0F9-4C1A-B517-38C8C202AA3C}" dt="2020-08-04T07:08:39.863" v="1162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9:37.452" v="1168"/>
        <pc:sldMkLst>
          <pc:docMk/>
          <pc:sldMk cId="3656174783" sldId="391"/>
        </pc:sldMkLst>
        <pc:spChg chg="mod">
          <ac:chgData name="Rautaporras Petteri" userId="d9004aa4-7491-43fa-b04f-4f6e300df2fa" providerId="ADAL" clId="{650E4C2B-E0F9-4C1A-B517-38C8C202AA3C}" dt="2020-08-03T19:05:46.466" v="109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50E4C2B-E0F9-4C1A-B517-38C8C202AA3C}" dt="2020-08-04T07:09:37.452" v="1168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9:30.124" v="1167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0:15.952" v="1172"/>
        <pc:sldMkLst>
          <pc:docMk/>
          <pc:sldMk cId="3669793224" sldId="392"/>
        </pc:sldMkLst>
        <pc:spChg chg="mod">
          <ac:chgData name="Rautaporras Petteri" userId="d9004aa4-7491-43fa-b04f-4f6e300df2fa" providerId="ADAL" clId="{650E4C2B-E0F9-4C1A-B517-38C8C202AA3C}" dt="2020-08-03T19:04:56.322" v="1083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d9004aa4-7491-43fa-b04f-4f6e300df2fa" providerId="ADAL" clId="{650E4C2B-E0F9-4C1A-B517-38C8C202AA3C}" dt="2020-08-04T07:10:15.952" v="117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1:16.164" v="1178"/>
        <pc:sldMkLst>
          <pc:docMk/>
          <pc:sldMk cId="2654687898" sldId="393"/>
        </pc:sldMkLst>
        <pc:spChg chg="mod">
          <ac:chgData name="Rautaporras Petteri" userId="d9004aa4-7491-43fa-b04f-4f6e300df2fa" providerId="ADAL" clId="{650E4C2B-E0F9-4C1A-B517-38C8C202AA3C}" dt="2020-08-03T19:05:50.651" v="109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50E4C2B-E0F9-4C1A-B517-38C8C202AA3C}" dt="2020-08-04T07:11:16.164" v="117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1:06.278" v="1177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2:44.861" v="1182"/>
        <pc:sldMkLst>
          <pc:docMk/>
          <pc:sldMk cId="313182403" sldId="394"/>
        </pc:sldMkLst>
        <pc:spChg chg="mod">
          <ac:chgData name="Rautaporras Petteri" userId="d9004aa4-7491-43fa-b04f-4f6e300df2fa" providerId="ADAL" clId="{650E4C2B-E0F9-4C1A-B517-38C8C202AA3C}" dt="2020-08-03T19:05:03.327" v="108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50E4C2B-E0F9-4C1A-B517-38C8C202AA3C}" dt="2020-08-04T07:12:44.861" v="118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04.798" v="1191" actId="14100"/>
        <pc:sldMkLst>
          <pc:docMk/>
          <pc:sldMk cId="2811407423" sldId="395"/>
        </pc:sldMkLst>
        <pc:spChg chg="mod">
          <ac:chgData name="Rautaporras Petteri" userId="d9004aa4-7491-43fa-b04f-4f6e300df2fa" providerId="ADAL" clId="{650E4C2B-E0F9-4C1A-B517-38C8C202AA3C}" dt="2020-08-03T19:05:55.918" v="1098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50E4C2B-E0F9-4C1A-B517-38C8C202AA3C}" dt="2020-08-04T07:15:06.596" v="1183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6:04.798" v="1191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44.805" v="1195"/>
        <pc:sldMkLst>
          <pc:docMk/>
          <pc:sldMk cId="1647773486" sldId="396"/>
        </pc:sldMkLst>
        <pc:spChg chg="mod">
          <ac:chgData name="Rautaporras Petteri" userId="d9004aa4-7491-43fa-b04f-4f6e300df2fa" providerId="ADAL" clId="{650E4C2B-E0F9-4C1A-B517-38C8C202AA3C}" dt="2020-08-03T19:05:08.089" v="108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50E4C2B-E0F9-4C1A-B517-38C8C202AA3C}" dt="2020-08-04T07:16:44.805" v="1195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7:30.181" v="1202"/>
        <pc:sldMkLst>
          <pc:docMk/>
          <pc:sldMk cId="2269594941" sldId="397"/>
        </pc:sldMkLst>
        <pc:spChg chg="mod">
          <ac:chgData name="Rautaporras Petteri" userId="d9004aa4-7491-43fa-b04f-4f6e300df2fa" providerId="ADAL" clId="{650E4C2B-E0F9-4C1A-B517-38C8C202AA3C}" dt="2020-08-03T19:05:59.378" v="1099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50E4C2B-E0F9-4C1A-B517-38C8C202AA3C}" dt="2020-08-04T07:17:30.181" v="1202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17:22.714" v="1201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5:25.246" v="1145"/>
        <pc:sldMkLst>
          <pc:docMk/>
          <pc:sldMk cId="3980412811" sldId="458"/>
        </pc:sldMkLst>
        <pc:spChg chg="mod">
          <ac:chgData name="Rautaporras Petteri" userId="d9004aa4-7491-43fa-b04f-4f6e300df2fa" providerId="ADAL" clId="{650E4C2B-E0F9-4C1A-B517-38C8C202AA3C}" dt="2020-08-03T19:04:36.859" v="108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5:25.246" v="114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7:53.851" v="1158" actId="14100"/>
        <pc:sldMkLst>
          <pc:docMk/>
          <pc:sldMk cId="2397859502" sldId="459"/>
        </pc:sldMkLst>
        <pc:spChg chg="mod">
          <ac:chgData name="Rautaporras Petteri" userId="d9004aa4-7491-43fa-b04f-4f6e300df2fa" providerId="ADAL" clId="{650E4C2B-E0F9-4C1A-B517-38C8C202AA3C}" dt="2020-08-03T19:05:38.788" v="1095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7:17.101" v="1150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7:53.851" v="1158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addSp delSp modSp add ord">
        <pc:chgData name="Rautaporras Petteri" userId="d9004aa4-7491-43fa-b04f-4f6e300df2fa" providerId="ADAL" clId="{650E4C2B-E0F9-4C1A-B517-38C8C202AA3C}" dt="2020-08-06T05:40:20.809" v="1245" actId="20577"/>
        <pc:sldMkLst>
          <pc:docMk/>
          <pc:sldMk cId="2562622245" sldId="947"/>
        </pc:sldMkLst>
        <pc:spChg chg="mod">
          <ac:chgData name="Rautaporras Petteri" userId="d9004aa4-7491-43fa-b04f-4f6e300df2fa" providerId="ADAL" clId="{650E4C2B-E0F9-4C1A-B517-38C8C202AA3C}" dt="2020-08-03T06:59:36.382" v="268"/>
          <ac:spMkLst>
            <pc:docMk/>
            <pc:sldMk cId="2562622245" sldId="947"/>
            <ac:spMk id="2" creationId="{694BF12F-9A3F-40FF-8DBE-623FE94DC3BE}"/>
          </ac:spMkLst>
        </pc:spChg>
        <pc:spChg chg="mod">
          <ac:chgData name="Rautaporras Petteri" userId="d9004aa4-7491-43fa-b04f-4f6e300df2fa" providerId="ADAL" clId="{650E4C2B-E0F9-4C1A-B517-38C8C202AA3C}" dt="2020-08-03T06:55:47.224" v="232" actId="1076"/>
          <ac:spMkLst>
            <pc:docMk/>
            <pc:sldMk cId="2562622245" sldId="947"/>
            <ac:spMk id="9" creationId="{E37DEBA4-8E1B-47A1-B5EA-83B5E03CCFD9}"/>
          </ac:spMkLst>
        </pc:spChg>
        <pc:spChg chg="mod ord">
          <ac:chgData name="Rautaporras Petteri" userId="d9004aa4-7491-43fa-b04f-4f6e300df2fa" providerId="ADAL" clId="{650E4C2B-E0F9-4C1A-B517-38C8C202AA3C}" dt="2020-08-03T06:53:26.603" v="143" actId="1076"/>
          <ac:spMkLst>
            <pc:docMk/>
            <pc:sldMk cId="2562622245" sldId="947"/>
            <ac:spMk id="10" creationId="{F2C9909F-BC96-48A2-8E84-5B9C7C9FDDF8}"/>
          </ac:spMkLst>
        </pc:spChg>
        <pc:spChg chg="mod">
          <ac:chgData name="Rautaporras Petteri" userId="d9004aa4-7491-43fa-b04f-4f6e300df2fa" providerId="ADAL" clId="{650E4C2B-E0F9-4C1A-B517-38C8C202AA3C}" dt="2020-08-06T05:40:20.809" v="1245" actId="20577"/>
          <ac:spMkLst>
            <pc:docMk/>
            <pc:sldMk cId="2562622245" sldId="947"/>
            <ac:spMk id="11" creationId="{EDFFE70D-2A9C-4396-B6A5-ED88C84B9170}"/>
          </ac:spMkLst>
        </pc:spChg>
        <pc:spChg chg="del">
          <ac:chgData name="Rautaporras Petteri" userId="d9004aa4-7491-43fa-b04f-4f6e300df2fa" providerId="ADAL" clId="{650E4C2B-E0F9-4C1A-B517-38C8C202AA3C}" dt="2020-08-03T06:52:44.545" v="127" actId="478"/>
          <ac:spMkLst>
            <pc:docMk/>
            <pc:sldMk cId="2562622245" sldId="947"/>
            <ac:spMk id="12" creationId="{155D52BC-8355-4FB9-AB30-0D812FE59BD8}"/>
          </ac:spMkLst>
        </pc:spChg>
        <pc:spChg chg="del">
          <ac:chgData name="Rautaporras Petteri" userId="d9004aa4-7491-43fa-b04f-4f6e300df2fa" providerId="ADAL" clId="{650E4C2B-E0F9-4C1A-B517-38C8C202AA3C}" dt="2020-08-03T06:52:45.718" v="128" actId="478"/>
          <ac:spMkLst>
            <pc:docMk/>
            <pc:sldMk cId="2562622245" sldId="947"/>
            <ac:spMk id="13" creationId="{FB732D2A-A3B8-467D-887F-A5B9B5A856F6}"/>
          </ac:spMkLst>
        </pc:spChg>
        <pc:spChg chg="add mod">
          <ac:chgData name="Rautaporras Petteri" userId="d9004aa4-7491-43fa-b04f-4f6e300df2fa" providerId="ADAL" clId="{650E4C2B-E0F9-4C1A-B517-38C8C202AA3C}" dt="2020-08-04T06:58:27.762" v="1116" actId="20577"/>
          <ac:spMkLst>
            <pc:docMk/>
            <pc:sldMk cId="2562622245" sldId="947"/>
            <ac:spMk id="14" creationId="{F12D9D15-008A-42B3-81CD-6D5A175B6780}"/>
          </ac:spMkLst>
        </pc:spChg>
        <pc:spChg chg="del">
          <ac:chgData name="Rautaporras Petteri" userId="d9004aa4-7491-43fa-b04f-4f6e300df2fa" providerId="ADAL" clId="{650E4C2B-E0F9-4C1A-B517-38C8C202AA3C}" dt="2020-08-03T06:52:47.219" v="129" actId="478"/>
          <ac:spMkLst>
            <pc:docMk/>
            <pc:sldMk cId="2562622245" sldId="947"/>
            <ac:spMk id="15" creationId="{DBC9A2FE-3BDB-48FE-BFBF-97D81E55DF74}"/>
          </ac:spMkLst>
        </pc:spChg>
        <pc:spChg chg="add mod">
          <ac:chgData name="Rautaporras Petteri" userId="d9004aa4-7491-43fa-b04f-4f6e300df2fa" providerId="ADAL" clId="{650E4C2B-E0F9-4C1A-B517-38C8C202AA3C}" dt="2020-08-03T06:56:27.596" v="254" actId="20577"/>
          <ac:spMkLst>
            <pc:docMk/>
            <pc:sldMk cId="2562622245" sldId="947"/>
            <ac:spMk id="16" creationId="{790C4B98-3C48-4EB0-8A18-B206714C5480}"/>
          </ac:spMkLst>
        </pc:spChg>
        <pc:picChg chg="add mod">
          <ac:chgData name="Rautaporras Petteri" userId="d9004aa4-7491-43fa-b04f-4f6e300df2fa" providerId="ADAL" clId="{650E4C2B-E0F9-4C1A-B517-38C8C202AA3C}" dt="2020-08-03T06:52:52.679" v="130" actId="1076"/>
          <ac:picMkLst>
            <pc:docMk/>
            <pc:sldMk cId="2562622245" sldId="947"/>
            <ac:picMk id="5" creationId="{95895B1C-6C9C-4AC1-B9F1-D189C3E4AB24}"/>
          </ac:picMkLst>
        </pc:picChg>
        <pc:picChg chg="del">
          <ac:chgData name="Rautaporras Petteri" userId="d9004aa4-7491-43fa-b04f-4f6e300df2fa" providerId="ADAL" clId="{650E4C2B-E0F9-4C1A-B517-38C8C202AA3C}" dt="2020-08-03T06:52:32.286" v="123" actId="478"/>
          <ac:picMkLst>
            <pc:docMk/>
            <pc:sldMk cId="2562622245" sldId="947"/>
            <ac:picMk id="8" creationId="{F83BFE05-07A0-42C1-839D-D2B6553AD0DE}"/>
          </ac:picMkLst>
        </pc:picChg>
      </pc:sldChg>
      <pc:sldChg chg="modSp">
        <pc:chgData name="Rautaporras Petteri" userId="d9004aa4-7491-43fa-b04f-4f6e300df2fa" providerId="ADAL" clId="{650E4C2B-E0F9-4C1A-B517-38C8C202AA3C}" dt="2020-08-03T07:00:01.580" v="2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650E4C2B-E0F9-4C1A-B517-38C8C202AA3C}" dt="2020-08-03T07:00:01.580" v="2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50E4C2B-E0F9-4C1A-B517-38C8C202AA3C}" dt="2020-08-03T07:00:01.943" v="2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650E4C2B-E0F9-4C1A-B517-38C8C202AA3C}" dt="2020-08-03T07:00:01.943" v="2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d9004aa4-7491-43fa-b04f-4f6e300df2fa" providerId="ADAL" clId="{650E4C2B-E0F9-4C1A-B517-38C8C202AA3C}" dt="2020-08-03T09:11:34.328" v="487"/>
        <pc:sldMkLst>
          <pc:docMk/>
          <pc:sldMk cId="1256159947" sldId="955"/>
        </pc:sldMkLst>
        <pc:spChg chg="mod">
          <ac:chgData name="Rautaporras Petteri" userId="d9004aa4-7491-43fa-b04f-4f6e300df2fa" providerId="ADAL" clId="{650E4C2B-E0F9-4C1A-B517-38C8C202AA3C}" dt="2020-08-03T09:11:34.328" v="487"/>
          <ac:spMkLst>
            <pc:docMk/>
            <pc:sldMk cId="1256159947" sldId="955"/>
            <ac:spMk id="2" creationId="{F9CA583E-2143-412E-B423-CA2B7C213F9D}"/>
          </ac:spMkLst>
        </pc:spChg>
        <pc:spChg chg="del">
          <ac:chgData name="Rautaporras Petteri" userId="d9004aa4-7491-43fa-b04f-4f6e300df2fa" providerId="ADAL" clId="{650E4C2B-E0F9-4C1A-B517-38C8C202AA3C}" dt="2020-08-03T09:07:26.692" v="358" actId="478"/>
          <ac:spMkLst>
            <pc:docMk/>
            <pc:sldMk cId="1256159947" sldId="955"/>
            <ac:spMk id="7" creationId="{4AB94732-1D41-48E9-BAB5-0EBF8908C6D9}"/>
          </ac:spMkLst>
        </pc:spChg>
        <pc:spChg chg="add del mod">
          <ac:chgData name="Rautaporras Petteri" userId="d9004aa4-7491-43fa-b04f-4f6e300df2fa" providerId="ADAL" clId="{650E4C2B-E0F9-4C1A-B517-38C8C202AA3C}" dt="2020-08-03T09:07:28.882" v="359" actId="478"/>
          <ac:spMkLst>
            <pc:docMk/>
            <pc:sldMk cId="1256159947" sldId="955"/>
            <ac:spMk id="8" creationId="{B4C624A9-DF65-4D97-81D1-8143CA989A1B}"/>
          </ac:spMkLst>
        </pc:spChg>
        <pc:spChg chg="mod">
          <ac:chgData name="Rautaporras Petteri" userId="d9004aa4-7491-43fa-b04f-4f6e300df2fa" providerId="ADAL" clId="{650E4C2B-E0F9-4C1A-B517-38C8C202AA3C}" dt="2020-08-03T09:08:54.038" v="390" actId="20577"/>
          <ac:spMkLst>
            <pc:docMk/>
            <pc:sldMk cId="1256159947" sldId="955"/>
            <ac:spMk id="10" creationId="{87D6A1E3-75A9-4390-8D88-972EFCCDB78C}"/>
          </ac:spMkLst>
        </pc:spChg>
      </pc:sldChg>
      <pc:sldChg chg="del">
        <pc:chgData name="Rautaporras Petteri" userId="d9004aa4-7491-43fa-b04f-4f6e300df2fa" providerId="ADAL" clId="{650E4C2B-E0F9-4C1A-B517-38C8C202AA3C}" dt="2020-08-03T19:04:07.968" v="1059" actId="2696"/>
        <pc:sldMkLst>
          <pc:docMk/>
          <pc:sldMk cId="100192168" sldId="958"/>
        </pc:sldMkLst>
      </pc:sldChg>
      <pc:sldChg chg="modSp del">
        <pc:chgData name="Rautaporras Petteri" userId="d9004aa4-7491-43fa-b04f-4f6e300df2fa" providerId="ADAL" clId="{650E4C2B-E0F9-4C1A-B517-38C8C202AA3C}" dt="2020-08-03T19:04:07.968" v="1058" actId="2696"/>
        <pc:sldMkLst>
          <pc:docMk/>
          <pc:sldMk cId="592452422" sldId="960"/>
        </pc:sldMkLst>
        <pc:graphicFrameChg chg="mod">
          <ac:chgData name="Rautaporras Petteri" userId="d9004aa4-7491-43fa-b04f-4f6e300df2fa" providerId="ADAL" clId="{650E4C2B-E0F9-4C1A-B517-38C8C202AA3C}" dt="2020-08-03T07:00:03.014" v="272"/>
          <ac:graphicFrameMkLst>
            <pc:docMk/>
            <pc:sldMk cId="592452422" sldId="960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8:35:03.093" v="489" actId="2696"/>
        <pc:sldMkLst>
          <pc:docMk/>
          <pc:sldMk cId="461441882" sldId="961"/>
        </pc:sldMkLst>
      </pc:sldChg>
      <pc:sldChg chg="modSp mod">
        <pc:chgData name="Rautaporras Petteri" userId="d9004aa4-7491-43fa-b04f-4f6e300df2fa" providerId="ADAL" clId="{650E4C2B-E0F9-4C1A-B517-38C8C202AA3C}" dt="2020-08-04T07:01:14.897" v="11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650E4C2B-E0F9-4C1A-B517-38C8C202AA3C}" dt="2020-08-03T18:48:09.089" v="751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50E4C2B-E0F9-4C1A-B517-38C8C202AA3C}" dt="2020-08-04T07:01:14.897" v="1118" actId="20577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50E4C2B-E0F9-4C1A-B517-38C8C202AA3C}" dt="2020-08-03T18:48:31.928" v="752" actId="2696"/>
        <pc:sldMkLst>
          <pc:docMk/>
          <pc:sldMk cId="2996439684" sldId="963"/>
        </pc:sldMkLst>
      </pc:sldChg>
      <pc:sldChg chg="modSp mod">
        <pc:chgData name="Rautaporras Petteri" userId="d9004aa4-7491-43fa-b04f-4f6e300df2fa" providerId="ADAL" clId="{650E4C2B-E0F9-4C1A-B517-38C8C202AA3C}" dt="2020-08-04T07:02:25.372" v="1130" actId="27918"/>
        <pc:sldMkLst>
          <pc:docMk/>
          <pc:sldMk cId="3809836425" sldId="964"/>
        </pc:sldMkLst>
        <pc:spChg chg="mod">
          <ac:chgData name="Rautaporras Petteri" userId="d9004aa4-7491-43fa-b04f-4f6e300df2fa" providerId="ADAL" clId="{650E4C2B-E0F9-4C1A-B517-38C8C202AA3C}" dt="2020-08-04T07:01:44.898" v="1123" actId="20577"/>
          <ac:spMkLst>
            <pc:docMk/>
            <pc:sldMk cId="3809836425" sldId="964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55:18.717" v="855" actId="20577"/>
          <ac:spMkLst>
            <pc:docMk/>
            <pc:sldMk cId="3809836425" sldId="964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650E4C2B-E0F9-4C1A-B517-38C8C202AA3C}" dt="2020-08-03T18:55:08.352" v="853" actId="207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3T19:00:23.214" v="997" actId="20577"/>
        <pc:sldMkLst>
          <pc:docMk/>
          <pc:sldMk cId="1993325228" sldId="965"/>
        </pc:sldMkLst>
        <pc:spChg chg="mod">
          <ac:chgData name="Rautaporras Petteri" userId="d9004aa4-7491-43fa-b04f-4f6e300df2fa" providerId="ADAL" clId="{650E4C2B-E0F9-4C1A-B517-38C8C202AA3C}" dt="2020-08-03T18:58:03.711" v="984" actId="20577"/>
          <ac:spMkLst>
            <pc:docMk/>
            <pc:sldMk cId="1993325228" sldId="965"/>
            <ac:spMk id="2" creationId="{4CB399CC-F39D-4FC2-880C-CBFCAD203420}"/>
          </ac:spMkLst>
        </pc:spChg>
        <pc:spChg chg="mod">
          <ac:chgData name="Rautaporras Petteri" userId="d9004aa4-7491-43fa-b04f-4f6e300df2fa" providerId="ADAL" clId="{650E4C2B-E0F9-4C1A-B517-38C8C202AA3C}" dt="2020-08-03T19:00:23.214" v="997" actId="20577"/>
          <ac:spMkLst>
            <pc:docMk/>
            <pc:sldMk cId="1993325228" sldId="965"/>
            <ac:spMk id="7" creationId="{3D9D5707-A9F8-4045-AE53-726A6F9120A0}"/>
          </ac:spMkLst>
        </pc:spChg>
        <pc:graphicFrameChg chg="mod">
          <ac:chgData name="Rautaporras Petteri" userId="d9004aa4-7491-43fa-b04f-4f6e300df2fa" providerId="ADAL" clId="{650E4C2B-E0F9-4C1A-B517-38C8C202AA3C}" dt="2020-08-03T19:00:15.577" v="995" actId="207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0:19.042" v="1117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650E4C2B-E0F9-4C1A-B517-38C8C202AA3C}" dt="2020-08-04T07:00:19.042" v="1117" actId="20577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44:48.924" v="679" actId="20577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50E4C2B-E0F9-4C1A-B517-38C8C202AA3C}" dt="2020-08-03T18:44:19.783" v="673" actId="20577"/>
          <ac:spMkLst>
            <pc:docMk/>
            <pc:sldMk cId="1978437171" sldId="966"/>
            <ac:spMk id="9" creationId="{B951442B-DB0E-44AE-8347-0CE350BA1572}"/>
          </ac:spMkLst>
        </pc:spChg>
        <pc:graphicFrameChg chg="mod">
          <ac:chgData name="Rautaporras Petteri" userId="d9004aa4-7491-43fa-b04f-4f6e300df2fa" providerId="ADAL" clId="{650E4C2B-E0F9-4C1A-B517-38C8C202AA3C}" dt="2020-08-03T18:40:38.007" v="505" actId="207"/>
          <ac:graphicFrameMkLst>
            <pc:docMk/>
            <pc:sldMk cId="1978437171" sldId="966"/>
            <ac:graphicFrameMk id="8" creationId="{3436162D-A2D4-43DF-ACAA-E1B3C60ED8FF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6:54.201" v="1149" actId="27918"/>
        <pc:sldMkLst>
          <pc:docMk/>
          <pc:sldMk cId="1507876297" sldId="967"/>
        </pc:sldMkLst>
        <pc:spChg chg="mod">
          <ac:chgData name="Rautaporras Petteri" userId="d9004aa4-7491-43fa-b04f-4f6e300df2fa" providerId="ADAL" clId="{650E4C2B-E0F9-4C1A-B517-38C8C202AA3C}" dt="2020-08-03T19:02:01.860" v="1056" actId="20577"/>
          <ac:spMkLst>
            <pc:docMk/>
            <pc:sldMk cId="1507876297" sldId="967"/>
            <ac:spMk id="2" creationId="{DD90FC4D-C1AB-48F7-A136-1C97BCF78BAA}"/>
          </ac:spMkLst>
        </pc:spChg>
      </pc:sldChg>
    </pc:docChg>
  </pc:docChgLst>
  <pc:docChgLst>
    <pc:chgData name="Rautaporras Petteri" userId="d9004aa4-7491-43fa-b04f-4f6e300df2fa" providerId="ADAL" clId="{2E4C74B5-EF28-47E3-9D46-98837EA4D5D5}"/>
    <pc:docChg chg="custSel addSld delSld modSld sldOrd">
      <pc:chgData name="Rautaporras Petteri" userId="d9004aa4-7491-43fa-b04f-4f6e300df2fa" providerId="ADAL" clId="{2E4C74B5-EF28-47E3-9D46-98837EA4D5D5}" dt="2021-08-03T18:10:47.493" v="263" actId="20577"/>
      <pc:docMkLst>
        <pc:docMk/>
      </pc:docMkLst>
      <pc:sldChg chg="addSp delSp modSp mod ord">
        <pc:chgData name="Rautaporras Petteri" userId="d9004aa4-7491-43fa-b04f-4f6e300df2fa" providerId="ADAL" clId="{2E4C74B5-EF28-47E3-9D46-98837EA4D5D5}" dt="2021-08-02T06:02:46.237" v="121"/>
        <pc:sldMkLst>
          <pc:docMk/>
          <pc:sldMk cId="1365136293" sldId="256"/>
        </pc:sldMkLst>
        <pc:spChg chg="mod">
          <ac:chgData name="Rautaporras Petteri" userId="d9004aa4-7491-43fa-b04f-4f6e300df2fa" providerId="ADAL" clId="{2E4C74B5-EF28-47E3-9D46-98837EA4D5D5}" dt="2021-07-30T12:33:38.947" v="11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2E4C74B5-EF28-47E3-9D46-98837EA4D5D5}" dt="2021-07-30T12:33:58.130" v="32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2E4C74B5-EF28-47E3-9D46-98837EA4D5D5}" dt="2021-07-30T12:33:47.130" v="12" actId="478"/>
          <ac:picMkLst>
            <pc:docMk/>
            <pc:sldMk cId="1365136293" sldId="256"/>
            <ac:picMk id="8" creationId="{A66B5ECA-C653-488C-8740-3F6B55EC7F2A}"/>
          </ac:picMkLst>
        </pc:picChg>
        <pc:picChg chg="add mod">
          <ac:chgData name="Rautaporras Petteri" userId="d9004aa4-7491-43fa-b04f-4f6e300df2fa" providerId="ADAL" clId="{2E4C74B5-EF28-47E3-9D46-98837EA4D5D5}" dt="2021-07-30T12:33:48.143" v="13"/>
          <ac:picMkLst>
            <pc:docMk/>
            <pc:sldMk cId="1365136293" sldId="256"/>
            <ac:picMk id="9" creationId="{D5C5ECFD-5F47-46DD-BA06-46D8C232E983}"/>
          </ac:picMkLst>
        </pc:picChg>
      </pc:sldChg>
      <pc:sldChg chg="modSp add mod">
        <pc:chgData name="Rautaporras Petteri" userId="d9004aa4-7491-43fa-b04f-4f6e300df2fa" providerId="ADAL" clId="{2E4C74B5-EF28-47E3-9D46-98837EA4D5D5}" dt="2021-07-30T12:50:18.186" v="73" actId="20577"/>
        <pc:sldMkLst>
          <pc:docMk/>
          <pc:sldMk cId="3270858534" sldId="257"/>
        </pc:sldMkLst>
        <pc:spChg chg="mod">
          <ac:chgData name="Rautaporras Petteri" userId="d9004aa4-7491-43fa-b04f-4f6e300df2fa" providerId="ADAL" clId="{2E4C74B5-EF28-47E3-9D46-98837EA4D5D5}" dt="2021-07-30T12:50:18.186" v="73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7-30T12:50:08.949" v="67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2E4C74B5-EF28-47E3-9D46-98837EA4D5D5}" dt="2021-07-30T12:50:43.459" v="78" actId="47"/>
        <pc:sldMkLst>
          <pc:docMk/>
          <pc:sldMk cId="161080645" sldId="258"/>
        </pc:sldMkLst>
      </pc:sldChg>
      <pc:sldChg chg="del">
        <pc:chgData name="Rautaporras Petteri" userId="d9004aa4-7491-43fa-b04f-4f6e300df2fa" providerId="ADAL" clId="{2E4C74B5-EF28-47E3-9D46-98837EA4D5D5}" dt="2021-07-30T12:50:42.481" v="77" actId="47"/>
        <pc:sldMkLst>
          <pc:docMk/>
          <pc:sldMk cId="1280707361" sldId="262"/>
        </pc:sldMkLst>
      </pc:sldChg>
      <pc:sldChg chg="del">
        <pc:chgData name="Rautaporras Petteri" userId="d9004aa4-7491-43fa-b04f-4f6e300df2fa" providerId="ADAL" clId="{2E4C74B5-EF28-47E3-9D46-98837EA4D5D5}" dt="2021-08-02T06:08:15.222" v="176" actId="47"/>
        <pc:sldMkLst>
          <pc:docMk/>
          <pc:sldMk cId="1538556369" sldId="267"/>
        </pc:sldMkLst>
      </pc:sldChg>
      <pc:sldChg chg="add del">
        <pc:chgData name="Rautaporras Petteri" userId="d9004aa4-7491-43fa-b04f-4f6e300df2fa" providerId="ADAL" clId="{2E4C74B5-EF28-47E3-9D46-98837EA4D5D5}" dt="2021-07-30T12:45:44.999" v="59"/>
        <pc:sldMkLst>
          <pc:docMk/>
          <pc:sldMk cId="1946663332" sldId="285"/>
        </pc:sldMkLst>
      </pc:sldChg>
      <pc:sldChg chg="modSp mod ord">
        <pc:chgData name="Rautaporras Petteri" userId="d9004aa4-7491-43fa-b04f-4f6e300df2fa" providerId="ADAL" clId="{2E4C74B5-EF28-47E3-9D46-98837EA4D5D5}" dt="2021-08-03T11:07:35.812" v="210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2E4C74B5-EF28-47E3-9D46-98837EA4D5D5}" dt="2021-08-03T11:07:35.812" v="210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2E4C74B5-EF28-47E3-9D46-98837EA4D5D5}" dt="2021-08-03T11:16:07.241" v="227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2E4C74B5-EF28-47E3-9D46-98837EA4D5D5}" dt="2021-07-30T12:51:47.531" v="10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2E4C74B5-EF28-47E3-9D46-98837EA4D5D5}" dt="2021-08-03T11:15:46.487" v="224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6:45.552" v="231"/>
        <pc:sldMkLst>
          <pc:docMk/>
          <pc:sldMk cId="3656174783" sldId="391"/>
        </pc:sldMkLst>
        <pc:spChg chg="mod">
          <ac:chgData name="Rautaporras Petteri" userId="d9004aa4-7491-43fa-b04f-4f6e300df2fa" providerId="ADAL" clId="{2E4C74B5-EF28-47E3-9D46-98837EA4D5D5}" dt="2021-08-02T06:04:40.288" v="142" actId="14100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2E4C74B5-EF28-47E3-9D46-98837EA4D5D5}" dt="2021-08-03T11:16:45.552" v="231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6:56.229" v="163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8:10:40.575" v="262" actId="20577"/>
        <pc:sldMkLst>
          <pc:docMk/>
          <pc:sldMk cId="3669793224" sldId="392"/>
        </pc:sldMkLst>
        <pc:spChg chg="mod">
          <ac:chgData name="Rautaporras Petteri" userId="d9004aa4-7491-43fa-b04f-4f6e300df2fa" providerId="ADAL" clId="{2E4C74B5-EF28-47E3-9D46-98837EA4D5D5}" dt="2021-08-02T06:03:54.381" v="130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 modGraphic">
          <ac:chgData name="Rautaporras Petteri" userId="d9004aa4-7491-43fa-b04f-4f6e300df2fa" providerId="ADAL" clId="{2E4C74B5-EF28-47E3-9D46-98837EA4D5D5}" dt="2021-08-03T18:10:40.575" v="262" actId="20577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9:12.341" v="239" actId="27918"/>
        <pc:sldMkLst>
          <pc:docMk/>
          <pc:sldMk cId="2654687898" sldId="393"/>
        </pc:sldMkLst>
        <pc:spChg chg="mod">
          <ac:chgData name="Rautaporras Petteri" userId="d9004aa4-7491-43fa-b04f-4f6e300df2fa" providerId="ADAL" clId="{2E4C74B5-EF28-47E3-9D46-98837EA4D5D5}" dt="2021-08-02T06:04:47.804" v="144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2E4C74B5-EF28-47E3-9D46-98837EA4D5D5}" dt="2021-08-03T11:17:57.137" v="236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13.435" v="167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8:10:47.493" v="263" actId="20577"/>
        <pc:sldMkLst>
          <pc:docMk/>
          <pc:sldMk cId="313182403" sldId="394"/>
        </pc:sldMkLst>
        <pc:spChg chg="mod">
          <ac:chgData name="Rautaporras Petteri" userId="d9004aa4-7491-43fa-b04f-4f6e300df2fa" providerId="ADAL" clId="{2E4C74B5-EF28-47E3-9D46-98837EA4D5D5}" dt="2021-07-30T12:51:58.385" v="104"/>
          <ac:spMkLst>
            <pc:docMk/>
            <pc:sldMk cId="313182403" sldId="394"/>
            <ac:spMk id="10" creationId="{B1D6AD6E-1E76-40F0-A297-8C5A72E17969}"/>
          </ac:spMkLst>
        </pc:spChg>
        <pc:graphicFrameChg chg="mod modGraphic">
          <ac:chgData name="Rautaporras Petteri" userId="d9004aa4-7491-43fa-b04f-4f6e300df2fa" providerId="ADAL" clId="{2E4C74B5-EF28-47E3-9D46-98837EA4D5D5}" dt="2021-08-03T18:10:47.493" v="263" actId="2057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2:29.034" v="253" actId="27918"/>
        <pc:sldMkLst>
          <pc:docMk/>
          <pc:sldMk cId="2811407423" sldId="395"/>
        </pc:sldMkLst>
        <pc:spChg chg="mod">
          <ac:chgData name="Rautaporras Petteri" userId="d9004aa4-7491-43fa-b04f-4f6e300df2fa" providerId="ADAL" clId="{2E4C74B5-EF28-47E3-9D46-98837EA4D5D5}" dt="2021-08-02T06:04:56.024" v="145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2E4C74B5-EF28-47E3-9D46-98837EA4D5D5}" dt="2021-08-03T11:22:05.778" v="251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30.792" v="171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3:56.324" v="257"/>
        <pc:sldMkLst>
          <pc:docMk/>
          <pc:sldMk cId="1647773486" sldId="396"/>
        </pc:sldMkLst>
        <pc:spChg chg="mod">
          <ac:chgData name="Rautaporras Petteri" userId="d9004aa4-7491-43fa-b04f-4f6e300df2fa" providerId="ADAL" clId="{2E4C74B5-EF28-47E3-9D46-98837EA4D5D5}" dt="2021-07-30T12:52:03.633" v="10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2E4C74B5-EF28-47E3-9D46-98837EA4D5D5}" dt="2021-08-03T11:23:56.324" v="257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4:34.799" v="261"/>
        <pc:sldMkLst>
          <pc:docMk/>
          <pc:sldMk cId="2269594941" sldId="397"/>
        </pc:sldMkLst>
        <pc:spChg chg="mod">
          <ac:chgData name="Rautaporras Petteri" userId="d9004aa4-7491-43fa-b04f-4f6e300df2fa" providerId="ADAL" clId="{2E4C74B5-EF28-47E3-9D46-98837EA4D5D5}" dt="2021-08-02T06:04:59.854" v="146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2E4C74B5-EF28-47E3-9D46-98837EA4D5D5}" dt="2021-08-03T11:24:34.799" v="261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46.518" v="175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4:30.363" v="219" actId="27918"/>
        <pc:sldMkLst>
          <pc:docMk/>
          <pc:sldMk cId="3980412811" sldId="458"/>
        </pc:sldMkLst>
        <pc:spChg chg="mod">
          <ac:chgData name="Rautaporras Petteri" userId="d9004aa4-7491-43fa-b04f-4f6e300df2fa" providerId="ADAL" clId="{2E4C74B5-EF28-47E3-9D46-98837EA4D5D5}" dt="2021-07-30T12:51:34.450" v="10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13:59.599" v="21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5:24.976" v="223"/>
        <pc:sldMkLst>
          <pc:docMk/>
          <pc:sldMk cId="2397859502" sldId="459"/>
        </pc:sldMkLst>
        <pc:spChg chg="mod">
          <ac:chgData name="Rautaporras Petteri" userId="d9004aa4-7491-43fa-b04f-4f6e300df2fa" providerId="ADAL" clId="{2E4C74B5-EF28-47E3-9D46-98837EA4D5D5}" dt="2021-08-02T06:04:27.931" v="14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15:24.976" v="223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6:37.202" v="159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04:05.517" v="190"/>
        <pc:sldMkLst>
          <pc:docMk/>
          <pc:sldMk cId="3943244403" sldId="953"/>
        </pc:sldMkLst>
        <pc:spChg chg="mod">
          <ac:chgData name="Rautaporras Petteri" userId="d9004aa4-7491-43fa-b04f-4f6e300df2fa" providerId="ADAL" clId="{2E4C74B5-EF28-47E3-9D46-98837EA4D5D5}" dt="2021-08-02T06:06:06.910" v="150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517" v="19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04:05.880" v="191"/>
        <pc:sldMkLst>
          <pc:docMk/>
          <pc:sldMk cId="3628939355" sldId="954"/>
        </pc:sldMkLst>
        <pc:spChg chg="mod">
          <ac:chgData name="Rautaporras Petteri" userId="d9004aa4-7491-43fa-b04f-4f6e300df2fa" providerId="ADAL" clId="{2E4C74B5-EF28-47E3-9D46-98837EA4D5D5}" dt="2021-08-02T06:06:10.839" v="154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880" v="19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 ord">
        <pc:chgData name="Rautaporras Petteri" userId="d9004aa4-7491-43fa-b04f-4f6e300df2fa" providerId="ADAL" clId="{2E4C74B5-EF28-47E3-9D46-98837EA4D5D5}" dt="2021-08-02T06:02:47.762" v="123"/>
        <pc:sldMkLst>
          <pc:docMk/>
          <pc:sldMk cId="1256159947" sldId="955"/>
        </pc:sldMkLst>
        <pc:spChg chg="mod">
          <ac:chgData name="Rautaporras Petteri" userId="d9004aa4-7491-43fa-b04f-4f6e300df2fa" providerId="ADAL" clId="{2E4C74B5-EF28-47E3-9D46-98837EA4D5D5}" dt="2021-07-30T12:37:16.595" v="33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2E4C74B5-EF28-47E3-9D46-98837EA4D5D5}" dt="2021-07-30T12:31:54.691" v="9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d9004aa4-7491-43fa-b04f-4f6e300df2fa" providerId="ADAL" clId="{2E4C74B5-EF28-47E3-9D46-98837EA4D5D5}" dt="2021-07-30T12:31:38.292" v="0"/>
          <ac:spMkLst>
            <pc:docMk/>
            <pc:sldMk cId="1256159947" sldId="955"/>
            <ac:spMk id="17" creationId="{4DDDA67F-E8CA-486C-87FF-313B31886C6B}"/>
          </ac:spMkLst>
        </pc:spChg>
      </pc:sldChg>
      <pc:sldChg chg="del">
        <pc:chgData name="Rautaporras Petteri" userId="d9004aa4-7491-43fa-b04f-4f6e300df2fa" providerId="ADAL" clId="{2E4C74B5-EF28-47E3-9D46-98837EA4D5D5}" dt="2021-07-30T12:50:34.073" v="75" actId="47"/>
        <pc:sldMkLst>
          <pc:docMk/>
          <pc:sldMk cId="3066166687" sldId="962"/>
        </pc:sldMkLst>
      </pc:sldChg>
      <pc:sldChg chg="del">
        <pc:chgData name="Rautaporras Petteri" userId="d9004aa4-7491-43fa-b04f-4f6e300df2fa" providerId="ADAL" clId="{2E4C74B5-EF28-47E3-9D46-98837EA4D5D5}" dt="2021-07-30T12:50:48.448" v="79" actId="2696"/>
        <pc:sldMkLst>
          <pc:docMk/>
          <pc:sldMk cId="1507876297" sldId="967"/>
        </pc:sldMkLst>
      </pc:sldChg>
      <pc:sldChg chg="add mod">
        <pc:chgData name="Rautaporras Petteri" userId="d9004aa4-7491-43fa-b04f-4f6e300df2fa" providerId="ADAL" clId="{2E4C74B5-EF28-47E3-9D46-98837EA4D5D5}" dt="2021-08-03T11:13:22.888" v="215" actId="27918"/>
        <pc:sldMkLst>
          <pc:docMk/>
          <pc:sldMk cId="3544025929" sldId="967"/>
        </pc:sldMkLst>
      </pc:sldChg>
      <pc:sldChg chg="del">
        <pc:chgData name="Rautaporras Petteri" userId="d9004aa4-7491-43fa-b04f-4f6e300df2fa" providerId="ADAL" clId="{2E4C74B5-EF28-47E3-9D46-98837EA4D5D5}" dt="2021-07-30T12:50:34.996" v="76" actId="47"/>
        <pc:sldMkLst>
          <pc:docMk/>
          <pc:sldMk cId="2712060346" sldId="968"/>
        </pc:sldMkLst>
      </pc:sldChg>
      <pc:sldChg chg="addSp delSp modSp mod">
        <pc:chgData name="Rautaporras Petteri" userId="d9004aa4-7491-43fa-b04f-4f6e300df2fa" providerId="ADAL" clId="{2E4C74B5-EF28-47E3-9D46-98837EA4D5D5}" dt="2021-08-03T11:05:49.880" v="202"/>
        <pc:sldMkLst>
          <pc:docMk/>
          <pc:sldMk cId="3567768325" sldId="970"/>
        </pc:sldMkLst>
        <pc:spChg chg="mod">
          <ac:chgData name="Rautaporras Petteri" userId="d9004aa4-7491-43fa-b04f-4f6e300df2fa" providerId="ADAL" clId="{2E4C74B5-EF28-47E3-9D46-98837EA4D5D5}" dt="2021-07-30T12:42:25.708" v="52" actId="20577"/>
          <ac:spMkLst>
            <pc:docMk/>
            <pc:sldMk cId="3567768325" sldId="970"/>
            <ac:spMk id="2" creationId="{0099F952-25FF-44AA-AF2C-D6C7DEBDC134}"/>
          </ac:spMkLst>
        </pc:spChg>
        <pc:spChg chg="add del">
          <ac:chgData name="Rautaporras Petteri" userId="d9004aa4-7491-43fa-b04f-4f6e300df2fa" providerId="ADAL" clId="{2E4C74B5-EF28-47E3-9D46-98837EA4D5D5}" dt="2021-07-30T12:42:20.946" v="49"/>
          <ac:spMkLst>
            <pc:docMk/>
            <pc:sldMk cId="3567768325" sldId="970"/>
            <ac:spMk id="9" creationId="{7CD8CD39-5BE3-49C1-BF8F-88BE542BB40F}"/>
          </ac:spMkLst>
        </pc:spChg>
        <pc:spChg chg="add del">
          <ac:chgData name="Rautaporras Petteri" userId="d9004aa4-7491-43fa-b04f-4f6e300df2fa" providerId="ADAL" clId="{2E4C74B5-EF28-47E3-9D46-98837EA4D5D5}" dt="2021-07-30T12:44:42.834" v="54"/>
          <ac:spMkLst>
            <pc:docMk/>
            <pc:sldMk cId="3567768325" sldId="970"/>
            <ac:spMk id="10" creationId="{CDA929CE-C35C-4D96-A1EC-B340527D6BB4}"/>
          </ac:spMkLst>
        </pc:spChg>
        <pc:graphicFrameChg chg="mod">
          <ac:chgData name="Rautaporras Petteri" userId="d9004aa4-7491-43fa-b04f-4f6e300df2fa" providerId="ADAL" clId="{2E4C74B5-EF28-47E3-9D46-98837EA4D5D5}" dt="2021-08-03T11:05:49.880" v="202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del">
        <pc:chgData name="Rautaporras Petteri" userId="d9004aa4-7491-43fa-b04f-4f6e300df2fa" providerId="ADAL" clId="{2E4C74B5-EF28-47E3-9D46-98837EA4D5D5}" dt="2021-07-30T12:37:35.141" v="35" actId="47"/>
        <pc:sldMkLst>
          <pc:docMk/>
          <pc:sldMk cId="3098896778" sldId="1046"/>
        </pc:sldMkLst>
      </pc:sldChg>
      <pc:sldChg chg="del">
        <pc:chgData name="Rautaporras Petteri" userId="d9004aa4-7491-43fa-b04f-4f6e300df2fa" providerId="ADAL" clId="{2E4C74B5-EF28-47E3-9D46-98837EA4D5D5}" dt="2021-07-30T12:50:33.110" v="74" actId="47"/>
        <pc:sldMkLst>
          <pc:docMk/>
          <pc:sldMk cId="2631198548" sldId="1047"/>
        </pc:sldMkLst>
      </pc:sldChg>
      <pc:sldChg chg="add del">
        <pc:chgData name="Rautaporras Petteri" userId="d9004aa4-7491-43fa-b04f-4f6e300df2fa" providerId="ADAL" clId="{2E4C74B5-EF28-47E3-9D46-98837EA4D5D5}" dt="2021-08-02T17:28:23.386" v="177" actId="47"/>
        <pc:sldMkLst>
          <pc:docMk/>
          <pc:sldMk cId="495566203" sldId="1048"/>
        </pc:sldMkLst>
      </pc:sldChg>
      <pc:sldChg chg="del">
        <pc:chgData name="Rautaporras Petteri" userId="d9004aa4-7491-43fa-b04f-4f6e300df2fa" providerId="ADAL" clId="{2E4C74B5-EF28-47E3-9D46-98837EA4D5D5}" dt="2021-07-30T12:50:48.448" v="79" actId="2696"/>
        <pc:sldMkLst>
          <pc:docMk/>
          <pc:sldMk cId="4042387516" sldId="1048"/>
        </pc:sldMkLst>
      </pc:sldChg>
      <pc:sldChg chg="addSp delSp modSp add mod ord">
        <pc:chgData name="Rautaporras Petteri" userId="d9004aa4-7491-43fa-b04f-4f6e300df2fa" providerId="ADAL" clId="{2E4C74B5-EF28-47E3-9D46-98837EA4D5D5}" dt="2021-08-03T11:04:03.929" v="186"/>
        <pc:sldMkLst>
          <pc:docMk/>
          <pc:sldMk cId="3697395907" sldId="1049"/>
        </pc:sldMkLst>
        <pc:spChg chg="mod">
          <ac:chgData name="Rautaporras Petteri" userId="d9004aa4-7491-43fa-b04f-4f6e300df2fa" providerId="ADAL" clId="{2E4C74B5-EF28-47E3-9D46-98837EA4D5D5}" dt="2021-07-30T12:39:09.753" v="41"/>
          <ac:spMkLst>
            <pc:docMk/>
            <pc:sldMk cId="3697395907" sldId="1049"/>
            <ac:spMk id="2" creationId="{0099F952-25FF-44AA-AF2C-D6C7DEBDC134}"/>
          </ac:spMkLst>
        </pc:spChg>
        <pc:spChg chg="del">
          <ac:chgData name="Rautaporras Petteri" userId="d9004aa4-7491-43fa-b04f-4f6e300df2fa" providerId="ADAL" clId="{2E4C74B5-EF28-47E3-9D46-98837EA4D5D5}" dt="2021-07-30T12:39:15.225" v="42" actId="478"/>
          <ac:spMkLst>
            <pc:docMk/>
            <pc:sldMk cId="3697395907" sldId="1049"/>
            <ac:spMk id="6" creationId="{81DA3832-516B-4585-9037-52F7C8722895}"/>
          </ac:spMkLst>
        </pc:spChg>
        <pc:spChg chg="add del mod">
          <ac:chgData name="Rautaporras Petteri" userId="d9004aa4-7491-43fa-b04f-4f6e300df2fa" providerId="ADAL" clId="{2E4C74B5-EF28-47E3-9D46-98837EA4D5D5}" dt="2021-07-30T12:41:39.058" v="45"/>
          <ac:spMkLst>
            <pc:docMk/>
            <pc:sldMk cId="3697395907" sldId="1049"/>
            <ac:spMk id="10" creationId="{8A94D2D4-78D5-4E72-8189-39EF6237354E}"/>
          </ac:spMkLst>
        </pc:spChg>
        <pc:spChg chg="add del">
          <ac:chgData name="Rautaporras Petteri" userId="d9004aa4-7491-43fa-b04f-4f6e300df2fa" providerId="ADAL" clId="{2E4C74B5-EF28-47E3-9D46-98837EA4D5D5}" dt="2021-07-30T12:39:06.129" v="38"/>
          <ac:spMkLst>
            <pc:docMk/>
            <pc:sldMk cId="3697395907" sldId="1049"/>
            <ac:spMk id="11" creationId="{3DC33ACA-8199-4D2F-8D3C-1847322B03A0}"/>
          </ac:spMkLst>
        </pc:spChg>
        <pc:graphicFrameChg chg="del">
          <ac:chgData name="Rautaporras Petteri" userId="d9004aa4-7491-43fa-b04f-4f6e300df2fa" providerId="ADAL" clId="{2E4C74B5-EF28-47E3-9D46-98837EA4D5D5}" dt="2021-07-30T12:37:41.380" v="36" actId="478"/>
          <ac:graphicFrameMkLst>
            <pc:docMk/>
            <pc:sldMk cId="3697395907" sldId="1049"/>
            <ac:graphicFrameMk id="8" creationId="{EB3C6A7C-8EB7-4C1F-BFB9-C58F546565D3}"/>
          </ac:graphicFrameMkLst>
        </pc:graphicFrameChg>
        <pc:graphicFrameChg chg="add del mod">
          <ac:chgData name="Rautaporras Petteri" userId="d9004aa4-7491-43fa-b04f-4f6e300df2fa" providerId="ADAL" clId="{2E4C74B5-EF28-47E3-9D46-98837EA4D5D5}" dt="2021-07-30T12:41:38.270" v="44" actId="21"/>
          <ac:graphicFrameMkLst>
            <pc:docMk/>
            <pc:sldMk cId="3697395907" sldId="1049"/>
            <ac:graphicFrameMk id="12" creationId="{57C38EFD-6324-4D4E-B704-2C2F8EBBED4C}"/>
          </ac:graphicFrameMkLst>
        </pc:graphicFrameChg>
        <pc:graphicFrameChg chg="add mod">
          <ac:chgData name="Rautaporras Petteri" userId="d9004aa4-7491-43fa-b04f-4f6e300df2fa" providerId="ADAL" clId="{2E4C74B5-EF28-47E3-9D46-98837EA4D5D5}" dt="2021-08-03T11:04:03.929" v="186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addSp delSp modSp add mod">
        <pc:chgData name="Rautaporras Petteri" userId="d9004aa4-7491-43fa-b04f-4f6e300df2fa" providerId="ADAL" clId="{2E4C74B5-EF28-47E3-9D46-98837EA4D5D5}" dt="2021-08-03T11:04:04.800" v="188"/>
        <pc:sldMkLst>
          <pc:docMk/>
          <pc:sldMk cId="1327146702" sldId="1050"/>
        </pc:sldMkLst>
        <pc:spChg chg="mod">
          <ac:chgData name="Rautaporras Petteri" userId="d9004aa4-7491-43fa-b04f-4f6e300df2fa" providerId="ADAL" clId="{2E4C74B5-EF28-47E3-9D46-98837EA4D5D5}" dt="2021-07-30T12:46:40.386" v="62"/>
          <ac:spMkLst>
            <pc:docMk/>
            <pc:sldMk cId="1327146702" sldId="1050"/>
            <ac:spMk id="2" creationId="{0099F952-25FF-44AA-AF2C-D6C7DEBDC134}"/>
          </ac:spMkLst>
        </pc:spChg>
        <pc:spChg chg="del">
          <ac:chgData name="Rautaporras Petteri" userId="d9004aa4-7491-43fa-b04f-4f6e300df2fa" providerId="ADAL" clId="{2E4C74B5-EF28-47E3-9D46-98837EA4D5D5}" dt="2021-07-30T12:44:54.505" v="57" actId="478"/>
          <ac:spMkLst>
            <pc:docMk/>
            <pc:sldMk cId="1327146702" sldId="1050"/>
            <ac:spMk id="6" creationId="{81DA3832-516B-4585-9037-52F7C8722895}"/>
          </ac:spMkLst>
        </pc:spChg>
        <pc:spChg chg="add del mod">
          <ac:chgData name="Rautaporras Petteri" userId="d9004aa4-7491-43fa-b04f-4f6e300df2fa" providerId="ADAL" clId="{2E4C74B5-EF28-47E3-9D46-98837EA4D5D5}" dt="2021-07-30T12:47:22.234" v="65"/>
          <ac:spMkLst>
            <pc:docMk/>
            <pc:sldMk cId="1327146702" sldId="1050"/>
            <ac:spMk id="10" creationId="{55F62270-A3F4-43B6-B6F3-39E8AA94AF2D}"/>
          </ac:spMkLst>
        </pc:spChg>
        <pc:graphicFrameChg chg="del">
          <ac:chgData name="Rautaporras Petteri" userId="d9004aa4-7491-43fa-b04f-4f6e300df2fa" providerId="ADAL" clId="{2E4C74B5-EF28-47E3-9D46-98837EA4D5D5}" dt="2021-07-30T12:44:50.973" v="56" actId="478"/>
          <ac:graphicFrameMkLst>
            <pc:docMk/>
            <pc:sldMk cId="1327146702" sldId="1050"/>
            <ac:graphicFrameMk id="8" creationId="{EB3C6A7C-8EB7-4C1F-BFB9-C58F546565D3}"/>
          </ac:graphicFrameMkLst>
        </pc:graphicFrameChg>
        <pc:graphicFrameChg chg="add del mod">
          <ac:chgData name="Rautaporras Petteri" userId="d9004aa4-7491-43fa-b04f-4f6e300df2fa" providerId="ADAL" clId="{2E4C74B5-EF28-47E3-9D46-98837EA4D5D5}" dt="2021-07-30T12:47:21.530" v="64" actId="21"/>
          <ac:graphicFrameMkLst>
            <pc:docMk/>
            <pc:sldMk cId="1327146702" sldId="1050"/>
            <ac:graphicFrameMk id="11" creationId="{AA7D82EA-2893-441E-958F-F8321B33DB0E}"/>
          </ac:graphicFrameMkLst>
        </pc:graphicFrameChg>
        <pc:graphicFrameChg chg="add mod">
          <ac:chgData name="Rautaporras Petteri" userId="d9004aa4-7491-43fa-b04f-4f6e300df2fa" providerId="ADAL" clId="{2E4C74B5-EF28-47E3-9D46-98837EA4D5D5}" dt="2021-08-03T11:04:04.800" v="188"/>
          <ac:graphicFrameMkLst>
            <pc:docMk/>
            <pc:sldMk cId="1327146702" sldId="1050"/>
            <ac:graphicFrameMk id="12" creationId="{CDCE0F59-5415-4B28-9734-DED2D4B56576}"/>
          </ac:graphicFrameMkLst>
        </pc:graphicFrameChg>
      </pc:sldChg>
      <pc:sldChg chg="modSp add mod ord">
        <pc:chgData name="Rautaporras Petteri" userId="d9004aa4-7491-43fa-b04f-4f6e300df2fa" providerId="ADAL" clId="{2E4C74B5-EF28-47E3-9D46-98837EA4D5D5}" dt="2021-08-03T11:04:05.078" v="189"/>
        <pc:sldMkLst>
          <pc:docMk/>
          <pc:sldMk cId="3479715750" sldId="1051"/>
        </pc:sldMkLst>
        <pc:spChg chg="mod">
          <ac:chgData name="Rautaporras Petteri" userId="d9004aa4-7491-43fa-b04f-4f6e300df2fa" providerId="ADAL" clId="{2E4C74B5-EF28-47E3-9D46-98837EA4D5D5}" dt="2021-07-30T13:03:49.698" v="119" actId="20577"/>
          <ac:spMkLst>
            <pc:docMk/>
            <pc:sldMk cId="3479715750" sldId="1051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078" v="189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</pc:docChg>
  </pc:docChgLst>
  <pc:docChgLst>
    <pc:chgData name="Rautaporras Petteri" userId="81ae4bc9-51ec-4b09-af2d-f08f9486593f" providerId="ADAL" clId="{7EE4352E-F1A8-4C1E-AAC0-67682BE92120}"/>
    <pc:docChg chg="undo custSel addSld delSld modSld">
      <pc:chgData name="Rautaporras Petteri" userId="81ae4bc9-51ec-4b09-af2d-f08f9486593f" providerId="ADAL" clId="{7EE4352E-F1A8-4C1E-AAC0-67682BE92120}" dt="2020-01-27T07:59:09.946" v="908" actId="14100"/>
      <pc:docMkLst>
        <pc:docMk/>
      </pc:docMkLst>
      <pc:sldChg chg="addSp delSp modSp">
        <pc:chgData name="Rautaporras Petteri" userId="81ae4bc9-51ec-4b09-af2d-f08f9486593f" providerId="ADAL" clId="{7EE4352E-F1A8-4C1E-AAC0-67682BE92120}" dt="2020-01-27T06:37:00.752" v="455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EE4352E-F1A8-4C1E-AAC0-67682BE92120}" dt="2020-01-27T06:37:00.752" v="455" actId="1076"/>
          <ac:spMkLst>
            <pc:docMk/>
            <pc:sldMk cId="1365136293" sldId="256"/>
            <ac:spMk id="2" creationId="{F9CA583E-2143-412E-B423-CA2B7C213F9D}"/>
          </ac:spMkLst>
        </pc:spChg>
        <pc:spChg chg="add del mod">
          <ac:chgData name="Rautaporras Petteri" userId="81ae4bc9-51ec-4b09-af2d-f08f9486593f" providerId="ADAL" clId="{7EE4352E-F1A8-4C1E-AAC0-67682BE92120}" dt="2020-01-22T11:21:57.175" v="121" actId="478"/>
          <ac:spMkLst>
            <pc:docMk/>
            <pc:sldMk cId="1365136293" sldId="256"/>
            <ac:spMk id="10" creationId="{87D6A1E3-75A9-4390-8D88-972EFCCDB78C}"/>
          </ac:spMkLst>
        </pc:spChg>
        <pc:picChg chg="del">
          <ac:chgData name="Rautaporras Petteri" userId="81ae4bc9-51ec-4b09-af2d-f08f9486593f" providerId="ADAL" clId="{7EE4352E-F1A8-4C1E-AAC0-67682BE92120}" dt="2020-01-22T11:21:21.658" v="115" actId="478"/>
          <ac:picMkLst>
            <pc:docMk/>
            <pc:sldMk cId="1365136293" sldId="256"/>
            <ac:picMk id="8" creationId="{35F9714B-2C85-45E2-9CAA-84F58B034474}"/>
          </ac:picMkLst>
        </pc:picChg>
        <pc:picChg chg="add mod">
          <ac:chgData name="Rautaporras Petteri" userId="81ae4bc9-51ec-4b09-af2d-f08f9486593f" providerId="ADAL" clId="{7EE4352E-F1A8-4C1E-AAC0-67682BE92120}" dt="2020-01-22T11:21:30.941" v="117" actId="1076"/>
          <ac:picMkLst>
            <pc:docMk/>
            <pc:sldMk cId="1365136293" sldId="256"/>
            <ac:picMk id="9" creationId="{7D83512C-3C57-4B39-A778-8DF4E97E47C5}"/>
          </ac:picMkLst>
        </pc:picChg>
      </pc:sldChg>
      <pc:sldChg chg="modSp">
        <pc:chgData name="Rautaporras Petteri" userId="81ae4bc9-51ec-4b09-af2d-f08f9486593f" providerId="ADAL" clId="{7EE4352E-F1A8-4C1E-AAC0-67682BE92120}" dt="2020-01-22T11:26:11.76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7EE4352E-F1A8-4C1E-AAC0-67682BE92120}" dt="2020-01-22T11:26:11.76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2T11:26:03.128" v="355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43:39.054" v="460" actId="2696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7EE4352E-F1A8-4C1E-AAC0-67682BE92120}" dt="2020-01-22T11:08:02.932" v="3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7EE4352E-F1A8-4C1E-AAC0-67682BE92120}" dt="2020-01-27T06:44:50.217" v="467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EE4352E-F1A8-4C1E-AAC0-67682BE92120}" dt="2020-01-27T06:44:50.217" v="467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50:51.197" v="558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7EE4352E-F1A8-4C1E-AAC0-67682BE92120}" dt="2020-01-27T06:49:17.077" v="549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7EE4352E-F1A8-4C1E-AAC0-67682BE92120}" dt="2020-01-27T07:40:58.109" v="676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7EE4352E-F1A8-4C1E-AAC0-67682BE92120}" dt="2020-01-27T06:47:25.660" v="507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EE4352E-F1A8-4C1E-AAC0-67682BE92120}" dt="2020-01-27T07:40:26.663" v="673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2:19.943" v="689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EE4352E-F1A8-4C1E-AAC0-67682BE92120}" dt="2020-01-27T07:42:06.269" v="684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7EE4352E-F1A8-4C1E-AAC0-67682BE92120}" dt="2020-01-27T06:48:07.098" v="532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EE4352E-F1A8-4C1E-AAC0-67682BE92120}" dt="2020-01-27T07:41:19.083" v="677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EE4352E-F1A8-4C1E-AAC0-67682BE92120}" dt="2020-01-27T07:42:19.943" v="689" actId="14100"/>
          <ac:graphicFrameMkLst>
            <pc:docMk/>
            <pc:sldMk cId="3656174783" sldId="391"/>
            <ac:graphicFrameMk id="14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3:24.665" v="693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7EE4352E-F1A8-4C1E-AAC0-67682BE92120}" dt="2020-01-27T06:47:22.524" v="506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EE4352E-F1A8-4C1E-AAC0-67682BE92120}" dt="2020-01-27T07:42:52.920" v="690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5:34.110" v="706"/>
        <pc:sldMkLst>
          <pc:docMk/>
          <pc:sldMk cId="2654687898" sldId="393"/>
        </pc:sldMkLst>
        <pc:spChg chg="mod">
          <ac:chgData name="Rautaporras Petteri" userId="81ae4bc9-51ec-4b09-af2d-f08f9486593f" providerId="ADAL" clId="{7EE4352E-F1A8-4C1E-AAC0-67682BE92120}" dt="2020-01-27T06:48:14.245" v="534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 modGraphic">
          <ac:chgData name="Rautaporras Petteri" userId="81ae4bc9-51ec-4b09-af2d-f08f9486593f" providerId="ADAL" clId="{7EE4352E-F1A8-4C1E-AAC0-67682BE92120}" dt="2020-01-27T07:45:05.933" v="705" actId="14100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45:34.110" v="706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9:37.461" v="710"/>
        <pc:sldMkLst>
          <pc:docMk/>
          <pc:sldMk cId="313182403" sldId="394"/>
        </pc:sldMkLst>
        <pc:spChg chg="mod">
          <ac:chgData name="Rautaporras Petteri" userId="81ae4bc9-51ec-4b09-af2d-f08f9486593f" providerId="ADAL" clId="{7EE4352E-F1A8-4C1E-AAC0-67682BE92120}" dt="2020-01-27T06:47:08.634" v="50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EE4352E-F1A8-4C1E-AAC0-67682BE92120}" dt="2020-01-27T07:49:37.461" v="71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0:32.172" v="718"/>
        <pc:sldMkLst>
          <pc:docMk/>
          <pc:sldMk cId="2811407423" sldId="395"/>
        </pc:sldMkLst>
        <pc:spChg chg="mod">
          <ac:chgData name="Rautaporras Petteri" userId="81ae4bc9-51ec-4b09-af2d-f08f9486593f" providerId="ADAL" clId="{7EE4352E-F1A8-4C1E-AAC0-67682BE92120}" dt="2020-01-27T06:48:26.825" v="535"/>
          <ac:spMkLst>
            <pc:docMk/>
            <pc:sldMk cId="2811407423" sldId="395"/>
            <ac:spMk id="13" creationId="{43D531D8-AF4F-4619-94DF-84C29772EEC2}"/>
          </ac:spMkLst>
        </pc:spChg>
        <pc:graphicFrameChg chg="mod modGraphic">
          <ac:chgData name="Rautaporras Petteri" userId="81ae4bc9-51ec-4b09-af2d-f08f9486593f" providerId="ADAL" clId="{7EE4352E-F1A8-4C1E-AAC0-67682BE92120}" dt="2020-01-27T07:50:22.293" v="717" actId="14100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0:32.172" v="718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1:12.352" v="722"/>
        <pc:sldMkLst>
          <pc:docMk/>
          <pc:sldMk cId="1647773486" sldId="396"/>
        </pc:sldMkLst>
        <pc:spChg chg="mod">
          <ac:chgData name="Rautaporras Petteri" userId="81ae4bc9-51ec-4b09-af2d-f08f9486593f" providerId="ADAL" clId="{7EE4352E-F1A8-4C1E-AAC0-67682BE92120}" dt="2020-01-27T06:47:16.359" v="50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EE4352E-F1A8-4C1E-AAC0-67682BE92120}" dt="2020-01-27T07:51:12.352" v="72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2:05.271" v="729"/>
        <pc:sldMkLst>
          <pc:docMk/>
          <pc:sldMk cId="2269594941" sldId="397"/>
        </pc:sldMkLst>
        <pc:spChg chg="mod">
          <ac:chgData name="Rautaporras Petteri" userId="81ae4bc9-51ec-4b09-af2d-f08f9486593f" providerId="ADAL" clId="{7EE4352E-F1A8-4C1E-AAC0-67682BE92120}" dt="2020-01-27T06:48:50.927" v="538"/>
          <ac:spMkLst>
            <pc:docMk/>
            <pc:sldMk cId="2269594941" sldId="397"/>
            <ac:spMk id="14" creationId="{9DA53C9E-0701-4946-816F-3145481D39B4}"/>
          </ac:spMkLst>
        </pc:spChg>
        <pc:graphicFrameChg chg="mod modGraphic">
          <ac:chgData name="Rautaporras Petteri" userId="81ae4bc9-51ec-4b09-af2d-f08f9486593f" providerId="ADAL" clId="{7EE4352E-F1A8-4C1E-AAC0-67682BE92120}" dt="2020-01-27T07:51:57.910" v="728" actId="14100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2:05.271" v="729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47:29.877" v="508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7EE4352E-F1A8-4C1E-AAC0-67682BE92120}" dt="2020-01-27T06:47:29.877" v="508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7T06:46:16.207" v="47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54:03.559" v="559" actId="2696"/>
        <pc:sldMkLst>
          <pc:docMk/>
          <pc:sldMk cId="2397859502" sldId="459"/>
        </pc:sldMkLst>
        <pc:spChg chg="mod">
          <ac:chgData name="Rautaporras Petteri" userId="81ae4bc9-51ec-4b09-af2d-f08f9486593f" providerId="ADAL" clId="{7EE4352E-F1A8-4C1E-AAC0-67682BE92120}" dt="2020-01-27T06:47:59.294" v="531" actId="20577"/>
          <ac:spMkLst>
            <pc:docMk/>
            <pc:sldMk cId="2397859502" sldId="459"/>
            <ac:spMk id="7" creationId="{00000000-0000-0000-0000-000000000000}"/>
          </ac:spMkLst>
        </pc:spChg>
      </pc:sldChg>
      <pc:sldChg chg="modSp">
        <pc:chgData name="Rautaporras Petteri" userId="81ae4bc9-51ec-4b09-af2d-f08f9486593f" providerId="ADAL" clId="{7EE4352E-F1A8-4C1E-AAC0-67682BE92120}" dt="2020-01-27T06:36:48.366" v="453" actId="790"/>
        <pc:sldMkLst>
          <pc:docMk/>
          <pc:sldMk cId="2957701112" sldId="944"/>
        </pc:sldMkLst>
        <pc:spChg chg="mod">
          <ac:chgData name="Rautaporras Petteri" userId="81ae4bc9-51ec-4b09-af2d-f08f9486593f" providerId="ADAL" clId="{7EE4352E-F1A8-4C1E-AAC0-67682BE92120}" dt="2020-01-27T06:36:48.366" v="453" actId="790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7EE4352E-F1A8-4C1E-AAC0-67682BE92120}" dt="2020-01-22T11:08:01.646" v="0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EE4352E-F1A8-4C1E-AAC0-67682BE92120}" dt="2020-01-22T11:23:38.293" v="242" actId="2696"/>
        <pc:sldMkLst>
          <pc:docMk/>
          <pc:sldMk cId="3963046339" sldId="945"/>
        </pc:sldMkLst>
      </pc:sldChg>
      <pc:sldChg chg="modSp del">
        <pc:chgData name="Rautaporras Petteri" userId="81ae4bc9-51ec-4b09-af2d-f08f9486593f" providerId="ADAL" clId="{7EE4352E-F1A8-4C1E-AAC0-67682BE92120}" dt="2020-01-22T11:25:50.615" v="354" actId="2696"/>
        <pc:sldMkLst>
          <pc:docMk/>
          <pc:sldMk cId="3202789425" sldId="946"/>
        </pc:sldMkLst>
        <pc:graphicFrameChg chg="mod">
          <ac:chgData name="Rautaporras Petteri" userId="81ae4bc9-51ec-4b09-af2d-f08f9486593f" providerId="ADAL" clId="{7EE4352E-F1A8-4C1E-AAC0-67682BE92120}" dt="2020-01-22T11:08:02.200" v="1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2T11:26:16.028" v="365" actId="2696"/>
        <pc:sldMkLst>
          <pc:docMk/>
          <pc:sldMk cId="4155502722" sldId="947"/>
        </pc:sldMkLst>
        <pc:graphicFrameChg chg="mod">
          <ac:chgData name="Rautaporras Petteri" userId="81ae4bc9-51ec-4b09-af2d-f08f9486593f" providerId="ADAL" clId="{7EE4352E-F1A8-4C1E-AAC0-67682BE92120}" dt="2020-01-22T11:08:02.494" v="2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285" v="4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EE4352E-F1A8-4C1E-AAC0-67682BE92120}" dt="2020-01-22T11:08:03.285" v="4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701" v="5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EE4352E-F1A8-4C1E-AAC0-67682BE92120}" dt="2020-01-22T11:08:03.701" v="5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add">
        <pc:chgData name="Rautaporras Petteri" userId="81ae4bc9-51ec-4b09-af2d-f08f9486593f" providerId="ADAL" clId="{7EE4352E-F1A8-4C1E-AAC0-67682BE92120}" dt="2020-01-27T06:37:06.343" v="456"/>
        <pc:sldMkLst>
          <pc:docMk/>
          <pc:sldMk cId="1256159947" sldId="955"/>
        </pc:sldMkLst>
        <pc:spChg chg="mod">
          <ac:chgData name="Rautaporras Petteri" userId="81ae4bc9-51ec-4b09-af2d-f08f9486593f" providerId="ADAL" clId="{7EE4352E-F1A8-4C1E-AAC0-67682BE92120}" dt="2020-01-27T06:37:06.343" v="45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EE4352E-F1A8-4C1E-AAC0-67682BE92120}" dt="2020-01-22T11:43:22.609" v="423" actId="14100"/>
          <ac:spMkLst>
            <pc:docMk/>
            <pc:sldMk cId="1256159947" sldId="955"/>
            <ac:spMk id="10" creationId="{87D6A1E3-75A9-4390-8D88-972EFCCDB78C}"/>
          </ac:spMkLst>
        </pc:spChg>
        <pc:spChg chg="add">
          <ac:chgData name="Rautaporras Petteri" userId="81ae4bc9-51ec-4b09-af2d-f08f9486593f" providerId="ADAL" clId="{7EE4352E-F1A8-4C1E-AAC0-67682BE92120}" dt="2020-01-22T11:23:45.010" v="243"/>
          <ac:spMkLst>
            <pc:docMk/>
            <pc:sldMk cId="1256159947" sldId="955"/>
            <ac:spMk id="11" creationId="{751707D6-59BC-42D9-B701-44737EBEE807}"/>
          </ac:spMkLst>
        </pc:spChg>
        <pc:picChg chg="mod">
          <ac:chgData name="Rautaporras Petteri" userId="81ae4bc9-51ec-4b09-af2d-f08f9486593f" providerId="ADAL" clId="{7EE4352E-F1A8-4C1E-AAC0-67682BE92120}" dt="2020-01-22T11:22:01.559" v="122" actId="14100"/>
          <ac:picMkLst>
            <pc:docMk/>
            <pc:sldMk cId="1256159947" sldId="955"/>
            <ac:picMk id="9" creationId="{7D83512C-3C57-4B39-A778-8DF4E97E47C5}"/>
          </ac:picMkLst>
        </pc:picChg>
      </pc:sldChg>
      <pc:sldChg chg="addSp delSp modSp add">
        <pc:chgData name="Rautaporras Petteri" userId="81ae4bc9-51ec-4b09-af2d-f08f9486593f" providerId="ADAL" clId="{7EE4352E-F1A8-4C1E-AAC0-67682BE92120}" dt="2020-01-27T06:37:23.329" v="457" actId="255"/>
        <pc:sldMkLst>
          <pc:docMk/>
          <pc:sldMk cId="1009542843" sldId="956"/>
        </pc:sldMkLst>
        <pc:spChg chg="mod">
          <ac:chgData name="Rautaporras Petteri" userId="81ae4bc9-51ec-4b09-af2d-f08f9486593f" providerId="ADAL" clId="{7EE4352E-F1A8-4C1E-AAC0-67682BE92120}" dt="2020-01-27T06:37:23.329" v="457" actId="255"/>
          <ac:spMkLst>
            <pc:docMk/>
            <pc:sldMk cId="1009542843" sldId="956"/>
            <ac:spMk id="2" creationId="{A752F4D4-C55B-4649-B017-111763B403F9}"/>
          </ac:spMkLst>
        </pc:spChg>
        <pc:spChg chg="del">
          <ac:chgData name="Rautaporras Petteri" userId="81ae4bc9-51ec-4b09-af2d-f08f9486593f" providerId="ADAL" clId="{7EE4352E-F1A8-4C1E-AAC0-67682BE92120}" dt="2020-01-22T11:25:35.444" v="334" actId="478"/>
          <ac:spMkLst>
            <pc:docMk/>
            <pc:sldMk cId="1009542843" sldId="956"/>
            <ac:spMk id="6" creationId="{484FAD81-C5B4-4432-900B-E765A7624925}"/>
          </ac:spMkLst>
        </pc:spChg>
        <pc:spChg chg="mod">
          <ac:chgData name="Rautaporras Petteri" userId="81ae4bc9-51ec-4b09-af2d-f08f9486593f" providerId="ADAL" clId="{7EE4352E-F1A8-4C1E-AAC0-67682BE92120}" dt="2020-01-22T11:25:46.277" v="353" actId="20577"/>
          <ac:spMkLst>
            <pc:docMk/>
            <pc:sldMk cId="1009542843" sldId="956"/>
            <ac:spMk id="7" creationId="{8BC743AF-F671-45FB-A7A3-D49F02ED4BB3}"/>
          </ac:spMkLst>
        </pc:spChg>
        <pc:spChg chg="add del">
          <ac:chgData name="Rautaporras Petteri" userId="81ae4bc9-51ec-4b09-af2d-f08f9486593f" providerId="ADAL" clId="{7EE4352E-F1A8-4C1E-AAC0-67682BE92120}" dt="2020-01-22T11:24:15.560" v="269"/>
          <ac:spMkLst>
            <pc:docMk/>
            <pc:sldMk cId="1009542843" sldId="956"/>
            <ac:spMk id="8" creationId="{918CA39B-5670-48BA-A162-06AAD8B38B48}"/>
          </ac:spMkLst>
        </pc:spChg>
        <pc:picChg chg="add">
          <ac:chgData name="Rautaporras Petteri" userId="81ae4bc9-51ec-4b09-af2d-f08f9486593f" providerId="ADAL" clId="{7EE4352E-F1A8-4C1E-AAC0-67682BE92120}" dt="2020-01-22T11:25:35.919" v="335"/>
          <ac:picMkLst>
            <pc:docMk/>
            <pc:sldMk cId="1009542843" sldId="956"/>
            <ac:picMk id="9" creationId="{65C1AF0E-8DB9-4586-9516-818CDC73653C}"/>
          </ac:picMkLst>
        </pc:picChg>
      </pc:sldChg>
      <pc:sldChg chg="addSp modSp add">
        <pc:chgData name="Rautaporras Petteri" userId="81ae4bc9-51ec-4b09-af2d-f08f9486593f" providerId="ADAL" clId="{7EE4352E-F1A8-4C1E-AAC0-67682BE92120}" dt="2020-01-27T06:37:38.244" v="458" actId="20577"/>
        <pc:sldMkLst>
          <pc:docMk/>
          <pc:sldMk cId="3905555725" sldId="957"/>
        </pc:sldMkLst>
        <pc:spChg chg="add">
          <ac:chgData name="Rautaporras Petteri" userId="81ae4bc9-51ec-4b09-af2d-f08f9486593f" providerId="ADAL" clId="{7EE4352E-F1A8-4C1E-AAC0-67682BE92120}" dt="2020-01-22T11:42:25.600" v="368"/>
          <ac:spMkLst>
            <pc:docMk/>
            <pc:sldMk cId="3905555725" sldId="957"/>
            <ac:spMk id="8" creationId="{96421978-B2FA-472D-B100-81FA4F318166}"/>
          </ac:spMkLst>
        </pc:spChg>
        <pc:spChg chg="add mod">
          <ac:chgData name="Rautaporras Petteri" userId="81ae4bc9-51ec-4b09-af2d-f08f9486593f" providerId="ADAL" clId="{7EE4352E-F1A8-4C1E-AAC0-67682BE92120}" dt="2020-01-27T06:37:38.244" v="458" actId="20577"/>
          <ac:spMkLst>
            <pc:docMk/>
            <pc:sldMk cId="3905555725" sldId="957"/>
            <ac:spMk id="10" creationId="{69BA7689-3274-466D-AD99-56DCBDF05F4D}"/>
          </ac:spMkLst>
        </pc:spChg>
        <pc:picChg chg="mod">
          <ac:chgData name="Rautaporras Petteri" userId="81ae4bc9-51ec-4b09-af2d-f08f9486593f" providerId="ADAL" clId="{7EE4352E-F1A8-4C1E-AAC0-67682BE92120}" dt="2020-01-22T11:42:20.329" v="367" actId="14100"/>
          <ac:picMkLst>
            <pc:docMk/>
            <pc:sldMk cId="3905555725" sldId="957"/>
            <ac:picMk id="9" creationId="{65C1AF0E-8DB9-4586-9516-818CDC73653C}"/>
          </ac:picMkLst>
        </pc:picChg>
      </pc:sldChg>
      <pc:sldChg chg="addSp delSp modSp add mod">
        <pc:chgData name="Rautaporras Petteri" userId="81ae4bc9-51ec-4b09-af2d-f08f9486593f" providerId="ADAL" clId="{7EE4352E-F1A8-4C1E-AAC0-67682BE92120}" dt="2020-01-27T07:59:09.946" v="908" actId="14100"/>
        <pc:sldMkLst>
          <pc:docMk/>
          <pc:sldMk cId="100192168" sldId="958"/>
        </pc:sldMkLst>
        <pc:spChg chg="mod">
          <ac:chgData name="Rautaporras Petteri" userId="81ae4bc9-51ec-4b09-af2d-f08f9486593f" providerId="ADAL" clId="{7EE4352E-F1A8-4C1E-AAC0-67682BE92120}" dt="2020-01-27T06:57:23.377" v="665" actId="20577"/>
          <ac:spMkLst>
            <pc:docMk/>
            <pc:sldMk cId="100192168" sldId="958"/>
            <ac:spMk id="2" creationId="{DD90FC4D-C1AB-48F7-A136-1C97BCF78BAA}"/>
          </ac:spMkLst>
        </pc:spChg>
        <pc:spChg chg="del">
          <ac:chgData name="Rautaporras Petteri" userId="81ae4bc9-51ec-4b09-af2d-f08f9486593f" providerId="ADAL" clId="{7EE4352E-F1A8-4C1E-AAC0-67682BE92120}" dt="2020-01-27T06:57:38.465" v="666"/>
          <ac:spMkLst>
            <pc:docMk/>
            <pc:sldMk cId="100192168" sldId="958"/>
            <ac:spMk id="6" creationId="{531342C9-7D12-403C-B106-C597193F112F}"/>
          </ac:spMkLst>
        </pc:spChg>
        <pc:spChg chg="mod">
          <ac:chgData name="Rautaporras Petteri" userId="81ae4bc9-51ec-4b09-af2d-f08f9486593f" providerId="ADAL" clId="{7EE4352E-F1A8-4C1E-AAC0-67682BE92120}" dt="2020-01-27T07:59:09.946" v="908" actId="14100"/>
          <ac:spMkLst>
            <pc:docMk/>
            <pc:sldMk cId="100192168" sldId="958"/>
            <ac:spMk id="7" creationId="{9BC1CBC1-26A9-489E-ABF3-F26DF3E6A881}"/>
          </ac:spMkLst>
        </pc:spChg>
        <pc:graphicFrameChg chg="add">
          <ac:chgData name="Rautaporras Petteri" userId="81ae4bc9-51ec-4b09-af2d-f08f9486593f" providerId="ADAL" clId="{7EE4352E-F1A8-4C1E-AAC0-67682BE92120}" dt="2020-01-27T06:57:38.465" v="666"/>
          <ac:graphicFrameMkLst>
            <pc:docMk/>
            <pc:sldMk cId="100192168" sldId="958"/>
            <ac:graphicFrameMk id="8" creationId="{A020B971-AEF1-401C-AF98-4F76428027CF}"/>
          </ac:graphicFrameMkLst>
        </pc:graphicFrameChg>
      </pc:sldChg>
      <pc:sldChg chg="addSp delSp modSp add mod">
        <pc:chgData name="Rautaporras Petteri" userId="81ae4bc9-51ec-4b09-af2d-f08f9486593f" providerId="ADAL" clId="{7EE4352E-F1A8-4C1E-AAC0-67682BE92120}" dt="2020-01-27T07:56:21.113" v="858" actId="27918"/>
        <pc:sldMkLst>
          <pc:docMk/>
          <pc:sldMk cId="495871679" sldId="959"/>
        </pc:sldMkLst>
        <pc:spChg chg="mod">
          <ac:chgData name="Rautaporras Petteri" userId="81ae4bc9-51ec-4b09-af2d-f08f9486593f" providerId="ADAL" clId="{7EE4352E-F1A8-4C1E-AAC0-67682BE92120}" dt="2020-01-27T07:53:30.561" v="778" actId="790"/>
          <ac:spMkLst>
            <pc:docMk/>
            <pc:sldMk cId="495871679" sldId="959"/>
            <ac:spMk id="2" creationId="{B950BE1A-D188-4BA5-AA79-D83D2779A398}"/>
          </ac:spMkLst>
        </pc:spChg>
        <pc:spChg chg="del">
          <ac:chgData name="Rautaporras Petteri" userId="81ae4bc9-51ec-4b09-af2d-f08f9486593f" providerId="ADAL" clId="{7EE4352E-F1A8-4C1E-AAC0-67682BE92120}" dt="2020-01-27T07:53:39.654" v="779"/>
          <ac:spMkLst>
            <pc:docMk/>
            <pc:sldMk cId="495871679" sldId="959"/>
            <ac:spMk id="6" creationId="{3625B8C8-A0AF-4273-9DD4-207A7E8B2259}"/>
          </ac:spMkLst>
        </pc:spChg>
        <pc:spChg chg="mod">
          <ac:chgData name="Rautaporras Petteri" userId="81ae4bc9-51ec-4b09-af2d-f08f9486593f" providerId="ADAL" clId="{7EE4352E-F1A8-4C1E-AAC0-67682BE92120}" dt="2020-01-27T07:54:08.592" v="813" actId="20577"/>
          <ac:spMkLst>
            <pc:docMk/>
            <pc:sldMk cId="495871679" sldId="959"/>
            <ac:spMk id="7" creationId="{18EC845E-4B94-44F1-8CD1-62B8C88D78D9}"/>
          </ac:spMkLst>
        </pc:spChg>
        <pc:spChg chg="add mod">
          <ac:chgData name="Rautaporras Petteri" userId="81ae4bc9-51ec-4b09-af2d-f08f9486593f" providerId="ADAL" clId="{7EE4352E-F1A8-4C1E-AAC0-67682BE92120}" dt="2020-01-27T07:55:43.439" v="854" actId="20577"/>
          <ac:spMkLst>
            <pc:docMk/>
            <pc:sldMk cId="495871679" sldId="959"/>
            <ac:spMk id="10" creationId="{3936C531-482B-4C1C-98CD-BF25A6882A92}"/>
          </ac:spMkLst>
        </pc:spChg>
        <pc:spChg chg="add mod">
          <ac:chgData name="Rautaporras Petteri" userId="81ae4bc9-51ec-4b09-af2d-f08f9486593f" providerId="ADAL" clId="{7EE4352E-F1A8-4C1E-AAC0-67682BE92120}" dt="2020-01-27T07:55:16.646" v="853" actId="313"/>
          <ac:spMkLst>
            <pc:docMk/>
            <pc:sldMk cId="495871679" sldId="959"/>
            <ac:spMk id="11" creationId="{D900EBA1-68A9-41B9-AD3E-9E544D6D81F9}"/>
          </ac:spMkLst>
        </pc:spChg>
        <pc:graphicFrameChg chg="add">
          <ac:chgData name="Rautaporras Petteri" userId="81ae4bc9-51ec-4b09-af2d-f08f9486593f" providerId="ADAL" clId="{7EE4352E-F1A8-4C1E-AAC0-67682BE92120}" dt="2020-01-27T07:53:39.654" v="779"/>
          <ac:graphicFrameMkLst>
            <pc:docMk/>
            <pc:sldMk cId="495871679" sldId="959"/>
            <ac:graphicFrameMk id="8" creationId="{EEFB124C-5116-489F-8A0A-4B147D83B881}"/>
          </ac:graphicFrameMkLst>
        </pc:graphicFrameChg>
        <pc:graphicFrameChg chg="add mod">
          <ac:chgData name="Rautaporras Petteri" userId="81ae4bc9-51ec-4b09-af2d-f08f9486593f" providerId="ADAL" clId="{7EE4352E-F1A8-4C1E-AAC0-67682BE92120}" dt="2020-01-27T07:53:53.546" v="781" actId="1076"/>
          <ac:graphicFrameMkLst>
            <pc:docMk/>
            <pc:sldMk cId="495871679" sldId="959"/>
            <ac:graphicFrameMk id="9" creationId="{A19A9EC9-8B23-46B5-B173-F7A7A053D82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dirty="0">
                <a:solidFill>
                  <a:srgbClr val="000000"/>
                </a:solidFill>
              </a:rPr>
              <a:t>Balance figure </a:t>
            </a:r>
          </a:p>
        </c:rich>
      </c:tx>
      <c:layout>
        <c:manualLayout>
          <c:xMode val="edge"/>
          <c:yMode val="edge"/>
          <c:x val="0.81274881502468277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Taul1!$A$10:$A$62</c:f>
              <c:strCache>
                <c:ptCount val="52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  <c:pt idx="50">
                  <c:v>22(4)</c:v>
                </c:pt>
                <c:pt idx="51">
                  <c:v>22(7)</c:v>
                </c:pt>
              </c:strCache>
            </c:strRef>
          </c:cat>
          <c:val>
            <c:numRef>
              <c:f>Taul1!$B$10:$B$62</c:f>
              <c:numCache>
                <c:formatCode>General</c:formatCode>
                <c:ptCount val="53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-43.66</c:v>
                </c:pt>
                <c:pt idx="44">
                  <c:v>-16.29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17.13</c:v>
                </c:pt>
                <c:pt idx="50">
                  <c:v>7.17</c:v>
                </c:pt>
                <c:pt idx="51">
                  <c:v>4.34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76-40DA-B150-7561A49A7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94900293410021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62.58</c:v>
                </c:pt>
                <c:pt idx="2">
                  <c:v>64.44</c:v>
                </c:pt>
                <c:pt idx="3">
                  <c:v>66.290000000000006</c:v>
                </c:pt>
                <c:pt idx="4">
                  <c:v>86.2</c:v>
                </c:pt>
                <c:pt idx="5">
                  <c:v>104.37</c:v>
                </c:pt>
                <c:pt idx="6">
                  <c:v>88.46</c:v>
                </c:pt>
                <c:pt idx="7">
                  <c:v>89.35</c:v>
                </c:pt>
                <c:pt idx="8">
                  <c:v>113.18</c:v>
                </c:pt>
                <c:pt idx="9">
                  <c:v>117.54</c:v>
                </c:pt>
                <c:pt idx="10">
                  <c:v>143.62</c:v>
                </c:pt>
                <c:pt idx="11">
                  <c:v>86.58</c:v>
                </c:pt>
                <c:pt idx="12">
                  <c:v>95.58</c:v>
                </c:pt>
                <c:pt idx="13">
                  <c:v>109.76</c:v>
                </c:pt>
                <c:pt idx="14">
                  <c:v>98.71</c:v>
                </c:pt>
                <c:pt idx="15">
                  <c:v>90.36</c:v>
                </c:pt>
                <c:pt idx="16">
                  <c:v>114.57</c:v>
                </c:pt>
                <c:pt idx="17">
                  <c:v>116.51</c:v>
                </c:pt>
                <c:pt idx="18">
                  <c:v>115.85</c:v>
                </c:pt>
                <c:pt idx="19">
                  <c:v>86.94</c:v>
                </c:pt>
                <c:pt idx="20">
                  <c:v>138.33000000000001</c:v>
                </c:pt>
                <c:pt idx="21">
                  <c:v>116.89</c:v>
                </c:pt>
                <c:pt idx="22">
                  <c:v>134.04</c:v>
                </c:pt>
                <c:pt idx="23">
                  <c:v>93.54</c:v>
                </c:pt>
                <c:pt idx="24">
                  <c:v>118.57</c:v>
                </c:pt>
                <c:pt idx="25">
                  <c:v>132.02000000000001</c:v>
                </c:pt>
                <c:pt idx="26">
                  <c:v>125.31</c:v>
                </c:pt>
                <c:pt idx="27">
                  <c:v>156.96</c:v>
                </c:pt>
                <c:pt idx="28">
                  <c:v>133.03</c:v>
                </c:pt>
                <c:pt idx="29">
                  <c:v>143.61000000000001</c:v>
                </c:pt>
                <c:pt idx="30">
                  <c:v>130.88</c:v>
                </c:pt>
                <c:pt idx="31">
                  <c:v>109.66</c:v>
                </c:pt>
                <c:pt idx="32">
                  <c:v>152.46</c:v>
                </c:pt>
                <c:pt idx="33">
                  <c:v>216.76</c:v>
                </c:pt>
                <c:pt idx="34">
                  <c:v>184.88</c:v>
                </c:pt>
                <c:pt idx="35">
                  <c:v>164.12</c:v>
                </c:pt>
                <c:pt idx="36">
                  <c:v>211.01</c:v>
                </c:pt>
                <c:pt idx="37">
                  <c:v>208.44</c:v>
                </c:pt>
                <c:pt idx="38">
                  <c:v>188.78</c:v>
                </c:pt>
                <c:pt idx="39">
                  <c:v>180.62</c:v>
                </c:pt>
                <c:pt idx="40">
                  <c:v>230.73</c:v>
                </c:pt>
                <c:pt idx="41">
                  <c:v>260.57</c:v>
                </c:pt>
                <c:pt idx="42">
                  <c:v>215.29</c:v>
                </c:pt>
                <c:pt idx="43">
                  <c:v>171.82</c:v>
                </c:pt>
                <c:pt idx="44">
                  <c:v>217.15</c:v>
                </c:pt>
                <c:pt idx="45">
                  <c:v>253.36</c:v>
                </c:pt>
                <c:pt idx="46">
                  <c:v>239.96</c:v>
                </c:pt>
                <c:pt idx="47">
                  <c:v>226.13</c:v>
                </c:pt>
                <c:pt idx="48">
                  <c:v>254.39</c:v>
                </c:pt>
                <c:pt idx="49">
                  <c:v>317.23</c:v>
                </c:pt>
                <c:pt idx="50">
                  <c:v>275.02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20.76</c:v>
                </c:pt>
                <c:pt idx="2">
                  <c:v>21.68</c:v>
                </c:pt>
                <c:pt idx="3">
                  <c:v>22.61</c:v>
                </c:pt>
                <c:pt idx="4">
                  <c:v>14.77</c:v>
                </c:pt>
                <c:pt idx="5">
                  <c:v>26.96</c:v>
                </c:pt>
                <c:pt idx="6">
                  <c:v>23.26</c:v>
                </c:pt>
                <c:pt idx="7">
                  <c:v>16.239999999999998</c:v>
                </c:pt>
                <c:pt idx="8">
                  <c:v>21.94</c:v>
                </c:pt>
                <c:pt idx="9">
                  <c:v>27.46</c:v>
                </c:pt>
                <c:pt idx="10">
                  <c:v>52.22</c:v>
                </c:pt>
                <c:pt idx="11">
                  <c:v>21.77</c:v>
                </c:pt>
                <c:pt idx="12">
                  <c:v>19.53</c:v>
                </c:pt>
                <c:pt idx="13">
                  <c:v>26.18</c:v>
                </c:pt>
                <c:pt idx="14">
                  <c:v>25.36</c:v>
                </c:pt>
                <c:pt idx="15">
                  <c:v>19.649999999999999</c:v>
                </c:pt>
                <c:pt idx="16">
                  <c:v>25.48</c:v>
                </c:pt>
                <c:pt idx="17">
                  <c:v>24.7</c:v>
                </c:pt>
                <c:pt idx="18">
                  <c:v>31.93</c:v>
                </c:pt>
                <c:pt idx="19">
                  <c:v>21.38</c:v>
                </c:pt>
                <c:pt idx="20">
                  <c:v>29.82</c:v>
                </c:pt>
                <c:pt idx="21">
                  <c:v>21.49</c:v>
                </c:pt>
                <c:pt idx="22">
                  <c:v>29.57</c:v>
                </c:pt>
                <c:pt idx="23">
                  <c:v>15.59</c:v>
                </c:pt>
                <c:pt idx="24">
                  <c:v>23.82</c:v>
                </c:pt>
                <c:pt idx="25">
                  <c:v>28.53</c:v>
                </c:pt>
                <c:pt idx="26">
                  <c:v>21.43</c:v>
                </c:pt>
                <c:pt idx="27">
                  <c:v>69.02</c:v>
                </c:pt>
                <c:pt idx="28">
                  <c:v>26.05</c:v>
                </c:pt>
                <c:pt idx="29">
                  <c:v>28.58</c:v>
                </c:pt>
                <c:pt idx="30">
                  <c:v>15.06</c:v>
                </c:pt>
                <c:pt idx="31">
                  <c:v>13.87</c:v>
                </c:pt>
                <c:pt idx="32">
                  <c:v>16.079999999999998</c:v>
                </c:pt>
                <c:pt idx="33">
                  <c:v>29.84</c:v>
                </c:pt>
                <c:pt idx="34">
                  <c:v>16.5</c:v>
                </c:pt>
                <c:pt idx="35">
                  <c:v>28.63</c:v>
                </c:pt>
                <c:pt idx="36">
                  <c:v>30.49</c:v>
                </c:pt>
                <c:pt idx="37">
                  <c:v>29.36</c:v>
                </c:pt>
                <c:pt idx="38">
                  <c:v>24.87</c:v>
                </c:pt>
                <c:pt idx="39">
                  <c:v>36.729999999999997</c:v>
                </c:pt>
                <c:pt idx="40">
                  <c:v>43.09</c:v>
                </c:pt>
                <c:pt idx="41">
                  <c:v>61.52</c:v>
                </c:pt>
                <c:pt idx="42">
                  <c:v>23.2</c:v>
                </c:pt>
                <c:pt idx="43">
                  <c:v>19.190000000000001</c:v>
                </c:pt>
                <c:pt idx="44">
                  <c:v>17.559999999999999</c:v>
                </c:pt>
                <c:pt idx="45">
                  <c:v>49.05</c:v>
                </c:pt>
                <c:pt idx="46">
                  <c:v>21.38</c:v>
                </c:pt>
                <c:pt idx="47">
                  <c:v>16.27</c:v>
                </c:pt>
                <c:pt idx="48">
                  <c:v>14.08</c:v>
                </c:pt>
                <c:pt idx="49">
                  <c:v>33.590000000000003</c:v>
                </c:pt>
                <c:pt idx="50">
                  <c:v>16.690000000000001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41.82</c:v>
                </c:pt>
                <c:pt idx="2">
                  <c:v>42.76</c:v>
                </c:pt>
                <c:pt idx="3">
                  <c:v>43.69</c:v>
                </c:pt>
                <c:pt idx="4">
                  <c:v>71.430000000000007</c:v>
                </c:pt>
                <c:pt idx="5">
                  <c:v>77.41</c:v>
                </c:pt>
                <c:pt idx="6">
                  <c:v>65.2</c:v>
                </c:pt>
                <c:pt idx="7">
                  <c:v>73.11</c:v>
                </c:pt>
                <c:pt idx="8">
                  <c:v>91.24</c:v>
                </c:pt>
                <c:pt idx="9">
                  <c:v>90.08</c:v>
                </c:pt>
                <c:pt idx="10">
                  <c:v>91.41</c:v>
                </c:pt>
                <c:pt idx="11">
                  <c:v>64.81</c:v>
                </c:pt>
                <c:pt idx="12">
                  <c:v>76.05</c:v>
                </c:pt>
                <c:pt idx="13">
                  <c:v>83.59</c:v>
                </c:pt>
                <c:pt idx="14">
                  <c:v>73.36</c:v>
                </c:pt>
                <c:pt idx="15">
                  <c:v>70.72</c:v>
                </c:pt>
                <c:pt idx="16">
                  <c:v>89.09</c:v>
                </c:pt>
                <c:pt idx="17">
                  <c:v>91.81</c:v>
                </c:pt>
                <c:pt idx="18">
                  <c:v>83.92</c:v>
                </c:pt>
                <c:pt idx="19">
                  <c:v>65.56</c:v>
                </c:pt>
                <c:pt idx="20">
                  <c:v>108.51</c:v>
                </c:pt>
                <c:pt idx="21">
                  <c:v>95.4</c:v>
                </c:pt>
                <c:pt idx="22">
                  <c:v>104.47</c:v>
                </c:pt>
                <c:pt idx="23">
                  <c:v>77.959999999999994</c:v>
                </c:pt>
                <c:pt idx="24">
                  <c:v>94.75</c:v>
                </c:pt>
                <c:pt idx="25">
                  <c:v>103.48</c:v>
                </c:pt>
                <c:pt idx="26">
                  <c:v>103.88</c:v>
                </c:pt>
                <c:pt idx="27">
                  <c:v>87.93</c:v>
                </c:pt>
                <c:pt idx="28">
                  <c:v>106.98</c:v>
                </c:pt>
                <c:pt idx="29">
                  <c:v>115.02</c:v>
                </c:pt>
                <c:pt idx="30">
                  <c:v>115.82</c:v>
                </c:pt>
                <c:pt idx="31">
                  <c:v>95.79</c:v>
                </c:pt>
                <c:pt idx="32">
                  <c:v>136.38</c:v>
                </c:pt>
                <c:pt idx="33">
                  <c:v>186.92</c:v>
                </c:pt>
                <c:pt idx="34">
                  <c:v>168.38</c:v>
                </c:pt>
                <c:pt idx="35">
                  <c:v>135.5</c:v>
                </c:pt>
                <c:pt idx="36">
                  <c:v>180.52</c:v>
                </c:pt>
                <c:pt idx="37">
                  <c:v>179.08</c:v>
                </c:pt>
                <c:pt idx="38">
                  <c:v>163.91</c:v>
                </c:pt>
                <c:pt idx="39">
                  <c:v>143.9</c:v>
                </c:pt>
                <c:pt idx="40">
                  <c:v>187.64</c:v>
                </c:pt>
                <c:pt idx="41">
                  <c:v>199.05</c:v>
                </c:pt>
                <c:pt idx="42">
                  <c:v>192.08</c:v>
                </c:pt>
                <c:pt idx="43">
                  <c:v>152.63</c:v>
                </c:pt>
                <c:pt idx="44">
                  <c:v>199.59</c:v>
                </c:pt>
                <c:pt idx="45">
                  <c:v>204.3</c:v>
                </c:pt>
                <c:pt idx="46">
                  <c:v>218.58</c:v>
                </c:pt>
                <c:pt idx="47">
                  <c:v>209.86</c:v>
                </c:pt>
                <c:pt idx="48">
                  <c:v>240.31</c:v>
                </c:pt>
                <c:pt idx="49">
                  <c:v>283.64</c:v>
                </c:pt>
                <c:pt idx="50">
                  <c:v>258.33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7978076015051416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137.19999999999999</c:v>
                </c:pt>
                <c:pt idx="1">
                  <c:v>136.6</c:v>
                </c:pt>
                <c:pt idx="2">
                  <c:v>136.30000000000001</c:v>
                </c:pt>
                <c:pt idx="3">
                  <c:v>136.1</c:v>
                </c:pt>
                <c:pt idx="4">
                  <c:v>151.19999999999999</c:v>
                </c:pt>
                <c:pt idx="5">
                  <c:v>166.4</c:v>
                </c:pt>
                <c:pt idx="6">
                  <c:v>173.8</c:v>
                </c:pt>
                <c:pt idx="7">
                  <c:v>180.9</c:v>
                </c:pt>
                <c:pt idx="8">
                  <c:v>171.7</c:v>
                </c:pt>
                <c:pt idx="9">
                  <c:v>184.1</c:v>
                </c:pt>
                <c:pt idx="10">
                  <c:v>215.4</c:v>
                </c:pt>
                <c:pt idx="11">
                  <c:v>180.1</c:v>
                </c:pt>
                <c:pt idx="12">
                  <c:v>179.2</c:v>
                </c:pt>
                <c:pt idx="13">
                  <c:v>207.5</c:v>
                </c:pt>
                <c:pt idx="14">
                  <c:v>225.6</c:v>
                </c:pt>
                <c:pt idx="15">
                  <c:v>219.1</c:v>
                </c:pt>
                <c:pt idx="16">
                  <c:v>223.1</c:v>
                </c:pt>
                <c:pt idx="17">
                  <c:v>243.1</c:v>
                </c:pt>
                <c:pt idx="18">
                  <c:v>258.7</c:v>
                </c:pt>
                <c:pt idx="19">
                  <c:v>249.1</c:v>
                </c:pt>
                <c:pt idx="20">
                  <c:v>269.3</c:v>
                </c:pt>
                <c:pt idx="21">
                  <c:v>279.10000000000002</c:v>
                </c:pt>
                <c:pt idx="22">
                  <c:v>306.10000000000002</c:v>
                </c:pt>
                <c:pt idx="23">
                  <c:v>313.8</c:v>
                </c:pt>
                <c:pt idx="24">
                  <c:v>327.3</c:v>
                </c:pt>
                <c:pt idx="25">
                  <c:v>346.9</c:v>
                </c:pt>
                <c:pt idx="26">
                  <c:v>341.3</c:v>
                </c:pt>
                <c:pt idx="27">
                  <c:v>338</c:v>
                </c:pt>
                <c:pt idx="28">
                  <c:v>340.9</c:v>
                </c:pt>
                <c:pt idx="29">
                  <c:v>349.2</c:v>
                </c:pt>
                <c:pt idx="30">
                  <c:v>354.5</c:v>
                </c:pt>
                <c:pt idx="31">
                  <c:v>359.1</c:v>
                </c:pt>
                <c:pt idx="32">
                  <c:v>404.5</c:v>
                </c:pt>
                <c:pt idx="33">
                  <c:v>489.2</c:v>
                </c:pt>
                <c:pt idx="34">
                  <c:v>472.8</c:v>
                </c:pt>
                <c:pt idx="35">
                  <c:v>542.20000000000005</c:v>
                </c:pt>
                <c:pt idx="36">
                  <c:v>524.9</c:v>
                </c:pt>
                <c:pt idx="37">
                  <c:v>546.79999999999995</c:v>
                </c:pt>
                <c:pt idx="38">
                  <c:v>511.6</c:v>
                </c:pt>
                <c:pt idx="39">
                  <c:v>503.1</c:v>
                </c:pt>
                <c:pt idx="40">
                  <c:v>525</c:v>
                </c:pt>
                <c:pt idx="41">
                  <c:v>546.29999999999995</c:v>
                </c:pt>
                <c:pt idx="42">
                  <c:v>570.4</c:v>
                </c:pt>
                <c:pt idx="43">
                  <c:v>564</c:v>
                </c:pt>
                <c:pt idx="44">
                  <c:v>554.79999999999995</c:v>
                </c:pt>
                <c:pt idx="45">
                  <c:v>581.1</c:v>
                </c:pt>
                <c:pt idx="46">
                  <c:v>632.70000000000005</c:v>
                </c:pt>
                <c:pt idx="47">
                  <c:v>664.9</c:v>
                </c:pt>
                <c:pt idx="48">
                  <c:v>710</c:v>
                </c:pt>
                <c:pt idx="49">
                  <c:v>729.6</c:v>
                </c:pt>
                <c:pt idx="50">
                  <c:v>736.1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Sheet1!$C$2:$C$52</c:f>
              <c:numCache>
                <c:formatCode>0.0</c:formatCode>
                <c:ptCount val="51"/>
                <c:pt idx="0">
                  <c:v>76.7</c:v>
                </c:pt>
                <c:pt idx="1">
                  <c:v>70</c:v>
                </c:pt>
                <c:pt idx="2">
                  <c:v>76.2</c:v>
                </c:pt>
                <c:pt idx="3">
                  <c:v>82.4</c:v>
                </c:pt>
                <c:pt idx="4">
                  <c:v>72.3</c:v>
                </c:pt>
                <c:pt idx="5">
                  <c:v>75.900000000000006</c:v>
                </c:pt>
                <c:pt idx="6">
                  <c:v>74.400000000000006</c:v>
                </c:pt>
                <c:pt idx="7">
                  <c:v>67.3</c:v>
                </c:pt>
                <c:pt idx="8">
                  <c:v>61.6</c:v>
                </c:pt>
                <c:pt idx="9">
                  <c:v>63.4</c:v>
                </c:pt>
                <c:pt idx="10">
                  <c:v>71.8</c:v>
                </c:pt>
                <c:pt idx="11">
                  <c:v>58</c:v>
                </c:pt>
                <c:pt idx="12">
                  <c:v>52.8</c:v>
                </c:pt>
                <c:pt idx="13">
                  <c:v>57.4</c:v>
                </c:pt>
                <c:pt idx="14">
                  <c:v>64.3</c:v>
                </c:pt>
                <c:pt idx="15">
                  <c:v>55.5</c:v>
                </c:pt>
                <c:pt idx="16">
                  <c:v>58.8</c:v>
                </c:pt>
                <c:pt idx="17">
                  <c:v>59.4</c:v>
                </c:pt>
                <c:pt idx="18">
                  <c:v>62</c:v>
                </c:pt>
                <c:pt idx="19">
                  <c:v>60.5</c:v>
                </c:pt>
                <c:pt idx="20">
                  <c:v>62.1</c:v>
                </c:pt>
                <c:pt idx="21">
                  <c:v>56.5</c:v>
                </c:pt>
                <c:pt idx="22">
                  <c:v>56.2</c:v>
                </c:pt>
                <c:pt idx="23">
                  <c:v>55.1</c:v>
                </c:pt>
                <c:pt idx="24">
                  <c:v>50.2</c:v>
                </c:pt>
                <c:pt idx="25">
                  <c:v>55.2</c:v>
                </c:pt>
                <c:pt idx="26">
                  <c:v>53.4</c:v>
                </c:pt>
                <c:pt idx="27">
                  <c:v>84.7</c:v>
                </c:pt>
                <c:pt idx="28">
                  <c:v>83.8</c:v>
                </c:pt>
                <c:pt idx="29">
                  <c:v>93.5</c:v>
                </c:pt>
                <c:pt idx="30">
                  <c:v>94.6</c:v>
                </c:pt>
                <c:pt idx="31">
                  <c:v>89.9</c:v>
                </c:pt>
                <c:pt idx="32">
                  <c:v>82.3</c:v>
                </c:pt>
                <c:pt idx="33">
                  <c:v>81.400000000000006</c:v>
                </c:pt>
                <c:pt idx="34">
                  <c:v>72.3</c:v>
                </c:pt>
                <c:pt idx="35">
                  <c:v>80.400000000000006</c:v>
                </c:pt>
                <c:pt idx="36">
                  <c:v>70.5</c:v>
                </c:pt>
                <c:pt idx="37">
                  <c:v>64.400000000000006</c:v>
                </c:pt>
                <c:pt idx="38" formatCode="General">
                  <c:v>58.4</c:v>
                </c:pt>
                <c:pt idx="39" formatCode="General">
                  <c:v>62.9</c:v>
                </c:pt>
                <c:pt idx="40" formatCode="General">
                  <c:v>63.8</c:v>
                </c:pt>
                <c:pt idx="41" formatCode="General">
                  <c:v>84</c:v>
                </c:pt>
                <c:pt idx="42" formatCode="General">
                  <c:v>66.599999999999994</c:v>
                </c:pt>
                <c:pt idx="43" formatCode="General">
                  <c:v>61.7</c:v>
                </c:pt>
                <c:pt idx="44" formatCode="General">
                  <c:v>57.3</c:v>
                </c:pt>
                <c:pt idx="45" formatCode="General">
                  <c:v>65.3</c:v>
                </c:pt>
                <c:pt idx="46" formatCode="General">
                  <c:v>57.9</c:v>
                </c:pt>
                <c:pt idx="47" formatCode="General">
                  <c:v>54.6</c:v>
                </c:pt>
                <c:pt idx="48" formatCode="General">
                  <c:v>52.5</c:v>
                </c:pt>
                <c:pt idx="49" formatCode="General">
                  <c:v>68.599999999999994</c:v>
                </c:pt>
                <c:pt idx="50" formatCode="General">
                  <c:v>67.3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28919177384325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273.88</c:v>
                </c:pt>
                <c:pt idx="2">
                  <c:v>201.28</c:v>
                </c:pt>
                <c:pt idx="3">
                  <c:v>210.33</c:v>
                </c:pt>
                <c:pt idx="4">
                  <c:v>345.7</c:v>
                </c:pt>
                <c:pt idx="5">
                  <c:v>436.6</c:v>
                </c:pt>
                <c:pt idx="6">
                  <c:v>241.7</c:v>
                </c:pt>
                <c:pt idx="7">
                  <c:v>217.61</c:v>
                </c:pt>
                <c:pt idx="8">
                  <c:v>318.88</c:v>
                </c:pt>
                <c:pt idx="9">
                  <c:v>390.05</c:v>
                </c:pt>
                <c:pt idx="10">
                  <c:v>357.77</c:v>
                </c:pt>
                <c:pt idx="11">
                  <c:v>244.72</c:v>
                </c:pt>
                <c:pt idx="12">
                  <c:v>310.73</c:v>
                </c:pt>
                <c:pt idx="13">
                  <c:v>480.12</c:v>
                </c:pt>
                <c:pt idx="14">
                  <c:v>405.32</c:v>
                </c:pt>
                <c:pt idx="15">
                  <c:v>327.84</c:v>
                </c:pt>
                <c:pt idx="16">
                  <c:v>418.72</c:v>
                </c:pt>
                <c:pt idx="17">
                  <c:v>454.03</c:v>
                </c:pt>
                <c:pt idx="18">
                  <c:v>343.96</c:v>
                </c:pt>
                <c:pt idx="19">
                  <c:v>392.21</c:v>
                </c:pt>
                <c:pt idx="20">
                  <c:v>415.28</c:v>
                </c:pt>
                <c:pt idx="21">
                  <c:v>382.61</c:v>
                </c:pt>
                <c:pt idx="22">
                  <c:v>393.89</c:v>
                </c:pt>
                <c:pt idx="23">
                  <c:v>392.19</c:v>
                </c:pt>
                <c:pt idx="24">
                  <c:v>461.27</c:v>
                </c:pt>
                <c:pt idx="25">
                  <c:v>317.69</c:v>
                </c:pt>
                <c:pt idx="26">
                  <c:v>312.37</c:v>
                </c:pt>
                <c:pt idx="27">
                  <c:v>302.32</c:v>
                </c:pt>
                <c:pt idx="28">
                  <c:v>458.63</c:v>
                </c:pt>
                <c:pt idx="29">
                  <c:v>360.76</c:v>
                </c:pt>
                <c:pt idx="30">
                  <c:v>312.24</c:v>
                </c:pt>
                <c:pt idx="31">
                  <c:v>271.05</c:v>
                </c:pt>
                <c:pt idx="32">
                  <c:v>383.92</c:v>
                </c:pt>
                <c:pt idx="33">
                  <c:v>637.78</c:v>
                </c:pt>
                <c:pt idx="34">
                  <c:v>471.74</c:v>
                </c:pt>
                <c:pt idx="35">
                  <c:v>373.43</c:v>
                </c:pt>
                <c:pt idx="36">
                  <c:v>489.75</c:v>
                </c:pt>
                <c:pt idx="37">
                  <c:v>563.41</c:v>
                </c:pt>
                <c:pt idx="38">
                  <c:v>584.51</c:v>
                </c:pt>
                <c:pt idx="39">
                  <c:v>359.1</c:v>
                </c:pt>
                <c:pt idx="40">
                  <c:v>476.67</c:v>
                </c:pt>
                <c:pt idx="41">
                  <c:v>533.67999999999995</c:v>
                </c:pt>
                <c:pt idx="42">
                  <c:v>419.97</c:v>
                </c:pt>
                <c:pt idx="43">
                  <c:v>379.15</c:v>
                </c:pt>
                <c:pt idx="44">
                  <c:v>537.24</c:v>
                </c:pt>
                <c:pt idx="45">
                  <c:v>532.12</c:v>
                </c:pt>
                <c:pt idx="46">
                  <c:v>395.14</c:v>
                </c:pt>
                <c:pt idx="47">
                  <c:v>345.12</c:v>
                </c:pt>
                <c:pt idx="48">
                  <c:v>789.5</c:v>
                </c:pt>
                <c:pt idx="49">
                  <c:v>491.29</c:v>
                </c:pt>
                <c:pt idx="50">
                  <c:v>453.06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4129931593269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1206.3</c:v>
                </c:pt>
                <c:pt idx="1">
                  <c:v>1202.8</c:v>
                </c:pt>
                <c:pt idx="2">
                  <c:v>1081.4000000000001</c:v>
                </c:pt>
                <c:pt idx="3">
                  <c:v>1069</c:v>
                </c:pt>
                <c:pt idx="4">
                  <c:v>1135.4000000000001</c:v>
                </c:pt>
                <c:pt idx="5">
                  <c:v>1379.6</c:v>
                </c:pt>
                <c:pt idx="6">
                  <c:v>1333.4</c:v>
                </c:pt>
                <c:pt idx="7">
                  <c:v>1295.7</c:v>
                </c:pt>
                <c:pt idx="8">
                  <c:v>1327</c:v>
                </c:pt>
                <c:pt idx="9">
                  <c:v>1463.3</c:v>
                </c:pt>
                <c:pt idx="10">
                  <c:v>1579.3</c:v>
                </c:pt>
                <c:pt idx="11">
                  <c:v>1525.6</c:v>
                </c:pt>
                <c:pt idx="12">
                  <c:v>1452.5</c:v>
                </c:pt>
                <c:pt idx="13">
                  <c:v>1471.2</c:v>
                </c:pt>
                <c:pt idx="14">
                  <c:v>1514.4</c:v>
                </c:pt>
                <c:pt idx="15">
                  <c:v>1486.1</c:v>
                </c:pt>
                <c:pt idx="16">
                  <c:v>1449.5</c:v>
                </c:pt>
                <c:pt idx="17">
                  <c:v>1550.7</c:v>
                </c:pt>
                <c:pt idx="18">
                  <c:v>1527.8</c:v>
                </c:pt>
                <c:pt idx="19">
                  <c:v>1606.6</c:v>
                </c:pt>
                <c:pt idx="20">
                  <c:v>1649.2</c:v>
                </c:pt>
                <c:pt idx="21">
                  <c:v>1651.4</c:v>
                </c:pt>
                <c:pt idx="22">
                  <c:v>1589.7</c:v>
                </c:pt>
                <c:pt idx="23">
                  <c:v>1714.2</c:v>
                </c:pt>
                <c:pt idx="24">
                  <c:v>1800.6</c:v>
                </c:pt>
                <c:pt idx="25">
                  <c:v>1690.5</c:v>
                </c:pt>
                <c:pt idx="26">
                  <c:v>1615.1</c:v>
                </c:pt>
                <c:pt idx="27">
                  <c:v>1613.5</c:v>
                </c:pt>
                <c:pt idx="28">
                  <c:v>1690.5</c:v>
                </c:pt>
                <c:pt idx="29">
                  <c:v>1678.9</c:v>
                </c:pt>
                <c:pt idx="30">
                  <c:v>1594.6</c:v>
                </c:pt>
                <c:pt idx="31">
                  <c:v>1531.7</c:v>
                </c:pt>
                <c:pt idx="32">
                  <c:v>1493.8</c:v>
                </c:pt>
                <c:pt idx="33">
                  <c:v>1747.9</c:v>
                </c:pt>
                <c:pt idx="34">
                  <c:v>1628.4</c:v>
                </c:pt>
                <c:pt idx="35">
                  <c:v>1538.9</c:v>
                </c:pt>
                <c:pt idx="36">
                  <c:v>1609.2</c:v>
                </c:pt>
                <c:pt idx="37">
                  <c:v>1692</c:v>
                </c:pt>
                <c:pt idx="38">
                  <c:v>1749.3</c:v>
                </c:pt>
                <c:pt idx="39">
                  <c:v>1604</c:v>
                </c:pt>
                <c:pt idx="40">
                  <c:v>1605.3</c:v>
                </c:pt>
                <c:pt idx="41">
                  <c:v>1630.8</c:v>
                </c:pt>
                <c:pt idx="42">
                  <c:v>1593.7</c:v>
                </c:pt>
                <c:pt idx="43">
                  <c:v>1635.8</c:v>
                </c:pt>
                <c:pt idx="44">
                  <c:v>1698.6</c:v>
                </c:pt>
                <c:pt idx="45">
                  <c:v>1723.5</c:v>
                </c:pt>
                <c:pt idx="46">
                  <c:v>1672.2</c:v>
                </c:pt>
                <c:pt idx="47">
                  <c:v>1650.2</c:v>
                </c:pt>
                <c:pt idx="48">
                  <c:v>2065.9</c:v>
                </c:pt>
                <c:pt idx="49">
                  <c:v>2101.1</c:v>
                </c:pt>
                <c:pt idx="50">
                  <c:v>2028.7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589806382034256E-2"/>
          <c:y val="6.8898600450855399E-2"/>
          <c:w val="0.87725631768953072"/>
          <c:h val="0.78794563978547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Personnel in Finland</c:v>
                </c:pt>
              </c:strCache>
            </c:strRef>
          </c:tx>
          <c:spPr>
            <a:solidFill>
              <a:srgbClr val="141F94"/>
            </a:solidFill>
            <a:ln w="31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Sheet1!$B$2:$B$16</c:f>
              <c:numCache>
                <c:formatCode>#,##0</c:formatCode>
                <c:ptCount val="15"/>
                <c:pt idx="0">
                  <c:v>326300</c:v>
                </c:pt>
                <c:pt idx="1">
                  <c:v>299200</c:v>
                </c:pt>
                <c:pt idx="2">
                  <c:v>284200</c:v>
                </c:pt>
                <c:pt idx="3">
                  <c:v>290200</c:v>
                </c:pt>
                <c:pt idx="4">
                  <c:v>296700</c:v>
                </c:pt>
                <c:pt idx="5">
                  <c:v>290700</c:v>
                </c:pt>
                <c:pt idx="6">
                  <c:v>287000</c:v>
                </c:pt>
                <c:pt idx="7">
                  <c:v>288300</c:v>
                </c:pt>
                <c:pt idx="8">
                  <c:v>290300</c:v>
                </c:pt>
                <c:pt idx="9">
                  <c:v>297100</c:v>
                </c:pt>
                <c:pt idx="10">
                  <c:v>307400</c:v>
                </c:pt>
                <c:pt idx="11">
                  <c:v>313600</c:v>
                </c:pt>
                <c:pt idx="12">
                  <c:v>313900</c:v>
                </c:pt>
                <c:pt idx="13">
                  <c:v>322700</c:v>
                </c:pt>
                <c:pt idx="14">
                  <c:v>336422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D6-4525-BE25-CD267BD955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Personnel in subsidiaries abroad</c:v>
                </c:pt>
              </c:strCache>
            </c:strRef>
          </c:tx>
          <c:spPr>
            <a:solidFill>
              <a:srgbClr val="FF805C"/>
            </a:solidFill>
            <a:ln w="319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Sheet1!$C$2:$C$16</c:f>
              <c:numCache>
                <c:formatCode>#,##0</c:formatCode>
                <c:ptCount val="15"/>
                <c:pt idx="0">
                  <c:v>290178</c:v>
                </c:pt>
                <c:pt idx="1">
                  <c:v>279451</c:v>
                </c:pt>
                <c:pt idx="2">
                  <c:v>301810</c:v>
                </c:pt>
                <c:pt idx="3">
                  <c:v>327105</c:v>
                </c:pt>
                <c:pt idx="4">
                  <c:v>302967</c:v>
                </c:pt>
                <c:pt idx="5">
                  <c:v>287327</c:v>
                </c:pt>
                <c:pt idx="6">
                  <c:v>273143</c:v>
                </c:pt>
                <c:pt idx="7">
                  <c:v>255440.5</c:v>
                </c:pt>
                <c:pt idx="8">
                  <c:v>284942.7</c:v>
                </c:pt>
                <c:pt idx="9">
                  <c:v>283597</c:v>
                </c:pt>
                <c:pt idx="10">
                  <c:v>287471</c:v>
                </c:pt>
                <c:pt idx="11">
                  <c:v>297636</c:v>
                </c:pt>
                <c:pt idx="12">
                  <c:v>288183</c:v>
                </c:pt>
                <c:pt idx="13">
                  <c:v>297955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D6-4525-BE25-CD267BD95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0638952"/>
        <c:axId val="319901952"/>
      </c:barChart>
      <c:catAx>
        <c:axId val="370638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19901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9901952"/>
        <c:scaling>
          <c:orientation val="minMax"/>
          <c:max val="350000"/>
          <c:min val="150000"/>
        </c:scaling>
        <c:delete val="0"/>
        <c:axPos val="l"/>
        <c:majorGridlines>
          <c:spPr>
            <a:ln w="3195">
              <a:solidFill>
                <a:schemeClr val="tx2"/>
              </a:solidFill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70638952"/>
        <c:crosses val="autoZero"/>
        <c:crossBetween val="between"/>
        <c:majorUnit val="20000"/>
      </c:valAx>
      <c:spPr>
        <a:noFill/>
        <a:ln w="127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4608904933814682E-2"/>
          <c:y val="0.93476126285096073"/>
          <c:w val="0.89169675090252709"/>
          <c:h val="6.3344576417293907E-2"/>
        </c:manualLayout>
      </c:layout>
      <c:overlay val="0"/>
      <c:spPr>
        <a:noFill/>
        <a:ln w="25556">
          <a:noFill/>
        </a:ln>
      </c:spPr>
      <c:txPr>
        <a:bodyPr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Change in number of personnel comparede to previous quarter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Taul1!$A$4:$A$33</c:f>
              <c:strCache>
                <c:ptCount val="30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</c:strCache>
            </c:strRef>
          </c:cat>
          <c:val>
            <c:numRef>
              <c:f>Taul1!$B$4:$B$33</c:f>
              <c:numCache>
                <c:formatCode>General</c:formatCode>
                <c:ptCount val="30"/>
                <c:pt idx="0">
                  <c:v>500</c:v>
                </c:pt>
                <c:pt idx="1">
                  <c:v>1464.610866</c:v>
                </c:pt>
                <c:pt idx="2">
                  <c:v>-1043.844589</c:v>
                </c:pt>
                <c:pt idx="3">
                  <c:v>-2242.6661509999999</c:v>
                </c:pt>
                <c:pt idx="4">
                  <c:v>-423.86039099999999</c:v>
                </c:pt>
                <c:pt idx="5">
                  <c:v>783.61812870000006</c:v>
                </c:pt>
                <c:pt idx="6">
                  <c:v>-1880.5028569999999</c:v>
                </c:pt>
                <c:pt idx="7">
                  <c:v>577.8517445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-1675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3-46A3-8055-4EC0C638186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Number of recruitments during the quarter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Taul1!$A$4:$A$33</c:f>
              <c:strCache>
                <c:ptCount val="30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</c:strCache>
            </c:strRef>
          </c:cat>
          <c:val>
            <c:numRef>
              <c:f>Taul1!$C$4:$C$33</c:f>
              <c:numCache>
                <c:formatCode>#,##0</c:formatCode>
                <c:ptCount val="30"/>
                <c:pt idx="0">
                  <c:v>7851</c:v>
                </c:pt>
                <c:pt idx="1">
                  <c:v>6686</c:v>
                </c:pt>
                <c:pt idx="2" formatCode="General">
                  <c:v>7700</c:v>
                </c:pt>
                <c:pt idx="3">
                  <c:v>6176</c:v>
                </c:pt>
                <c:pt idx="4">
                  <c:v>7538</c:v>
                </c:pt>
                <c:pt idx="5">
                  <c:v>6857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3-46A3-8055-4EC0C6381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1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64722700081323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6581.54</c:v>
                </c:pt>
                <c:pt idx="2">
                  <c:v>6828.33</c:v>
                </c:pt>
                <c:pt idx="3">
                  <c:v>6684.96</c:v>
                </c:pt>
                <c:pt idx="4">
                  <c:v>8744.18</c:v>
                </c:pt>
                <c:pt idx="5">
                  <c:v>8039.07</c:v>
                </c:pt>
                <c:pt idx="6">
                  <c:v>8369.5</c:v>
                </c:pt>
                <c:pt idx="7">
                  <c:v>7326.13</c:v>
                </c:pt>
                <c:pt idx="8">
                  <c:v>9028.7000000000007</c:v>
                </c:pt>
                <c:pt idx="9">
                  <c:v>7867.55</c:v>
                </c:pt>
                <c:pt idx="10">
                  <c:v>8184.54</c:v>
                </c:pt>
                <c:pt idx="11">
                  <c:v>7259.63</c:v>
                </c:pt>
                <c:pt idx="12">
                  <c:v>8497.27</c:v>
                </c:pt>
                <c:pt idx="13">
                  <c:v>6721.02</c:v>
                </c:pt>
                <c:pt idx="14">
                  <c:v>7169.93</c:v>
                </c:pt>
                <c:pt idx="15">
                  <c:v>6505.82</c:v>
                </c:pt>
                <c:pt idx="16">
                  <c:v>7259.55</c:v>
                </c:pt>
                <c:pt idx="17">
                  <c:v>7273.28</c:v>
                </c:pt>
                <c:pt idx="18">
                  <c:v>7535.24</c:v>
                </c:pt>
                <c:pt idx="19">
                  <c:v>8865.7800000000007</c:v>
                </c:pt>
                <c:pt idx="20">
                  <c:v>7645.94</c:v>
                </c:pt>
                <c:pt idx="21">
                  <c:v>6610.4</c:v>
                </c:pt>
                <c:pt idx="22">
                  <c:v>8588.48</c:v>
                </c:pt>
                <c:pt idx="23">
                  <c:v>6951.17</c:v>
                </c:pt>
                <c:pt idx="24">
                  <c:v>7817.78</c:v>
                </c:pt>
                <c:pt idx="25">
                  <c:v>6687.95</c:v>
                </c:pt>
                <c:pt idx="26">
                  <c:v>6363.66</c:v>
                </c:pt>
                <c:pt idx="27">
                  <c:v>6349.4</c:v>
                </c:pt>
                <c:pt idx="28">
                  <c:v>7842.76</c:v>
                </c:pt>
                <c:pt idx="29">
                  <c:v>7477.48</c:v>
                </c:pt>
                <c:pt idx="30">
                  <c:v>9456.82</c:v>
                </c:pt>
                <c:pt idx="31">
                  <c:v>7119.07</c:v>
                </c:pt>
                <c:pt idx="32">
                  <c:v>11062.66</c:v>
                </c:pt>
                <c:pt idx="33">
                  <c:v>8906.01</c:v>
                </c:pt>
                <c:pt idx="34">
                  <c:v>8646.17</c:v>
                </c:pt>
                <c:pt idx="35">
                  <c:v>8714.52</c:v>
                </c:pt>
                <c:pt idx="36">
                  <c:v>9910.0499999999993</c:v>
                </c:pt>
                <c:pt idx="37">
                  <c:v>9916.4</c:v>
                </c:pt>
                <c:pt idx="38">
                  <c:v>9481.16</c:v>
                </c:pt>
                <c:pt idx="39">
                  <c:v>9795.76</c:v>
                </c:pt>
                <c:pt idx="40">
                  <c:v>11220.7</c:v>
                </c:pt>
                <c:pt idx="41">
                  <c:v>8793.1200000000008</c:v>
                </c:pt>
                <c:pt idx="42">
                  <c:v>8095.57</c:v>
                </c:pt>
                <c:pt idx="43">
                  <c:v>8588.84</c:v>
                </c:pt>
                <c:pt idx="44">
                  <c:v>12930.66</c:v>
                </c:pt>
                <c:pt idx="45">
                  <c:v>9227.6299999999992</c:v>
                </c:pt>
                <c:pt idx="46">
                  <c:v>9851.7800000000007</c:v>
                </c:pt>
                <c:pt idx="47">
                  <c:v>9654.9599999999991</c:v>
                </c:pt>
                <c:pt idx="48">
                  <c:v>13465.13</c:v>
                </c:pt>
                <c:pt idx="49">
                  <c:v>10044.370000000001</c:v>
                </c:pt>
                <c:pt idx="50">
                  <c:v>11033.1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4970.3999999999996</c:v>
                </c:pt>
                <c:pt idx="2">
                  <c:v>5357.78</c:v>
                </c:pt>
                <c:pt idx="3">
                  <c:v>5263.28</c:v>
                </c:pt>
                <c:pt idx="4">
                  <c:v>6567.41</c:v>
                </c:pt>
                <c:pt idx="5">
                  <c:v>5697.09</c:v>
                </c:pt>
                <c:pt idx="6">
                  <c:v>6446.61</c:v>
                </c:pt>
                <c:pt idx="7">
                  <c:v>5560.66</c:v>
                </c:pt>
                <c:pt idx="8">
                  <c:v>6898.34</c:v>
                </c:pt>
                <c:pt idx="9">
                  <c:v>5900.77</c:v>
                </c:pt>
                <c:pt idx="10">
                  <c:v>6321.02</c:v>
                </c:pt>
                <c:pt idx="11">
                  <c:v>5803.78</c:v>
                </c:pt>
                <c:pt idx="12">
                  <c:v>6803.74</c:v>
                </c:pt>
                <c:pt idx="13">
                  <c:v>5015.4399999999996</c:v>
                </c:pt>
                <c:pt idx="14">
                  <c:v>5349.05</c:v>
                </c:pt>
                <c:pt idx="15">
                  <c:v>5062.07</c:v>
                </c:pt>
                <c:pt idx="16">
                  <c:v>5649.46</c:v>
                </c:pt>
                <c:pt idx="17">
                  <c:v>5274.29</c:v>
                </c:pt>
                <c:pt idx="18">
                  <c:v>5469.31</c:v>
                </c:pt>
                <c:pt idx="19">
                  <c:v>6401.97</c:v>
                </c:pt>
                <c:pt idx="20">
                  <c:v>5721.48</c:v>
                </c:pt>
                <c:pt idx="21">
                  <c:v>4673.42</c:v>
                </c:pt>
                <c:pt idx="22">
                  <c:v>6262.38</c:v>
                </c:pt>
                <c:pt idx="23">
                  <c:v>5341.66</c:v>
                </c:pt>
                <c:pt idx="24">
                  <c:v>5572.71</c:v>
                </c:pt>
                <c:pt idx="25">
                  <c:v>4648.79</c:v>
                </c:pt>
                <c:pt idx="26">
                  <c:v>4457.49</c:v>
                </c:pt>
                <c:pt idx="27">
                  <c:v>4544.1499999999996</c:v>
                </c:pt>
                <c:pt idx="28">
                  <c:v>5463.64</c:v>
                </c:pt>
                <c:pt idx="29">
                  <c:v>5501.75</c:v>
                </c:pt>
                <c:pt idx="30">
                  <c:v>7348.88</c:v>
                </c:pt>
                <c:pt idx="31">
                  <c:v>5080.57</c:v>
                </c:pt>
                <c:pt idx="32">
                  <c:v>8145.92</c:v>
                </c:pt>
                <c:pt idx="33">
                  <c:v>5864.53</c:v>
                </c:pt>
                <c:pt idx="34">
                  <c:v>6214.87</c:v>
                </c:pt>
                <c:pt idx="35">
                  <c:v>6497.81</c:v>
                </c:pt>
                <c:pt idx="36">
                  <c:v>7154.33</c:v>
                </c:pt>
                <c:pt idx="37">
                  <c:v>7045.32</c:v>
                </c:pt>
                <c:pt idx="38">
                  <c:v>6550.81</c:v>
                </c:pt>
                <c:pt idx="39">
                  <c:v>7041.19</c:v>
                </c:pt>
                <c:pt idx="40">
                  <c:v>8617.2900000000009</c:v>
                </c:pt>
                <c:pt idx="41">
                  <c:v>6214.26</c:v>
                </c:pt>
                <c:pt idx="42">
                  <c:v>5659.59</c:v>
                </c:pt>
                <c:pt idx="43">
                  <c:v>6323.33</c:v>
                </c:pt>
                <c:pt idx="44">
                  <c:v>9451.06</c:v>
                </c:pt>
                <c:pt idx="45">
                  <c:v>6624.72</c:v>
                </c:pt>
                <c:pt idx="46">
                  <c:v>7642.07</c:v>
                </c:pt>
                <c:pt idx="47">
                  <c:v>7730.74</c:v>
                </c:pt>
                <c:pt idx="48">
                  <c:v>10670.44</c:v>
                </c:pt>
                <c:pt idx="49">
                  <c:v>7725.8</c:v>
                </c:pt>
                <c:pt idx="50">
                  <c:v>8098.49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1574.29</c:v>
                </c:pt>
                <c:pt idx="2">
                  <c:v>1432.51</c:v>
                </c:pt>
                <c:pt idx="3">
                  <c:v>1381.2</c:v>
                </c:pt>
                <c:pt idx="4">
                  <c:v>2110.38</c:v>
                </c:pt>
                <c:pt idx="5">
                  <c:v>2268.88</c:v>
                </c:pt>
                <c:pt idx="6">
                  <c:v>1862.92</c:v>
                </c:pt>
                <c:pt idx="7">
                  <c:v>1696.89</c:v>
                </c:pt>
                <c:pt idx="8">
                  <c:v>2046.45</c:v>
                </c:pt>
                <c:pt idx="9">
                  <c:v>1880.63</c:v>
                </c:pt>
                <c:pt idx="10">
                  <c:v>1779.59</c:v>
                </c:pt>
                <c:pt idx="11">
                  <c:v>1396.2</c:v>
                </c:pt>
                <c:pt idx="12">
                  <c:v>1623.97</c:v>
                </c:pt>
                <c:pt idx="13">
                  <c:v>1626.91</c:v>
                </c:pt>
                <c:pt idx="14">
                  <c:v>1751.96</c:v>
                </c:pt>
                <c:pt idx="15">
                  <c:v>1377.45</c:v>
                </c:pt>
                <c:pt idx="16">
                  <c:v>1527.53</c:v>
                </c:pt>
                <c:pt idx="17">
                  <c:v>1913.04</c:v>
                </c:pt>
                <c:pt idx="18">
                  <c:v>1986.89</c:v>
                </c:pt>
                <c:pt idx="19">
                  <c:v>2402.52</c:v>
                </c:pt>
                <c:pt idx="20">
                  <c:v>1821.83</c:v>
                </c:pt>
                <c:pt idx="21">
                  <c:v>1845.58</c:v>
                </c:pt>
                <c:pt idx="22">
                  <c:v>2227.14</c:v>
                </c:pt>
                <c:pt idx="23">
                  <c:v>1535.48</c:v>
                </c:pt>
                <c:pt idx="24">
                  <c:v>2155.85</c:v>
                </c:pt>
                <c:pt idx="25">
                  <c:v>1939.77</c:v>
                </c:pt>
                <c:pt idx="26">
                  <c:v>1806.36</c:v>
                </c:pt>
                <c:pt idx="27">
                  <c:v>1720.56</c:v>
                </c:pt>
                <c:pt idx="28">
                  <c:v>2277.0700000000002</c:v>
                </c:pt>
                <c:pt idx="29">
                  <c:v>1864.49</c:v>
                </c:pt>
                <c:pt idx="30">
                  <c:v>1995.87</c:v>
                </c:pt>
                <c:pt idx="31">
                  <c:v>1946.57</c:v>
                </c:pt>
                <c:pt idx="32">
                  <c:v>2785.84</c:v>
                </c:pt>
                <c:pt idx="33">
                  <c:v>2859.28</c:v>
                </c:pt>
                <c:pt idx="34">
                  <c:v>2266.7600000000002</c:v>
                </c:pt>
                <c:pt idx="35">
                  <c:v>2085.1999999999998</c:v>
                </c:pt>
                <c:pt idx="36">
                  <c:v>2581.34</c:v>
                </c:pt>
                <c:pt idx="37">
                  <c:v>2698.58</c:v>
                </c:pt>
                <c:pt idx="38">
                  <c:v>2776.97</c:v>
                </c:pt>
                <c:pt idx="39">
                  <c:v>2625.62</c:v>
                </c:pt>
                <c:pt idx="40">
                  <c:v>2427.9699999999998</c:v>
                </c:pt>
                <c:pt idx="41">
                  <c:v>2394.54</c:v>
                </c:pt>
                <c:pt idx="42">
                  <c:v>2257.4299999999998</c:v>
                </c:pt>
                <c:pt idx="43">
                  <c:v>2119.44</c:v>
                </c:pt>
                <c:pt idx="44">
                  <c:v>3289.39</c:v>
                </c:pt>
                <c:pt idx="45">
                  <c:v>2409.58</c:v>
                </c:pt>
                <c:pt idx="46">
                  <c:v>2000.26</c:v>
                </c:pt>
                <c:pt idx="47">
                  <c:v>1720.64</c:v>
                </c:pt>
                <c:pt idx="48">
                  <c:v>2566.09</c:v>
                </c:pt>
                <c:pt idx="49">
                  <c:v>2055.8200000000002</c:v>
                </c:pt>
                <c:pt idx="50">
                  <c:v>2690.76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96392589206096"/>
          <c:y val="0.20174104221533223"/>
          <c:w val="0.1210360741079390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3172.5</c:v>
                </c:pt>
                <c:pt idx="1">
                  <c:v>3276.5</c:v>
                </c:pt>
                <c:pt idx="2">
                  <c:v>3044.6</c:v>
                </c:pt>
                <c:pt idx="3">
                  <c:v>3021.3</c:v>
                </c:pt>
                <c:pt idx="4">
                  <c:v>3407.9</c:v>
                </c:pt>
                <c:pt idx="5">
                  <c:v>4071.3</c:v>
                </c:pt>
                <c:pt idx="6">
                  <c:v>4150.2</c:v>
                </c:pt>
                <c:pt idx="7">
                  <c:v>4175.8</c:v>
                </c:pt>
                <c:pt idx="8">
                  <c:v>4132.5</c:v>
                </c:pt>
                <c:pt idx="9">
                  <c:v>4071.3</c:v>
                </c:pt>
                <c:pt idx="10">
                  <c:v>4493.3</c:v>
                </c:pt>
                <c:pt idx="11">
                  <c:v>3890.4</c:v>
                </c:pt>
                <c:pt idx="12">
                  <c:v>3895.6</c:v>
                </c:pt>
                <c:pt idx="13">
                  <c:v>3714.8</c:v>
                </c:pt>
                <c:pt idx="14">
                  <c:v>3790.8</c:v>
                </c:pt>
                <c:pt idx="15">
                  <c:v>3704.9</c:v>
                </c:pt>
                <c:pt idx="16">
                  <c:v>3469.2</c:v>
                </c:pt>
                <c:pt idx="17">
                  <c:v>3877.9</c:v>
                </c:pt>
                <c:pt idx="18">
                  <c:v>3997.1</c:v>
                </c:pt>
                <c:pt idx="19">
                  <c:v>4572.7</c:v>
                </c:pt>
                <c:pt idx="20">
                  <c:v>4687.3999999999996</c:v>
                </c:pt>
                <c:pt idx="21">
                  <c:v>4982.7</c:v>
                </c:pt>
                <c:pt idx="22">
                  <c:v>4973.8</c:v>
                </c:pt>
                <c:pt idx="23">
                  <c:v>4815</c:v>
                </c:pt>
                <c:pt idx="24">
                  <c:v>5195.1000000000004</c:v>
                </c:pt>
                <c:pt idx="25">
                  <c:v>5137</c:v>
                </c:pt>
                <c:pt idx="26">
                  <c:v>4957.6000000000004</c:v>
                </c:pt>
                <c:pt idx="27">
                  <c:v>4791</c:v>
                </c:pt>
                <c:pt idx="28">
                  <c:v>4833.7</c:v>
                </c:pt>
                <c:pt idx="29">
                  <c:v>4831.5</c:v>
                </c:pt>
                <c:pt idx="30">
                  <c:v>4942.3</c:v>
                </c:pt>
                <c:pt idx="31">
                  <c:v>4760.8</c:v>
                </c:pt>
                <c:pt idx="32">
                  <c:v>5039.8</c:v>
                </c:pt>
                <c:pt idx="33">
                  <c:v>5620.6</c:v>
                </c:pt>
                <c:pt idx="34">
                  <c:v>5335.1</c:v>
                </c:pt>
                <c:pt idx="35">
                  <c:v>5315.3</c:v>
                </c:pt>
                <c:pt idx="36">
                  <c:v>5489.3</c:v>
                </c:pt>
                <c:pt idx="37">
                  <c:v>5746.9</c:v>
                </c:pt>
                <c:pt idx="38">
                  <c:v>5866.1</c:v>
                </c:pt>
                <c:pt idx="39">
                  <c:v>6132.8</c:v>
                </c:pt>
                <c:pt idx="40">
                  <c:v>6096.1</c:v>
                </c:pt>
                <c:pt idx="41">
                  <c:v>6146.4</c:v>
                </c:pt>
                <c:pt idx="42">
                  <c:v>6053</c:v>
                </c:pt>
                <c:pt idx="43">
                  <c:v>5935.8</c:v>
                </c:pt>
                <c:pt idx="44">
                  <c:v>6691.8</c:v>
                </c:pt>
                <c:pt idx="45">
                  <c:v>7511.4</c:v>
                </c:pt>
                <c:pt idx="46">
                  <c:v>7657.7</c:v>
                </c:pt>
                <c:pt idx="47">
                  <c:v>7581.9</c:v>
                </c:pt>
                <c:pt idx="48">
                  <c:v>7944.2</c:v>
                </c:pt>
                <c:pt idx="49">
                  <c:v>7946.4</c:v>
                </c:pt>
                <c:pt idx="50">
                  <c:v>8283.1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11946.6</c:v>
                </c:pt>
                <c:pt idx="1">
                  <c:v>11143.3</c:v>
                </c:pt>
                <c:pt idx="2">
                  <c:v>11203.9</c:v>
                </c:pt>
                <c:pt idx="3">
                  <c:v>11083.2</c:v>
                </c:pt>
                <c:pt idx="4">
                  <c:v>11073.7</c:v>
                </c:pt>
                <c:pt idx="5">
                  <c:v>9957.93</c:v>
                </c:pt>
                <c:pt idx="6">
                  <c:v>10522.2</c:v>
                </c:pt>
                <c:pt idx="7">
                  <c:v>10906.6</c:v>
                </c:pt>
                <c:pt idx="8">
                  <c:v>11769.8</c:v>
                </c:pt>
                <c:pt idx="9">
                  <c:v>11041.9</c:v>
                </c:pt>
                <c:pt idx="10">
                  <c:v>11317.2</c:v>
                </c:pt>
                <c:pt idx="11">
                  <c:v>10733.9</c:v>
                </c:pt>
                <c:pt idx="12">
                  <c:v>11344.3</c:v>
                </c:pt>
                <c:pt idx="13">
                  <c:v>10372.9</c:v>
                </c:pt>
                <c:pt idx="14">
                  <c:v>10486.7</c:v>
                </c:pt>
                <c:pt idx="15">
                  <c:v>10191</c:v>
                </c:pt>
                <c:pt idx="16">
                  <c:v>10087.1</c:v>
                </c:pt>
                <c:pt idx="17">
                  <c:v>9854.56</c:v>
                </c:pt>
                <c:pt idx="18">
                  <c:v>9913.66</c:v>
                </c:pt>
                <c:pt idx="19">
                  <c:v>11081.2</c:v>
                </c:pt>
                <c:pt idx="20">
                  <c:v>11165.5</c:v>
                </c:pt>
                <c:pt idx="21">
                  <c:v>10766.4</c:v>
                </c:pt>
                <c:pt idx="22">
                  <c:v>11837.9</c:v>
                </c:pt>
                <c:pt idx="23">
                  <c:v>12693</c:v>
                </c:pt>
                <c:pt idx="24">
                  <c:v>13565</c:v>
                </c:pt>
                <c:pt idx="25">
                  <c:v>13306.6</c:v>
                </c:pt>
                <c:pt idx="26">
                  <c:v>12427.6</c:v>
                </c:pt>
                <c:pt idx="27">
                  <c:v>12883.6</c:v>
                </c:pt>
                <c:pt idx="28">
                  <c:v>13139.1</c:v>
                </c:pt>
                <c:pt idx="29">
                  <c:v>13677.3</c:v>
                </c:pt>
                <c:pt idx="30">
                  <c:v>15557.5</c:v>
                </c:pt>
                <c:pt idx="31">
                  <c:v>15479.8</c:v>
                </c:pt>
                <c:pt idx="32">
                  <c:v>17699.3</c:v>
                </c:pt>
                <c:pt idx="33">
                  <c:v>17965.099999999999</c:v>
                </c:pt>
                <c:pt idx="34">
                  <c:v>17648.5</c:v>
                </c:pt>
                <c:pt idx="35">
                  <c:v>19018.400000000001</c:v>
                </c:pt>
                <c:pt idx="36">
                  <c:v>19755.5</c:v>
                </c:pt>
                <c:pt idx="37">
                  <c:v>20653.2</c:v>
                </c:pt>
                <c:pt idx="38">
                  <c:v>20618.400000000001</c:v>
                </c:pt>
                <c:pt idx="39">
                  <c:v>20626.2</c:v>
                </c:pt>
                <c:pt idx="40">
                  <c:v>21054.3</c:v>
                </c:pt>
                <c:pt idx="41">
                  <c:v>19698</c:v>
                </c:pt>
                <c:pt idx="42">
                  <c:v>19787</c:v>
                </c:pt>
                <c:pt idx="43">
                  <c:v>19583.400000000001</c:v>
                </c:pt>
                <c:pt idx="44">
                  <c:v>21171.599999999999</c:v>
                </c:pt>
                <c:pt idx="45">
                  <c:v>19397.400000000001</c:v>
                </c:pt>
                <c:pt idx="46">
                  <c:v>20542.7</c:v>
                </c:pt>
                <c:pt idx="47">
                  <c:v>22360.400000000001</c:v>
                </c:pt>
                <c:pt idx="48">
                  <c:v>24275.4</c:v>
                </c:pt>
                <c:pt idx="49">
                  <c:v>21982.5</c:v>
                </c:pt>
                <c:pt idx="50">
                  <c:v>22123.7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4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49466645492996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4077.65</c:v>
                </c:pt>
                <c:pt idx="2">
                  <c:v>3904.26</c:v>
                </c:pt>
                <c:pt idx="3">
                  <c:v>3994.59</c:v>
                </c:pt>
                <c:pt idx="4">
                  <c:v>5075.93</c:v>
                </c:pt>
                <c:pt idx="5">
                  <c:v>4065.26</c:v>
                </c:pt>
                <c:pt idx="6">
                  <c:v>3693.23</c:v>
                </c:pt>
                <c:pt idx="7">
                  <c:v>3760.8</c:v>
                </c:pt>
                <c:pt idx="8">
                  <c:v>4807.51</c:v>
                </c:pt>
                <c:pt idx="9">
                  <c:v>3742.04</c:v>
                </c:pt>
                <c:pt idx="10">
                  <c:v>4221.8900000000003</c:v>
                </c:pt>
                <c:pt idx="11">
                  <c:v>3768.19</c:v>
                </c:pt>
                <c:pt idx="12">
                  <c:v>4202.96</c:v>
                </c:pt>
                <c:pt idx="13">
                  <c:v>2970.9</c:v>
                </c:pt>
                <c:pt idx="14">
                  <c:v>3226.92</c:v>
                </c:pt>
                <c:pt idx="15">
                  <c:v>2910.18</c:v>
                </c:pt>
                <c:pt idx="16">
                  <c:v>3548.36</c:v>
                </c:pt>
                <c:pt idx="17">
                  <c:v>2824.71</c:v>
                </c:pt>
                <c:pt idx="18">
                  <c:v>2874.77</c:v>
                </c:pt>
                <c:pt idx="19">
                  <c:v>3491.82</c:v>
                </c:pt>
                <c:pt idx="20">
                  <c:v>3170.1</c:v>
                </c:pt>
                <c:pt idx="21">
                  <c:v>2580.5100000000002</c:v>
                </c:pt>
                <c:pt idx="22">
                  <c:v>2530.14</c:v>
                </c:pt>
                <c:pt idx="23">
                  <c:v>2262.9</c:v>
                </c:pt>
                <c:pt idx="24">
                  <c:v>3291.95</c:v>
                </c:pt>
                <c:pt idx="25">
                  <c:v>2647.42</c:v>
                </c:pt>
                <c:pt idx="26">
                  <c:v>2590.8000000000002</c:v>
                </c:pt>
                <c:pt idx="27">
                  <c:v>2704.13</c:v>
                </c:pt>
                <c:pt idx="28">
                  <c:v>3026.67</c:v>
                </c:pt>
                <c:pt idx="29">
                  <c:v>2788.79</c:v>
                </c:pt>
                <c:pt idx="30">
                  <c:v>3025.29</c:v>
                </c:pt>
                <c:pt idx="31">
                  <c:v>2870.54</c:v>
                </c:pt>
                <c:pt idx="32">
                  <c:v>3250.6</c:v>
                </c:pt>
                <c:pt idx="33">
                  <c:v>3161.54</c:v>
                </c:pt>
                <c:pt idx="34">
                  <c:v>3124.93</c:v>
                </c:pt>
                <c:pt idx="35">
                  <c:v>3222.18</c:v>
                </c:pt>
                <c:pt idx="36">
                  <c:v>3581.01</c:v>
                </c:pt>
                <c:pt idx="37">
                  <c:v>3609.86</c:v>
                </c:pt>
                <c:pt idx="38">
                  <c:v>3677.58</c:v>
                </c:pt>
                <c:pt idx="39">
                  <c:v>4374.07</c:v>
                </c:pt>
                <c:pt idx="40">
                  <c:v>4773.43</c:v>
                </c:pt>
                <c:pt idx="41">
                  <c:v>3538.9</c:v>
                </c:pt>
                <c:pt idx="42">
                  <c:v>4057.1</c:v>
                </c:pt>
                <c:pt idx="43">
                  <c:v>4174.82</c:v>
                </c:pt>
                <c:pt idx="44">
                  <c:v>6428.03</c:v>
                </c:pt>
                <c:pt idx="45">
                  <c:v>3698.53</c:v>
                </c:pt>
                <c:pt idx="46">
                  <c:v>4102.12</c:v>
                </c:pt>
                <c:pt idx="47">
                  <c:v>4233.3</c:v>
                </c:pt>
                <c:pt idx="48">
                  <c:v>6259.56</c:v>
                </c:pt>
                <c:pt idx="49">
                  <c:v>4015.5</c:v>
                </c:pt>
                <c:pt idx="50">
                  <c:v>4939.1499999999996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3346.71</c:v>
                </c:pt>
                <c:pt idx="2">
                  <c:v>3369.8</c:v>
                </c:pt>
                <c:pt idx="3">
                  <c:v>3322.29</c:v>
                </c:pt>
                <c:pt idx="4">
                  <c:v>4278.1099999999997</c:v>
                </c:pt>
                <c:pt idx="5">
                  <c:v>3268.48</c:v>
                </c:pt>
                <c:pt idx="6">
                  <c:v>3165.52</c:v>
                </c:pt>
                <c:pt idx="7">
                  <c:v>3055.04</c:v>
                </c:pt>
                <c:pt idx="8">
                  <c:v>4005.77</c:v>
                </c:pt>
                <c:pt idx="9">
                  <c:v>3176.58</c:v>
                </c:pt>
                <c:pt idx="10">
                  <c:v>3712.46</c:v>
                </c:pt>
                <c:pt idx="11">
                  <c:v>3424.38</c:v>
                </c:pt>
                <c:pt idx="12">
                  <c:v>3762.02</c:v>
                </c:pt>
                <c:pt idx="13">
                  <c:v>2595.04</c:v>
                </c:pt>
                <c:pt idx="14">
                  <c:v>2878.16</c:v>
                </c:pt>
                <c:pt idx="15">
                  <c:v>2610.4899999999998</c:v>
                </c:pt>
                <c:pt idx="16">
                  <c:v>3270.42</c:v>
                </c:pt>
                <c:pt idx="17">
                  <c:v>2464.59</c:v>
                </c:pt>
                <c:pt idx="18">
                  <c:v>2502.3000000000002</c:v>
                </c:pt>
                <c:pt idx="19">
                  <c:v>3122.37</c:v>
                </c:pt>
                <c:pt idx="20">
                  <c:v>2812.32</c:v>
                </c:pt>
                <c:pt idx="21">
                  <c:v>2129.21</c:v>
                </c:pt>
                <c:pt idx="22">
                  <c:v>2123.88</c:v>
                </c:pt>
                <c:pt idx="23">
                  <c:v>1925.3</c:v>
                </c:pt>
                <c:pt idx="24">
                  <c:v>2724.11</c:v>
                </c:pt>
                <c:pt idx="25">
                  <c:v>2210.0700000000002</c:v>
                </c:pt>
                <c:pt idx="26">
                  <c:v>2170.29</c:v>
                </c:pt>
                <c:pt idx="27">
                  <c:v>2213.48</c:v>
                </c:pt>
                <c:pt idx="28">
                  <c:v>2577.37</c:v>
                </c:pt>
                <c:pt idx="29">
                  <c:v>2322.4699999999998</c:v>
                </c:pt>
                <c:pt idx="30">
                  <c:v>2422.1</c:v>
                </c:pt>
                <c:pt idx="31">
                  <c:v>2146.71</c:v>
                </c:pt>
                <c:pt idx="32">
                  <c:v>2474.73</c:v>
                </c:pt>
                <c:pt idx="33">
                  <c:v>2523.23</c:v>
                </c:pt>
                <c:pt idx="34">
                  <c:v>2483.37</c:v>
                </c:pt>
                <c:pt idx="35">
                  <c:v>2549.17</c:v>
                </c:pt>
                <c:pt idx="36">
                  <c:v>2864</c:v>
                </c:pt>
                <c:pt idx="37">
                  <c:v>2952.49</c:v>
                </c:pt>
                <c:pt idx="38">
                  <c:v>2976.11</c:v>
                </c:pt>
                <c:pt idx="39">
                  <c:v>3721.63</c:v>
                </c:pt>
                <c:pt idx="40">
                  <c:v>4052.48</c:v>
                </c:pt>
                <c:pt idx="41">
                  <c:v>2826.61</c:v>
                </c:pt>
                <c:pt idx="42">
                  <c:v>3361.12</c:v>
                </c:pt>
                <c:pt idx="43">
                  <c:v>3547.33</c:v>
                </c:pt>
                <c:pt idx="44">
                  <c:v>5693.1</c:v>
                </c:pt>
                <c:pt idx="45">
                  <c:v>2957</c:v>
                </c:pt>
                <c:pt idx="46">
                  <c:v>3327.51</c:v>
                </c:pt>
                <c:pt idx="47">
                  <c:v>3556.44</c:v>
                </c:pt>
                <c:pt idx="48">
                  <c:v>5409.7</c:v>
                </c:pt>
                <c:pt idx="49">
                  <c:v>3328.05</c:v>
                </c:pt>
                <c:pt idx="50">
                  <c:v>4234.8100000000004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730.94</c:v>
                </c:pt>
                <c:pt idx="2">
                  <c:v>534.46</c:v>
                </c:pt>
                <c:pt idx="3">
                  <c:v>672.3</c:v>
                </c:pt>
                <c:pt idx="4">
                  <c:v>797.82</c:v>
                </c:pt>
                <c:pt idx="5">
                  <c:v>796.78</c:v>
                </c:pt>
                <c:pt idx="6">
                  <c:v>527.71</c:v>
                </c:pt>
                <c:pt idx="7">
                  <c:v>705.76</c:v>
                </c:pt>
                <c:pt idx="8">
                  <c:v>801.74</c:v>
                </c:pt>
                <c:pt idx="9">
                  <c:v>565.47</c:v>
                </c:pt>
                <c:pt idx="10">
                  <c:v>509.43</c:v>
                </c:pt>
                <c:pt idx="11">
                  <c:v>343.81</c:v>
                </c:pt>
                <c:pt idx="12">
                  <c:v>440.94</c:v>
                </c:pt>
                <c:pt idx="13">
                  <c:v>375.86</c:v>
                </c:pt>
                <c:pt idx="14">
                  <c:v>348.76</c:v>
                </c:pt>
                <c:pt idx="15">
                  <c:v>299.69</c:v>
                </c:pt>
                <c:pt idx="16">
                  <c:v>277.93</c:v>
                </c:pt>
                <c:pt idx="17">
                  <c:v>360.12</c:v>
                </c:pt>
                <c:pt idx="18">
                  <c:v>372.47</c:v>
                </c:pt>
                <c:pt idx="19">
                  <c:v>369.45</c:v>
                </c:pt>
                <c:pt idx="20">
                  <c:v>357.78</c:v>
                </c:pt>
                <c:pt idx="21">
                  <c:v>451.3</c:v>
                </c:pt>
                <c:pt idx="22">
                  <c:v>406.26</c:v>
                </c:pt>
                <c:pt idx="23">
                  <c:v>337.6</c:v>
                </c:pt>
                <c:pt idx="24">
                  <c:v>567.85</c:v>
                </c:pt>
                <c:pt idx="25">
                  <c:v>437.35</c:v>
                </c:pt>
                <c:pt idx="26">
                  <c:v>420.52</c:v>
                </c:pt>
                <c:pt idx="27">
                  <c:v>490.66</c:v>
                </c:pt>
                <c:pt idx="28">
                  <c:v>449.3</c:v>
                </c:pt>
                <c:pt idx="29">
                  <c:v>466.32</c:v>
                </c:pt>
                <c:pt idx="30">
                  <c:v>603.19000000000005</c:v>
                </c:pt>
                <c:pt idx="31">
                  <c:v>723.83</c:v>
                </c:pt>
                <c:pt idx="32">
                  <c:v>775.87</c:v>
                </c:pt>
                <c:pt idx="33">
                  <c:v>638.30999999999995</c:v>
                </c:pt>
                <c:pt idx="34">
                  <c:v>641.57000000000005</c:v>
                </c:pt>
                <c:pt idx="35">
                  <c:v>673</c:v>
                </c:pt>
                <c:pt idx="36">
                  <c:v>717.02</c:v>
                </c:pt>
                <c:pt idx="37">
                  <c:v>657.36</c:v>
                </c:pt>
                <c:pt idx="38">
                  <c:v>701.47</c:v>
                </c:pt>
                <c:pt idx="39">
                  <c:v>652.44000000000005</c:v>
                </c:pt>
                <c:pt idx="40">
                  <c:v>720.94</c:v>
                </c:pt>
                <c:pt idx="41">
                  <c:v>712.29</c:v>
                </c:pt>
                <c:pt idx="42">
                  <c:v>695.98</c:v>
                </c:pt>
                <c:pt idx="43">
                  <c:v>627.5</c:v>
                </c:pt>
                <c:pt idx="44">
                  <c:v>734.92</c:v>
                </c:pt>
                <c:pt idx="45">
                  <c:v>741.54</c:v>
                </c:pt>
                <c:pt idx="46">
                  <c:v>774.61</c:v>
                </c:pt>
                <c:pt idx="47">
                  <c:v>676.85</c:v>
                </c:pt>
                <c:pt idx="48">
                  <c:v>849.86</c:v>
                </c:pt>
                <c:pt idx="49">
                  <c:v>687.45</c:v>
                </c:pt>
                <c:pt idx="50">
                  <c:v>704.34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488103186352773"/>
          <c:y val="0.19757124334097242"/>
          <c:w val="0.11511896813647227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630.5</c:v>
                </c:pt>
                <c:pt idx="1">
                  <c:v>782.4</c:v>
                </c:pt>
                <c:pt idx="2">
                  <c:v>580.20000000000005</c:v>
                </c:pt>
                <c:pt idx="3">
                  <c:v>732.8</c:v>
                </c:pt>
                <c:pt idx="4">
                  <c:v>730.8</c:v>
                </c:pt>
                <c:pt idx="5">
                  <c:v>787</c:v>
                </c:pt>
                <c:pt idx="6">
                  <c:v>719.7</c:v>
                </c:pt>
                <c:pt idx="7">
                  <c:v>831.6</c:v>
                </c:pt>
                <c:pt idx="8">
                  <c:v>890</c:v>
                </c:pt>
                <c:pt idx="9">
                  <c:v>616.9</c:v>
                </c:pt>
                <c:pt idx="10">
                  <c:v>640.1</c:v>
                </c:pt>
                <c:pt idx="11">
                  <c:v>526.70000000000005</c:v>
                </c:pt>
                <c:pt idx="12">
                  <c:v>592</c:v>
                </c:pt>
                <c:pt idx="13">
                  <c:v>579.29999999999995</c:v>
                </c:pt>
                <c:pt idx="14">
                  <c:v>480.6</c:v>
                </c:pt>
                <c:pt idx="15">
                  <c:v>413</c:v>
                </c:pt>
                <c:pt idx="16">
                  <c:v>394.8</c:v>
                </c:pt>
                <c:pt idx="17">
                  <c:v>480.5</c:v>
                </c:pt>
                <c:pt idx="18">
                  <c:v>520.29999999999995</c:v>
                </c:pt>
                <c:pt idx="19">
                  <c:v>572.6</c:v>
                </c:pt>
                <c:pt idx="20">
                  <c:v>553.20000000000005</c:v>
                </c:pt>
                <c:pt idx="21">
                  <c:v>736.7</c:v>
                </c:pt>
                <c:pt idx="22">
                  <c:v>641.4</c:v>
                </c:pt>
                <c:pt idx="23">
                  <c:v>563</c:v>
                </c:pt>
                <c:pt idx="24">
                  <c:v>824.1</c:v>
                </c:pt>
                <c:pt idx="25">
                  <c:v>719.4</c:v>
                </c:pt>
                <c:pt idx="26">
                  <c:v>716.6</c:v>
                </c:pt>
                <c:pt idx="27">
                  <c:v>831.2</c:v>
                </c:pt>
                <c:pt idx="28">
                  <c:v>703</c:v>
                </c:pt>
                <c:pt idx="29">
                  <c:v>712.6</c:v>
                </c:pt>
                <c:pt idx="30">
                  <c:v>900.4</c:v>
                </c:pt>
                <c:pt idx="31">
                  <c:v>978.9</c:v>
                </c:pt>
                <c:pt idx="32">
                  <c:v>1037.0999999999999</c:v>
                </c:pt>
                <c:pt idx="33">
                  <c:v>880.9</c:v>
                </c:pt>
                <c:pt idx="34">
                  <c:v>885.5</c:v>
                </c:pt>
                <c:pt idx="35">
                  <c:v>912.9</c:v>
                </c:pt>
                <c:pt idx="36">
                  <c:v>992</c:v>
                </c:pt>
                <c:pt idx="37">
                  <c:v>962.4</c:v>
                </c:pt>
                <c:pt idx="38">
                  <c:v>967.6</c:v>
                </c:pt>
                <c:pt idx="39">
                  <c:v>932.1</c:v>
                </c:pt>
                <c:pt idx="40">
                  <c:v>977.5</c:v>
                </c:pt>
                <c:pt idx="41">
                  <c:v>986.4</c:v>
                </c:pt>
                <c:pt idx="42">
                  <c:v>991.2</c:v>
                </c:pt>
                <c:pt idx="43">
                  <c:v>910.8</c:v>
                </c:pt>
                <c:pt idx="44">
                  <c:v>907.3</c:v>
                </c:pt>
                <c:pt idx="45">
                  <c:v>1078.4000000000001</c:v>
                </c:pt>
                <c:pt idx="46">
                  <c:v>1171.9000000000001</c:v>
                </c:pt>
                <c:pt idx="47">
                  <c:v>1143.4000000000001</c:v>
                </c:pt>
                <c:pt idx="48">
                  <c:v>1326.4</c:v>
                </c:pt>
                <c:pt idx="49">
                  <c:v>1240.5999999999999</c:v>
                </c:pt>
                <c:pt idx="50">
                  <c:v>1266.3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4569</c:v>
                </c:pt>
                <c:pt idx="1">
                  <c:v>4049.9</c:v>
                </c:pt>
                <c:pt idx="2">
                  <c:v>4099.8</c:v>
                </c:pt>
                <c:pt idx="3">
                  <c:v>4044.8</c:v>
                </c:pt>
                <c:pt idx="4">
                  <c:v>5004.7</c:v>
                </c:pt>
                <c:pt idx="5">
                  <c:v>3864.6</c:v>
                </c:pt>
                <c:pt idx="6">
                  <c:v>3662.9</c:v>
                </c:pt>
                <c:pt idx="7">
                  <c:v>3701.3</c:v>
                </c:pt>
                <c:pt idx="8">
                  <c:v>4512.7</c:v>
                </c:pt>
                <c:pt idx="9">
                  <c:v>3693.2</c:v>
                </c:pt>
                <c:pt idx="10">
                  <c:v>4315.1000000000004</c:v>
                </c:pt>
                <c:pt idx="11">
                  <c:v>4038.1</c:v>
                </c:pt>
                <c:pt idx="12">
                  <c:v>4336.8999999999996</c:v>
                </c:pt>
                <c:pt idx="13">
                  <c:v>3103</c:v>
                </c:pt>
                <c:pt idx="14">
                  <c:v>3464.5</c:v>
                </c:pt>
                <c:pt idx="15">
                  <c:v>3142.3</c:v>
                </c:pt>
                <c:pt idx="16">
                  <c:v>3690.4</c:v>
                </c:pt>
                <c:pt idx="17">
                  <c:v>2921.3</c:v>
                </c:pt>
                <c:pt idx="18">
                  <c:v>2953.4</c:v>
                </c:pt>
                <c:pt idx="19">
                  <c:v>3511</c:v>
                </c:pt>
                <c:pt idx="20">
                  <c:v>3500.8</c:v>
                </c:pt>
                <c:pt idx="21">
                  <c:v>2884</c:v>
                </c:pt>
                <c:pt idx="22">
                  <c:v>2995.6</c:v>
                </c:pt>
                <c:pt idx="23">
                  <c:v>2847.9</c:v>
                </c:pt>
                <c:pt idx="24">
                  <c:v>3602.3</c:v>
                </c:pt>
                <c:pt idx="25">
                  <c:v>3161.8</c:v>
                </c:pt>
                <c:pt idx="26">
                  <c:v>3210.8</c:v>
                </c:pt>
                <c:pt idx="27">
                  <c:v>3249.9</c:v>
                </c:pt>
                <c:pt idx="28">
                  <c:v>3529.1</c:v>
                </c:pt>
                <c:pt idx="29">
                  <c:v>3342.1</c:v>
                </c:pt>
                <c:pt idx="30">
                  <c:v>3477.8</c:v>
                </c:pt>
                <c:pt idx="31">
                  <c:v>3136.6</c:v>
                </c:pt>
                <c:pt idx="32">
                  <c:v>3396.3</c:v>
                </c:pt>
                <c:pt idx="33">
                  <c:v>3398.3</c:v>
                </c:pt>
                <c:pt idx="34">
                  <c:v>3387.8</c:v>
                </c:pt>
                <c:pt idx="35">
                  <c:v>3515.9</c:v>
                </c:pt>
                <c:pt idx="36">
                  <c:v>3714.9</c:v>
                </c:pt>
                <c:pt idx="37">
                  <c:v>3818.1</c:v>
                </c:pt>
                <c:pt idx="38">
                  <c:v>3905.2</c:v>
                </c:pt>
                <c:pt idx="39">
                  <c:v>4716.3</c:v>
                </c:pt>
                <c:pt idx="40">
                  <c:v>5004.8999999999996</c:v>
                </c:pt>
                <c:pt idx="41">
                  <c:v>3814.3</c:v>
                </c:pt>
                <c:pt idx="42">
                  <c:v>4400.5</c:v>
                </c:pt>
                <c:pt idx="43">
                  <c:v>4526.3999999999996</c:v>
                </c:pt>
                <c:pt idx="44">
                  <c:v>6568.2</c:v>
                </c:pt>
                <c:pt idx="45">
                  <c:v>4099.8999999999996</c:v>
                </c:pt>
                <c:pt idx="46">
                  <c:v>4376.6000000000004</c:v>
                </c:pt>
                <c:pt idx="47">
                  <c:v>4726.3</c:v>
                </c:pt>
                <c:pt idx="48">
                  <c:v>6460.4</c:v>
                </c:pt>
                <c:pt idx="49">
                  <c:v>4417.6000000000004</c:v>
                </c:pt>
                <c:pt idx="50">
                  <c:v>5263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801529116467831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2167.44</c:v>
                </c:pt>
                <c:pt idx="2">
                  <c:v>2658.35</c:v>
                </c:pt>
                <c:pt idx="3">
                  <c:v>2413.75</c:v>
                </c:pt>
                <c:pt idx="4">
                  <c:v>3236.35</c:v>
                </c:pt>
                <c:pt idx="5">
                  <c:v>3432.84</c:v>
                </c:pt>
                <c:pt idx="6">
                  <c:v>4346.12</c:v>
                </c:pt>
                <c:pt idx="7">
                  <c:v>3258.38</c:v>
                </c:pt>
                <c:pt idx="8">
                  <c:v>3789.12</c:v>
                </c:pt>
                <c:pt idx="9">
                  <c:v>3617.91</c:v>
                </c:pt>
                <c:pt idx="10">
                  <c:v>3461.25</c:v>
                </c:pt>
                <c:pt idx="11">
                  <c:v>3160.15</c:v>
                </c:pt>
                <c:pt idx="12">
                  <c:v>3887.99</c:v>
                </c:pt>
                <c:pt idx="13">
                  <c:v>3160.23</c:v>
                </c:pt>
                <c:pt idx="14">
                  <c:v>3438.97</c:v>
                </c:pt>
                <c:pt idx="15">
                  <c:v>3177.44</c:v>
                </c:pt>
                <c:pt idx="16">
                  <c:v>3177.9</c:v>
                </c:pt>
                <c:pt idx="17">
                  <c:v>3878.04</c:v>
                </c:pt>
                <c:pt idx="18">
                  <c:v>4200.66</c:v>
                </c:pt>
                <c:pt idx="19">
                  <c:v>4894.82</c:v>
                </c:pt>
                <c:pt idx="20">
                  <c:v>3922.24</c:v>
                </c:pt>
                <c:pt idx="21">
                  <c:v>3530.4</c:v>
                </c:pt>
                <c:pt idx="22">
                  <c:v>5530.41</c:v>
                </c:pt>
                <c:pt idx="23">
                  <c:v>4202.54</c:v>
                </c:pt>
                <c:pt idx="24">
                  <c:v>3945.98</c:v>
                </c:pt>
                <c:pt idx="25">
                  <c:v>3590.82</c:v>
                </c:pt>
                <c:pt idx="26">
                  <c:v>3335.18</c:v>
                </c:pt>
                <c:pt idx="27">
                  <c:v>3185.99</c:v>
                </c:pt>
                <c:pt idx="28">
                  <c:v>4224.4399999999996</c:v>
                </c:pt>
                <c:pt idx="29">
                  <c:v>4184.3100000000004</c:v>
                </c:pt>
                <c:pt idx="30">
                  <c:v>5988.4</c:v>
                </c:pt>
                <c:pt idx="31">
                  <c:v>3867.81</c:v>
                </c:pt>
                <c:pt idx="32">
                  <c:v>7275.68</c:v>
                </c:pt>
                <c:pt idx="33">
                  <c:v>4889.93</c:v>
                </c:pt>
                <c:pt idx="34">
                  <c:v>4864.62</c:v>
                </c:pt>
                <c:pt idx="35">
                  <c:v>4954.8</c:v>
                </c:pt>
                <c:pt idx="36">
                  <c:v>5628.28</c:v>
                </c:pt>
                <c:pt idx="37">
                  <c:v>5534.7</c:v>
                </c:pt>
                <c:pt idx="38">
                  <c:v>5030.29</c:v>
                </c:pt>
                <c:pt idx="39">
                  <c:v>4881.96</c:v>
                </c:pt>
                <c:pt idx="40">
                  <c:v>5739.87</c:v>
                </c:pt>
                <c:pt idx="41">
                  <c:v>4459.9799999999996</c:v>
                </c:pt>
                <c:pt idx="42">
                  <c:v>3403.21</c:v>
                </c:pt>
                <c:pt idx="43">
                  <c:v>3863.04</c:v>
                </c:pt>
                <c:pt idx="44">
                  <c:v>5748.25</c:v>
                </c:pt>
                <c:pt idx="45">
                  <c:v>4743.62</c:v>
                </c:pt>
                <c:pt idx="46">
                  <c:v>5114.5600000000004</c:v>
                </c:pt>
                <c:pt idx="47">
                  <c:v>4850.42</c:v>
                </c:pt>
                <c:pt idx="48">
                  <c:v>6161.68</c:v>
                </c:pt>
                <c:pt idx="49">
                  <c:v>5220.3500000000004</c:v>
                </c:pt>
                <c:pt idx="50">
                  <c:v>5365.87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1597.97</c:v>
                </c:pt>
                <c:pt idx="2">
                  <c:v>1961.59</c:v>
                </c:pt>
                <c:pt idx="3">
                  <c:v>1915.18</c:v>
                </c:pt>
                <c:pt idx="4">
                  <c:v>2269.48</c:v>
                </c:pt>
                <c:pt idx="5">
                  <c:v>2397.34</c:v>
                </c:pt>
                <c:pt idx="6">
                  <c:v>3252.6</c:v>
                </c:pt>
                <c:pt idx="7">
                  <c:v>2484.85</c:v>
                </c:pt>
                <c:pt idx="8">
                  <c:v>2863.29</c:v>
                </c:pt>
                <c:pt idx="9">
                  <c:v>2692.8</c:v>
                </c:pt>
                <c:pt idx="10">
                  <c:v>2548.86</c:v>
                </c:pt>
                <c:pt idx="11">
                  <c:v>2352.48</c:v>
                </c:pt>
                <c:pt idx="12">
                  <c:v>3015.7</c:v>
                </c:pt>
                <c:pt idx="13">
                  <c:v>2389.3000000000002</c:v>
                </c:pt>
                <c:pt idx="14">
                  <c:v>2441.09</c:v>
                </c:pt>
                <c:pt idx="15">
                  <c:v>2427.52</c:v>
                </c:pt>
                <c:pt idx="16">
                  <c:v>2347.02</c:v>
                </c:pt>
                <c:pt idx="17">
                  <c:v>2779.14</c:v>
                </c:pt>
                <c:pt idx="18">
                  <c:v>2930.2</c:v>
                </c:pt>
                <c:pt idx="19">
                  <c:v>3253.96</c:v>
                </c:pt>
                <c:pt idx="20">
                  <c:v>2873.46</c:v>
                </c:pt>
                <c:pt idx="21">
                  <c:v>2518.7199999999998</c:v>
                </c:pt>
                <c:pt idx="22">
                  <c:v>4103.41</c:v>
                </c:pt>
                <c:pt idx="23">
                  <c:v>3396.85</c:v>
                </c:pt>
                <c:pt idx="24">
                  <c:v>2819.25</c:v>
                </c:pt>
                <c:pt idx="25">
                  <c:v>2406.09</c:v>
                </c:pt>
                <c:pt idx="26">
                  <c:v>2261.6999999999998</c:v>
                </c:pt>
                <c:pt idx="27">
                  <c:v>2258.41</c:v>
                </c:pt>
                <c:pt idx="28">
                  <c:v>2855.29</c:v>
                </c:pt>
                <c:pt idx="29">
                  <c:v>3146.91</c:v>
                </c:pt>
                <c:pt idx="30">
                  <c:v>4907.96</c:v>
                </c:pt>
                <c:pt idx="31">
                  <c:v>2916.13</c:v>
                </c:pt>
                <c:pt idx="32">
                  <c:v>5649.64</c:v>
                </c:pt>
                <c:pt idx="33">
                  <c:v>3306.74</c:v>
                </c:pt>
                <c:pt idx="34">
                  <c:v>3711.17</c:v>
                </c:pt>
                <c:pt idx="35">
                  <c:v>3916.03</c:v>
                </c:pt>
                <c:pt idx="36">
                  <c:v>4253.71</c:v>
                </c:pt>
                <c:pt idx="37">
                  <c:v>4056.89</c:v>
                </c:pt>
                <c:pt idx="38">
                  <c:v>3539.29</c:v>
                </c:pt>
                <c:pt idx="39">
                  <c:v>3267.88</c:v>
                </c:pt>
                <c:pt idx="40">
                  <c:v>4509.51</c:v>
                </c:pt>
                <c:pt idx="41">
                  <c:v>3311.41</c:v>
                </c:pt>
                <c:pt idx="42">
                  <c:v>2261.7399999999998</c:v>
                </c:pt>
                <c:pt idx="43">
                  <c:v>2750.25</c:v>
                </c:pt>
                <c:pt idx="44">
                  <c:v>3731.01</c:v>
                </c:pt>
                <c:pt idx="45">
                  <c:v>3607.7</c:v>
                </c:pt>
                <c:pt idx="46">
                  <c:v>4284.05</c:v>
                </c:pt>
                <c:pt idx="47">
                  <c:v>4151.75</c:v>
                </c:pt>
                <c:pt idx="48">
                  <c:v>5234.9399999999996</c:v>
                </c:pt>
                <c:pt idx="49">
                  <c:v>4343.2700000000004</c:v>
                </c:pt>
                <c:pt idx="50">
                  <c:v>3832.51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569.47</c:v>
                </c:pt>
                <c:pt idx="2">
                  <c:v>696.77</c:v>
                </c:pt>
                <c:pt idx="3">
                  <c:v>498.57</c:v>
                </c:pt>
                <c:pt idx="4">
                  <c:v>966.86</c:v>
                </c:pt>
                <c:pt idx="5">
                  <c:v>1035.5</c:v>
                </c:pt>
                <c:pt idx="6">
                  <c:v>1093.51</c:v>
                </c:pt>
                <c:pt idx="7">
                  <c:v>773.53</c:v>
                </c:pt>
                <c:pt idx="8">
                  <c:v>925.83</c:v>
                </c:pt>
                <c:pt idx="9">
                  <c:v>925.11</c:v>
                </c:pt>
                <c:pt idx="10">
                  <c:v>912.39</c:v>
                </c:pt>
                <c:pt idx="11">
                  <c:v>807.67</c:v>
                </c:pt>
                <c:pt idx="12">
                  <c:v>872.29</c:v>
                </c:pt>
                <c:pt idx="13">
                  <c:v>770.93</c:v>
                </c:pt>
                <c:pt idx="14">
                  <c:v>997.88</c:v>
                </c:pt>
                <c:pt idx="15">
                  <c:v>749.92</c:v>
                </c:pt>
                <c:pt idx="16">
                  <c:v>830.88</c:v>
                </c:pt>
                <c:pt idx="17">
                  <c:v>1098.9000000000001</c:v>
                </c:pt>
                <c:pt idx="18">
                  <c:v>1270.46</c:v>
                </c:pt>
                <c:pt idx="19">
                  <c:v>1640.86</c:v>
                </c:pt>
                <c:pt idx="20">
                  <c:v>1048.78</c:v>
                </c:pt>
                <c:pt idx="21">
                  <c:v>1011.68</c:v>
                </c:pt>
                <c:pt idx="22">
                  <c:v>1426.99</c:v>
                </c:pt>
                <c:pt idx="23">
                  <c:v>805.69</c:v>
                </c:pt>
                <c:pt idx="24">
                  <c:v>1126.73</c:v>
                </c:pt>
                <c:pt idx="25">
                  <c:v>1184.72</c:v>
                </c:pt>
                <c:pt idx="26">
                  <c:v>1073.48</c:v>
                </c:pt>
                <c:pt idx="27">
                  <c:v>927.58</c:v>
                </c:pt>
                <c:pt idx="28">
                  <c:v>1369.15</c:v>
                </c:pt>
                <c:pt idx="29">
                  <c:v>1037.4000000000001</c:v>
                </c:pt>
                <c:pt idx="30">
                  <c:v>1080.44</c:v>
                </c:pt>
                <c:pt idx="31">
                  <c:v>951.68</c:v>
                </c:pt>
                <c:pt idx="32">
                  <c:v>1626.05</c:v>
                </c:pt>
                <c:pt idx="33">
                  <c:v>1583.19</c:v>
                </c:pt>
                <c:pt idx="34">
                  <c:v>1153.46</c:v>
                </c:pt>
                <c:pt idx="35">
                  <c:v>1038.77</c:v>
                </c:pt>
                <c:pt idx="36">
                  <c:v>1374.57</c:v>
                </c:pt>
                <c:pt idx="37">
                  <c:v>1477.81</c:v>
                </c:pt>
                <c:pt idx="38">
                  <c:v>1490.99</c:v>
                </c:pt>
                <c:pt idx="39">
                  <c:v>1614.08</c:v>
                </c:pt>
                <c:pt idx="40">
                  <c:v>1230.3599999999999</c:v>
                </c:pt>
                <c:pt idx="41">
                  <c:v>1148.56</c:v>
                </c:pt>
                <c:pt idx="42">
                  <c:v>1141.47</c:v>
                </c:pt>
                <c:pt idx="43">
                  <c:v>1112.8</c:v>
                </c:pt>
                <c:pt idx="44">
                  <c:v>2017.23</c:v>
                </c:pt>
                <c:pt idx="45">
                  <c:v>1135.92</c:v>
                </c:pt>
                <c:pt idx="46">
                  <c:v>830.51</c:v>
                </c:pt>
                <c:pt idx="47">
                  <c:v>698.67</c:v>
                </c:pt>
                <c:pt idx="48">
                  <c:v>926.74</c:v>
                </c:pt>
                <c:pt idx="49">
                  <c:v>877.08</c:v>
                </c:pt>
                <c:pt idx="50">
                  <c:v>1533.36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97093016352346"/>
          <c:y val="0.19757124334097242"/>
          <c:w val="0.11602906983647669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68971187354402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1201.8</c:v>
                </c:pt>
                <c:pt idx="1">
                  <c:v>1163</c:v>
                </c:pt>
                <c:pt idx="2">
                  <c:v>1254.0999999999999</c:v>
                </c:pt>
                <c:pt idx="3">
                  <c:v>1089.0999999999999</c:v>
                </c:pt>
                <c:pt idx="4">
                  <c:v>1396.7</c:v>
                </c:pt>
                <c:pt idx="5">
                  <c:v>1745.6</c:v>
                </c:pt>
                <c:pt idx="6">
                  <c:v>1932.4</c:v>
                </c:pt>
                <c:pt idx="7">
                  <c:v>1875.1</c:v>
                </c:pt>
                <c:pt idx="8">
                  <c:v>1757.8</c:v>
                </c:pt>
                <c:pt idx="9">
                  <c:v>1819.1</c:v>
                </c:pt>
                <c:pt idx="10">
                  <c:v>2076.5</c:v>
                </c:pt>
                <c:pt idx="11">
                  <c:v>1674.7</c:v>
                </c:pt>
                <c:pt idx="12">
                  <c:v>1689.4</c:v>
                </c:pt>
                <c:pt idx="13">
                  <c:v>1475.3</c:v>
                </c:pt>
                <c:pt idx="14">
                  <c:v>1586.2</c:v>
                </c:pt>
                <c:pt idx="15">
                  <c:v>1600</c:v>
                </c:pt>
                <c:pt idx="16">
                  <c:v>1416.2</c:v>
                </c:pt>
                <c:pt idx="17">
                  <c:v>1614.4</c:v>
                </c:pt>
                <c:pt idx="18">
                  <c:v>1700.5</c:v>
                </c:pt>
                <c:pt idx="19">
                  <c:v>2154.3000000000002</c:v>
                </c:pt>
                <c:pt idx="20">
                  <c:v>2228.8000000000002</c:v>
                </c:pt>
                <c:pt idx="21">
                  <c:v>2329.6</c:v>
                </c:pt>
                <c:pt idx="22">
                  <c:v>2453.4</c:v>
                </c:pt>
                <c:pt idx="23">
                  <c:v>2238.3000000000002</c:v>
                </c:pt>
                <c:pt idx="24">
                  <c:v>2259.1999999999998</c:v>
                </c:pt>
                <c:pt idx="25">
                  <c:v>2395.5</c:v>
                </c:pt>
                <c:pt idx="26">
                  <c:v>2300.6</c:v>
                </c:pt>
                <c:pt idx="27">
                  <c:v>2021.7</c:v>
                </c:pt>
                <c:pt idx="28">
                  <c:v>2113.5</c:v>
                </c:pt>
                <c:pt idx="29">
                  <c:v>2104.9</c:v>
                </c:pt>
                <c:pt idx="30">
                  <c:v>2105.1</c:v>
                </c:pt>
                <c:pt idx="31">
                  <c:v>1903.1</c:v>
                </c:pt>
                <c:pt idx="32">
                  <c:v>2117</c:v>
                </c:pt>
                <c:pt idx="33">
                  <c:v>2516.6</c:v>
                </c:pt>
                <c:pt idx="34">
                  <c:v>2363.3000000000002</c:v>
                </c:pt>
                <c:pt idx="35">
                  <c:v>2335.3000000000002</c:v>
                </c:pt>
                <c:pt idx="36">
                  <c:v>2385.3000000000002</c:v>
                </c:pt>
                <c:pt idx="37">
                  <c:v>2572.1</c:v>
                </c:pt>
                <c:pt idx="38">
                  <c:v>2670.6</c:v>
                </c:pt>
                <c:pt idx="39">
                  <c:v>3129.8</c:v>
                </c:pt>
                <c:pt idx="40">
                  <c:v>3025.3</c:v>
                </c:pt>
                <c:pt idx="41">
                  <c:v>3018.5</c:v>
                </c:pt>
                <c:pt idx="42">
                  <c:v>2936</c:v>
                </c:pt>
                <c:pt idx="43">
                  <c:v>2855.4</c:v>
                </c:pt>
                <c:pt idx="44">
                  <c:v>3563.8</c:v>
                </c:pt>
                <c:pt idx="45">
                  <c:v>4168.1000000000004</c:v>
                </c:pt>
                <c:pt idx="46">
                  <c:v>4224</c:v>
                </c:pt>
                <c:pt idx="47">
                  <c:v>4165.3</c:v>
                </c:pt>
                <c:pt idx="48">
                  <c:v>3882.4</c:v>
                </c:pt>
                <c:pt idx="49">
                  <c:v>3923.7</c:v>
                </c:pt>
                <c:pt idx="50">
                  <c:v>4313.8999999999996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7297.6</c:v>
                </c:pt>
                <c:pt idx="1">
                  <c:v>7015</c:v>
                </c:pt>
                <c:pt idx="2">
                  <c:v>7020.5</c:v>
                </c:pt>
                <c:pt idx="3">
                  <c:v>6950.2</c:v>
                </c:pt>
                <c:pt idx="4">
                  <c:v>5990.5</c:v>
                </c:pt>
                <c:pt idx="5">
                  <c:v>6010.1</c:v>
                </c:pt>
                <c:pt idx="6">
                  <c:v>6775.8</c:v>
                </c:pt>
                <c:pt idx="7">
                  <c:v>7130.4</c:v>
                </c:pt>
                <c:pt idx="8">
                  <c:v>7181.6</c:v>
                </c:pt>
                <c:pt idx="9">
                  <c:v>7273.1</c:v>
                </c:pt>
                <c:pt idx="10">
                  <c:v>6912.2</c:v>
                </c:pt>
                <c:pt idx="11">
                  <c:v>6621.1</c:v>
                </c:pt>
                <c:pt idx="12">
                  <c:v>6937.1</c:v>
                </c:pt>
                <c:pt idx="13">
                  <c:v>7194</c:v>
                </c:pt>
                <c:pt idx="14">
                  <c:v>6941.8</c:v>
                </c:pt>
                <c:pt idx="15">
                  <c:v>6979.8</c:v>
                </c:pt>
                <c:pt idx="16">
                  <c:v>6323.7</c:v>
                </c:pt>
                <c:pt idx="17">
                  <c:v>6863.1</c:v>
                </c:pt>
                <c:pt idx="18">
                  <c:v>6888</c:v>
                </c:pt>
                <c:pt idx="19">
                  <c:v>7499.9</c:v>
                </c:pt>
                <c:pt idx="20">
                  <c:v>7589.3</c:v>
                </c:pt>
                <c:pt idx="21">
                  <c:v>7811.8</c:v>
                </c:pt>
                <c:pt idx="22">
                  <c:v>8769.4</c:v>
                </c:pt>
                <c:pt idx="23">
                  <c:v>9775.6</c:v>
                </c:pt>
                <c:pt idx="24">
                  <c:v>9896.5</c:v>
                </c:pt>
                <c:pt idx="25">
                  <c:v>10074.299999999999</c:v>
                </c:pt>
                <c:pt idx="26">
                  <c:v>9147.4</c:v>
                </c:pt>
                <c:pt idx="27">
                  <c:v>9535.5</c:v>
                </c:pt>
                <c:pt idx="28">
                  <c:v>9511.9</c:v>
                </c:pt>
                <c:pt idx="29">
                  <c:v>10227.700000000001</c:v>
                </c:pt>
                <c:pt idx="30">
                  <c:v>11972.9</c:v>
                </c:pt>
                <c:pt idx="31">
                  <c:v>12241.3</c:v>
                </c:pt>
                <c:pt idx="32">
                  <c:v>14208</c:v>
                </c:pt>
                <c:pt idx="33">
                  <c:v>14471.3</c:v>
                </c:pt>
                <c:pt idx="34">
                  <c:v>14173.4</c:v>
                </c:pt>
                <c:pt idx="35">
                  <c:v>15408.2</c:v>
                </c:pt>
                <c:pt idx="36">
                  <c:v>15947.8</c:v>
                </c:pt>
                <c:pt idx="37">
                  <c:v>16744.3</c:v>
                </c:pt>
                <c:pt idx="38">
                  <c:v>16621.900000000001</c:v>
                </c:pt>
                <c:pt idx="39">
                  <c:v>15810.8</c:v>
                </c:pt>
                <c:pt idx="40">
                  <c:v>15948.6</c:v>
                </c:pt>
                <c:pt idx="41">
                  <c:v>15764.1</c:v>
                </c:pt>
                <c:pt idx="42">
                  <c:v>15281.7</c:v>
                </c:pt>
                <c:pt idx="43">
                  <c:v>14965.1</c:v>
                </c:pt>
                <c:pt idx="44">
                  <c:v>14513.5</c:v>
                </c:pt>
                <c:pt idx="45">
                  <c:v>15192.7</c:v>
                </c:pt>
                <c:pt idx="46">
                  <c:v>16065.2</c:v>
                </c:pt>
                <c:pt idx="47">
                  <c:v>17537.599999999999</c:v>
                </c:pt>
                <c:pt idx="48">
                  <c:v>17722</c:v>
                </c:pt>
                <c:pt idx="49">
                  <c:v>17447.7</c:v>
                </c:pt>
                <c:pt idx="50">
                  <c:v>16731.7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4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75913631679802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62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A48C1AA-3AC3-4704-BEA1-3E7A2D035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Growth coughs up in eurozone and US alike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9E80275-BAE8-4E33-8D2C-7C842201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13EAB9-4B93-4C9A-9C5E-22483ED3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6A2C1A-E9B1-469B-9407-932E28E99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75805AD-2FCE-4AC4-9BFE-F79894D3B0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Markit,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79EEAA19-87B4-4BF8-8AED-913AFA95C9F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0900345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79EEAA19-87B4-4BF8-8AED-913AFA95C9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050561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June</a:t>
            </a:r>
            <a:r>
              <a:rPr lang="fi-FI" dirty="0"/>
              <a:t> 2022.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33675055"/>
              </p:ext>
            </p:extLst>
          </p:nvPr>
        </p:nvGraphicFramePr>
        <p:xfrm>
          <a:off x="179512" y="1016527"/>
          <a:ext cx="869045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625184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31.3.2022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4CAC9A5-3408-4B86-9EE4-87442468B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678033"/>
              </p:ext>
            </p:extLst>
          </p:nvPr>
        </p:nvGraphicFramePr>
        <p:xfrm>
          <a:off x="827583" y="3625592"/>
          <a:ext cx="712879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9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31589930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85950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40683925"/>
              </p:ext>
            </p:extLst>
          </p:nvPr>
        </p:nvGraphicFramePr>
        <p:xfrm>
          <a:off x="107504" y="1016526"/>
          <a:ext cx="878449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234213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272777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April-June</a:t>
            </a:r>
            <a:r>
              <a:rPr lang="fi-FI" dirty="0"/>
              <a:t> 2022.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C3E82D1A-5F1A-40DE-8D7F-8C220DC3C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8161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581408069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81340986"/>
              </p:ext>
            </p:extLst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27521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31.3.2022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940152" y="139576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9606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June</a:t>
            </a:r>
            <a:r>
              <a:rPr lang="fi-FI" dirty="0"/>
              <a:t> 2022.</a:t>
            </a:r>
          </a:p>
          <a:p>
            <a:r>
              <a:rPr lang="fi-FI" dirty="0"/>
              <a:t>	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F3CB2BBB-B2B4-4FFE-B84D-CA4368349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496161"/>
              </p:ext>
            </p:extLst>
          </p:nvPr>
        </p:nvGraphicFramePr>
        <p:xfrm>
          <a:off x="827584" y="3625592"/>
          <a:ext cx="717839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2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9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9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15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153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5153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5153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5153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51530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51530">
                  <a:extLst>
                    <a:ext uri="{9D8B030D-6E8A-4147-A177-3AD203B41FA5}">
                      <a16:colId xmlns:a16="http://schemas.microsoft.com/office/drawing/2014/main" val="314317362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26864908"/>
              </p:ext>
            </p:extLst>
          </p:nvPr>
        </p:nvGraphicFramePr>
        <p:xfrm>
          <a:off x="146050" y="1058780"/>
          <a:ext cx="8674421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089041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April-June</a:t>
            </a:r>
            <a:r>
              <a:rPr lang="fi-FI" dirty="0"/>
              <a:t> 2022.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1A260AE8-0FE6-4484-8908-EA06B71525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60778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422634493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9322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20586803"/>
              </p:ext>
            </p:extLst>
          </p:nvPr>
        </p:nvGraphicFramePr>
        <p:xfrm>
          <a:off x="179512" y="1081327"/>
          <a:ext cx="869045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103534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31.3.2022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June</a:t>
            </a:r>
            <a:r>
              <a:rPr lang="fi-FI" dirty="0"/>
              <a:t> 2022.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CC60361F-1F9D-4FCE-A99A-8CDDE40F0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53600"/>
              </p:ext>
            </p:extLst>
          </p:nvPr>
        </p:nvGraphicFramePr>
        <p:xfrm>
          <a:off x="827585" y="3625592"/>
          <a:ext cx="7056781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3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1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218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218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218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218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42185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42185">
                  <a:extLst>
                    <a:ext uri="{9D8B030D-6E8A-4147-A177-3AD203B41FA5}">
                      <a16:colId xmlns:a16="http://schemas.microsoft.com/office/drawing/2014/main" val="27404171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68789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2021: iron and steel products, non-ferrous metals and castings 90 %, mining of metal ores 10 %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9295955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24440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2021: iron and steel products, non-ferrous metals and castings 90 %, mining of metal ores 10 %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97467622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93935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05218697"/>
              </p:ext>
            </p:extLst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848084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April-June</a:t>
            </a:r>
            <a:r>
              <a:rPr lang="fi-FI" dirty="0"/>
              <a:t> 2022.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45C7EB43-1807-413E-BB71-6D27C5A92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021016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507391129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56848200"/>
              </p:ext>
            </p:extLst>
          </p:nvPr>
        </p:nvGraphicFramePr>
        <p:xfrm>
          <a:off x="323528" y="1016527"/>
          <a:ext cx="8546439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277987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31.3.2022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June</a:t>
            </a:r>
            <a:r>
              <a:rPr lang="fi-FI" dirty="0"/>
              <a:t> 2022.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7886FEE-1D64-4857-9589-CC83C6387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356821"/>
              </p:ext>
            </p:extLst>
          </p:nvPr>
        </p:nvGraphicFramePr>
        <p:xfrm>
          <a:off x="827583" y="3625592"/>
          <a:ext cx="712879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9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576903538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11336384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477070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7864" y="4445158"/>
            <a:ext cx="34070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369332"/>
          </a:xfrm>
        </p:spPr>
        <p:txBody>
          <a:bodyPr/>
          <a:lstStyle/>
          <a:p>
            <a:r>
              <a:rPr lang="en-US" dirty="0"/>
              <a:t>Source: The Federation of Finnish Technology Industries’ order book survey’s respondent companies, latest observation </a:t>
            </a:r>
            <a:r>
              <a:rPr lang="fi-FI" dirty="0" err="1"/>
              <a:t>April-June</a:t>
            </a:r>
            <a:r>
              <a:rPr lang="fi-FI" dirty="0"/>
              <a:t> 2022.</a:t>
            </a:r>
            <a:endParaRPr lang="en-US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3EFB041D-8D11-4FCF-ADE6-E4B9B3C08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9836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42694003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en-US" dirty="0"/>
              <a:t>In manufacturing, output turning to decline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: Markit,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38288671"/>
              </p:ext>
            </p:extLst>
          </p:nvPr>
        </p:nvGraphicFramePr>
        <p:xfrm>
          <a:off x="384175" y="1143000"/>
          <a:ext cx="833437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" y="1143000"/>
                        <a:ext cx="8334375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18340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56214978"/>
              </p:ext>
            </p:extLst>
          </p:nvPr>
        </p:nvGraphicFramePr>
        <p:xfrm>
          <a:off x="179512" y="1015689"/>
          <a:ext cx="8593014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045551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31.3.2022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66342" y="4411203"/>
            <a:ext cx="338487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01614" cy="369332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June</a:t>
            </a:r>
            <a:r>
              <a:rPr lang="fi-FI" dirty="0"/>
              <a:t> 2022.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8" name="Taulukko 17">
            <a:extLst>
              <a:ext uri="{FF2B5EF4-FFF2-40B4-BE49-F238E27FC236}">
                <a16:creationId xmlns:a16="http://schemas.microsoft.com/office/drawing/2014/main" id="{C84A7197-62EB-4BFD-9D3A-DEB5B3612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685596"/>
              </p:ext>
            </p:extLst>
          </p:nvPr>
        </p:nvGraphicFramePr>
        <p:xfrm>
          <a:off x="827585" y="3625592"/>
          <a:ext cx="705678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3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195440624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19F3E40-CC33-44A1-BA0C-2C928B6A22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err="1"/>
              <a:t>Commodity</a:t>
            </a:r>
            <a:r>
              <a:rPr lang="fi-FI" dirty="0"/>
              <a:t> </a:t>
            </a:r>
            <a:r>
              <a:rPr lang="fi-FI" dirty="0" err="1"/>
              <a:t>price</a:t>
            </a:r>
            <a:r>
              <a:rPr lang="fi-FI" dirty="0"/>
              <a:t> </a:t>
            </a:r>
            <a:r>
              <a:rPr lang="fi-FI" dirty="0" err="1"/>
              <a:t>pressures</a:t>
            </a:r>
            <a:r>
              <a:rPr lang="fi-FI" dirty="0"/>
              <a:t> </a:t>
            </a:r>
            <a:r>
              <a:rPr lang="fi-FI" dirty="0" err="1"/>
              <a:t>relent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DFB5877-5F09-4DEC-B5EB-C67E8183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577928-C506-412D-B8CE-BBA51C623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24A51F-6A3E-481E-85EC-F9030186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27C149AF-A176-4E68-8D23-4EA76F18ED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London </a:t>
            </a:r>
            <a:r>
              <a:rPr lang="fi-FI" dirty="0" err="1"/>
              <a:t>Metal</a:t>
            </a:r>
            <a:r>
              <a:rPr lang="fi-FI" dirty="0"/>
              <a:t> Exchange (LME), </a:t>
            </a:r>
            <a:r>
              <a:rPr lang="fi-FI" dirty="0" err="1"/>
              <a:t>Macrobond</a:t>
            </a:r>
            <a:endParaRPr lang="fi-FI" dirty="0"/>
          </a:p>
          <a:p>
            <a:r>
              <a:rPr lang="fi-FI" dirty="0" err="1"/>
              <a:t>Prices</a:t>
            </a:r>
            <a:r>
              <a:rPr lang="fi-FI" dirty="0"/>
              <a:t> USD</a:t>
            </a:r>
          </a:p>
        </p:txBody>
      </p:sp>
      <p:graphicFrame>
        <p:nvGraphicFramePr>
          <p:cNvPr id="8" name="Sisällön paikkamerkki 8">
            <a:extLst>
              <a:ext uri="{FF2B5EF4-FFF2-40B4-BE49-F238E27FC236}">
                <a16:creationId xmlns:a16="http://schemas.microsoft.com/office/drawing/2014/main" id="{71AD4170-5171-4004-9412-1BE5B735BC8C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3176253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8" name="Sisällön paikkamerkki 8">
                        <a:extLst>
                          <a:ext uri="{FF2B5EF4-FFF2-40B4-BE49-F238E27FC236}">
                            <a16:creationId xmlns:a16="http://schemas.microsoft.com/office/drawing/2014/main" id="{71AD4170-5171-4004-9412-1BE5B735BC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51341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D6B8F21-0542-48AE-8B29-550EBCCA91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Development of the volume of industrial production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58F2358-DE33-4F22-AF91-89CBF08AD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CE2B2B-C804-4D32-96E6-213B1440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98FECE-569B-459F-B499-6AD2E00E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96FBA54-8495-412A-BFCB-BA4D2F48D6E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Eurostat, CPB,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8" name="Sisällön paikkamerkki 8">
            <a:extLst>
              <a:ext uri="{FF2B5EF4-FFF2-40B4-BE49-F238E27FC236}">
                <a16:creationId xmlns:a16="http://schemas.microsoft.com/office/drawing/2014/main" id="{8E624822-801D-46C2-9301-650238615C0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56521014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8" name="Sisällön paikkamerkki 8">
                        <a:extLst>
                          <a:ext uri="{FF2B5EF4-FFF2-40B4-BE49-F238E27FC236}">
                            <a16:creationId xmlns:a16="http://schemas.microsoft.com/office/drawing/2014/main" id="{8E624822-801D-46C2-9301-650238615C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127143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Turnover of the Technology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8/7/2022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638835"/>
            <a:ext cx="5551417" cy="450877"/>
          </a:xfrm>
        </p:spPr>
        <p:txBody>
          <a:bodyPr/>
          <a:lstStyle/>
          <a:p>
            <a:r>
              <a:rPr lang="en-US" dirty="0"/>
              <a:t>Seasonally adjusted turnover index</a:t>
            </a:r>
          </a:p>
          <a:p>
            <a:r>
              <a:rPr lang="en-US" dirty="0"/>
              <a:t>Shares of turnover in 2021: mechanical engineering 39 %, electronics and electrotechnical industry 21 %,</a:t>
            </a:r>
          </a:p>
          <a:p>
            <a:r>
              <a:rPr lang="en-US" dirty="0"/>
              <a:t>information technology 19 %, metals industry 13 %, consulting engineering 8 %</a:t>
            </a:r>
          </a:p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C6CA8DC-EC18-49B0-8099-FB3EF2C6368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00323696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C6CA8DC-EC18-49B0-8099-FB3EF2C636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55636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Tender requests* received by the technology industry companies in Finland </a:t>
            </a:r>
            <a:endParaRPr lang="en-US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378" cy="165163"/>
          </a:xfrm>
        </p:spPr>
        <p:txBody>
          <a:bodyPr/>
          <a:lstStyle/>
          <a:p>
            <a:r>
              <a:rPr lang="en-US" dirty="0"/>
              <a:t>Source</a:t>
            </a:r>
            <a:r>
              <a:rPr lang="fi-FI" dirty="0"/>
              <a:t>: </a:t>
            </a:r>
            <a:r>
              <a:rPr lang="en-ZW" dirty="0"/>
              <a:t>The</a:t>
            </a:r>
            <a:r>
              <a:rPr lang="fi-FI" dirty="0"/>
              <a:t> Federation of </a:t>
            </a:r>
            <a:r>
              <a:rPr lang="en-US" dirty="0"/>
              <a:t>Finnish</a:t>
            </a:r>
            <a:r>
              <a:rPr lang="fi-FI" dirty="0"/>
              <a:t> Technology </a:t>
            </a:r>
            <a:r>
              <a:rPr lang="en-US" dirty="0"/>
              <a:t>Industries</a:t>
            </a:r>
            <a:r>
              <a:rPr lang="fi-FI" dirty="0"/>
              <a:t>’ </a:t>
            </a:r>
            <a:r>
              <a:rPr lang="en-US" dirty="0"/>
              <a:t>order</a:t>
            </a:r>
            <a:r>
              <a:rPr lang="fi-FI" dirty="0"/>
              <a:t> </a:t>
            </a:r>
            <a:r>
              <a:rPr lang="en-US" dirty="0"/>
              <a:t>book</a:t>
            </a:r>
            <a:r>
              <a:rPr lang="fi-FI" dirty="0"/>
              <a:t> </a:t>
            </a:r>
            <a:r>
              <a:rPr lang="en-US" dirty="0"/>
              <a:t>survey’s</a:t>
            </a:r>
            <a:r>
              <a:rPr lang="fi-FI" dirty="0"/>
              <a:t> </a:t>
            </a:r>
            <a:r>
              <a:rPr lang="en-US" dirty="0"/>
              <a:t>respondent</a:t>
            </a:r>
            <a:r>
              <a:rPr lang="fi-FI" dirty="0"/>
              <a:t> </a:t>
            </a:r>
            <a:r>
              <a:rPr lang="en-US" dirty="0"/>
              <a:t>companies</a:t>
            </a:r>
          </a:p>
          <a:p>
            <a:r>
              <a:rPr lang="en-US" dirty="0"/>
              <a:t>The latest questionnaire in July 2022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orakulmio 5"/>
          <p:cNvSpPr/>
          <p:nvPr/>
        </p:nvSpPr>
        <p:spPr>
          <a:xfrm>
            <a:off x="740381" y="4313710"/>
            <a:ext cx="7914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*) ”</a:t>
            </a:r>
            <a:r>
              <a:rPr lang="en-US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Have you experienced a notable increase or decrease in the number of requests for tenders in recent weeks in comparison to the situation three months ago”. Balance figure = the share of companies receiving more requests - the share of companies receiving less requests.</a:t>
            </a:r>
            <a:r>
              <a:rPr lang="en-US" sz="800" dirty="0"/>
              <a:t> Positive balance figure indicates that demand has improved when compared to a situation three months ago.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419EEE68-0A65-4E21-88C1-2B07E380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D3E7781-0A1B-4818-AF9D-A222A69F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5" name="Sisällön paikkamerkki 7">
            <a:extLst>
              <a:ext uri="{FF2B5EF4-FFF2-40B4-BE49-F238E27FC236}">
                <a16:creationId xmlns:a16="http://schemas.microsoft.com/office/drawing/2014/main" id="{01C2C87B-E9EF-4392-9BEF-6121CC33ABC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73821066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ulukko 11">
            <a:extLst>
              <a:ext uri="{FF2B5EF4-FFF2-40B4-BE49-F238E27FC236}">
                <a16:creationId xmlns:a16="http://schemas.microsoft.com/office/drawing/2014/main" id="{7C360115-0B3B-4B65-ACF2-C2CD46467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18990"/>
              </p:ext>
            </p:extLst>
          </p:nvPr>
        </p:nvGraphicFramePr>
        <p:xfrm>
          <a:off x="783985" y="2417015"/>
          <a:ext cx="782046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2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2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24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2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2399588257"/>
                    </a:ext>
                  </a:extLst>
                </a:gridCol>
                <a:gridCol w="600862">
                  <a:extLst>
                    <a:ext uri="{9D8B030D-6E8A-4147-A177-3AD203B41FA5}">
                      <a16:colId xmlns:a16="http://schemas.microsoft.com/office/drawing/2014/main" val="120743696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08335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D0DA65-A8B0-4CC9-9913-A93C3B5E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138F15-0F4D-413D-A91B-796430AAA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6A0774-B609-42B4-90B5-8C4AB51C4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6C31995A-2BC5-4396-9C10-B6055538A1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5484463" cy="220440"/>
          </a:xfrm>
        </p:spPr>
        <p:txBody>
          <a:bodyPr/>
          <a:lstStyle/>
          <a:p>
            <a:r>
              <a:rPr lang="en-US" dirty="0"/>
              <a:t>Source: Statistics Finland, The Federation of Finnish Technology Industries’ </a:t>
            </a:r>
            <a:r>
              <a:rPr lang="en-US" dirty="0" err="1"/>
              <a:t>labour</a:t>
            </a:r>
            <a:r>
              <a:rPr lang="en-US" dirty="0"/>
              <a:t> force survey.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CB8C081D-8A99-48EE-A21C-3B54DAEFE6D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03011091"/>
              </p:ext>
            </p:extLst>
          </p:nvPr>
        </p:nvGraphicFramePr>
        <p:xfrm>
          <a:off x="381000" y="987574"/>
          <a:ext cx="8391525" cy="3657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yöristetty kuvaselitesuorakulmio 10">
            <a:extLst>
              <a:ext uri="{FF2B5EF4-FFF2-40B4-BE49-F238E27FC236}">
                <a16:creationId xmlns:a16="http://schemas.microsoft.com/office/drawing/2014/main" id="{AC3329D9-AFB9-45A4-9D57-5780BCFCE1DF}"/>
              </a:ext>
            </a:extLst>
          </p:cNvPr>
          <p:cNvSpPr/>
          <p:nvPr/>
        </p:nvSpPr>
        <p:spPr bwMode="auto">
          <a:xfrm>
            <a:off x="6307907" y="679158"/>
            <a:ext cx="2224533" cy="648001"/>
          </a:xfrm>
          <a:prstGeom prst="wedgeRoundRectCallout">
            <a:avLst>
              <a:gd name="adj1" fmla="val 32119"/>
              <a:gd name="adj2" fmla="val 59713"/>
              <a:gd name="adj3" fmla="val 16667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>
                <a:solidFill>
                  <a:srgbClr val="000000"/>
                </a:solidFill>
              </a:rPr>
              <a:t>4,700 employees affected by temporary or part-time lay-offs 30</a:t>
            </a:r>
            <a:r>
              <a:rPr lang="en-US" sz="1050" baseline="30000" dirty="0">
                <a:solidFill>
                  <a:srgbClr val="000000"/>
                </a:solidFill>
              </a:rPr>
              <a:t>th </a:t>
            </a:r>
            <a:r>
              <a:rPr lang="en-US" sz="1050" dirty="0">
                <a:solidFill>
                  <a:srgbClr val="000000"/>
                </a:solidFill>
              </a:rPr>
              <a:t>June 2022</a:t>
            </a:r>
          </a:p>
          <a:p>
            <a:pPr algn="ctr"/>
            <a:endParaRPr lang="fi-FI" sz="1050" dirty="0">
              <a:solidFill>
                <a:srgbClr val="000000"/>
              </a:solidFill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990628D4-9299-479C-B632-E1E085187EDD}"/>
              </a:ext>
            </a:extLst>
          </p:cNvPr>
          <p:cNvSpPr txBox="1"/>
          <p:nvPr/>
        </p:nvSpPr>
        <p:spPr>
          <a:xfrm>
            <a:off x="7864721" y="4320197"/>
            <a:ext cx="686115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</a:rPr>
              <a:t>30</a:t>
            </a:r>
            <a:r>
              <a:rPr lang="en-US" sz="1050" baseline="30000" dirty="0">
                <a:solidFill>
                  <a:srgbClr val="000000"/>
                </a:solidFill>
              </a:rPr>
              <a:t>th</a:t>
            </a:r>
            <a:r>
              <a:rPr lang="en-US" sz="1050" dirty="0">
                <a:solidFill>
                  <a:srgbClr val="000000"/>
                </a:solidFill>
              </a:rPr>
              <a:t> Jun</a:t>
            </a:r>
            <a:endParaRPr lang="fi-FI" sz="1050" spc="-40" dirty="0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C0CCC780-0CA0-4AB3-BD8C-60BD8874CB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4992" y="14658"/>
            <a:ext cx="7992000" cy="648000"/>
          </a:xfrm>
        </p:spPr>
        <p:txBody>
          <a:bodyPr/>
          <a:lstStyle/>
          <a:p>
            <a:r>
              <a:rPr lang="en-US" dirty="0"/>
              <a:t>The number of employees in the technology industry in Finland higher than ever before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238751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B67DD57-20AF-47AB-B3B3-FA56A871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20BF2-BAE5-4950-8DB9-3A28B30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8/7/2022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638C75-80F6-4F78-870A-93CDEBFE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BC1CBC1-26A9-489E-ABF3-F26DF3E6A8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756271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en-US" dirty="0"/>
              <a:t>The Federation of Finnish Technology Industries’ </a:t>
            </a:r>
            <a:r>
              <a:rPr lang="en-US" dirty="0" err="1"/>
              <a:t>labour</a:t>
            </a:r>
            <a:r>
              <a:rPr lang="en-US" dirty="0"/>
              <a:t> force survey</a:t>
            </a:r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020B971-AEF1-401C-AF98-4F76428027CF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75493380"/>
              </p:ext>
            </p:extLst>
          </p:nvPr>
        </p:nvGraphicFramePr>
        <p:xfrm>
          <a:off x="251520" y="1103313"/>
          <a:ext cx="852100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A271EEE4-C7A2-4628-9028-B408A93E85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 number of staff in the technology industry in Finland continues to grow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787629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7166" cy="292448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April-June</a:t>
            </a:r>
            <a:r>
              <a:rPr lang="fi-FI" dirty="0"/>
              <a:t>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35057742"/>
              </p:ext>
            </p:extLst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46013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II/2022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8/7/2022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2C16CA23-8E85-4870-91D2-1B81867B5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512685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83644019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9252E0-5D8D-41F2-9F21-D83F52B476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14BE71-858F-4A93-AF89-F68ABCC61D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1ABC89A-D34F-4FEE-A5D9-137113ECF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1746</TotalTime>
  <Words>1358</Words>
  <Application>Microsoft Office PowerPoint</Application>
  <PresentationFormat>Näytössä katseltava esitys (16:9)</PresentationFormat>
  <Paragraphs>404</Paragraphs>
  <Slides>20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49</cp:revision>
  <cp:lastPrinted>2016-06-09T07:47:11Z</cp:lastPrinted>
  <dcterms:created xsi:type="dcterms:W3CDTF">2019-10-17T09:11:35Z</dcterms:created>
  <dcterms:modified xsi:type="dcterms:W3CDTF">2022-08-07T15:35:07Z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</Properties>
</file>