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1101" r:id="rId5"/>
    <p:sldId id="1103" r:id="rId6"/>
    <p:sldId id="1104" r:id="rId7"/>
    <p:sldId id="1098" r:id="rId8"/>
    <p:sldId id="1105" r:id="rId9"/>
    <p:sldId id="1107" r:id="rId10"/>
    <p:sldId id="365" r:id="rId11"/>
    <p:sldId id="1093" r:id="rId12"/>
    <p:sldId id="458" r:id="rId13"/>
    <p:sldId id="459" r:id="rId14"/>
    <p:sldId id="390" r:id="rId15"/>
    <p:sldId id="391" r:id="rId16"/>
    <p:sldId id="1099" r:id="rId17"/>
    <p:sldId id="1100" r:id="rId18"/>
    <p:sldId id="953" r:id="rId19"/>
    <p:sldId id="954" r:id="rId20"/>
    <p:sldId id="394" r:id="rId21"/>
    <p:sldId id="395" r:id="rId22"/>
    <p:sldId id="396" r:id="rId23"/>
    <p:sldId id="397" r:id="rId2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4B656C05-1636-4E36-A6A9-5612FD0DF364}"/>
    <pc:docChg chg="custSel addSld delSld modSld">
      <pc:chgData name="Rautaporras Petteri" userId="81ae4bc9-51ec-4b09-af2d-f08f9486593f" providerId="ADAL" clId="{4B656C05-1636-4E36-A6A9-5612FD0DF364}" dt="2023-08-08T16:30:20.414" v="100"/>
      <pc:docMkLst>
        <pc:docMk/>
      </pc:docMkLst>
      <pc:sldChg chg="modSp del">
        <pc:chgData name="Rautaporras Petteri" userId="81ae4bc9-51ec-4b09-af2d-f08f9486593f" providerId="ADAL" clId="{4B656C05-1636-4E36-A6A9-5612FD0DF364}" dt="2023-08-08T07:39:52.896" v="61" actId="47"/>
        <pc:sldMkLst>
          <pc:docMk/>
          <pc:sldMk cId="2656549666" sldId="262"/>
        </pc:sldMkLst>
        <pc:graphicFrameChg chg="mod">
          <ac:chgData name="Rautaporras Petteri" userId="81ae4bc9-51ec-4b09-af2d-f08f9486593f" providerId="ADAL" clId="{4B656C05-1636-4E36-A6A9-5612FD0DF364}" dt="2023-08-08T07:37:53.393" v="4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4B656C05-1636-4E36-A6A9-5612FD0DF364}" dt="2023-08-08T07:41:23.433" v="71" actId="47"/>
        <pc:sldMkLst>
          <pc:docMk/>
          <pc:sldMk cId="675094320" sldId="277"/>
        </pc:sldMkLst>
        <pc:graphicFrameChg chg="mod">
          <ac:chgData name="Rautaporras Petteri" userId="81ae4bc9-51ec-4b09-af2d-f08f9486593f" providerId="ADAL" clId="{4B656C05-1636-4E36-A6A9-5612FD0DF364}" dt="2023-08-08T07:40:11.246" v="65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 del">
        <pc:chgData name="Rautaporras Petteri" userId="81ae4bc9-51ec-4b09-af2d-f08f9486593f" providerId="ADAL" clId="{4B656C05-1636-4E36-A6A9-5612FD0DF364}" dt="2023-08-08T07:37:37.843" v="43" actId="47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4B656C05-1636-4E36-A6A9-5612FD0DF364}" dt="2023-08-08T07:34:57.279" v="37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addSp delSp modSp del">
        <pc:chgData name="Rautaporras Petteri" userId="81ae4bc9-51ec-4b09-af2d-f08f9486593f" providerId="ADAL" clId="{4B656C05-1636-4E36-A6A9-5612FD0DF364}" dt="2023-08-08T07:30:20.338" v="21" actId="47"/>
        <pc:sldMkLst>
          <pc:docMk/>
          <pc:sldMk cId="3342183405" sldId="1085"/>
        </pc:sldMkLst>
        <pc:graphicFrameChg chg="add del mod">
          <ac:chgData name="Rautaporras Petteri" userId="81ae4bc9-51ec-4b09-af2d-f08f9486593f" providerId="ADAL" clId="{4B656C05-1636-4E36-A6A9-5612FD0DF364}" dt="2023-08-08T07:28:51.496" v="15"/>
          <ac:graphicFrameMkLst>
            <pc:docMk/>
            <pc:sldMk cId="3342183405" sldId="1085"/>
            <ac:graphicFrameMk id="6" creationId="{7E19AF22-5328-A962-B52D-A5225BCED6F8}"/>
          </ac:graphicFrameMkLst>
        </pc:graphicFrameChg>
        <pc:graphicFrameChg chg="mod">
          <ac:chgData name="Rautaporras Petteri" userId="81ae4bc9-51ec-4b09-af2d-f08f9486593f" providerId="ADAL" clId="{4B656C05-1636-4E36-A6A9-5612FD0DF364}" dt="2023-08-08T07:27:25.493" v="13"/>
          <ac:graphicFrameMkLst>
            <pc:docMk/>
            <pc:sldMk cId="3342183405" sldId="1085"/>
            <ac:graphicFrameMk id="10" creationId="{9FCA79FB-ACFD-72BA-871F-D6C06656B3BA}"/>
          </ac:graphicFrameMkLst>
        </pc:graphicFrameChg>
      </pc:sldChg>
      <pc:sldChg chg="mod">
        <pc:chgData name="Rautaporras Petteri" userId="81ae4bc9-51ec-4b09-af2d-f08f9486593f" providerId="ADAL" clId="{4B656C05-1636-4E36-A6A9-5612FD0DF364}" dt="2023-08-08T07:45:05.209" v="94" actId="27918"/>
        <pc:sldMkLst>
          <pc:docMk/>
          <pc:sldMk cId="1507876297" sldId="1093"/>
        </pc:sldMkLst>
      </pc:sldChg>
      <pc:sldChg chg="addSp delSp modSp del">
        <pc:chgData name="Rautaporras Petteri" userId="81ae4bc9-51ec-4b09-af2d-f08f9486593f" providerId="ADAL" clId="{4B656C05-1636-4E36-A6A9-5612FD0DF364}" dt="2023-08-08T07:05:23.186" v="9" actId="47"/>
        <pc:sldMkLst>
          <pc:docMk/>
          <pc:sldMk cId="4013050561" sldId="1095"/>
        </pc:sldMkLst>
        <pc:graphicFrameChg chg="add del mod">
          <ac:chgData name="Rautaporras Petteri" userId="81ae4bc9-51ec-4b09-af2d-f08f9486593f" providerId="ADAL" clId="{4B656C05-1636-4E36-A6A9-5612FD0DF364}" dt="2023-08-08T07:05:03.295" v="3"/>
          <ac:graphicFrameMkLst>
            <pc:docMk/>
            <pc:sldMk cId="4013050561" sldId="1095"/>
            <ac:graphicFrameMk id="6" creationId="{3892640D-533E-D29C-EA65-E858E7147EDE}"/>
          </ac:graphicFrameMkLst>
        </pc:graphicFrameChg>
        <pc:graphicFrameChg chg="mod">
          <ac:chgData name="Rautaporras Petteri" userId="81ae4bc9-51ec-4b09-af2d-f08f9486593f" providerId="ADAL" clId="{4B656C05-1636-4E36-A6A9-5612FD0DF364}" dt="2023-08-08T06:42:33.078" v="1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">
        <pc:chgData name="Rautaporras Petteri" userId="81ae4bc9-51ec-4b09-af2d-f08f9486593f" providerId="ADAL" clId="{4B656C05-1636-4E36-A6A9-5612FD0DF364}" dt="2023-08-08T07:33:31.950" v="25" actId="27918"/>
        <pc:sldMkLst>
          <pc:docMk/>
          <pc:sldMk cId="2433131409" sldId="1098"/>
        </pc:sldMkLst>
      </pc:sldChg>
      <pc:sldChg chg="addSp delSp modSp add mod">
        <pc:chgData name="Rautaporras Petteri" userId="81ae4bc9-51ec-4b09-af2d-f08f9486593f" providerId="ADAL" clId="{4B656C05-1636-4E36-A6A9-5612FD0DF364}" dt="2023-08-08T16:30:15.371" v="99"/>
        <pc:sldMkLst>
          <pc:docMk/>
          <pc:sldMk cId="215037124" sldId="1101"/>
        </pc:sldMkLst>
        <pc:spChg chg="mod">
          <ac:chgData name="Rautaporras Petteri" userId="81ae4bc9-51ec-4b09-af2d-f08f9486593f" providerId="ADAL" clId="{4B656C05-1636-4E36-A6A9-5612FD0DF364}" dt="2023-08-08T16:30:15.371" v="99"/>
          <ac:spMkLst>
            <pc:docMk/>
            <pc:sldMk cId="215037124" sldId="1101"/>
            <ac:spMk id="7" creationId="{075805AD-2FCE-4AC4-9BFE-F79894D3B069}"/>
          </ac:spMkLst>
        </pc:spChg>
        <pc:spChg chg="add del mod">
          <ac:chgData name="Rautaporras Petteri" userId="81ae4bc9-51ec-4b09-af2d-f08f9486593f" providerId="ADAL" clId="{4B656C05-1636-4E36-A6A9-5612FD0DF364}" dt="2023-08-08T07:05:16.707" v="8"/>
          <ac:spMkLst>
            <pc:docMk/>
            <pc:sldMk cId="215037124" sldId="1101"/>
            <ac:spMk id="8" creationId="{AFCAC597-0104-F464-41AC-144062601443}"/>
          </ac:spMkLst>
        </pc:spChg>
        <pc:graphicFrameChg chg="add del mod">
          <ac:chgData name="Rautaporras Petteri" userId="81ae4bc9-51ec-4b09-af2d-f08f9486593f" providerId="ADAL" clId="{4B656C05-1636-4E36-A6A9-5612FD0DF364}" dt="2023-08-08T07:05:16.138" v="7" actId="21"/>
          <ac:graphicFrameMkLst>
            <pc:docMk/>
            <pc:sldMk cId="215037124" sldId="1101"/>
            <ac:graphicFrameMk id="9" creationId="{1A230C1E-322A-CC88-0EBF-B3F55DB70257}"/>
          </ac:graphicFrameMkLst>
        </pc:graphicFrameChg>
        <pc:graphicFrameChg chg="del">
          <ac:chgData name="Rautaporras Petteri" userId="81ae4bc9-51ec-4b09-af2d-f08f9486593f" providerId="ADAL" clId="{4B656C05-1636-4E36-A6A9-5612FD0DF364}" dt="2023-08-08T07:05:09.036" v="5" actId="478"/>
          <ac:graphicFrameMkLst>
            <pc:docMk/>
            <pc:sldMk cId="215037124" sldId="1101"/>
            <ac:graphicFrameMk id="10" creationId="{79EEAA19-87B4-4BF8-8AED-913AFA95C9F2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07:05:26.967" v="11"/>
          <ac:graphicFrameMkLst>
            <pc:docMk/>
            <pc:sldMk cId="215037124" sldId="1101"/>
            <ac:graphicFrameMk id="11" creationId="{47A0F488-EA51-24C8-6C19-27FF85A39E6F}"/>
          </ac:graphicFrameMkLst>
        </pc:graphicFrameChg>
      </pc:sldChg>
      <pc:sldChg chg="addSp delSp modSp add del mod">
        <pc:chgData name="Rautaporras Petteri" userId="81ae4bc9-51ec-4b09-af2d-f08f9486593f" providerId="ADAL" clId="{4B656C05-1636-4E36-A6A9-5612FD0DF364}" dt="2023-08-08T07:34:43.533" v="33" actId="47"/>
        <pc:sldMkLst>
          <pc:docMk/>
          <pc:sldMk cId="3955244177" sldId="1102"/>
        </pc:sldMkLst>
        <pc:spChg chg="add del mod">
          <ac:chgData name="Rautaporras Petteri" userId="81ae4bc9-51ec-4b09-af2d-f08f9486593f" providerId="ADAL" clId="{4B656C05-1636-4E36-A6A9-5612FD0DF364}" dt="2023-08-08T07:30:12.160" v="20"/>
          <ac:spMkLst>
            <pc:docMk/>
            <pc:sldMk cId="3955244177" sldId="1102"/>
            <ac:spMk id="8" creationId="{28CFFC6F-A940-78E9-074B-A75828DEBBB1}"/>
          </ac:spMkLst>
        </pc:spChg>
        <pc:graphicFrameChg chg="add del mod">
          <ac:chgData name="Rautaporras Petteri" userId="81ae4bc9-51ec-4b09-af2d-f08f9486593f" providerId="ADAL" clId="{4B656C05-1636-4E36-A6A9-5612FD0DF364}" dt="2023-08-08T07:30:11.073" v="19" actId="21"/>
          <ac:graphicFrameMkLst>
            <pc:docMk/>
            <pc:sldMk cId="3955244177" sldId="1102"/>
            <ac:graphicFrameMk id="9" creationId="{9A408EA4-D653-B58A-357C-0B74BBAA8FE1}"/>
          </ac:graphicFrameMkLst>
        </pc:graphicFrameChg>
        <pc:graphicFrameChg chg="del">
          <ac:chgData name="Rautaporras Petteri" userId="81ae4bc9-51ec-4b09-af2d-f08f9486593f" providerId="ADAL" clId="{4B656C05-1636-4E36-A6A9-5612FD0DF364}" dt="2023-08-08T07:29:45.863" v="17" actId="478"/>
          <ac:graphicFrameMkLst>
            <pc:docMk/>
            <pc:sldMk cId="3955244177" sldId="1102"/>
            <ac:graphicFrameMk id="10" creationId="{9FCA79FB-ACFD-72BA-871F-D6C06656B3BA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07:34:04.408" v="27"/>
          <ac:graphicFrameMkLst>
            <pc:docMk/>
            <pc:sldMk cId="3955244177" sldId="1102"/>
            <ac:graphicFrameMk id="11" creationId="{4BC1D563-2584-F2A7-8BAC-8A95E770BB4F}"/>
          </ac:graphicFrameMkLst>
        </pc:graphicFrameChg>
      </pc:sldChg>
      <pc:sldChg chg="addSp delSp modSp add mod">
        <pc:chgData name="Rautaporras Petteri" userId="81ae4bc9-51ec-4b09-af2d-f08f9486593f" providerId="ADAL" clId="{4B656C05-1636-4E36-A6A9-5612FD0DF364}" dt="2023-08-08T16:30:20.414" v="100"/>
        <pc:sldMkLst>
          <pc:docMk/>
          <pc:sldMk cId="1635411547" sldId="1103"/>
        </pc:sldMkLst>
        <pc:spChg chg="mod">
          <ac:chgData name="Rautaporras Petteri" userId="81ae4bc9-51ec-4b09-af2d-f08f9486593f" providerId="ADAL" clId="{4B656C05-1636-4E36-A6A9-5612FD0DF364}" dt="2023-08-08T16:30:20.414" v="100"/>
          <ac:spMkLst>
            <pc:docMk/>
            <pc:sldMk cId="1635411547" sldId="1103"/>
            <ac:spMk id="7" creationId="{A550D66C-AA58-4B32-9253-8DB410D4438D}"/>
          </ac:spMkLst>
        </pc:spChg>
        <pc:spChg chg="add del mod">
          <ac:chgData name="Rautaporras Petteri" userId="81ae4bc9-51ec-4b09-af2d-f08f9486593f" providerId="ADAL" clId="{4B656C05-1636-4E36-A6A9-5612FD0DF364}" dt="2023-08-08T07:34:39.568" v="32"/>
          <ac:spMkLst>
            <pc:docMk/>
            <pc:sldMk cId="1635411547" sldId="1103"/>
            <ac:spMk id="8" creationId="{D581EACE-32D7-B228-0A43-C12AAE7E60A4}"/>
          </ac:spMkLst>
        </pc:spChg>
        <pc:graphicFrameChg chg="add del mod">
          <ac:chgData name="Rautaporras Petteri" userId="81ae4bc9-51ec-4b09-af2d-f08f9486593f" providerId="ADAL" clId="{4B656C05-1636-4E36-A6A9-5612FD0DF364}" dt="2023-08-08T07:34:38.873" v="31" actId="21"/>
          <ac:graphicFrameMkLst>
            <pc:docMk/>
            <pc:sldMk cId="1635411547" sldId="1103"/>
            <ac:graphicFrameMk id="9" creationId="{1FEA8502-392B-47DD-D46F-34E329E7A556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16:27:05.368" v="98"/>
          <ac:graphicFrameMkLst>
            <pc:docMk/>
            <pc:sldMk cId="1635411547" sldId="1103"/>
            <ac:graphicFrameMk id="10" creationId="{11E5DF09-F816-A307-9A76-17D7D09CC3BD}"/>
          </ac:graphicFrameMkLst>
        </pc:graphicFrameChg>
        <pc:graphicFrameChg chg="del">
          <ac:chgData name="Rautaporras Petteri" userId="81ae4bc9-51ec-4b09-af2d-f08f9486593f" providerId="ADAL" clId="{4B656C05-1636-4E36-A6A9-5612FD0DF364}" dt="2023-08-08T07:34:30.264" v="29" actId="478"/>
          <ac:graphicFrameMkLst>
            <pc:docMk/>
            <pc:sldMk cId="1635411547" sldId="1103"/>
            <ac:graphicFrameMk id="11" creationId="{4BC1D563-2584-F2A7-8BAC-8A95E770BB4F}"/>
          </ac:graphicFrameMkLst>
        </pc:graphicFrameChg>
      </pc:sldChg>
      <pc:sldChg chg="addSp delSp modSp add mod">
        <pc:chgData name="Rautaporras Petteri" userId="81ae4bc9-51ec-4b09-af2d-f08f9486593f" providerId="ADAL" clId="{4B656C05-1636-4E36-A6A9-5612FD0DF364}" dt="2023-08-08T07:37:40.521" v="45"/>
        <pc:sldMkLst>
          <pc:docMk/>
          <pc:sldMk cId="4145896658" sldId="1104"/>
        </pc:sldMkLst>
        <pc:spChg chg="add del mod">
          <ac:chgData name="Rautaporras Petteri" userId="81ae4bc9-51ec-4b09-af2d-f08f9486593f" providerId="ADAL" clId="{4B656C05-1636-4E36-A6A9-5612FD0DF364}" dt="2023-08-08T07:37:19.556" v="42"/>
          <ac:spMkLst>
            <pc:docMk/>
            <pc:sldMk cId="4145896658" sldId="1104"/>
            <ac:spMk id="9" creationId="{3A671FAB-2115-AB79-B8BB-AB9E71DCBC3B}"/>
          </ac:spMkLst>
        </pc:spChg>
        <pc:graphicFrameChg chg="add del mod">
          <ac:chgData name="Rautaporras Petteri" userId="81ae4bc9-51ec-4b09-af2d-f08f9486593f" providerId="ADAL" clId="{4B656C05-1636-4E36-A6A9-5612FD0DF364}" dt="2023-08-08T07:37:18.660" v="41" actId="21"/>
          <ac:graphicFrameMkLst>
            <pc:docMk/>
            <pc:sldMk cId="4145896658" sldId="1104"/>
            <ac:graphicFrameMk id="10" creationId="{4D0F5906-FBDD-476A-AFF1-FA26D59CA089}"/>
          </ac:graphicFrameMkLst>
        </pc:graphicFrameChg>
        <pc:graphicFrameChg chg="del">
          <ac:chgData name="Rautaporras Petteri" userId="81ae4bc9-51ec-4b09-af2d-f08f9486593f" providerId="ADAL" clId="{4B656C05-1636-4E36-A6A9-5612FD0DF364}" dt="2023-08-08T07:37:09.153" v="39" actId="478"/>
          <ac:graphicFrameMkLst>
            <pc:docMk/>
            <pc:sldMk cId="4145896658" sldId="1104"/>
            <ac:graphicFrameMk id="11" creationId="{17252743-229F-4AF0-9390-0F0572B201EA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07:37:40.521" v="45"/>
          <ac:graphicFrameMkLst>
            <pc:docMk/>
            <pc:sldMk cId="4145896658" sldId="1104"/>
            <ac:graphicFrameMk id="12" creationId="{155CDBB0-CB2A-08C2-24CA-18F4D1AF1ADC}"/>
          </ac:graphicFrameMkLst>
        </pc:graphicFrameChg>
      </pc:sldChg>
      <pc:sldChg chg="addSp delSp modSp add mod">
        <pc:chgData name="Rautaporras Petteri" userId="81ae4bc9-51ec-4b09-af2d-f08f9486593f" providerId="ADAL" clId="{4B656C05-1636-4E36-A6A9-5612FD0DF364}" dt="2023-08-08T07:39:55.587" v="63"/>
        <pc:sldMkLst>
          <pc:docMk/>
          <pc:sldMk cId="2711163389" sldId="1105"/>
        </pc:sldMkLst>
        <pc:spChg chg="add del mod">
          <ac:chgData name="Rautaporras Petteri" userId="81ae4bc9-51ec-4b09-af2d-f08f9486593f" providerId="ADAL" clId="{4B656C05-1636-4E36-A6A9-5612FD0DF364}" dt="2023-08-08T07:39:16.755" v="52"/>
          <ac:spMkLst>
            <pc:docMk/>
            <pc:sldMk cId="2711163389" sldId="1105"/>
            <ac:spMk id="10" creationId="{C41DAB94-DE2C-7C14-4518-112B3F210180}"/>
          </ac:spMkLst>
        </pc:spChg>
        <pc:spChg chg="add del mod">
          <ac:chgData name="Rautaporras Petteri" userId="81ae4bc9-51ec-4b09-af2d-f08f9486593f" providerId="ADAL" clId="{4B656C05-1636-4E36-A6A9-5612FD0DF364}" dt="2023-08-08T07:39:43.375" v="58"/>
          <ac:spMkLst>
            <pc:docMk/>
            <pc:sldMk cId="2711163389" sldId="1105"/>
            <ac:spMk id="14" creationId="{B8BCCA28-0257-1C96-CAD9-BF17630AD5BB}"/>
          </ac:spMkLst>
        </pc:spChg>
        <pc:graphicFrameChg chg="del">
          <ac:chgData name="Rautaporras Petteri" userId="81ae4bc9-51ec-4b09-af2d-f08f9486593f" providerId="ADAL" clId="{4B656C05-1636-4E36-A6A9-5612FD0DF364}" dt="2023-08-08T07:39:11.758" v="49" actId="478"/>
          <ac:graphicFrameMkLst>
            <pc:docMk/>
            <pc:sldMk cId="2711163389" sldId="1105"/>
            <ac:graphicFrameMk id="9" creationId="{00000000-0000-0000-0000-000000000000}"/>
          </ac:graphicFrameMkLst>
        </pc:graphicFrameChg>
        <pc:graphicFrameChg chg="add del mod">
          <ac:chgData name="Rautaporras Petteri" userId="81ae4bc9-51ec-4b09-af2d-f08f9486593f" providerId="ADAL" clId="{4B656C05-1636-4E36-A6A9-5612FD0DF364}" dt="2023-08-08T07:39:16.149" v="51" actId="21"/>
          <ac:graphicFrameMkLst>
            <pc:docMk/>
            <pc:sldMk cId="2711163389" sldId="1105"/>
            <ac:graphicFrameMk id="11" creationId="{3F4CFA25-9853-3F82-0159-BEAA51A9BA53}"/>
          </ac:graphicFrameMkLst>
        </pc:graphicFrameChg>
        <pc:graphicFrameChg chg="add del mod">
          <ac:chgData name="Rautaporras Petteri" userId="81ae4bc9-51ec-4b09-af2d-f08f9486593f" providerId="ADAL" clId="{4B656C05-1636-4E36-A6A9-5612FD0DF364}" dt="2023-08-08T07:39:33.075" v="55" actId="478"/>
          <ac:graphicFrameMkLst>
            <pc:docMk/>
            <pc:sldMk cId="2711163389" sldId="1105"/>
            <ac:graphicFrameMk id="12" creationId="{B9A5854A-0917-AE78-36C1-D7EF9FEDF299}"/>
          </ac:graphicFrameMkLst>
        </pc:graphicFrameChg>
        <pc:graphicFrameChg chg="add del mod">
          <ac:chgData name="Rautaporras Petteri" userId="81ae4bc9-51ec-4b09-af2d-f08f9486593f" providerId="ADAL" clId="{4B656C05-1636-4E36-A6A9-5612FD0DF364}" dt="2023-08-08T07:39:42.357" v="57" actId="21"/>
          <ac:graphicFrameMkLst>
            <pc:docMk/>
            <pc:sldMk cId="2711163389" sldId="1105"/>
            <ac:graphicFrameMk id="15" creationId="{15FBF699-438A-7372-FCDD-0BE7C3FE487F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07:39:55.587" v="63"/>
          <ac:graphicFrameMkLst>
            <pc:docMk/>
            <pc:sldMk cId="2711163389" sldId="1105"/>
            <ac:graphicFrameMk id="16" creationId="{19D16713-2B59-946B-C4C7-21138D04AA6B}"/>
          </ac:graphicFrameMkLst>
        </pc:graphicFrameChg>
      </pc:sldChg>
      <pc:sldChg chg="addSp delSp modSp add del mod">
        <pc:chgData name="Rautaporras Petteri" userId="81ae4bc9-51ec-4b09-af2d-f08f9486593f" providerId="ADAL" clId="{4B656C05-1636-4E36-A6A9-5612FD0DF364}" dt="2023-08-08T07:41:49.065" v="81" actId="47"/>
        <pc:sldMkLst>
          <pc:docMk/>
          <pc:sldMk cId="539240343" sldId="1106"/>
        </pc:sldMkLst>
        <pc:spChg chg="add del mod">
          <ac:chgData name="Rautaporras Petteri" userId="81ae4bc9-51ec-4b09-af2d-f08f9486593f" providerId="ADAL" clId="{4B656C05-1636-4E36-A6A9-5612FD0DF364}" dt="2023-08-08T07:41:12.486" v="70"/>
          <ac:spMkLst>
            <pc:docMk/>
            <pc:sldMk cId="539240343" sldId="1106"/>
            <ac:spMk id="8" creationId="{A386C08A-5483-F70C-BF53-A110816B2A12}"/>
          </ac:spMkLst>
        </pc:spChg>
        <pc:graphicFrameChg chg="add del mod">
          <ac:chgData name="Rautaporras Petteri" userId="81ae4bc9-51ec-4b09-af2d-f08f9486593f" providerId="ADAL" clId="{4B656C05-1636-4E36-A6A9-5612FD0DF364}" dt="2023-08-08T07:41:11.543" v="69" actId="21"/>
          <ac:graphicFrameMkLst>
            <pc:docMk/>
            <pc:sldMk cId="539240343" sldId="1106"/>
            <ac:graphicFrameMk id="9" creationId="{37615627-B0FC-9300-09F4-D07015CF85F5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07:41:30.573" v="73"/>
          <ac:graphicFrameMkLst>
            <pc:docMk/>
            <pc:sldMk cId="539240343" sldId="1106"/>
            <ac:graphicFrameMk id="10" creationId="{A3AE138C-7944-D290-AF14-3DE93BEB2F6D}"/>
          </ac:graphicFrameMkLst>
        </pc:graphicFrameChg>
        <pc:graphicFrameChg chg="del">
          <ac:chgData name="Rautaporras Petteri" userId="81ae4bc9-51ec-4b09-af2d-f08f9486593f" providerId="ADAL" clId="{4B656C05-1636-4E36-A6A9-5612FD0DF364}" dt="2023-08-08T07:41:09.868" v="67" actId="478"/>
          <ac:graphicFrameMkLst>
            <pc:docMk/>
            <pc:sldMk cId="539240343" sldId="1106"/>
            <ac:graphicFrameMk id="12" creationId="{AA299997-FF80-4706-B82D-E65CE966E2BB}"/>
          </ac:graphicFrameMkLst>
        </pc:graphicFrameChg>
      </pc:sldChg>
      <pc:sldChg chg="addSp delSp modSp add mod">
        <pc:chgData name="Rautaporras Petteri" userId="81ae4bc9-51ec-4b09-af2d-f08f9486593f" providerId="ADAL" clId="{4B656C05-1636-4E36-A6A9-5612FD0DF364}" dt="2023-08-08T07:44:03.735" v="85"/>
        <pc:sldMkLst>
          <pc:docMk/>
          <pc:sldMk cId="1988582416" sldId="1107"/>
        </pc:sldMkLst>
        <pc:spChg chg="add del mod">
          <ac:chgData name="Rautaporras Petteri" userId="81ae4bc9-51ec-4b09-af2d-f08f9486593f" providerId="ADAL" clId="{4B656C05-1636-4E36-A6A9-5612FD0DF364}" dt="2023-08-08T07:41:42.114" v="78"/>
          <ac:spMkLst>
            <pc:docMk/>
            <pc:sldMk cId="1988582416" sldId="1107"/>
            <ac:spMk id="8" creationId="{1C7357A5-70FD-5C63-07A7-3DAAF74210A9}"/>
          </ac:spMkLst>
        </pc:spChg>
        <pc:graphicFrameChg chg="add del mod">
          <ac:chgData name="Rautaporras Petteri" userId="81ae4bc9-51ec-4b09-af2d-f08f9486593f" providerId="ADAL" clId="{4B656C05-1636-4E36-A6A9-5612FD0DF364}" dt="2023-08-08T07:41:41.526" v="77" actId="21"/>
          <ac:graphicFrameMkLst>
            <pc:docMk/>
            <pc:sldMk cId="1988582416" sldId="1107"/>
            <ac:graphicFrameMk id="9" creationId="{D467D8B3-6F9A-C2E8-942A-D6534F21F9BB}"/>
          </ac:graphicFrameMkLst>
        </pc:graphicFrameChg>
        <pc:graphicFrameChg chg="del">
          <ac:chgData name="Rautaporras Petteri" userId="81ae4bc9-51ec-4b09-af2d-f08f9486593f" providerId="ADAL" clId="{4B656C05-1636-4E36-A6A9-5612FD0DF364}" dt="2023-08-08T07:41:35.818" v="75" actId="478"/>
          <ac:graphicFrameMkLst>
            <pc:docMk/>
            <pc:sldMk cId="1988582416" sldId="1107"/>
            <ac:graphicFrameMk id="10" creationId="{A3AE138C-7944-D290-AF14-3DE93BEB2F6D}"/>
          </ac:graphicFrameMkLst>
        </pc:graphicFrameChg>
        <pc:graphicFrameChg chg="add mod">
          <ac:chgData name="Rautaporras Petteri" userId="81ae4bc9-51ec-4b09-af2d-f08f9486593f" providerId="ADAL" clId="{4B656C05-1636-4E36-A6A9-5612FD0DF364}" dt="2023-08-08T07:44:03.735" v="85"/>
          <ac:graphicFrameMkLst>
            <pc:docMk/>
            <pc:sldMk cId="1988582416" sldId="1107"/>
            <ac:graphicFrameMk id="11" creationId="{C6E026DF-90CC-E093-6AD8-5570389C237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Taul1!$B$2:$B$77</c:f>
              <c:numCache>
                <c:formatCode>General</c:formatCode>
                <c:ptCount val="76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  <c:pt idx="72">
                  <c:v>-13.9</c:v>
                </c:pt>
                <c:pt idx="73">
                  <c:v>-16.8</c:v>
                </c:pt>
                <c:pt idx="74">
                  <c:v>-24.2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5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  <c:pt idx="74">
                  <c:v>2023.7</c:v>
                </c:pt>
              </c:strCache>
            </c:strRef>
          </c:cat>
          <c:val>
            <c:numRef>
              <c:f>Taul1!$C$2:$C$77</c:f>
              <c:numCache>
                <c:formatCode>General</c:formatCode>
                <c:ptCount val="76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  <c:pt idx="72">
                  <c:v>-25.4</c:v>
                </c:pt>
                <c:pt idx="73">
                  <c:v>-20.6</c:v>
                </c:pt>
                <c:pt idx="74">
                  <c:v>-29.2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72.7</c:v>
                </c:pt>
                <c:pt idx="2">
                  <c:v>74.67</c:v>
                </c:pt>
                <c:pt idx="3">
                  <c:v>76.64</c:v>
                </c:pt>
                <c:pt idx="4">
                  <c:v>108.56</c:v>
                </c:pt>
                <c:pt idx="5">
                  <c:v>125.91</c:v>
                </c:pt>
                <c:pt idx="6">
                  <c:v>106.47</c:v>
                </c:pt>
                <c:pt idx="7">
                  <c:v>111.96</c:v>
                </c:pt>
                <c:pt idx="8">
                  <c:v>140.99</c:v>
                </c:pt>
                <c:pt idx="9">
                  <c:v>143.57</c:v>
                </c:pt>
                <c:pt idx="10">
                  <c:v>164.07</c:v>
                </c:pt>
                <c:pt idx="11">
                  <c:v>104.81</c:v>
                </c:pt>
                <c:pt idx="12">
                  <c:v>118.46</c:v>
                </c:pt>
                <c:pt idx="13">
                  <c:v>133.75</c:v>
                </c:pt>
                <c:pt idx="14">
                  <c:v>119.18</c:v>
                </c:pt>
                <c:pt idx="15">
                  <c:v>111.27</c:v>
                </c:pt>
                <c:pt idx="16">
                  <c:v>140.72999999999999</c:v>
                </c:pt>
                <c:pt idx="17">
                  <c:v>143.85</c:v>
                </c:pt>
                <c:pt idx="18">
                  <c:v>138.54</c:v>
                </c:pt>
                <c:pt idx="19">
                  <c:v>105.55</c:v>
                </c:pt>
                <c:pt idx="20">
                  <c:v>170.48</c:v>
                </c:pt>
                <c:pt idx="21">
                  <c:v>146.32</c:v>
                </c:pt>
                <c:pt idx="22">
                  <c:v>164.79</c:v>
                </c:pt>
                <c:pt idx="23">
                  <c:v>118.07</c:v>
                </c:pt>
                <c:pt idx="24">
                  <c:v>147.19</c:v>
                </c:pt>
                <c:pt idx="25">
                  <c:v>162.66</c:v>
                </c:pt>
                <c:pt idx="26">
                  <c:v>157.84</c:v>
                </c:pt>
                <c:pt idx="27">
                  <c:v>172.02</c:v>
                </c:pt>
                <c:pt idx="28">
                  <c:v>165.55</c:v>
                </c:pt>
                <c:pt idx="29">
                  <c:v>178.43</c:v>
                </c:pt>
                <c:pt idx="30">
                  <c:v>169.31</c:v>
                </c:pt>
                <c:pt idx="31">
                  <c:v>141.1</c:v>
                </c:pt>
                <c:pt idx="32">
                  <c:v>198.12</c:v>
                </c:pt>
                <c:pt idx="33">
                  <c:v>277.43</c:v>
                </c:pt>
                <c:pt idx="34">
                  <c:v>242.07</c:v>
                </c:pt>
                <c:pt idx="35">
                  <c:v>206.38</c:v>
                </c:pt>
                <c:pt idx="36">
                  <c:v>269.19</c:v>
                </c:pt>
                <c:pt idx="37">
                  <c:v>266.37</c:v>
                </c:pt>
                <c:pt idx="38">
                  <c:v>242.3</c:v>
                </c:pt>
                <c:pt idx="39">
                  <c:v>223.95</c:v>
                </c:pt>
                <c:pt idx="40">
                  <c:v>288.41000000000003</c:v>
                </c:pt>
                <c:pt idx="41">
                  <c:v>317.88</c:v>
                </c:pt>
                <c:pt idx="42">
                  <c:v>279.45999999999998</c:v>
                </c:pt>
                <c:pt idx="43">
                  <c:v>222.63</c:v>
                </c:pt>
                <c:pt idx="44">
                  <c:v>285.44</c:v>
                </c:pt>
                <c:pt idx="45">
                  <c:v>315.63</c:v>
                </c:pt>
                <c:pt idx="46">
                  <c:v>314.22000000000003</c:v>
                </c:pt>
                <c:pt idx="47">
                  <c:v>298.45999999999998</c:v>
                </c:pt>
                <c:pt idx="48">
                  <c:v>338.34</c:v>
                </c:pt>
                <c:pt idx="49">
                  <c:v>412.15</c:v>
                </c:pt>
                <c:pt idx="50">
                  <c:v>364.88</c:v>
                </c:pt>
                <c:pt idx="51">
                  <c:v>308.25</c:v>
                </c:pt>
                <c:pt idx="52">
                  <c:v>332.2</c:v>
                </c:pt>
                <c:pt idx="53">
                  <c:v>328.83</c:v>
                </c:pt>
                <c:pt idx="54">
                  <c:v>303.01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15.67</c:v>
                </c:pt>
                <c:pt idx="2">
                  <c:v>16.37</c:v>
                </c:pt>
                <c:pt idx="3">
                  <c:v>17.07</c:v>
                </c:pt>
                <c:pt idx="4">
                  <c:v>11.15</c:v>
                </c:pt>
                <c:pt idx="5">
                  <c:v>20.350000000000001</c:v>
                </c:pt>
                <c:pt idx="6">
                  <c:v>17.559999999999999</c:v>
                </c:pt>
                <c:pt idx="7">
                  <c:v>12.26</c:v>
                </c:pt>
                <c:pt idx="8">
                  <c:v>16.57</c:v>
                </c:pt>
                <c:pt idx="9">
                  <c:v>20.73</c:v>
                </c:pt>
                <c:pt idx="10">
                  <c:v>39.42</c:v>
                </c:pt>
                <c:pt idx="11">
                  <c:v>16.43</c:v>
                </c:pt>
                <c:pt idx="12">
                  <c:v>14.75</c:v>
                </c:pt>
                <c:pt idx="13">
                  <c:v>19.760000000000002</c:v>
                </c:pt>
                <c:pt idx="14">
                  <c:v>19.14</c:v>
                </c:pt>
                <c:pt idx="15">
                  <c:v>14.83</c:v>
                </c:pt>
                <c:pt idx="16">
                  <c:v>19.23</c:v>
                </c:pt>
                <c:pt idx="17">
                  <c:v>18.64</c:v>
                </c:pt>
                <c:pt idx="18">
                  <c:v>24.1</c:v>
                </c:pt>
                <c:pt idx="19">
                  <c:v>16.14</c:v>
                </c:pt>
                <c:pt idx="20">
                  <c:v>22.51</c:v>
                </c:pt>
                <c:pt idx="21">
                  <c:v>16.22</c:v>
                </c:pt>
                <c:pt idx="22">
                  <c:v>22.32</c:v>
                </c:pt>
                <c:pt idx="23">
                  <c:v>11.77</c:v>
                </c:pt>
                <c:pt idx="24">
                  <c:v>17.98</c:v>
                </c:pt>
                <c:pt idx="25">
                  <c:v>21.54</c:v>
                </c:pt>
                <c:pt idx="26">
                  <c:v>16.18</c:v>
                </c:pt>
                <c:pt idx="27">
                  <c:v>52.1</c:v>
                </c:pt>
                <c:pt idx="28">
                  <c:v>19.66</c:v>
                </c:pt>
                <c:pt idx="29">
                  <c:v>21.58</c:v>
                </c:pt>
                <c:pt idx="30">
                  <c:v>11.37</c:v>
                </c:pt>
                <c:pt idx="31">
                  <c:v>10.47</c:v>
                </c:pt>
                <c:pt idx="32">
                  <c:v>12.14</c:v>
                </c:pt>
                <c:pt idx="33">
                  <c:v>22.52</c:v>
                </c:pt>
                <c:pt idx="34">
                  <c:v>12.45</c:v>
                </c:pt>
                <c:pt idx="35">
                  <c:v>21.61</c:v>
                </c:pt>
                <c:pt idx="36">
                  <c:v>23.01</c:v>
                </c:pt>
                <c:pt idx="37">
                  <c:v>22.17</c:v>
                </c:pt>
                <c:pt idx="38">
                  <c:v>18.78</c:v>
                </c:pt>
                <c:pt idx="39">
                  <c:v>27.73</c:v>
                </c:pt>
                <c:pt idx="40">
                  <c:v>32.53</c:v>
                </c:pt>
                <c:pt idx="41">
                  <c:v>46.44</c:v>
                </c:pt>
                <c:pt idx="42">
                  <c:v>17.52</c:v>
                </c:pt>
                <c:pt idx="43">
                  <c:v>14.49</c:v>
                </c:pt>
                <c:pt idx="44">
                  <c:v>13.26</c:v>
                </c:pt>
                <c:pt idx="45">
                  <c:v>37.03</c:v>
                </c:pt>
                <c:pt idx="46">
                  <c:v>16.14</c:v>
                </c:pt>
                <c:pt idx="47">
                  <c:v>12.28</c:v>
                </c:pt>
                <c:pt idx="48">
                  <c:v>10.63</c:v>
                </c:pt>
                <c:pt idx="49">
                  <c:v>25.36</c:v>
                </c:pt>
                <c:pt idx="50">
                  <c:v>13.08</c:v>
                </c:pt>
                <c:pt idx="51">
                  <c:v>16.02</c:v>
                </c:pt>
                <c:pt idx="52">
                  <c:v>15.01</c:v>
                </c:pt>
                <c:pt idx="53">
                  <c:v>10.94</c:v>
                </c:pt>
                <c:pt idx="54">
                  <c:v>9.44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57.03</c:v>
                </c:pt>
                <c:pt idx="2">
                  <c:v>58.31</c:v>
                </c:pt>
                <c:pt idx="3">
                  <c:v>59.58</c:v>
                </c:pt>
                <c:pt idx="4">
                  <c:v>97.41</c:v>
                </c:pt>
                <c:pt idx="5">
                  <c:v>105.56</c:v>
                </c:pt>
                <c:pt idx="6">
                  <c:v>88.91</c:v>
                </c:pt>
                <c:pt idx="7">
                  <c:v>99.7</c:v>
                </c:pt>
                <c:pt idx="8">
                  <c:v>124.42</c:v>
                </c:pt>
                <c:pt idx="9">
                  <c:v>122.84</c:v>
                </c:pt>
                <c:pt idx="10">
                  <c:v>124.65</c:v>
                </c:pt>
                <c:pt idx="11">
                  <c:v>88.38</c:v>
                </c:pt>
                <c:pt idx="12">
                  <c:v>103.71</c:v>
                </c:pt>
                <c:pt idx="13">
                  <c:v>113.99</c:v>
                </c:pt>
                <c:pt idx="14">
                  <c:v>100.04</c:v>
                </c:pt>
                <c:pt idx="15">
                  <c:v>96.43</c:v>
                </c:pt>
                <c:pt idx="16">
                  <c:v>121.5</c:v>
                </c:pt>
                <c:pt idx="17">
                  <c:v>125.2</c:v>
                </c:pt>
                <c:pt idx="18">
                  <c:v>114.44</c:v>
                </c:pt>
                <c:pt idx="19">
                  <c:v>89.41</c:v>
                </c:pt>
                <c:pt idx="20">
                  <c:v>147.97</c:v>
                </c:pt>
                <c:pt idx="21">
                  <c:v>130.1</c:v>
                </c:pt>
                <c:pt idx="22">
                  <c:v>142.47</c:v>
                </c:pt>
                <c:pt idx="23">
                  <c:v>106.31</c:v>
                </c:pt>
                <c:pt idx="24">
                  <c:v>129.21</c:v>
                </c:pt>
                <c:pt idx="25">
                  <c:v>141.12</c:v>
                </c:pt>
                <c:pt idx="26">
                  <c:v>141.66</c:v>
                </c:pt>
                <c:pt idx="27">
                  <c:v>119.91</c:v>
                </c:pt>
                <c:pt idx="28">
                  <c:v>145.88999999999999</c:v>
                </c:pt>
                <c:pt idx="29">
                  <c:v>156.86000000000001</c:v>
                </c:pt>
                <c:pt idx="30">
                  <c:v>157.94</c:v>
                </c:pt>
                <c:pt idx="31">
                  <c:v>130.63</c:v>
                </c:pt>
                <c:pt idx="32">
                  <c:v>185.98</c:v>
                </c:pt>
                <c:pt idx="33">
                  <c:v>254.9</c:v>
                </c:pt>
                <c:pt idx="34">
                  <c:v>229.62</c:v>
                </c:pt>
                <c:pt idx="35">
                  <c:v>184.77</c:v>
                </c:pt>
                <c:pt idx="36">
                  <c:v>246.17</c:v>
                </c:pt>
                <c:pt idx="37">
                  <c:v>244.2</c:v>
                </c:pt>
                <c:pt idx="38">
                  <c:v>223.52</c:v>
                </c:pt>
                <c:pt idx="39">
                  <c:v>196.23</c:v>
                </c:pt>
                <c:pt idx="40">
                  <c:v>255.88</c:v>
                </c:pt>
                <c:pt idx="41">
                  <c:v>271.44</c:v>
                </c:pt>
                <c:pt idx="42">
                  <c:v>261.94</c:v>
                </c:pt>
                <c:pt idx="43">
                  <c:v>208.14</c:v>
                </c:pt>
                <c:pt idx="44">
                  <c:v>272.18</c:v>
                </c:pt>
                <c:pt idx="45">
                  <c:v>278.60000000000002</c:v>
                </c:pt>
                <c:pt idx="46">
                  <c:v>298.08</c:v>
                </c:pt>
                <c:pt idx="47">
                  <c:v>286.19</c:v>
                </c:pt>
                <c:pt idx="48">
                  <c:v>327.71</c:v>
                </c:pt>
                <c:pt idx="49">
                  <c:v>386.8</c:v>
                </c:pt>
                <c:pt idx="50">
                  <c:v>351.79</c:v>
                </c:pt>
                <c:pt idx="51">
                  <c:v>292.23</c:v>
                </c:pt>
                <c:pt idx="52">
                  <c:v>317.19</c:v>
                </c:pt>
                <c:pt idx="53">
                  <c:v>317.89</c:v>
                </c:pt>
                <c:pt idx="54">
                  <c:v>293.57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4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General</c:formatCode>
                <c:ptCount val="55"/>
                <c:pt idx="0">
                  <c:v>169.36</c:v>
                </c:pt>
                <c:pt idx="1">
                  <c:v>168.55</c:v>
                </c:pt>
                <c:pt idx="2">
                  <c:v>168.3</c:v>
                </c:pt>
                <c:pt idx="3">
                  <c:v>168.04</c:v>
                </c:pt>
                <c:pt idx="4">
                  <c:v>186.68</c:v>
                </c:pt>
                <c:pt idx="5">
                  <c:v>205.35</c:v>
                </c:pt>
                <c:pt idx="6">
                  <c:v>214.48</c:v>
                </c:pt>
                <c:pt idx="7">
                  <c:v>223.32</c:v>
                </c:pt>
                <c:pt idx="8">
                  <c:v>211.91</c:v>
                </c:pt>
                <c:pt idx="9">
                  <c:v>227.29</c:v>
                </c:pt>
                <c:pt idx="10">
                  <c:v>265.93</c:v>
                </c:pt>
                <c:pt idx="11">
                  <c:v>222.32</c:v>
                </c:pt>
                <c:pt idx="12">
                  <c:v>221.16</c:v>
                </c:pt>
                <c:pt idx="13">
                  <c:v>256.17</c:v>
                </c:pt>
                <c:pt idx="14">
                  <c:v>278.45999999999998</c:v>
                </c:pt>
                <c:pt idx="15">
                  <c:v>270.5</c:v>
                </c:pt>
                <c:pt idx="16">
                  <c:v>275.33999999999997</c:v>
                </c:pt>
                <c:pt idx="17">
                  <c:v>300.01</c:v>
                </c:pt>
                <c:pt idx="18">
                  <c:v>319.33</c:v>
                </c:pt>
                <c:pt idx="19">
                  <c:v>307.42</c:v>
                </c:pt>
                <c:pt idx="20">
                  <c:v>332.41</c:v>
                </c:pt>
                <c:pt idx="21">
                  <c:v>344.44</c:v>
                </c:pt>
                <c:pt idx="22">
                  <c:v>377.86</c:v>
                </c:pt>
                <c:pt idx="23">
                  <c:v>387.34</c:v>
                </c:pt>
                <c:pt idx="24">
                  <c:v>404</c:v>
                </c:pt>
                <c:pt idx="25">
                  <c:v>428.2</c:v>
                </c:pt>
                <c:pt idx="26">
                  <c:v>421.3</c:v>
                </c:pt>
                <c:pt idx="27">
                  <c:v>417.26</c:v>
                </c:pt>
                <c:pt idx="28">
                  <c:v>420.85</c:v>
                </c:pt>
                <c:pt idx="29">
                  <c:v>431.07</c:v>
                </c:pt>
                <c:pt idx="30">
                  <c:v>437.54</c:v>
                </c:pt>
                <c:pt idx="31">
                  <c:v>443.23</c:v>
                </c:pt>
                <c:pt idx="32">
                  <c:v>499.25</c:v>
                </c:pt>
                <c:pt idx="33">
                  <c:v>603.79</c:v>
                </c:pt>
                <c:pt idx="34">
                  <c:v>583.57000000000005</c:v>
                </c:pt>
                <c:pt idx="35">
                  <c:v>669.29</c:v>
                </c:pt>
                <c:pt idx="36">
                  <c:v>647.94000000000005</c:v>
                </c:pt>
                <c:pt idx="37">
                  <c:v>674.89</c:v>
                </c:pt>
                <c:pt idx="38">
                  <c:v>631.5</c:v>
                </c:pt>
                <c:pt idx="39">
                  <c:v>620.95000000000005</c:v>
                </c:pt>
                <c:pt idx="40">
                  <c:v>648.09</c:v>
                </c:pt>
                <c:pt idx="41">
                  <c:v>674.27</c:v>
                </c:pt>
                <c:pt idx="42">
                  <c:v>704.07</c:v>
                </c:pt>
                <c:pt idx="43">
                  <c:v>696.19</c:v>
                </c:pt>
                <c:pt idx="44">
                  <c:v>684.77</c:v>
                </c:pt>
                <c:pt idx="45">
                  <c:v>717.23</c:v>
                </c:pt>
                <c:pt idx="46">
                  <c:v>780.99</c:v>
                </c:pt>
                <c:pt idx="47">
                  <c:v>820.74</c:v>
                </c:pt>
                <c:pt idx="48">
                  <c:v>876.39</c:v>
                </c:pt>
                <c:pt idx="49">
                  <c:v>900.58</c:v>
                </c:pt>
                <c:pt idx="50">
                  <c:v>907.33</c:v>
                </c:pt>
                <c:pt idx="51">
                  <c:v>928.75</c:v>
                </c:pt>
                <c:pt idx="52">
                  <c:v>916.58</c:v>
                </c:pt>
                <c:pt idx="53">
                  <c:v>905.4</c:v>
                </c:pt>
                <c:pt idx="54">
                  <c:v>895.89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0.0</c:formatCode>
                <c:ptCount val="55"/>
                <c:pt idx="0">
                  <c:v>65.59</c:v>
                </c:pt>
                <c:pt idx="1">
                  <c:v>59.89</c:v>
                </c:pt>
                <c:pt idx="2">
                  <c:v>65.17</c:v>
                </c:pt>
                <c:pt idx="3">
                  <c:v>70.459999999999994</c:v>
                </c:pt>
                <c:pt idx="4">
                  <c:v>61.78</c:v>
                </c:pt>
                <c:pt idx="5">
                  <c:v>64.94</c:v>
                </c:pt>
                <c:pt idx="6">
                  <c:v>63.64</c:v>
                </c:pt>
                <c:pt idx="7">
                  <c:v>57.56</c:v>
                </c:pt>
                <c:pt idx="8">
                  <c:v>52.67</c:v>
                </c:pt>
                <c:pt idx="9">
                  <c:v>54.24</c:v>
                </c:pt>
                <c:pt idx="10">
                  <c:v>61.4</c:v>
                </c:pt>
                <c:pt idx="11">
                  <c:v>49.59</c:v>
                </c:pt>
                <c:pt idx="12">
                  <c:v>45.16</c:v>
                </c:pt>
                <c:pt idx="13">
                  <c:v>49.11</c:v>
                </c:pt>
                <c:pt idx="14">
                  <c:v>54.94</c:v>
                </c:pt>
                <c:pt idx="15">
                  <c:v>47.45</c:v>
                </c:pt>
                <c:pt idx="16">
                  <c:v>50.24</c:v>
                </c:pt>
                <c:pt idx="17">
                  <c:v>50.8</c:v>
                </c:pt>
                <c:pt idx="18">
                  <c:v>53.04</c:v>
                </c:pt>
                <c:pt idx="19">
                  <c:v>51.69</c:v>
                </c:pt>
                <c:pt idx="20">
                  <c:v>53.14</c:v>
                </c:pt>
                <c:pt idx="21">
                  <c:v>48.27</c:v>
                </c:pt>
                <c:pt idx="22">
                  <c:v>48.02</c:v>
                </c:pt>
                <c:pt idx="23">
                  <c:v>47.14</c:v>
                </c:pt>
                <c:pt idx="24">
                  <c:v>42.88</c:v>
                </c:pt>
                <c:pt idx="25">
                  <c:v>47.18</c:v>
                </c:pt>
                <c:pt idx="26">
                  <c:v>45.64</c:v>
                </c:pt>
                <c:pt idx="27">
                  <c:v>72.430000000000007</c:v>
                </c:pt>
                <c:pt idx="28">
                  <c:v>71.650000000000006</c:v>
                </c:pt>
                <c:pt idx="29">
                  <c:v>79.930000000000007</c:v>
                </c:pt>
                <c:pt idx="30" formatCode="General">
                  <c:v>80.92</c:v>
                </c:pt>
                <c:pt idx="31" formatCode="General">
                  <c:v>76.86</c:v>
                </c:pt>
                <c:pt idx="32" formatCode="General">
                  <c:v>70.400000000000006</c:v>
                </c:pt>
                <c:pt idx="33" formatCode="General">
                  <c:v>69.62</c:v>
                </c:pt>
                <c:pt idx="34" formatCode="General">
                  <c:v>61.85</c:v>
                </c:pt>
                <c:pt idx="35" formatCode="General">
                  <c:v>68.739999999999995</c:v>
                </c:pt>
                <c:pt idx="36" formatCode="General">
                  <c:v>60.31</c:v>
                </c:pt>
                <c:pt idx="37" formatCode="General">
                  <c:v>55.05</c:v>
                </c:pt>
                <c:pt idx="38" formatCode="General">
                  <c:v>49.94</c:v>
                </c:pt>
                <c:pt idx="39" formatCode="General">
                  <c:v>53.81</c:v>
                </c:pt>
                <c:pt idx="40" formatCode="General">
                  <c:v>54.58</c:v>
                </c:pt>
                <c:pt idx="41" formatCode="General">
                  <c:v>71.849999999999994</c:v>
                </c:pt>
                <c:pt idx="42" formatCode="General">
                  <c:v>56.95</c:v>
                </c:pt>
                <c:pt idx="43" formatCode="General">
                  <c:v>52.73</c:v>
                </c:pt>
                <c:pt idx="44" formatCode="General">
                  <c:v>48.97</c:v>
                </c:pt>
                <c:pt idx="45" formatCode="General">
                  <c:v>55.79</c:v>
                </c:pt>
                <c:pt idx="46" formatCode="General">
                  <c:v>49.47</c:v>
                </c:pt>
                <c:pt idx="47" formatCode="General">
                  <c:v>46.69</c:v>
                </c:pt>
                <c:pt idx="48" formatCode="General">
                  <c:v>44.89</c:v>
                </c:pt>
                <c:pt idx="49" formatCode="General">
                  <c:v>58.62</c:v>
                </c:pt>
                <c:pt idx="50" formatCode="General">
                  <c:v>57.4</c:v>
                </c:pt>
                <c:pt idx="51" formatCode="General">
                  <c:v>60.56</c:v>
                </c:pt>
                <c:pt idx="52" formatCode="General">
                  <c:v>57.77</c:v>
                </c:pt>
                <c:pt idx="53" formatCode="General">
                  <c:v>57.68</c:v>
                </c:pt>
                <c:pt idx="54" formatCode="General">
                  <c:v>42.59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11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261.19</c:v>
                </c:pt>
                <c:pt idx="2">
                  <c:v>192.29</c:v>
                </c:pt>
                <c:pt idx="3">
                  <c:v>200.4</c:v>
                </c:pt>
                <c:pt idx="4">
                  <c:v>329.3</c:v>
                </c:pt>
                <c:pt idx="5">
                  <c:v>415.23</c:v>
                </c:pt>
                <c:pt idx="6">
                  <c:v>230.77</c:v>
                </c:pt>
                <c:pt idx="7">
                  <c:v>207.71</c:v>
                </c:pt>
                <c:pt idx="8">
                  <c:v>304.60000000000002</c:v>
                </c:pt>
                <c:pt idx="9">
                  <c:v>370.99</c:v>
                </c:pt>
                <c:pt idx="10">
                  <c:v>341.51</c:v>
                </c:pt>
                <c:pt idx="11">
                  <c:v>233.61</c:v>
                </c:pt>
                <c:pt idx="12">
                  <c:v>296.61</c:v>
                </c:pt>
                <c:pt idx="13">
                  <c:v>456.69</c:v>
                </c:pt>
                <c:pt idx="14">
                  <c:v>385.63</c:v>
                </c:pt>
                <c:pt idx="15">
                  <c:v>312.17</c:v>
                </c:pt>
                <c:pt idx="16">
                  <c:v>398.99</c:v>
                </c:pt>
                <c:pt idx="17">
                  <c:v>432.25</c:v>
                </c:pt>
                <c:pt idx="18">
                  <c:v>327.60000000000002</c:v>
                </c:pt>
                <c:pt idx="19">
                  <c:v>373.14</c:v>
                </c:pt>
                <c:pt idx="20">
                  <c:v>395.52</c:v>
                </c:pt>
                <c:pt idx="21">
                  <c:v>363.96</c:v>
                </c:pt>
                <c:pt idx="22">
                  <c:v>375.13</c:v>
                </c:pt>
                <c:pt idx="23">
                  <c:v>373.02</c:v>
                </c:pt>
                <c:pt idx="24">
                  <c:v>439.01</c:v>
                </c:pt>
                <c:pt idx="25">
                  <c:v>302.45</c:v>
                </c:pt>
                <c:pt idx="26">
                  <c:v>297.39999999999998</c:v>
                </c:pt>
                <c:pt idx="27">
                  <c:v>287.61</c:v>
                </c:pt>
                <c:pt idx="28">
                  <c:v>436.31</c:v>
                </c:pt>
                <c:pt idx="29">
                  <c:v>343.18</c:v>
                </c:pt>
                <c:pt idx="30">
                  <c:v>297.18</c:v>
                </c:pt>
                <c:pt idx="31">
                  <c:v>258.17</c:v>
                </c:pt>
                <c:pt idx="32">
                  <c:v>365.66</c:v>
                </c:pt>
                <c:pt idx="33">
                  <c:v>606.08000000000004</c:v>
                </c:pt>
                <c:pt idx="34">
                  <c:v>448.4</c:v>
                </c:pt>
                <c:pt idx="35">
                  <c:v>355.24</c:v>
                </c:pt>
                <c:pt idx="36">
                  <c:v>466.2</c:v>
                </c:pt>
                <c:pt idx="37">
                  <c:v>536.16</c:v>
                </c:pt>
                <c:pt idx="38">
                  <c:v>557.41</c:v>
                </c:pt>
                <c:pt idx="39">
                  <c:v>345.13</c:v>
                </c:pt>
                <c:pt idx="40">
                  <c:v>455.71</c:v>
                </c:pt>
                <c:pt idx="41">
                  <c:v>510.55</c:v>
                </c:pt>
                <c:pt idx="42">
                  <c:v>402.38</c:v>
                </c:pt>
                <c:pt idx="43">
                  <c:v>361.49</c:v>
                </c:pt>
                <c:pt idx="44">
                  <c:v>512.24</c:v>
                </c:pt>
                <c:pt idx="45">
                  <c:v>507.88</c:v>
                </c:pt>
                <c:pt idx="46">
                  <c:v>377.45</c:v>
                </c:pt>
                <c:pt idx="47">
                  <c:v>329.13</c:v>
                </c:pt>
                <c:pt idx="48">
                  <c:v>752.1</c:v>
                </c:pt>
                <c:pt idx="49">
                  <c:v>472.31</c:v>
                </c:pt>
                <c:pt idx="50">
                  <c:v>434.2</c:v>
                </c:pt>
                <c:pt idx="51">
                  <c:v>373.77</c:v>
                </c:pt>
                <c:pt idx="52">
                  <c:v>491.97</c:v>
                </c:pt>
                <c:pt idx="53">
                  <c:v>535.39</c:v>
                </c:pt>
                <c:pt idx="54">
                  <c:v>465.31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General</c:formatCode>
                <c:ptCount val="55"/>
                <c:pt idx="0">
                  <c:v>1268.58</c:v>
                </c:pt>
                <c:pt idx="1">
                  <c:v>1265.45</c:v>
                </c:pt>
                <c:pt idx="2">
                  <c:v>1137.7</c:v>
                </c:pt>
                <c:pt idx="3">
                  <c:v>1124.53</c:v>
                </c:pt>
                <c:pt idx="4">
                  <c:v>1194.43</c:v>
                </c:pt>
                <c:pt idx="5">
                  <c:v>1451.25</c:v>
                </c:pt>
                <c:pt idx="6">
                  <c:v>1402.87</c:v>
                </c:pt>
                <c:pt idx="7">
                  <c:v>1363.09</c:v>
                </c:pt>
                <c:pt idx="8">
                  <c:v>1396.56</c:v>
                </c:pt>
                <c:pt idx="9">
                  <c:v>1539.68</c:v>
                </c:pt>
                <c:pt idx="10">
                  <c:v>1662.33</c:v>
                </c:pt>
                <c:pt idx="11">
                  <c:v>1605.72</c:v>
                </c:pt>
                <c:pt idx="12">
                  <c:v>1528.95</c:v>
                </c:pt>
                <c:pt idx="13">
                  <c:v>1548.64</c:v>
                </c:pt>
                <c:pt idx="14">
                  <c:v>1593.89</c:v>
                </c:pt>
                <c:pt idx="15">
                  <c:v>1563.8</c:v>
                </c:pt>
                <c:pt idx="16">
                  <c:v>1525.38</c:v>
                </c:pt>
                <c:pt idx="17">
                  <c:v>1631.5</c:v>
                </c:pt>
                <c:pt idx="18">
                  <c:v>1607.37</c:v>
                </c:pt>
                <c:pt idx="19">
                  <c:v>1690.15</c:v>
                </c:pt>
                <c:pt idx="20">
                  <c:v>1735.29</c:v>
                </c:pt>
                <c:pt idx="21">
                  <c:v>1737.7</c:v>
                </c:pt>
                <c:pt idx="22">
                  <c:v>1673.03</c:v>
                </c:pt>
                <c:pt idx="23">
                  <c:v>1803.77</c:v>
                </c:pt>
                <c:pt idx="24">
                  <c:v>1894.7</c:v>
                </c:pt>
                <c:pt idx="25">
                  <c:v>1778.93</c:v>
                </c:pt>
                <c:pt idx="26">
                  <c:v>1699.76</c:v>
                </c:pt>
                <c:pt idx="27">
                  <c:v>1697.71</c:v>
                </c:pt>
                <c:pt idx="28">
                  <c:v>1778.82</c:v>
                </c:pt>
                <c:pt idx="29">
                  <c:v>1766.54</c:v>
                </c:pt>
                <c:pt idx="30">
                  <c:v>1677.73</c:v>
                </c:pt>
                <c:pt idx="31">
                  <c:v>1611.61</c:v>
                </c:pt>
                <c:pt idx="32">
                  <c:v>1571.87</c:v>
                </c:pt>
                <c:pt idx="33">
                  <c:v>1839.1</c:v>
                </c:pt>
                <c:pt idx="34">
                  <c:v>1713.53</c:v>
                </c:pt>
                <c:pt idx="35">
                  <c:v>1619.35</c:v>
                </c:pt>
                <c:pt idx="36">
                  <c:v>1694.17</c:v>
                </c:pt>
                <c:pt idx="37">
                  <c:v>1781.63</c:v>
                </c:pt>
                <c:pt idx="38">
                  <c:v>1842.49</c:v>
                </c:pt>
                <c:pt idx="39">
                  <c:v>1690.09</c:v>
                </c:pt>
                <c:pt idx="40">
                  <c:v>1691.51</c:v>
                </c:pt>
                <c:pt idx="41">
                  <c:v>1718.19</c:v>
                </c:pt>
                <c:pt idx="42">
                  <c:v>1679.41</c:v>
                </c:pt>
                <c:pt idx="43">
                  <c:v>1722.88</c:v>
                </c:pt>
                <c:pt idx="44">
                  <c:v>1789.14</c:v>
                </c:pt>
                <c:pt idx="45">
                  <c:v>1816.02</c:v>
                </c:pt>
                <c:pt idx="46">
                  <c:v>1762.45</c:v>
                </c:pt>
                <c:pt idx="47">
                  <c:v>1739.18</c:v>
                </c:pt>
                <c:pt idx="48">
                  <c:v>2176.13</c:v>
                </c:pt>
                <c:pt idx="49">
                  <c:v>2213.98</c:v>
                </c:pt>
                <c:pt idx="50">
                  <c:v>2139.11</c:v>
                </c:pt>
                <c:pt idx="51">
                  <c:v>2133.83</c:v>
                </c:pt>
                <c:pt idx="52">
                  <c:v>2183.54</c:v>
                </c:pt>
                <c:pt idx="53">
                  <c:v>2112.5500000000002</c:v>
                </c:pt>
                <c:pt idx="54">
                  <c:v>2130.96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Taul1!$A$10:$A$67</c:f>
              <c:strCache>
                <c:ptCount val="56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  <c:pt idx="53">
                  <c:v>23(1)</c:v>
                </c:pt>
                <c:pt idx="54">
                  <c:v>23(4)</c:v>
                </c:pt>
                <c:pt idx="55">
                  <c:v>23(7)</c:v>
                </c:pt>
              </c:strCache>
            </c:strRef>
          </c:cat>
          <c:val>
            <c:numRef>
              <c:f>Taul1!$B$10:$B$67</c:f>
              <c:numCache>
                <c:formatCode>General</c:formatCode>
                <c:ptCount val="58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  <c:pt idx="53">
                  <c:v>-11.7</c:v>
                </c:pt>
                <c:pt idx="54">
                  <c:v>-13.2</c:v>
                </c:pt>
                <c:pt idx="55">
                  <c:v>-13.4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Taul1!$B$4:$B$37</c:f>
              <c:numCache>
                <c:formatCode>General</c:formatCode>
                <c:ptCount val="34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Taul1!$A$4:$A$37</c:f>
              <c:strCache>
                <c:ptCount val="3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</c:strCache>
            </c:strRef>
          </c:cat>
          <c:val>
            <c:numRef>
              <c:f>Taul1!$C$4:$C$37</c:f>
              <c:numCache>
                <c:formatCode>#,##0</c:formatCode>
                <c:ptCount val="34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6727.11</c:v>
                </c:pt>
                <c:pt idx="2">
                  <c:v>6977.66</c:v>
                </c:pt>
                <c:pt idx="3">
                  <c:v>6830.37</c:v>
                </c:pt>
                <c:pt idx="4">
                  <c:v>8937.17</c:v>
                </c:pt>
                <c:pt idx="5">
                  <c:v>8194.6299999999992</c:v>
                </c:pt>
                <c:pt idx="6">
                  <c:v>8524.83</c:v>
                </c:pt>
                <c:pt idx="7">
                  <c:v>7480.11</c:v>
                </c:pt>
                <c:pt idx="8">
                  <c:v>9221.2999999999993</c:v>
                </c:pt>
                <c:pt idx="9">
                  <c:v>8020.08</c:v>
                </c:pt>
                <c:pt idx="10">
                  <c:v>8353</c:v>
                </c:pt>
                <c:pt idx="11">
                  <c:v>7415.49</c:v>
                </c:pt>
                <c:pt idx="12">
                  <c:v>8670.0300000000007</c:v>
                </c:pt>
                <c:pt idx="13">
                  <c:v>6839.73</c:v>
                </c:pt>
                <c:pt idx="14">
                  <c:v>7303.23</c:v>
                </c:pt>
                <c:pt idx="15">
                  <c:v>6627.9</c:v>
                </c:pt>
                <c:pt idx="16">
                  <c:v>7408.36</c:v>
                </c:pt>
                <c:pt idx="17">
                  <c:v>7395.98</c:v>
                </c:pt>
                <c:pt idx="18">
                  <c:v>7665.93</c:v>
                </c:pt>
                <c:pt idx="19">
                  <c:v>9019.7000000000007</c:v>
                </c:pt>
                <c:pt idx="20">
                  <c:v>7789.43</c:v>
                </c:pt>
                <c:pt idx="21">
                  <c:v>6726.84</c:v>
                </c:pt>
                <c:pt idx="22">
                  <c:v>8714.32</c:v>
                </c:pt>
                <c:pt idx="23">
                  <c:v>7049.93</c:v>
                </c:pt>
                <c:pt idx="24">
                  <c:v>7955.67</c:v>
                </c:pt>
                <c:pt idx="25">
                  <c:v>6815.61</c:v>
                </c:pt>
                <c:pt idx="26">
                  <c:v>6490.43</c:v>
                </c:pt>
                <c:pt idx="27">
                  <c:v>6458.92</c:v>
                </c:pt>
                <c:pt idx="28">
                  <c:v>7981.21</c:v>
                </c:pt>
                <c:pt idx="29">
                  <c:v>7609.95</c:v>
                </c:pt>
                <c:pt idx="30">
                  <c:v>9602.3799999999992</c:v>
                </c:pt>
                <c:pt idx="31">
                  <c:v>7249.34</c:v>
                </c:pt>
                <c:pt idx="32">
                  <c:v>11225.22</c:v>
                </c:pt>
                <c:pt idx="33">
                  <c:v>9071.3799999999992</c:v>
                </c:pt>
                <c:pt idx="34">
                  <c:v>8806.7199999999993</c:v>
                </c:pt>
                <c:pt idx="35">
                  <c:v>8865.9599999999991</c:v>
                </c:pt>
                <c:pt idx="36">
                  <c:v>10088.51</c:v>
                </c:pt>
                <c:pt idx="37">
                  <c:v>10095.24</c:v>
                </c:pt>
                <c:pt idx="38">
                  <c:v>9658.24</c:v>
                </c:pt>
                <c:pt idx="39">
                  <c:v>9993.93</c:v>
                </c:pt>
                <c:pt idx="40">
                  <c:v>11444.29</c:v>
                </c:pt>
                <c:pt idx="41">
                  <c:v>8967.76</c:v>
                </c:pt>
                <c:pt idx="42">
                  <c:v>8301.58</c:v>
                </c:pt>
                <c:pt idx="43">
                  <c:v>8786.57</c:v>
                </c:pt>
                <c:pt idx="44">
                  <c:v>13237.44</c:v>
                </c:pt>
                <c:pt idx="45">
                  <c:v>9411.2199999999993</c:v>
                </c:pt>
                <c:pt idx="46">
                  <c:v>10062.24</c:v>
                </c:pt>
                <c:pt idx="47">
                  <c:v>9869.44</c:v>
                </c:pt>
                <c:pt idx="48">
                  <c:v>13745.94</c:v>
                </c:pt>
                <c:pt idx="49">
                  <c:v>10273.84</c:v>
                </c:pt>
                <c:pt idx="50">
                  <c:v>11121.79</c:v>
                </c:pt>
                <c:pt idx="51">
                  <c:v>11501.88</c:v>
                </c:pt>
                <c:pt idx="52">
                  <c:v>13221.8</c:v>
                </c:pt>
                <c:pt idx="53">
                  <c:v>11527.79</c:v>
                </c:pt>
                <c:pt idx="54">
                  <c:v>10529.16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5090.42</c:v>
                </c:pt>
                <c:pt idx="2">
                  <c:v>5478.44</c:v>
                </c:pt>
                <c:pt idx="3">
                  <c:v>5381.57</c:v>
                </c:pt>
                <c:pt idx="4">
                  <c:v>6723.42</c:v>
                </c:pt>
                <c:pt idx="5">
                  <c:v>5812.73</c:v>
                </c:pt>
                <c:pt idx="6">
                  <c:v>6559.86</c:v>
                </c:pt>
                <c:pt idx="7">
                  <c:v>5671.16</c:v>
                </c:pt>
                <c:pt idx="8">
                  <c:v>7043.21</c:v>
                </c:pt>
                <c:pt idx="9">
                  <c:v>6012.85</c:v>
                </c:pt>
                <c:pt idx="10">
                  <c:v>6447.73</c:v>
                </c:pt>
                <c:pt idx="11">
                  <c:v>5926.66</c:v>
                </c:pt>
                <c:pt idx="12">
                  <c:v>6940.01</c:v>
                </c:pt>
                <c:pt idx="13">
                  <c:v>5106.6000000000004</c:v>
                </c:pt>
                <c:pt idx="14">
                  <c:v>5450.75</c:v>
                </c:pt>
                <c:pt idx="15">
                  <c:v>5155.2700000000004</c:v>
                </c:pt>
                <c:pt idx="16">
                  <c:v>5766.12</c:v>
                </c:pt>
                <c:pt idx="17">
                  <c:v>5361.39</c:v>
                </c:pt>
                <c:pt idx="18">
                  <c:v>5555.7</c:v>
                </c:pt>
                <c:pt idx="19">
                  <c:v>6513.57</c:v>
                </c:pt>
                <c:pt idx="20">
                  <c:v>5820.16</c:v>
                </c:pt>
                <c:pt idx="21">
                  <c:v>4748.3100000000004</c:v>
                </c:pt>
                <c:pt idx="22">
                  <c:v>6335.48</c:v>
                </c:pt>
                <c:pt idx="23">
                  <c:v>5410.49</c:v>
                </c:pt>
                <c:pt idx="24">
                  <c:v>5669.5</c:v>
                </c:pt>
                <c:pt idx="25">
                  <c:v>4724.96</c:v>
                </c:pt>
                <c:pt idx="26">
                  <c:v>4533.93</c:v>
                </c:pt>
                <c:pt idx="27">
                  <c:v>4610.3</c:v>
                </c:pt>
                <c:pt idx="28">
                  <c:v>5554.34</c:v>
                </c:pt>
                <c:pt idx="29">
                  <c:v>5582.22</c:v>
                </c:pt>
                <c:pt idx="30">
                  <c:v>7436.28</c:v>
                </c:pt>
                <c:pt idx="31">
                  <c:v>5158.13</c:v>
                </c:pt>
                <c:pt idx="32">
                  <c:v>8235.4699999999993</c:v>
                </c:pt>
                <c:pt idx="33">
                  <c:v>5952.38</c:v>
                </c:pt>
                <c:pt idx="34">
                  <c:v>6304.4</c:v>
                </c:pt>
                <c:pt idx="35">
                  <c:v>6586.72</c:v>
                </c:pt>
                <c:pt idx="36">
                  <c:v>7255.22</c:v>
                </c:pt>
                <c:pt idx="37">
                  <c:v>7149.74</c:v>
                </c:pt>
                <c:pt idx="38">
                  <c:v>6658.16</c:v>
                </c:pt>
                <c:pt idx="39">
                  <c:v>7174.2</c:v>
                </c:pt>
                <c:pt idx="40">
                  <c:v>8760.1299999999992</c:v>
                </c:pt>
                <c:pt idx="41">
                  <c:v>6308.17</c:v>
                </c:pt>
                <c:pt idx="42">
                  <c:v>5781.96</c:v>
                </c:pt>
                <c:pt idx="43">
                  <c:v>6451.84</c:v>
                </c:pt>
                <c:pt idx="44">
                  <c:v>9660.0499999999993</c:v>
                </c:pt>
                <c:pt idx="45">
                  <c:v>6725.58</c:v>
                </c:pt>
                <c:pt idx="46">
                  <c:v>7762.91</c:v>
                </c:pt>
                <c:pt idx="47">
                  <c:v>7860.64</c:v>
                </c:pt>
                <c:pt idx="48">
                  <c:v>10870.83</c:v>
                </c:pt>
                <c:pt idx="49">
                  <c:v>7846.93</c:v>
                </c:pt>
                <c:pt idx="50">
                  <c:v>8196.82</c:v>
                </c:pt>
                <c:pt idx="51">
                  <c:v>9381.85</c:v>
                </c:pt>
                <c:pt idx="52">
                  <c:v>10565.98</c:v>
                </c:pt>
                <c:pt idx="53">
                  <c:v>8932.1299999999992</c:v>
                </c:pt>
                <c:pt idx="54">
                  <c:v>8051.44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1636.7</c:v>
                </c:pt>
                <c:pt idx="2">
                  <c:v>1499.22</c:v>
                </c:pt>
                <c:pt idx="3">
                  <c:v>1448.81</c:v>
                </c:pt>
                <c:pt idx="4">
                  <c:v>2213.75</c:v>
                </c:pt>
                <c:pt idx="5">
                  <c:v>2381.89</c:v>
                </c:pt>
                <c:pt idx="6">
                  <c:v>1964.97</c:v>
                </c:pt>
                <c:pt idx="7">
                  <c:v>1808.95</c:v>
                </c:pt>
                <c:pt idx="8">
                  <c:v>2178.08</c:v>
                </c:pt>
                <c:pt idx="9">
                  <c:v>2007.23</c:v>
                </c:pt>
                <c:pt idx="10">
                  <c:v>1905.27</c:v>
                </c:pt>
                <c:pt idx="11">
                  <c:v>1488.83</c:v>
                </c:pt>
                <c:pt idx="12">
                  <c:v>1730.01</c:v>
                </c:pt>
                <c:pt idx="13">
                  <c:v>1733.13</c:v>
                </c:pt>
                <c:pt idx="14">
                  <c:v>1852.47</c:v>
                </c:pt>
                <c:pt idx="15">
                  <c:v>1472.63</c:v>
                </c:pt>
                <c:pt idx="16">
                  <c:v>1642.23</c:v>
                </c:pt>
                <c:pt idx="17">
                  <c:v>2034.59</c:v>
                </c:pt>
                <c:pt idx="18">
                  <c:v>2110.23</c:v>
                </c:pt>
                <c:pt idx="19">
                  <c:v>2506.13</c:v>
                </c:pt>
                <c:pt idx="20">
                  <c:v>1969.27</c:v>
                </c:pt>
                <c:pt idx="21">
                  <c:v>1978.53</c:v>
                </c:pt>
                <c:pt idx="22">
                  <c:v>2378.84</c:v>
                </c:pt>
                <c:pt idx="23">
                  <c:v>1639.44</c:v>
                </c:pt>
                <c:pt idx="24">
                  <c:v>2286.17</c:v>
                </c:pt>
                <c:pt idx="25">
                  <c:v>2090.66</c:v>
                </c:pt>
                <c:pt idx="26">
                  <c:v>1956.5</c:v>
                </c:pt>
                <c:pt idx="27">
                  <c:v>1848.62</c:v>
                </c:pt>
                <c:pt idx="28">
                  <c:v>2426.87</c:v>
                </c:pt>
                <c:pt idx="29">
                  <c:v>2027.72</c:v>
                </c:pt>
                <c:pt idx="30">
                  <c:v>2166.1</c:v>
                </c:pt>
                <c:pt idx="31">
                  <c:v>2091.2199999999998</c:v>
                </c:pt>
                <c:pt idx="32">
                  <c:v>2989.74</c:v>
                </c:pt>
                <c:pt idx="33">
                  <c:v>3119</c:v>
                </c:pt>
                <c:pt idx="34">
                  <c:v>2502.3200000000002</c:v>
                </c:pt>
                <c:pt idx="35">
                  <c:v>2279.2399999999998</c:v>
                </c:pt>
                <c:pt idx="36">
                  <c:v>2833.29</c:v>
                </c:pt>
                <c:pt idx="37">
                  <c:v>2945.5</c:v>
                </c:pt>
                <c:pt idx="38">
                  <c:v>3000.07</c:v>
                </c:pt>
                <c:pt idx="39">
                  <c:v>2819.73</c:v>
                </c:pt>
                <c:pt idx="40">
                  <c:v>2684.17</c:v>
                </c:pt>
                <c:pt idx="41">
                  <c:v>2659.59</c:v>
                </c:pt>
                <c:pt idx="42">
                  <c:v>2519.62</c:v>
                </c:pt>
                <c:pt idx="43">
                  <c:v>2334.73</c:v>
                </c:pt>
                <c:pt idx="44">
                  <c:v>3577.39</c:v>
                </c:pt>
                <c:pt idx="45">
                  <c:v>2685.65</c:v>
                </c:pt>
                <c:pt idx="46">
                  <c:v>2299.34</c:v>
                </c:pt>
                <c:pt idx="47">
                  <c:v>2008.8</c:v>
                </c:pt>
                <c:pt idx="48">
                  <c:v>2875.12</c:v>
                </c:pt>
                <c:pt idx="49">
                  <c:v>2426.91</c:v>
                </c:pt>
                <c:pt idx="50">
                  <c:v>2924.97</c:v>
                </c:pt>
                <c:pt idx="51">
                  <c:v>2120.0300000000002</c:v>
                </c:pt>
                <c:pt idx="52">
                  <c:v>2655.82</c:v>
                </c:pt>
                <c:pt idx="53">
                  <c:v>2595.66</c:v>
                </c:pt>
                <c:pt idx="54">
                  <c:v>2477.7199999999998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General</c:formatCode>
                <c:ptCount val="55"/>
                <c:pt idx="0">
                  <c:v>3262.21</c:v>
                </c:pt>
                <c:pt idx="1">
                  <c:v>3371.55</c:v>
                </c:pt>
                <c:pt idx="2">
                  <c:v>3124.35</c:v>
                </c:pt>
                <c:pt idx="3">
                  <c:v>3108.74</c:v>
                </c:pt>
                <c:pt idx="4">
                  <c:v>3500.97</c:v>
                </c:pt>
                <c:pt idx="5">
                  <c:v>4174.97</c:v>
                </c:pt>
                <c:pt idx="6">
                  <c:v>4246.93</c:v>
                </c:pt>
                <c:pt idx="7">
                  <c:v>4277.3900000000003</c:v>
                </c:pt>
                <c:pt idx="8">
                  <c:v>4239.9399999999996</c:v>
                </c:pt>
                <c:pt idx="9">
                  <c:v>4178.55</c:v>
                </c:pt>
                <c:pt idx="10">
                  <c:v>4608.16</c:v>
                </c:pt>
                <c:pt idx="11">
                  <c:v>3999.71</c:v>
                </c:pt>
                <c:pt idx="12">
                  <c:v>4003.33</c:v>
                </c:pt>
                <c:pt idx="13">
                  <c:v>3828.35</c:v>
                </c:pt>
                <c:pt idx="14">
                  <c:v>3905.46</c:v>
                </c:pt>
                <c:pt idx="15">
                  <c:v>3814.47</c:v>
                </c:pt>
                <c:pt idx="16">
                  <c:v>3580.96</c:v>
                </c:pt>
                <c:pt idx="17">
                  <c:v>4000.4</c:v>
                </c:pt>
                <c:pt idx="18">
                  <c:v>4118.67</c:v>
                </c:pt>
                <c:pt idx="19">
                  <c:v>4687.47</c:v>
                </c:pt>
                <c:pt idx="20">
                  <c:v>4807.3599999999997</c:v>
                </c:pt>
                <c:pt idx="21">
                  <c:v>5110.5</c:v>
                </c:pt>
                <c:pt idx="22">
                  <c:v>5097.99</c:v>
                </c:pt>
                <c:pt idx="23">
                  <c:v>4949.63</c:v>
                </c:pt>
                <c:pt idx="24">
                  <c:v>5348.04</c:v>
                </c:pt>
                <c:pt idx="25">
                  <c:v>5282.9</c:v>
                </c:pt>
                <c:pt idx="26">
                  <c:v>5099.26</c:v>
                </c:pt>
                <c:pt idx="27">
                  <c:v>4939.3100000000004</c:v>
                </c:pt>
                <c:pt idx="28">
                  <c:v>4982.04</c:v>
                </c:pt>
                <c:pt idx="29">
                  <c:v>4981.67</c:v>
                </c:pt>
                <c:pt idx="30">
                  <c:v>5096.63</c:v>
                </c:pt>
                <c:pt idx="31">
                  <c:v>4919.32</c:v>
                </c:pt>
                <c:pt idx="32">
                  <c:v>5206.7299999999996</c:v>
                </c:pt>
                <c:pt idx="33">
                  <c:v>5807.14</c:v>
                </c:pt>
                <c:pt idx="34">
                  <c:v>5511.39</c:v>
                </c:pt>
                <c:pt idx="35">
                  <c:v>5504.94</c:v>
                </c:pt>
                <c:pt idx="36">
                  <c:v>5682.25</c:v>
                </c:pt>
                <c:pt idx="37">
                  <c:v>5946.13</c:v>
                </c:pt>
                <c:pt idx="38">
                  <c:v>6059.53</c:v>
                </c:pt>
                <c:pt idx="39">
                  <c:v>6319.02</c:v>
                </c:pt>
                <c:pt idx="40">
                  <c:v>6291.48</c:v>
                </c:pt>
                <c:pt idx="41">
                  <c:v>6347.02</c:v>
                </c:pt>
                <c:pt idx="42">
                  <c:v>6257.33</c:v>
                </c:pt>
                <c:pt idx="43">
                  <c:v>6139.79</c:v>
                </c:pt>
                <c:pt idx="44">
                  <c:v>6878.97</c:v>
                </c:pt>
                <c:pt idx="45">
                  <c:v>7702.61</c:v>
                </c:pt>
                <c:pt idx="46">
                  <c:v>7859.77</c:v>
                </c:pt>
                <c:pt idx="47">
                  <c:v>7790.31</c:v>
                </c:pt>
                <c:pt idx="48">
                  <c:v>8191.82</c:v>
                </c:pt>
                <c:pt idx="49">
                  <c:v>8195.7099999999991</c:v>
                </c:pt>
                <c:pt idx="50">
                  <c:v>8586.5300000000007</c:v>
                </c:pt>
                <c:pt idx="51">
                  <c:v>8468.7999999999993</c:v>
                </c:pt>
                <c:pt idx="52">
                  <c:v>8518.8799999999992</c:v>
                </c:pt>
                <c:pt idx="53">
                  <c:v>8343.68</c:v>
                </c:pt>
                <c:pt idx="54">
                  <c:v>8392.6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General</c:formatCode>
                <c:ptCount val="55"/>
                <c:pt idx="0">
                  <c:v>12497.88</c:v>
                </c:pt>
                <c:pt idx="1">
                  <c:v>11663.74</c:v>
                </c:pt>
                <c:pt idx="2">
                  <c:v>11723.02</c:v>
                </c:pt>
                <c:pt idx="3">
                  <c:v>11593.54</c:v>
                </c:pt>
                <c:pt idx="4">
                  <c:v>11610.6</c:v>
                </c:pt>
                <c:pt idx="5">
                  <c:v>10483.98</c:v>
                </c:pt>
                <c:pt idx="6">
                  <c:v>11106.46</c:v>
                </c:pt>
                <c:pt idx="7">
                  <c:v>11520.49</c:v>
                </c:pt>
                <c:pt idx="8">
                  <c:v>12376.61</c:v>
                </c:pt>
                <c:pt idx="9">
                  <c:v>11641.46</c:v>
                </c:pt>
                <c:pt idx="10">
                  <c:v>11900.87</c:v>
                </c:pt>
                <c:pt idx="11">
                  <c:v>11303.4</c:v>
                </c:pt>
                <c:pt idx="12">
                  <c:v>11906.13</c:v>
                </c:pt>
                <c:pt idx="13">
                  <c:v>10917</c:v>
                </c:pt>
                <c:pt idx="14">
                  <c:v>11031.18</c:v>
                </c:pt>
                <c:pt idx="15">
                  <c:v>10724.05</c:v>
                </c:pt>
                <c:pt idx="16">
                  <c:v>10579.06</c:v>
                </c:pt>
                <c:pt idx="17">
                  <c:v>10374.73</c:v>
                </c:pt>
                <c:pt idx="18">
                  <c:v>10449.790000000001</c:v>
                </c:pt>
                <c:pt idx="19">
                  <c:v>11603.38</c:v>
                </c:pt>
                <c:pt idx="20">
                  <c:v>11692.18</c:v>
                </c:pt>
                <c:pt idx="21">
                  <c:v>11280.7</c:v>
                </c:pt>
                <c:pt idx="22">
                  <c:v>12322.03</c:v>
                </c:pt>
                <c:pt idx="23">
                  <c:v>13168.72</c:v>
                </c:pt>
                <c:pt idx="24">
                  <c:v>14065.65</c:v>
                </c:pt>
                <c:pt idx="25">
                  <c:v>13796.96</c:v>
                </c:pt>
                <c:pt idx="26">
                  <c:v>12892.05</c:v>
                </c:pt>
                <c:pt idx="27">
                  <c:v>13367.08</c:v>
                </c:pt>
                <c:pt idx="28">
                  <c:v>13626.76</c:v>
                </c:pt>
                <c:pt idx="29">
                  <c:v>14243.05</c:v>
                </c:pt>
                <c:pt idx="30">
                  <c:v>16163.91</c:v>
                </c:pt>
                <c:pt idx="31">
                  <c:v>16100.03</c:v>
                </c:pt>
                <c:pt idx="32">
                  <c:v>18283.09</c:v>
                </c:pt>
                <c:pt idx="33">
                  <c:v>18581.509999999998</c:v>
                </c:pt>
                <c:pt idx="34">
                  <c:v>18285.47</c:v>
                </c:pt>
                <c:pt idx="35">
                  <c:v>19707.61</c:v>
                </c:pt>
                <c:pt idx="36">
                  <c:v>20494.439999999999</c:v>
                </c:pt>
                <c:pt idx="37">
                  <c:v>21438.44</c:v>
                </c:pt>
                <c:pt idx="38">
                  <c:v>21397.27</c:v>
                </c:pt>
                <c:pt idx="39">
                  <c:v>21412.75</c:v>
                </c:pt>
                <c:pt idx="40">
                  <c:v>21807.72</c:v>
                </c:pt>
                <c:pt idx="41">
                  <c:v>20407.900000000001</c:v>
                </c:pt>
                <c:pt idx="42">
                  <c:v>20473.48</c:v>
                </c:pt>
                <c:pt idx="43">
                  <c:v>20243.509999999998</c:v>
                </c:pt>
                <c:pt idx="44">
                  <c:v>21905.25</c:v>
                </c:pt>
                <c:pt idx="45">
                  <c:v>20133.36</c:v>
                </c:pt>
                <c:pt idx="46">
                  <c:v>21311.16</c:v>
                </c:pt>
                <c:pt idx="47">
                  <c:v>23255.84</c:v>
                </c:pt>
                <c:pt idx="48">
                  <c:v>25283.13</c:v>
                </c:pt>
                <c:pt idx="49">
                  <c:v>22934.69</c:v>
                </c:pt>
                <c:pt idx="50">
                  <c:v>23693.09</c:v>
                </c:pt>
                <c:pt idx="51">
                  <c:v>25578.51</c:v>
                </c:pt>
                <c:pt idx="52">
                  <c:v>25720.37</c:v>
                </c:pt>
                <c:pt idx="53">
                  <c:v>24800.84</c:v>
                </c:pt>
                <c:pt idx="54">
                  <c:v>22662.240000000002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4214.41</c:v>
                </c:pt>
                <c:pt idx="2">
                  <c:v>4038.27</c:v>
                </c:pt>
                <c:pt idx="3">
                  <c:v>4129.37</c:v>
                </c:pt>
                <c:pt idx="4">
                  <c:v>5248.24</c:v>
                </c:pt>
                <c:pt idx="5">
                  <c:v>4200.34</c:v>
                </c:pt>
                <c:pt idx="6">
                  <c:v>3819.58</c:v>
                </c:pt>
                <c:pt idx="7">
                  <c:v>3886.35</c:v>
                </c:pt>
                <c:pt idx="8">
                  <c:v>4969.8599999999997</c:v>
                </c:pt>
                <c:pt idx="9">
                  <c:v>3869.5</c:v>
                </c:pt>
                <c:pt idx="10">
                  <c:v>4368.07</c:v>
                </c:pt>
                <c:pt idx="11">
                  <c:v>3900.71</c:v>
                </c:pt>
                <c:pt idx="12">
                  <c:v>4349.71</c:v>
                </c:pt>
                <c:pt idx="13">
                  <c:v>3073.44</c:v>
                </c:pt>
                <c:pt idx="14">
                  <c:v>3339.4</c:v>
                </c:pt>
                <c:pt idx="15">
                  <c:v>3011.89</c:v>
                </c:pt>
                <c:pt idx="16">
                  <c:v>3673.99</c:v>
                </c:pt>
                <c:pt idx="17">
                  <c:v>2922.15</c:v>
                </c:pt>
                <c:pt idx="18">
                  <c:v>2973.83</c:v>
                </c:pt>
                <c:pt idx="19">
                  <c:v>3613.68</c:v>
                </c:pt>
                <c:pt idx="20">
                  <c:v>3280.31</c:v>
                </c:pt>
                <c:pt idx="21">
                  <c:v>2667.26</c:v>
                </c:pt>
                <c:pt idx="22">
                  <c:v>2615.88</c:v>
                </c:pt>
                <c:pt idx="23">
                  <c:v>2340.06</c:v>
                </c:pt>
                <c:pt idx="24">
                  <c:v>3402.77</c:v>
                </c:pt>
                <c:pt idx="25">
                  <c:v>2736.9</c:v>
                </c:pt>
                <c:pt idx="26">
                  <c:v>2678.51</c:v>
                </c:pt>
                <c:pt idx="27">
                  <c:v>2794.72</c:v>
                </c:pt>
                <c:pt idx="28">
                  <c:v>3129.9</c:v>
                </c:pt>
                <c:pt idx="29">
                  <c:v>2882.95</c:v>
                </c:pt>
                <c:pt idx="30">
                  <c:v>3125.63</c:v>
                </c:pt>
                <c:pt idx="31">
                  <c:v>2962.94</c:v>
                </c:pt>
                <c:pt idx="32">
                  <c:v>3356.04</c:v>
                </c:pt>
                <c:pt idx="33">
                  <c:v>3266.25</c:v>
                </c:pt>
                <c:pt idx="34">
                  <c:v>3228.23</c:v>
                </c:pt>
                <c:pt idx="35">
                  <c:v>3328.48</c:v>
                </c:pt>
                <c:pt idx="36">
                  <c:v>3699.73</c:v>
                </c:pt>
                <c:pt idx="37">
                  <c:v>3730.73</c:v>
                </c:pt>
                <c:pt idx="38">
                  <c:v>3800.14</c:v>
                </c:pt>
                <c:pt idx="39">
                  <c:v>4523.21</c:v>
                </c:pt>
                <c:pt idx="40">
                  <c:v>4936.01</c:v>
                </c:pt>
                <c:pt idx="41">
                  <c:v>3656.15</c:v>
                </c:pt>
                <c:pt idx="42">
                  <c:v>4193.75</c:v>
                </c:pt>
                <c:pt idx="43">
                  <c:v>4317.08</c:v>
                </c:pt>
                <c:pt idx="44">
                  <c:v>6651.34</c:v>
                </c:pt>
                <c:pt idx="45">
                  <c:v>3821.12</c:v>
                </c:pt>
                <c:pt idx="46">
                  <c:v>4238.97</c:v>
                </c:pt>
                <c:pt idx="47">
                  <c:v>4376.79</c:v>
                </c:pt>
                <c:pt idx="48">
                  <c:v>6474.54</c:v>
                </c:pt>
                <c:pt idx="49">
                  <c:v>4150.7700000000004</c:v>
                </c:pt>
                <c:pt idx="50">
                  <c:v>5075.84</c:v>
                </c:pt>
                <c:pt idx="51">
                  <c:v>5615.96</c:v>
                </c:pt>
                <c:pt idx="52">
                  <c:v>6865.89</c:v>
                </c:pt>
                <c:pt idx="53">
                  <c:v>5752.03</c:v>
                </c:pt>
                <c:pt idx="54">
                  <c:v>4641.32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3470.06</c:v>
                </c:pt>
                <c:pt idx="2">
                  <c:v>3494</c:v>
                </c:pt>
                <c:pt idx="3">
                  <c:v>3444.74</c:v>
                </c:pt>
                <c:pt idx="4">
                  <c:v>4435.79</c:v>
                </c:pt>
                <c:pt idx="5">
                  <c:v>3388.94</c:v>
                </c:pt>
                <c:pt idx="6">
                  <c:v>3282.19</c:v>
                </c:pt>
                <c:pt idx="7">
                  <c:v>3167.64</c:v>
                </c:pt>
                <c:pt idx="8">
                  <c:v>4153.41</c:v>
                </c:pt>
                <c:pt idx="9">
                  <c:v>3293.65</c:v>
                </c:pt>
                <c:pt idx="10">
                  <c:v>3849.29</c:v>
                </c:pt>
                <c:pt idx="11">
                  <c:v>3550.59</c:v>
                </c:pt>
                <c:pt idx="12">
                  <c:v>3900.68</c:v>
                </c:pt>
                <c:pt idx="13">
                  <c:v>2690.69</c:v>
                </c:pt>
                <c:pt idx="14">
                  <c:v>2984.24</c:v>
                </c:pt>
                <c:pt idx="15">
                  <c:v>2706.71</c:v>
                </c:pt>
                <c:pt idx="16">
                  <c:v>3390.96</c:v>
                </c:pt>
                <c:pt idx="17">
                  <c:v>2555.4299999999998</c:v>
                </c:pt>
                <c:pt idx="18">
                  <c:v>2594.5300000000002</c:v>
                </c:pt>
                <c:pt idx="19">
                  <c:v>3237.45</c:v>
                </c:pt>
                <c:pt idx="20">
                  <c:v>2915.97</c:v>
                </c:pt>
                <c:pt idx="21">
                  <c:v>2207.6799999999998</c:v>
                </c:pt>
                <c:pt idx="22">
                  <c:v>2202.16</c:v>
                </c:pt>
                <c:pt idx="23">
                  <c:v>1996.26</c:v>
                </c:pt>
                <c:pt idx="24">
                  <c:v>2824.51</c:v>
                </c:pt>
                <c:pt idx="25">
                  <c:v>2291.52</c:v>
                </c:pt>
                <c:pt idx="26">
                  <c:v>2250.2800000000002</c:v>
                </c:pt>
                <c:pt idx="27">
                  <c:v>2295.06</c:v>
                </c:pt>
                <c:pt idx="28">
                  <c:v>2672.36</c:v>
                </c:pt>
                <c:pt idx="29">
                  <c:v>2408.0700000000002</c:v>
                </c:pt>
                <c:pt idx="30">
                  <c:v>2511.37</c:v>
                </c:pt>
                <c:pt idx="31">
                  <c:v>2225.83</c:v>
                </c:pt>
                <c:pt idx="32">
                  <c:v>2565.94</c:v>
                </c:pt>
                <c:pt idx="33">
                  <c:v>2616.23</c:v>
                </c:pt>
                <c:pt idx="34">
                  <c:v>2574.89</c:v>
                </c:pt>
                <c:pt idx="35">
                  <c:v>2643.13</c:v>
                </c:pt>
                <c:pt idx="36">
                  <c:v>2969.55</c:v>
                </c:pt>
                <c:pt idx="37">
                  <c:v>3061.31</c:v>
                </c:pt>
                <c:pt idx="38">
                  <c:v>3085.8</c:v>
                </c:pt>
                <c:pt idx="39">
                  <c:v>3858.8</c:v>
                </c:pt>
                <c:pt idx="40">
                  <c:v>4201.8500000000004</c:v>
                </c:pt>
                <c:pt idx="41">
                  <c:v>2930.79</c:v>
                </c:pt>
                <c:pt idx="42">
                  <c:v>3485</c:v>
                </c:pt>
                <c:pt idx="43">
                  <c:v>3678.07</c:v>
                </c:pt>
                <c:pt idx="44">
                  <c:v>5902.93</c:v>
                </c:pt>
                <c:pt idx="45">
                  <c:v>3065.98</c:v>
                </c:pt>
                <c:pt idx="46">
                  <c:v>3450.15</c:v>
                </c:pt>
                <c:pt idx="47">
                  <c:v>3687.52</c:v>
                </c:pt>
                <c:pt idx="48">
                  <c:v>5609.09</c:v>
                </c:pt>
                <c:pt idx="49">
                  <c:v>3450.71</c:v>
                </c:pt>
                <c:pt idx="50">
                  <c:v>4346.17</c:v>
                </c:pt>
                <c:pt idx="51">
                  <c:v>5031.13</c:v>
                </c:pt>
                <c:pt idx="52">
                  <c:v>6047.41</c:v>
                </c:pt>
                <c:pt idx="53">
                  <c:v>5020.5600000000004</c:v>
                </c:pt>
                <c:pt idx="54">
                  <c:v>3955.2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744.35</c:v>
                </c:pt>
                <c:pt idx="2">
                  <c:v>544.27</c:v>
                </c:pt>
                <c:pt idx="3">
                  <c:v>684.63</c:v>
                </c:pt>
                <c:pt idx="4">
                  <c:v>812.46</c:v>
                </c:pt>
                <c:pt idx="5">
                  <c:v>811.4</c:v>
                </c:pt>
                <c:pt idx="6">
                  <c:v>537.39</c:v>
                </c:pt>
                <c:pt idx="7">
                  <c:v>718.71</c:v>
                </c:pt>
                <c:pt idx="8">
                  <c:v>816.45</c:v>
                </c:pt>
                <c:pt idx="9">
                  <c:v>575.84</c:v>
                </c:pt>
                <c:pt idx="10">
                  <c:v>518.78</c:v>
                </c:pt>
                <c:pt idx="11">
                  <c:v>350.12</c:v>
                </c:pt>
                <c:pt idx="12">
                  <c:v>449.03</c:v>
                </c:pt>
                <c:pt idx="13">
                  <c:v>382.75</c:v>
                </c:pt>
                <c:pt idx="14">
                  <c:v>355.16</c:v>
                </c:pt>
                <c:pt idx="15">
                  <c:v>305.19</c:v>
                </c:pt>
                <c:pt idx="16">
                  <c:v>283.02999999999997</c:v>
                </c:pt>
                <c:pt idx="17">
                  <c:v>366.72</c:v>
                </c:pt>
                <c:pt idx="18">
                  <c:v>379.3</c:v>
                </c:pt>
                <c:pt idx="19">
                  <c:v>376.23</c:v>
                </c:pt>
                <c:pt idx="20">
                  <c:v>364.34</c:v>
                </c:pt>
                <c:pt idx="21">
                  <c:v>459.58</c:v>
                </c:pt>
                <c:pt idx="22">
                  <c:v>413.71</c:v>
                </c:pt>
                <c:pt idx="23">
                  <c:v>343.79</c:v>
                </c:pt>
                <c:pt idx="24">
                  <c:v>578.26</c:v>
                </c:pt>
                <c:pt idx="25">
                  <c:v>445.38</c:v>
                </c:pt>
                <c:pt idx="26">
                  <c:v>428.23</c:v>
                </c:pt>
                <c:pt idx="27">
                  <c:v>499.66</c:v>
                </c:pt>
                <c:pt idx="28">
                  <c:v>457.54</c:v>
                </c:pt>
                <c:pt idx="29">
                  <c:v>474.88</c:v>
                </c:pt>
                <c:pt idx="30">
                  <c:v>614.26</c:v>
                </c:pt>
                <c:pt idx="31">
                  <c:v>737.11</c:v>
                </c:pt>
                <c:pt idx="32">
                  <c:v>790.11</c:v>
                </c:pt>
                <c:pt idx="33">
                  <c:v>650.02</c:v>
                </c:pt>
                <c:pt idx="34">
                  <c:v>653.34</c:v>
                </c:pt>
                <c:pt idx="35">
                  <c:v>685.35</c:v>
                </c:pt>
                <c:pt idx="36">
                  <c:v>730.17</c:v>
                </c:pt>
                <c:pt idx="37">
                  <c:v>669.42</c:v>
                </c:pt>
                <c:pt idx="38">
                  <c:v>714.34</c:v>
                </c:pt>
                <c:pt idx="39">
                  <c:v>664.41</c:v>
                </c:pt>
                <c:pt idx="40">
                  <c:v>734.17</c:v>
                </c:pt>
                <c:pt idx="41">
                  <c:v>725.36</c:v>
                </c:pt>
                <c:pt idx="42">
                  <c:v>708.75</c:v>
                </c:pt>
                <c:pt idx="43">
                  <c:v>639.01</c:v>
                </c:pt>
                <c:pt idx="44">
                  <c:v>748.41</c:v>
                </c:pt>
                <c:pt idx="45">
                  <c:v>755.14</c:v>
                </c:pt>
                <c:pt idx="46">
                  <c:v>788.82</c:v>
                </c:pt>
                <c:pt idx="47">
                  <c:v>689.27</c:v>
                </c:pt>
                <c:pt idx="48">
                  <c:v>865.45</c:v>
                </c:pt>
                <c:pt idx="49">
                  <c:v>700.06</c:v>
                </c:pt>
                <c:pt idx="50">
                  <c:v>729.67</c:v>
                </c:pt>
                <c:pt idx="51">
                  <c:v>584.83000000000004</c:v>
                </c:pt>
                <c:pt idx="52">
                  <c:v>818.48</c:v>
                </c:pt>
                <c:pt idx="53">
                  <c:v>731.47</c:v>
                </c:pt>
                <c:pt idx="54">
                  <c:v>686.12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General</c:formatCode>
                <c:ptCount val="55"/>
                <c:pt idx="0">
                  <c:v>652.07000000000005</c:v>
                </c:pt>
                <c:pt idx="1">
                  <c:v>809.16</c:v>
                </c:pt>
                <c:pt idx="2">
                  <c:v>599.99</c:v>
                </c:pt>
                <c:pt idx="3">
                  <c:v>757.85</c:v>
                </c:pt>
                <c:pt idx="4">
                  <c:v>755.72</c:v>
                </c:pt>
                <c:pt idx="5">
                  <c:v>813.84</c:v>
                </c:pt>
                <c:pt idx="6">
                  <c:v>744.26</c:v>
                </c:pt>
                <c:pt idx="7">
                  <c:v>859.99</c:v>
                </c:pt>
                <c:pt idx="8">
                  <c:v>920.36</c:v>
                </c:pt>
                <c:pt idx="9">
                  <c:v>637.99</c:v>
                </c:pt>
                <c:pt idx="10">
                  <c:v>661.98</c:v>
                </c:pt>
                <c:pt idx="11">
                  <c:v>544.67999999999995</c:v>
                </c:pt>
                <c:pt idx="12">
                  <c:v>612.22</c:v>
                </c:pt>
                <c:pt idx="13">
                  <c:v>599.05999999999995</c:v>
                </c:pt>
                <c:pt idx="14">
                  <c:v>497.04</c:v>
                </c:pt>
                <c:pt idx="15">
                  <c:v>427.1</c:v>
                </c:pt>
                <c:pt idx="16">
                  <c:v>408.31</c:v>
                </c:pt>
                <c:pt idx="17">
                  <c:v>496.87</c:v>
                </c:pt>
                <c:pt idx="18">
                  <c:v>538.01</c:v>
                </c:pt>
                <c:pt idx="19">
                  <c:v>592.14</c:v>
                </c:pt>
                <c:pt idx="20">
                  <c:v>572.12</c:v>
                </c:pt>
                <c:pt idx="21">
                  <c:v>761.9</c:v>
                </c:pt>
                <c:pt idx="22">
                  <c:v>663.31</c:v>
                </c:pt>
                <c:pt idx="23">
                  <c:v>582.25</c:v>
                </c:pt>
                <c:pt idx="24">
                  <c:v>852.24</c:v>
                </c:pt>
                <c:pt idx="25">
                  <c:v>744.01</c:v>
                </c:pt>
                <c:pt idx="26">
                  <c:v>741.03</c:v>
                </c:pt>
                <c:pt idx="27">
                  <c:v>859.6</c:v>
                </c:pt>
                <c:pt idx="28">
                  <c:v>727.05</c:v>
                </c:pt>
                <c:pt idx="29">
                  <c:v>736.94</c:v>
                </c:pt>
                <c:pt idx="30">
                  <c:v>931.12</c:v>
                </c:pt>
                <c:pt idx="31">
                  <c:v>1012.31</c:v>
                </c:pt>
                <c:pt idx="32">
                  <c:v>1072.54</c:v>
                </c:pt>
                <c:pt idx="33">
                  <c:v>911.02</c:v>
                </c:pt>
                <c:pt idx="34">
                  <c:v>915.76</c:v>
                </c:pt>
                <c:pt idx="35">
                  <c:v>944.05</c:v>
                </c:pt>
                <c:pt idx="36">
                  <c:v>1025.9000000000001</c:v>
                </c:pt>
                <c:pt idx="37">
                  <c:v>995.23</c:v>
                </c:pt>
                <c:pt idx="38">
                  <c:v>1000.6</c:v>
                </c:pt>
                <c:pt idx="39">
                  <c:v>963.88</c:v>
                </c:pt>
                <c:pt idx="40">
                  <c:v>1010.82</c:v>
                </c:pt>
                <c:pt idx="41">
                  <c:v>1020.12</c:v>
                </c:pt>
                <c:pt idx="42">
                  <c:v>1025.02</c:v>
                </c:pt>
                <c:pt idx="43">
                  <c:v>941.89</c:v>
                </c:pt>
                <c:pt idx="44">
                  <c:v>938.31</c:v>
                </c:pt>
                <c:pt idx="45">
                  <c:v>1115.18</c:v>
                </c:pt>
                <c:pt idx="46">
                  <c:v>1211.8699999999999</c:v>
                </c:pt>
                <c:pt idx="47">
                  <c:v>1182.42</c:v>
                </c:pt>
                <c:pt idx="48">
                  <c:v>1371.72</c:v>
                </c:pt>
                <c:pt idx="49">
                  <c:v>1282.97</c:v>
                </c:pt>
                <c:pt idx="50">
                  <c:v>1328</c:v>
                </c:pt>
                <c:pt idx="51">
                  <c:v>1273.03</c:v>
                </c:pt>
                <c:pt idx="52">
                  <c:v>1437.37</c:v>
                </c:pt>
                <c:pt idx="53">
                  <c:v>1239.1600000000001</c:v>
                </c:pt>
                <c:pt idx="54">
                  <c:v>1267.6600000000001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General</c:formatCode>
                <c:ptCount val="55"/>
                <c:pt idx="0">
                  <c:v>4667.22</c:v>
                </c:pt>
                <c:pt idx="1">
                  <c:v>4137.0200000000004</c:v>
                </c:pt>
                <c:pt idx="2">
                  <c:v>4187.91</c:v>
                </c:pt>
                <c:pt idx="3">
                  <c:v>4131.79</c:v>
                </c:pt>
                <c:pt idx="4">
                  <c:v>5112.26</c:v>
                </c:pt>
                <c:pt idx="5">
                  <c:v>3947.69</c:v>
                </c:pt>
                <c:pt idx="6">
                  <c:v>3741.62</c:v>
                </c:pt>
                <c:pt idx="7">
                  <c:v>3780.91</c:v>
                </c:pt>
                <c:pt idx="8">
                  <c:v>4609.68</c:v>
                </c:pt>
                <c:pt idx="9">
                  <c:v>3772.56</c:v>
                </c:pt>
                <c:pt idx="10">
                  <c:v>4407.8599999999997</c:v>
                </c:pt>
                <c:pt idx="11">
                  <c:v>4124.88</c:v>
                </c:pt>
                <c:pt idx="12">
                  <c:v>4430.12</c:v>
                </c:pt>
                <c:pt idx="13">
                  <c:v>3169.75</c:v>
                </c:pt>
                <c:pt idx="14">
                  <c:v>3539.03</c:v>
                </c:pt>
                <c:pt idx="15">
                  <c:v>3209.9</c:v>
                </c:pt>
                <c:pt idx="16">
                  <c:v>3769.7</c:v>
                </c:pt>
                <c:pt idx="17">
                  <c:v>2984.1</c:v>
                </c:pt>
                <c:pt idx="18">
                  <c:v>3016.92</c:v>
                </c:pt>
                <c:pt idx="19">
                  <c:v>3586.52</c:v>
                </c:pt>
                <c:pt idx="20">
                  <c:v>3576.12</c:v>
                </c:pt>
                <c:pt idx="21">
                  <c:v>2946</c:v>
                </c:pt>
                <c:pt idx="22">
                  <c:v>3060.01</c:v>
                </c:pt>
                <c:pt idx="23">
                  <c:v>2909.16</c:v>
                </c:pt>
                <c:pt idx="24">
                  <c:v>3679.79</c:v>
                </c:pt>
                <c:pt idx="25">
                  <c:v>3229.75</c:v>
                </c:pt>
                <c:pt idx="26">
                  <c:v>3279.81</c:v>
                </c:pt>
                <c:pt idx="27">
                  <c:v>3319.83</c:v>
                </c:pt>
                <c:pt idx="28">
                  <c:v>3605</c:v>
                </c:pt>
                <c:pt idx="29">
                  <c:v>3413.94</c:v>
                </c:pt>
                <c:pt idx="30">
                  <c:v>3552.54</c:v>
                </c:pt>
                <c:pt idx="31">
                  <c:v>3204.04</c:v>
                </c:pt>
                <c:pt idx="32">
                  <c:v>3469.33</c:v>
                </c:pt>
                <c:pt idx="33">
                  <c:v>3471.41</c:v>
                </c:pt>
                <c:pt idx="34">
                  <c:v>3460.65</c:v>
                </c:pt>
                <c:pt idx="35">
                  <c:v>3591.46</c:v>
                </c:pt>
                <c:pt idx="36">
                  <c:v>3794.74</c:v>
                </c:pt>
                <c:pt idx="37">
                  <c:v>3900.24</c:v>
                </c:pt>
                <c:pt idx="38">
                  <c:v>3989.16</c:v>
                </c:pt>
                <c:pt idx="39">
                  <c:v>4817.71</c:v>
                </c:pt>
                <c:pt idx="40">
                  <c:v>5112.55</c:v>
                </c:pt>
                <c:pt idx="41">
                  <c:v>3896.28</c:v>
                </c:pt>
                <c:pt idx="42">
                  <c:v>4495.13</c:v>
                </c:pt>
                <c:pt idx="43">
                  <c:v>4623.7</c:v>
                </c:pt>
                <c:pt idx="44">
                  <c:v>6709.44</c:v>
                </c:pt>
                <c:pt idx="45">
                  <c:v>4188.04</c:v>
                </c:pt>
                <c:pt idx="46">
                  <c:v>4470.7299999999996</c:v>
                </c:pt>
                <c:pt idx="47">
                  <c:v>4827.9399999999996</c:v>
                </c:pt>
                <c:pt idx="48">
                  <c:v>6599.31</c:v>
                </c:pt>
                <c:pt idx="49">
                  <c:v>4512.6099999999997</c:v>
                </c:pt>
                <c:pt idx="50">
                  <c:v>5462.96</c:v>
                </c:pt>
                <c:pt idx="51">
                  <c:v>6296.07</c:v>
                </c:pt>
                <c:pt idx="52">
                  <c:v>7108.26</c:v>
                </c:pt>
                <c:pt idx="53">
                  <c:v>6185.61</c:v>
                </c:pt>
                <c:pt idx="54">
                  <c:v>5044.9799999999996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2178.81</c:v>
                </c:pt>
                <c:pt idx="2">
                  <c:v>2672.43</c:v>
                </c:pt>
                <c:pt idx="3">
                  <c:v>2423.9699999999998</c:v>
                </c:pt>
                <c:pt idx="4">
                  <c:v>3251.07</c:v>
                </c:pt>
                <c:pt idx="5">
                  <c:v>3453.14</c:v>
                </c:pt>
                <c:pt idx="6">
                  <c:v>4368.01</c:v>
                </c:pt>
                <c:pt idx="7">
                  <c:v>3274.09</c:v>
                </c:pt>
                <c:pt idx="8">
                  <c:v>3805.85</c:v>
                </c:pt>
                <c:pt idx="9">
                  <c:v>3636.02</c:v>
                </c:pt>
                <c:pt idx="10">
                  <c:v>3479.35</c:v>
                </c:pt>
                <c:pt idx="11">
                  <c:v>3176.36</c:v>
                </c:pt>
                <c:pt idx="12">
                  <c:v>3905.26</c:v>
                </c:pt>
                <c:pt idx="13">
                  <c:v>3175.86</c:v>
                </c:pt>
                <c:pt idx="14">
                  <c:v>3459.02</c:v>
                </c:pt>
                <c:pt idx="15">
                  <c:v>3192.57</c:v>
                </c:pt>
                <c:pt idx="16">
                  <c:v>3194.64</c:v>
                </c:pt>
                <c:pt idx="17">
                  <c:v>3897.73</c:v>
                </c:pt>
                <c:pt idx="18">
                  <c:v>4225.96</c:v>
                </c:pt>
                <c:pt idx="19">
                  <c:v>4927.34</c:v>
                </c:pt>
                <c:pt idx="20">
                  <c:v>3943.11</c:v>
                </c:pt>
                <c:pt idx="21">
                  <c:v>3549.31</c:v>
                </c:pt>
                <c:pt idx="22">
                  <c:v>5558.53</c:v>
                </c:pt>
                <c:pt idx="23">
                  <c:v>4218.78</c:v>
                </c:pt>
                <c:pt idx="24">
                  <c:v>3966.7</c:v>
                </c:pt>
                <c:pt idx="25">
                  <c:v>3613.6</c:v>
                </c:pt>
                <c:pt idx="26">
                  <c:v>3356.68</c:v>
                </c:pt>
                <c:pt idx="27">
                  <c:v>3204.58</c:v>
                </c:pt>
                <c:pt idx="28">
                  <c:v>4249.45</c:v>
                </c:pt>
                <c:pt idx="29">
                  <c:v>4205.38</c:v>
                </c:pt>
                <c:pt idx="30">
                  <c:v>6010.26</c:v>
                </c:pt>
                <c:pt idx="31">
                  <c:v>3887.13</c:v>
                </c:pt>
                <c:pt idx="32">
                  <c:v>7305.39</c:v>
                </c:pt>
                <c:pt idx="33">
                  <c:v>4921.63</c:v>
                </c:pt>
                <c:pt idx="34">
                  <c:v>4888.0200000000004</c:v>
                </c:pt>
                <c:pt idx="35">
                  <c:v>4975.8500000000004</c:v>
                </c:pt>
                <c:pt idx="36">
                  <c:v>5653.4</c:v>
                </c:pt>
                <c:pt idx="37">
                  <c:v>5561.97</c:v>
                </c:pt>
                <c:pt idx="38">
                  <c:v>5058.3900000000003</c:v>
                </c:pt>
                <c:pt idx="39">
                  <c:v>4901.6400000000003</c:v>
                </c:pt>
                <c:pt idx="40">
                  <c:v>5764.16</c:v>
                </c:pt>
                <c:pt idx="41">
                  <c:v>4483.18</c:v>
                </c:pt>
                <c:pt idx="42">
                  <c:v>3426</c:v>
                </c:pt>
                <c:pt idx="43">
                  <c:v>3885.38</c:v>
                </c:pt>
                <c:pt idx="44">
                  <c:v>5788.43</c:v>
                </c:pt>
                <c:pt idx="45">
                  <c:v>4766.58</c:v>
                </c:pt>
                <c:pt idx="46">
                  <c:v>5131.6000000000004</c:v>
                </c:pt>
                <c:pt idx="47">
                  <c:v>4865.05</c:v>
                </c:pt>
                <c:pt idx="48">
                  <c:v>6180.97</c:v>
                </c:pt>
                <c:pt idx="49">
                  <c:v>5238.6099999999997</c:v>
                </c:pt>
                <c:pt idx="50">
                  <c:v>5246.87</c:v>
                </c:pt>
                <c:pt idx="51">
                  <c:v>5203.8900000000003</c:v>
                </c:pt>
                <c:pt idx="52">
                  <c:v>5531.74</c:v>
                </c:pt>
                <c:pt idx="53">
                  <c:v>4911.53</c:v>
                </c:pt>
                <c:pt idx="54">
                  <c:v>5119.5200000000004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1598.41</c:v>
                </c:pt>
                <c:pt idx="2">
                  <c:v>1962.12</c:v>
                </c:pt>
                <c:pt idx="3">
                  <c:v>1915.71</c:v>
                </c:pt>
                <c:pt idx="4">
                  <c:v>2270.11</c:v>
                </c:pt>
                <c:pt idx="5">
                  <c:v>2398</c:v>
                </c:pt>
                <c:pt idx="6">
                  <c:v>3253.5</c:v>
                </c:pt>
                <c:pt idx="7">
                  <c:v>2485.5300000000002</c:v>
                </c:pt>
                <c:pt idx="8">
                  <c:v>2863.97</c:v>
                </c:pt>
                <c:pt idx="9">
                  <c:v>2693.51</c:v>
                </c:pt>
                <c:pt idx="10">
                  <c:v>2549.5700000000002</c:v>
                </c:pt>
                <c:pt idx="11">
                  <c:v>2353.13</c:v>
                </c:pt>
                <c:pt idx="12">
                  <c:v>3016.4</c:v>
                </c:pt>
                <c:pt idx="13">
                  <c:v>2389.94</c:v>
                </c:pt>
                <c:pt idx="14">
                  <c:v>2441.7600000000002</c:v>
                </c:pt>
                <c:pt idx="15">
                  <c:v>2428.16</c:v>
                </c:pt>
                <c:pt idx="16">
                  <c:v>2347.67</c:v>
                </c:pt>
                <c:pt idx="17">
                  <c:v>2779.91</c:v>
                </c:pt>
                <c:pt idx="18">
                  <c:v>2930.9</c:v>
                </c:pt>
                <c:pt idx="19">
                  <c:v>3254.59</c:v>
                </c:pt>
                <c:pt idx="20">
                  <c:v>2874.24</c:v>
                </c:pt>
                <c:pt idx="21">
                  <c:v>2519.36</c:v>
                </c:pt>
                <c:pt idx="22">
                  <c:v>4104.03</c:v>
                </c:pt>
                <c:pt idx="23">
                  <c:v>3397.49</c:v>
                </c:pt>
                <c:pt idx="24">
                  <c:v>2820.02</c:v>
                </c:pt>
                <c:pt idx="25">
                  <c:v>2406.7199999999998</c:v>
                </c:pt>
                <c:pt idx="26">
                  <c:v>2262.33</c:v>
                </c:pt>
                <c:pt idx="27">
                  <c:v>2259.04</c:v>
                </c:pt>
                <c:pt idx="28">
                  <c:v>2856.09</c:v>
                </c:pt>
                <c:pt idx="29">
                  <c:v>3147.79</c:v>
                </c:pt>
                <c:pt idx="30">
                  <c:v>4908.8</c:v>
                </c:pt>
                <c:pt idx="31">
                  <c:v>2916.94</c:v>
                </c:pt>
                <c:pt idx="32">
                  <c:v>5650.49</c:v>
                </c:pt>
                <c:pt idx="33">
                  <c:v>3307.66</c:v>
                </c:pt>
                <c:pt idx="34">
                  <c:v>3712.2</c:v>
                </c:pt>
                <c:pt idx="35">
                  <c:v>3916.96</c:v>
                </c:pt>
                <c:pt idx="36">
                  <c:v>4254.8900000000003</c:v>
                </c:pt>
                <c:pt idx="37">
                  <c:v>4057.95</c:v>
                </c:pt>
                <c:pt idx="38">
                  <c:v>3540.28</c:v>
                </c:pt>
                <c:pt idx="39">
                  <c:v>3268.79</c:v>
                </c:pt>
                <c:pt idx="40">
                  <c:v>4510.3500000000004</c:v>
                </c:pt>
                <c:pt idx="41">
                  <c:v>3312.34</c:v>
                </c:pt>
                <c:pt idx="42">
                  <c:v>2262.36</c:v>
                </c:pt>
                <c:pt idx="43">
                  <c:v>2751</c:v>
                </c:pt>
                <c:pt idx="44">
                  <c:v>3732.01</c:v>
                </c:pt>
                <c:pt idx="45">
                  <c:v>3608.7</c:v>
                </c:pt>
                <c:pt idx="46">
                  <c:v>4285.09</c:v>
                </c:pt>
                <c:pt idx="47">
                  <c:v>4152.91</c:v>
                </c:pt>
                <c:pt idx="48">
                  <c:v>5236.3100000000004</c:v>
                </c:pt>
                <c:pt idx="49">
                  <c:v>4344.47</c:v>
                </c:pt>
                <c:pt idx="50">
                  <c:v>3819.27</c:v>
                </c:pt>
                <c:pt idx="51">
                  <c:v>4326.51</c:v>
                </c:pt>
                <c:pt idx="52">
                  <c:v>4484.9399999999996</c:v>
                </c:pt>
                <c:pt idx="53">
                  <c:v>3888.53</c:v>
                </c:pt>
                <c:pt idx="54">
                  <c:v>4069.85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580.41</c:v>
                </c:pt>
                <c:pt idx="2">
                  <c:v>710.31</c:v>
                </c:pt>
                <c:pt idx="3">
                  <c:v>508.25</c:v>
                </c:pt>
                <c:pt idx="4">
                  <c:v>980.96</c:v>
                </c:pt>
                <c:pt idx="5">
                  <c:v>1055.1400000000001</c:v>
                </c:pt>
                <c:pt idx="6">
                  <c:v>1114.51</c:v>
                </c:pt>
                <c:pt idx="7">
                  <c:v>788.56</c:v>
                </c:pt>
                <c:pt idx="8">
                  <c:v>941.89</c:v>
                </c:pt>
                <c:pt idx="9">
                  <c:v>942.51</c:v>
                </c:pt>
                <c:pt idx="10">
                  <c:v>929.79</c:v>
                </c:pt>
                <c:pt idx="11">
                  <c:v>823.23</c:v>
                </c:pt>
                <c:pt idx="12">
                  <c:v>888.86</c:v>
                </c:pt>
                <c:pt idx="13">
                  <c:v>785.92</c:v>
                </c:pt>
                <c:pt idx="14">
                  <c:v>1017.26</c:v>
                </c:pt>
                <c:pt idx="15">
                  <c:v>764.41</c:v>
                </c:pt>
                <c:pt idx="16">
                  <c:v>846.98</c:v>
                </c:pt>
                <c:pt idx="17">
                  <c:v>1117.82</c:v>
                </c:pt>
                <c:pt idx="18">
                  <c:v>1295.06</c:v>
                </c:pt>
                <c:pt idx="19">
                  <c:v>1672.74</c:v>
                </c:pt>
                <c:pt idx="20">
                  <c:v>1068.8699999999999</c:v>
                </c:pt>
                <c:pt idx="21">
                  <c:v>1029.95</c:v>
                </c:pt>
                <c:pt idx="22">
                  <c:v>1454.5</c:v>
                </c:pt>
                <c:pt idx="23">
                  <c:v>821.29</c:v>
                </c:pt>
                <c:pt idx="24">
                  <c:v>1146.68</c:v>
                </c:pt>
                <c:pt idx="25">
                  <c:v>1206.8800000000001</c:v>
                </c:pt>
                <c:pt idx="26">
                  <c:v>1094.3599999999999</c:v>
                </c:pt>
                <c:pt idx="27">
                  <c:v>945.54</c:v>
                </c:pt>
                <c:pt idx="28">
                  <c:v>1393.36</c:v>
                </c:pt>
                <c:pt idx="29">
                  <c:v>1057.5899999999999</c:v>
                </c:pt>
                <c:pt idx="30">
                  <c:v>1101.46</c:v>
                </c:pt>
                <c:pt idx="31">
                  <c:v>970.2</c:v>
                </c:pt>
                <c:pt idx="32">
                  <c:v>1654.91</c:v>
                </c:pt>
                <c:pt idx="33">
                  <c:v>1613.96</c:v>
                </c:pt>
                <c:pt idx="34">
                  <c:v>1175.82</c:v>
                </c:pt>
                <c:pt idx="35">
                  <c:v>1058.9000000000001</c:v>
                </c:pt>
                <c:pt idx="36">
                  <c:v>1398.5</c:v>
                </c:pt>
                <c:pt idx="37">
                  <c:v>1504.02</c:v>
                </c:pt>
                <c:pt idx="38">
                  <c:v>1518.11</c:v>
                </c:pt>
                <c:pt idx="39">
                  <c:v>1632.85</c:v>
                </c:pt>
                <c:pt idx="40">
                  <c:v>1253.81</c:v>
                </c:pt>
                <c:pt idx="41">
                  <c:v>1170.8399999999999</c:v>
                </c:pt>
                <c:pt idx="42">
                  <c:v>1163.6400000000001</c:v>
                </c:pt>
                <c:pt idx="43">
                  <c:v>1134.3900000000001</c:v>
                </c:pt>
                <c:pt idx="44">
                  <c:v>2056.42</c:v>
                </c:pt>
                <c:pt idx="45">
                  <c:v>1157.8800000000001</c:v>
                </c:pt>
                <c:pt idx="46">
                  <c:v>846.51</c:v>
                </c:pt>
                <c:pt idx="47">
                  <c:v>712.14</c:v>
                </c:pt>
                <c:pt idx="48">
                  <c:v>944.66</c:v>
                </c:pt>
                <c:pt idx="49">
                  <c:v>894.13</c:v>
                </c:pt>
                <c:pt idx="50">
                  <c:v>1427.59</c:v>
                </c:pt>
                <c:pt idx="51">
                  <c:v>877.38</c:v>
                </c:pt>
                <c:pt idx="52">
                  <c:v>1046.8</c:v>
                </c:pt>
                <c:pt idx="53">
                  <c:v>1023</c:v>
                </c:pt>
                <c:pt idx="54">
                  <c:v>1049.67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Sheet1!$B$2:$B$56</c:f>
              <c:numCache>
                <c:formatCode>General</c:formatCode>
                <c:ptCount val="55"/>
                <c:pt idx="0">
                  <c:v>1176.05</c:v>
                </c:pt>
                <c:pt idx="1">
                  <c:v>1137.96</c:v>
                </c:pt>
                <c:pt idx="2">
                  <c:v>1226.9000000000001</c:v>
                </c:pt>
                <c:pt idx="3">
                  <c:v>1064.99</c:v>
                </c:pt>
                <c:pt idx="4">
                  <c:v>1371.39</c:v>
                </c:pt>
                <c:pt idx="5">
                  <c:v>1712.89</c:v>
                </c:pt>
                <c:pt idx="6">
                  <c:v>1895.8</c:v>
                </c:pt>
                <c:pt idx="7">
                  <c:v>1839.7</c:v>
                </c:pt>
                <c:pt idx="8">
                  <c:v>1727.15</c:v>
                </c:pt>
                <c:pt idx="9">
                  <c:v>1787.65</c:v>
                </c:pt>
                <c:pt idx="10">
                  <c:v>2038.84</c:v>
                </c:pt>
                <c:pt idx="11">
                  <c:v>1646.29</c:v>
                </c:pt>
                <c:pt idx="12">
                  <c:v>1661.26</c:v>
                </c:pt>
                <c:pt idx="13">
                  <c:v>1445.73</c:v>
                </c:pt>
                <c:pt idx="14">
                  <c:v>1554.61</c:v>
                </c:pt>
                <c:pt idx="15">
                  <c:v>1568.46</c:v>
                </c:pt>
                <c:pt idx="16">
                  <c:v>1388.38</c:v>
                </c:pt>
                <c:pt idx="17">
                  <c:v>1584.44</c:v>
                </c:pt>
                <c:pt idx="18">
                  <c:v>1665.72</c:v>
                </c:pt>
                <c:pt idx="19">
                  <c:v>2109.1799999999998</c:v>
                </c:pt>
                <c:pt idx="20">
                  <c:v>2182.79</c:v>
                </c:pt>
                <c:pt idx="21">
                  <c:v>2282.75</c:v>
                </c:pt>
                <c:pt idx="22">
                  <c:v>2403.0700000000002</c:v>
                </c:pt>
                <c:pt idx="23">
                  <c:v>2192.8200000000002</c:v>
                </c:pt>
                <c:pt idx="24">
                  <c:v>2215.58</c:v>
                </c:pt>
                <c:pt idx="25">
                  <c:v>2349.4899999999998</c:v>
                </c:pt>
                <c:pt idx="26">
                  <c:v>2255.67</c:v>
                </c:pt>
                <c:pt idx="27">
                  <c:v>1980.2</c:v>
                </c:pt>
                <c:pt idx="28">
                  <c:v>2071.8200000000002</c:v>
                </c:pt>
                <c:pt idx="29">
                  <c:v>2063.31</c:v>
                </c:pt>
                <c:pt idx="30">
                  <c:v>2064.27</c:v>
                </c:pt>
                <c:pt idx="31">
                  <c:v>1865.96</c:v>
                </c:pt>
                <c:pt idx="32">
                  <c:v>2077.6999999999998</c:v>
                </c:pt>
                <c:pt idx="33">
                  <c:v>2469.42</c:v>
                </c:pt>
                <c:pt idx="34">
                  <c:v>2315.67</c:v>
                </c:pt>
                <c:pt idx="35">
                  <c:v>2288.34</c:v>
                </c:pt>
                <c:pt idx="36">
                  <c:v>2339.89</c:v>
                </c:pt>
                <c:pt idx="37">
                  <c:v>2524.73</c:v>
                </c:pt>
                <c:pt idx="38">
                  <c:v>2622.92</c:v>
                </c:pt>
                <c:pt idx="39">
                  <c:v>3085.77</c:v>
                </c:pt>
                <c:pt idx="40">
                  <c:v>2983.65</c:v>
                </c:pt>
                <c:pt idx="41">
                  <c:v>2975.52</c:v>
                </c:pt>
                <c:pt idx="42">
                  <c:v>2892.89</c:v>
                </c:pt>
                <c:pt idx="43">
                  <c:v>2813.7</c:v>
                </c:pt>
                <c:pt idx="44">
                  <c:v>3504.41</c:v>
                </c:pt>
                <c:pt idx="45">
                  <c:v>4099.8100000000004</c:v>
                </c:pt>
                <c:pt idx="46">
                  <c:v>4154.0600000000004</c:v>
                </c:pt>
                <c:pt idx="47">
                  <c:v>4096.22</c:v>
                </c:pt>
                <c:pt idx="48">
                  <c:v>3814.31</c:v>
                </c:pt>
                <c:pt idx="49">
                  <c:v>3854.23</c:v>
                </c:pt>
                <c:pt idx="50">
                  <c:v>4283.25</c:v>
                </c:pt>
                <c:pt idx="51">
                  <c:v>4199.09</c:v>
                </c:pt>
                <c:pt idx="52">
                  <c:v>4045.5</c:v>
                </c:pt>
                <c:pt idx="53">
                  <c:v>4147.5200000000004</c:v>
                </c:pt>
                <c:pt idx="54">
                  <c:v>4154.05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Sheet1!$A$2:$A$56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Sheet1!$C$2:$C$56</c:f>
              <c:numCache>
                <c:formatCode>General</c:formatCode>
                <c:ptCount val="55"/>
                <c:pt idx="0">
                  <c:v>7761.23</c:v>
                </c:pt>
                <c:pt idx="1">
                  <c:v>7457.27</c:v>
                </c:pt>
                <c:pt idx="2">
                  <c:v>7461.4</c:v>
                </c:pt>
                <c:pt idx="3">
                  <c:v>7384.63</c:v>
                </c:pt>
                <c:pt idx="4">
                  <c:v>6429.31</c:v>
                </c:pt>
                <c:pt idx="5">
                  <c:v>6463</c:v>
                </c:pt>
                <c:pt idx="6">
                  <c:v>7290.72</c:v>
                </c:pt>
                <c:pt idx="7">
                  <c:v>7673.31</c:v>
                </c:pt>
                <c:pt idx="8">
                  <c:v>7698.21</c:v>
                </c:pt>
                <c:pt idx="9">
                  <c:v>7800.59</c:v>
                </c:pt>
                <c:pt idx="10">
                  <c:v>7410.68</c:v>
                </c:pt>
                <c:pt idx="11">
                  <c:v>7109.63</c:v>
                </c:pt>
                <c:pt idx="12">
                  <c:v>7410.59</c:v>
                </c:pt>
                <c:pt idx="13">
                  <c:v>7676.89</c:v>
                </c:pt>
                <c:pt idx="14">
                  <c:v>7418.67</c:v>
                </c:pt>
                <c:pt idx="15">
                  <c:v>7451.31</c:v>
                </c:pt>
                <c:pt idx="16">
                  <c:v>6742.66</c:v>
                </c:pt>
                <c:pt idx="17">
                  <c:v>7327.41</c:v>
                </c:pt>
                <c:pt idx="18">
                  <c:v>7368.06</c:v>
                </c:pt>
                <c:pt idx="19">
                  <c:v>7953.76</c:v>
                </c:pt>
                <c:pt idx="20">
                  <c:v>8047.67</c:v>
                </c:pt>
                <c:pt idx="21">
                  <c:v>8270.14</c:v>
                </c:pt>
                <c:pt idx="22">
                  <c:v>9194.7199999999993</c:v>
                </c:pt>
                <c:pt idx="23">
                  <c:v>10195.870000000001</c:v>
                </c:pt>
                <c:pt idx="24">
                  <c:v>10324.5</c:v>
                </c:pt>
                <c:pt idx="25">
                  <c:v>10502.3</c:v>
                </c:pt>
                <c:pt idx="26">
                  <c:v>9548.09</c:v>
                </c:pt>
                <c:pt idx="27">
                  <c:v>9959.36</c:v>
                </c:pt>
                <c:pt idx="28">
                  <c:v>9933.6299999999992</c:v>
                </c:pt>
                <c:pt idx="29">
                  <c:v>10732.99</c:v>
                </c:pt>
                <c:pt idx="30">
                  <c:v>12516.42</c:v>
                </c:pt>
                <c:pt idx="31">
                  <c:v>12805.34</c:v>
                </c:pt>
                <c:pt idx="32">
                  <c:v>14728.74</c:v>
                </c:pt>
                <c:pt idx="33">
                  <c:v>15024.28</c:v>
                </c:pt>
                <c:pt idx="34">
                  <c:v>14745.84</c:v>
                </c:pt>
                <c:pt idx="35">
                  <c:v>16031.32</c:v>
                </c:pt>
                <c:pt idx="36">
                  <c:v>16613.73</c:v>
                </c:pt>
                <c:pt idx="37">
                  <c:v>17452.810000000001</c:v>
                </c:pt>
                <c:pt idx="38">
                  <c:v>17320.189999999999</c:v>
                </c:pt>
                <c:pt idx="39">
                  <c:v>16499.560000000001</c:v>
                </c:pt>
                <c:pt idx="40">
                  <c:v>16597.990000000002</c:v>
                </c:pt>
                <c:pt idx="41">
                  <c:v>16398.71</c:v>
                </c:pt>
                <c:pt idx="42">
                  <c:v>15877.33</c:v>
                </c:pt>
                <c:pt idx="43">
                  <c:v>15532.22</c:v>
                </c:pt>
                <c:pt idx="44">
                  <c:v>15109.18</c:v>
                </c:pt>
                <c:pt idx="45">
                  <c:v>15843.91</c:v>
                </c:pt>
                <c:pt idx="46">
                  <c:v>16741.36</c:v>
                </c:pt>
                <c:pt idx="47">
                  <c:v>18332.97</c:v>
                </c:pt>
                <c:pt idx="48">
                  <c:v>18592.2</c:v>
                </c:pt>
                <c:pt idx="49">
                  <c:v>18307.41</c:v>
                </c:pt>
                <c:pt idx="50">
                  <c:v>18101.560000000001</c:v>
                </c:pt>
                <c:pt idx="51">
                  <c:v>19156</c:v>
                </c:pt>
                <c:pt idx="52">
                  <c:v>18490.240000000002</c:v>
                </c:pt>
                <c:pt idx="53">
                  <c:v>18496.62</c:v>
                </c:pt>
                <c:pt idx="54">
                  <c:v>17518.71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40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441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the euro area outlook weakened during late spring and summer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47A0F488-EA51-24C8-6C19-27FF85A39E6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69218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47A0F488-EA51-24C8-6C19-27FF85A39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371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90320283"/>
              </p:ext>
            </p:extLst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10305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5288662-BA96-1AB3-8B0C-89E29E716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00453"/>
              </p:ext>
            </p:extLst>
          </p:nvPr>
        </p:nvGraphicFramePr>
        <p:xfrm>
          <a:off x="827586" y="3625592"/>
          <a:ext cx="70908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5933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06290693"/>
              </p:ext>
            </p:extLst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8686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3D62A66-C9D8-C078-BA80-668999019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3199726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46074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0112" y="13548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2023.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17F3D10-28AA-DE93-6F8F-7816A4AC1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71010"/>
              </p:ext>
            </p:extLst>
          </p:nvPr>
        </p:nvGraphicFramePr>
        <p:xfrm>
          <a:off x="827586" y="3625592"/>
          <a:ext cx="716071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2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2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0916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63094911"/>
              </p:ext>
            </p:extLst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763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696F58F-6741-A849-A358-8EE468A4D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1488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5429912"/>
              </p:ext>
            </p:extLst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38835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2023.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59EB92F-F641-0706-3D64-8FDD3B3C3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5585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397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707233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339678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9877169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0330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EF8C9DE-4919-F9AB-7AB7-BBE7097B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1778344"/>
              </p:ext>
            </p:extLst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85829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2023.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F47924BC-7774-E1EE-7778-9DBB5962F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31018"/>
              </p:ext>
            </p:extLst>
          </p:nvPr>
        </p:nvGraphicFramePr>
        <p:xfrm>
          <a:off x="827586" y="3625592"/>
          <a:ext cx="70788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3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05078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853795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12218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2023.</a:t>
            </a:r>
            <a:endParaRPr lang="en-US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A17C772-A5C0-74A5-AAE5-54053AF33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51470"/>
            <a:ext cx="7992000" cy="732540"/>
          </a:xfrm>
        </p:spPr>
        <p:txBody>
          <a:bodyPr>
            <a:noAutofit/>
          </a:bodyPr>
          <a:lstStyle/>
          <a:p>
            <a:r>
              <a:rPr lang="en-US" sz="2000" dirty="0"/>
              <a:t>In the euro area, the industrial situation continued to deteriorate - the situation in the service sector has also worsened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/>
              <a:t>Macrobond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1E5DF09-F816-A307-9A76-17D7D09CC3B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755594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11E5DF09-F816-A307-9A76-17D7D09CC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41154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29630658"/>
              </p:ext>
            </p:extLst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6062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30.6.2022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30.6.2023 / 31.3.2023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30th </a:t>
            </a:r>
            <a:r>
              <a:rPr lang="fi-FI" dirty="0" err="1"/>
              <a:t>June</a:t>
            </a:r>
            <a:r>
              <a:rPr lang="fi-FI" dirty="0"/>
              <a:t> 2023.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AEFD5DA-8772-7D21-801B-74A99F6FA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5585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growth stalled worldwide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55CDBB0-CB2A-08C2-24CA-18F4D1AF1AD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379947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55CDBB0-CB2A-08C2-24CA-18F4D1AF1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8966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261637-D4F6-45D9-A300-FC7FFDF66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20400" cy="648000"/>
          </a:xfrm>
        </p:spPr>
        <p:txBody>
          <a:bodyPr>
            <a:noAutofit/>
          </a:bodyPr>
          <a:lstStyle/>
          <a:p>
            <a:r>
              <a:rPr lang="en-US" sz="2000" dirty="0"/>
              <a:t>The business cycle in the manufacturing is constantly deteriorating— Pessimism about future increased again</a:t>
            </a:r>
            <a:endParaRPr lang="en-GB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46697416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41872" y="1020291"/>
            <a:ext cx="40324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/>
              <a:t>Manufacturing business situation and outlook,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08910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514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Recovery of consumer confidence appears to have stalled for now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5187BC-EF95-4F37-B2F5-D4B5FE702134}"/>
              </a:ext>
            </a:extLst>
          </p:cNvPr>
          <p:cNvSpPr txBox="1"/>
          <p:nvPr/>
        </p:nvSpPr>
        <p:spPr>
          <a:xfrm>
            <a:off x="717437" y="930150"/>
            <a:ext cx="367240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Consumer Confidence in Finland, balance figure</a:t>
            </a: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19D16713-2B59-946B-C4C7-21138D04AA6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863279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6" name="Sisällön paikkamerkki 15">
                        <a:extLst>
                          <a:ext uri="{FF2B5EF4-FFF2-40B4-BE49-F238E27FC236}">
                            <a16:creationId xmlns:a16="http://schemas.microsoft.com/office/drawing/2014/main" id="{19D16713-2B59-946B-C4C7-21138D04A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1633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Volume of Industrial Production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Information Technology and Consulting Engineering</a:t>
            </a:r>
          </a:p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6E026DF-90CC-E093-6AD8-5570389C237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1458040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C6E026DF-90CC-E093-6AD8-5570389C2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5824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latest questionnaire in July 2023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13316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04514"/>
              </p:ext>
            </p:extLst>
          </p:nvPr>
        </p:nvGraphicFramePr>
        <p:xfrm>
          <a:off x="783985" y="2417015"/>
          <a:ext cx="76760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1921702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8/8/2023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8694641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Growth in headcount stalled in the technology industry in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April-June</a:t>
            </a:r>
            <a:r>
              <a:rPr lang="fi-FI" dirty="0"/>
              <a:t>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2113598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32581"/>
              </p:ext>
            </p:extLst>
          </p:nvPr>
        </p:nvGraphicFramePr>
        <p:xfrm>
          <a:off x="3438453" y="3953873"/>
          <a:ext cx="3767898" cy="773701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1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II,2023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8/8/2023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91529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7" ma:contentTypeDescription="Luo uusi asiakirja." ma:contentTypeScope="" ma:versionID="9287ca6c1eb3545f9cf6b59e4a9d6b6d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93a4a9e5bcd99ce3366d368454fe256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14BE71-858F-4A93-AF89-F68ABCC61D36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b057f711-7d93-472c-a8f6-94be00805750"/>
    <ds:schemaRef ds:uri="c296724d-1a81-4a23-b6dd-dca7fd62c6f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696609-7BC0-4FD5-B0B1-826EBD932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2400</TotalTime>
  <Words>1381</Words>
  <Application>Microsoft Office PowerPoint</Application>
  <PresentationFormat>Näytössä katseltava esitys (16:9)</PresentationFormat>
  <Paragraphs>432</Paragraphs>
  <Slides>20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55</cp:revision>
  <cp:lastPrinted>2016-06-09T07:47:11Z</cp:lastPrinted>
  <dcterms:created xsi:type="dcterms:W3CDTF">2019-10-17T09:11:35Z</dcterms:created>
  <dcterms:modified xsi:type="dcterms:W3CDTF">2023-08-08T16:30:22Z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