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944" r:id="rId5"/>
    <p:sldId id="256" r:id="rId6"/>
    <p:sldId id="945" r:id="rId7"/>
    <p:sldId id="946" r:id="rId8"/>
    <p:sldId id="257" r:id="rId9"/>
    <p:sldId id="947" r:id="rId10"/>
    <p:sldId id="266" r:id="rId11"/>
    <p:sldId id="458" r:id="rId12"/>
    <p:sldId id="365" r:id="rId13"/>
    <p:sldId id="459" r:id="rId14"/>
    <p:sldId id="390" r:id="rId15"/>
    <p:sldId id="391" r:id="rId16"/>
    <p:sldId id="392" r:id="rId17"/>
    <p:sldId id="393" r:id="rId18"/>
    <p:sldId id="953" r:id="rId19"/>
    <p:sldId id="954" r:id="rId20"/>
    <p:sldId id="394" r:id="rId21"/>
    <p:sldId id="395" r:id="rId22"/>
    <p:sldId id="396" r:id="rId23"/>
    <p:sldId id="397" r:id="rId24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AC025-5E72-4F5C-A8DD-57B032696C6D}" v="1" dt="2019-10-23T08:16:45.53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09" autoAdjust="0"/>
  </p:normalViewPr>
  <p:slideViewPr>
    <p:cSldViewPr showGuides="1">
      <p:cViewPr varScale="1">
        <p:scale>
          <a:sx n="103" d="100"/>
          <a:sy n="103" d="100"/>
        </p:scale>
        <p:origin x="114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9552E26E-7D78-4EDF-82E2-1BBAE1F01E5E}"/>
    <pc:docChg chg="modNotesMaster modHandout">
      <pc:chgData name="Emaus Katriina" userId="e28635f8-d800-42ff-a913-92d375f1fb60" providerId="ADAL" clId="{9552E26E-7D78-4EDF-82E2-1BBAE1F01E5E}" dt="2019-10-23T08:16:45.535" v="0"/>
      <pc:docMkLst>
        <pc:docMk/>
      </pc:docMkLst>
    </pc:docChg>
  </pc:docChgLst>
  <pc:docChgLst>
    <pc:chgData name="Emaus Katriina" userId="e28635f8-d800-42ff-a913-92d375f1fb60" providerId="ADAL" clId="{FC3AC025-5E72-4F5C-A8DD-57B032696C6D}"/>
    <pc:docChg chg="delSld">
      <pc:chgData name="Emaus Katriina" userId="e28635f8-d800-42ff-a913-92d375f1fb60" providerId="ADAL" clId="{FC3AC025-5E72-4F5C-A8DD-57B032696C6D}" dt="2019-10-28T07:48:58.031" v="0" actId="2696"/>
      <pc:docMkLst>
        <pc:docMk/>
      </pc:docMkLst>
      <pc:sldChg chg="del">
        <pc:chgData name="Emaus Katriina" userId="e28635f8-d800-42ff-a913-92d375f1fb60" providerId="ADAL" clId="{FC3AC025-5E72-4F5C-A8DD-57B032696C6D}" dt="2019-10-28T07:48:58.031" v="0" actId="2696"/>
        <pc:sldMkLst>
          <pc:docMk/>
          <pc:sldMk cId="2562622245" sldId="94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9720.1</c:v>
                </c:pt>
                <c:pt idx="2">
                  <c:v>9230.5400000000009</c:v>
                </c:pt>
                <c:pt idx="3">
                  <c:v>9807.1200000000008</c:v>
                </c:pt>
                <c:pt idx="4">
                  <c:v>8496.9</c:v>
                </c:pt>
                <c:pt idx="5">
                  <c:v>5557.66</c:v>
                </c:pt>
                <c:pt idx="6">
                  <c:v>5749.49</c:v>
                </c:pt>
                <c:pt idx="7">
                  <c:v>5935.48</c:v>
                </c:pt>
                <c:pt idx="8">
                  <c:v>6863.62</c:v>
                </c:pt>
                <c:pt idx="9">
                  <c:v>6232.28</c:v>
                </c:pt>
                <c:pt idx="10">
                  <c:v>6335.18</c:v>
                </c:pt>
                <c:pt idx="11">
                  <c:v>6297.66</c:v>
                </c:pt>
                <c:pt idx="12">
                  <c:v>8245.02</c:v>
                </c:pt>
                <c:pt idx="13">
                  <c:v>7316.85</c:v>
                </c:pt>
                <c:pt idx="14">
                  <c:v>7423.49</c:v>
                </c:pt>
                <c:pt idx="15">
                  <c:v>6683.29</c:v>
                </c:pt>
                <c:pt idx="16">
                  <c:v>8428.6299999999992</c:v>
                </c:pt>
                <c:pt idx="17">
                  <c:v>7154.98</c:v>
                </c:pt>
                <c:pt idx="18">
                  <c:v>7497.43</c:v>
                </c:pt>
                <c:pt idx="19">
                  <c:v>6638.52</c:v>
                </c:pt>
                <c:pt idx="20">
                  <c:v>7840.05</c:v>
                </c:pt>
                <c:pt idx="21">
                  <c:v>6076.24</c:v>
                </c:pt>
                <c:pt idx="22">
                  <c:v>6404.57</c:v>
                </c:pt>
                <c:pt idx="23">
                  <c:v>5870.39</c:v>
                </c:pt>
                <c:pt idx="24">
                  <c:v>6617.31</c:v>
                </c:pt>
                <c:pt idx="25">
                  <c:v>6431.57</c:v>
                </c:pt>
                <c:pt idx="26">
                  <c:v>6587.02</c:v>
                </c:pt>
                <c:pt idx="27">
                  <c:v>7805.9</c:v>
                </c:pt>
                <c:pt idx="28">
                  <c:v>6782.94</c:v>
                </c:pt>
                <c:pt idx="29">
                  <c:v>5856.34</c:v>
                </c:pt>
                <c:pt idx="30">
                  <c:v>7600.95</c:v>
                </c:pt>
                <c:pt idx="31">
                  <c:v>6244.44</c:v>
                </c:pt>
                <c:pt idx="32">
                  <c:v>6974.05</c:v>
                </c:pt>
                <c:pt idx="33">
                  <c:v>5838.93</c:v>
                </c:pt>
                <c:pt idx="34">
                  <c:v>5546</c:v>
                </c:pt>
                <c:pt idx="35">
                  <c:v>5604.79</c:v>
                </c:pt>
                <c:pt idx="36">
                  <c:v>6851.82</c:v>
                </c:pt>
                <c:pt idx="37">
                  <c:v>6519.13</c:v>
                </c:pt>
                <c:pt idx="38">
                  <c:v>8514.0400000000009</c:v>
                </c:pt>
                <c:pt idx="39">
                  <c:v>6249.28</c:v>
                </c:pt>
                <c:pt idx="40">
                  <c:v>9921.85</c:v>
                </c:pt>
                <c:pt idx="41">
                  <c:v>7667.31</c:v>
                </c:pt>
                <c:pt idx="42">
                  <c:v>7546.21</c:v>
                </c:pt>
                <c:pt idx="43">
                  <c:v>7747.68</c:v>
                </c:pt>
                <c:pt idx="44">
                  <c:v>8693.1200000000008</c:v>
                </c:pt>
                <c:pt idx="45">
                  <c:v>8728.19</c:v>
                </c:pt>
                <c:pt idx="46">
                  <c:v>8331.4599999999991</c:v>
                </c:pt>
                <c:pt idx="47">
                  <c:v>8995.1200000000008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8258.98</c:v>
                </c:pt>
                <c:pt idx="2">
                  <c:v>7564.98</c:v>
                </c:pt>
                <c:pt idx="3">
                  <c:v>8429.89</c:v>
                </c:pt>
                <c:pt idx="4">
                  <c:v>7115.87</c:v>
                </c:pt>
                <c:pt idx="5">
                  <c:v>4572.8500000000004</c:v>
                </c:pt>
                <c:pt idx="6">
                  <c:v>4600.87</c:v>
                </c:pt>
                <c:pt idx="7">
                  <c:v>4850.8900000000003</c:v>
                </c:pt>
                <c:pt idx="8">
                  <c:v>5548.58</c:v>
                </c:pt>
                <c:pt idx="9">
                  <c:v>4867.46</c:v>
                </c:pt>
                <c:pt idx="10">
                  <c:v>5191.62</c:v>
                </c:pt>
                <c:pt idx="11">
                  <c:v>5094.3100000000004</c:v>
                </c:pt>
                <c:pt idx="12">
                  <c:v>6392.68</c:v>
                </c:pt>
                <c:pt idx="13">
                  <c:v>5442.42</c:v>
                </c:pt>
                <c:pt idx="14">
                  <c:v>6023.72</c:v>
                </c:pt>
                <c:pt idx="15">
                  <c:v>5276.03</c:v>
                </c:pt>
                <c:pt idx="16">
                  <c:v>6675.39</c:v>
                </c:pt>
                <c:pt idx="17">
                  <c:v>5608.81</c:v>
                </c:pt>
                <c:pt idx="18">
                  <c:v>6058.07</c:v>
                </c:pt>
                <c:pt idx="19">
                  <c:v>5570.21</c:v>
                </c:pt>
                <c:pt idx="20">
                  <c:v>6553.71</c:v>
                </c:pt>
                <c:pt idx="21">
                  <c:v>4732.05</c:v>
                </c:pt>
                <c:pt idx="22">
                  <c:v>5065.75</c:v>
                </c:pt>
                <c:pt idx="23">
                  <c:v>4784.43</c:v>
                </c:pt>
                <c:pt idx="24">
                  <c:v>5404.98</c:v>
                </c:pt>
                <c:pt idx="25">
                  <c:v>4900.1000000000004</c:v>
                </c:pt>
                <c:pt idx="26">
                  <c:v>5142.6000000000004</c:v>
                </c:pt>
                <c:pt idx="27">
                  <c:v>6154.6</c:v>
                </c:pt>
                <c:pt idx="28">
                  <c:v>5358.53</c:v>
                </c:pt>
                <c:pt idx="29">
                  <c:v>4368.28</c:v>
                </c:pt>
                <c:pt idx="30">
                  <c:v>5969.8</c:v>
                </c:pt>
                <c:pt idx="31">
                  <c:v>5017.6099999999997</c:v>
                </c:pt>
                <c:pt idx="32">
                  <c:v>5214.05</c:v>
                </c:pt>
                <c:pt idx="33">
                  <c:v>4354.74</c:v>
                </c:pt>
                <c:pt idx="34">
                  <c:v>4162.03</c:v>
                </c:pt>
                <c:pt idx="35">
                  <c:v>4241.54</c:v>
                </c:pt>
                <c:pt idx="36">
                  <c:v>5075.9399999999996</c:v>
                </c:pt>
                <c:pt idx="37">
                  <c:v>5043.34</c:v>
                </c:pt>
                <c:pt idx="38">
                  <c:v>6923.91</c:v>
                </c:pt>
                <c:pt idx="39">
                  <c:v>4658.3500000000004</c:v>
                </c:pt>
                <c:pt idx="40">
                  <c:v>7719.95</c:v>
                </c:pt>
                <c:pt idx="41">
                  <c:v>5387.61</c:v>
                </c:pt>
                <c:pt idx="42">
                  <c:v>5660.26</c:v>
                </c:pt>
                <c:pt idx="43">
                  <c:v>6019.52</c:v>
                </c:pt>
                <c:pt idx="44">
                  <c:v>6520.3</c:v>
                </c:pt>
                <c:pt idx="45">
                  <c:v>6500.15</c:v>
                </c:pt>
                <c:pt idx="46">
                  <c:v>6065.41</c:v>
                </c:pt>
                <c:pt idx="47">
                  <c:v>6653.33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1421.04</c:v>
                </c:pt>
                <c:pt idx="2">
                  <c:v>1630.17</c:v>
                </c:pt>
                <c:pt idx="3">
                  <c:v>1338.2</c:v>
                </c:pt>
                <c:pt idx="4">
                  <c:v>1346.88</c:v>
                </c:pt>
                <c:pt idx="5">
                  <c:v>951.11</c:v>
                </c:pt>
                <c:pt idx="6">
                  <c:v>1119.2</c:v>
                </c:pt>
                <c:pt idx="7">
                  <c:v>1055.8699999999999</c:v>
                </c:pt>
                <c:pt idx="8">
                  <c:v>1287.01</c:v>
                </c:pt>
                <c:pt idx="9">
                  <c:v>1335.39</c:v>
                </c:pt>
                <c:pt idx="10">
                  <c:v>1112.56</c:v>
                </c:pt>
                <c:pt idx="11">
                  <c:v>1167.69</c:v>
                </c:pt>
                <c:pt idx="12">
                  <c:v>1793.56</c:v>
                </c:pt>
                <c:pt idx="13">
                  <c:v>1807.85</c:v>
                </c:pt>
                <c:pt idx="14">
                  <c:v>1347.66</c:v>
                </c:pt>
                <c:pt idx="15">
                  <c:v>1345.52</c:v>
                </c:pt>
                <c:pt idx="16">
                  <c:v>1680.36</c:v>
                </c:pt>
                <c:pt idx="17">
                  <c:v>1466.01</c:v>
                </c:pt>
                <c:pt idx="18">
                  <c:v>1366.67</c:v>
                </c:pt>
                <c:pt idx="19">
                  <c:v>1016.4</c:v>
                </c:pt>
                <c:pt idx="20">
                  <c:v>1226.51</c:v>
                </c:pt>
                <c:pt idx="21">
                  <c:v>1272.97</c:v>
                </c:pt>
                <c:pt idx="22">
                  <c:v>1276.6300000000001</c:v>
                </c:pt>
                <c:pt idx="23">
                  <c:v>1026.31</c:v>
                </c:pt>
                <c:pt idx="24">
                  <c:v>1139.6199999999999</c:v>
                </c:pt>
                <c:pt idx="25">
                  <c:v>1454.38</c:v>
                </c:pt>
                <c:pt idx="26">
                  <c:v>1372.78</c:v>
                </c:pt>
                <c:pt idx="27">
                  <c:v>1596.43</c:v>
                </c:pt>
                <c:pt idx="28">
                  <c:v>1330.7</c:v>
                </c:pt>
                <c:pt idx="29">
                  <c:v>1402.77</c:v>
                </c:pt>
                <c:pt idx="30">
                  <c:v>1540.54</c:v>
                </c:pt>
                <c:pt idx="31">
                  <c:v>1158.77</c:v>
                </c:pt>
                <c:pt idx="32">
                  <c:v>1679.16</c:v>
                </c:pt>
                <c:pt idx="33">
                  <c:v>1391.07</c:v>
                </c:pt>
                <c:pt idx="34">
                  <c:v>1290.4100000000001</c:v>
                </c:pt>
                <c:pt idx="35">
                  <c:v>1283.54</c:v>
                </c:pt>
                <c:pt idx="36">
                  <c:v>1681.33</c:v>
                </c:pt>
                <c:pt idx="37">
                  <c:v>1370.41</c:v>
                </c:pt>
                <c:pt idx="38">
                  <c:v>1483.85</c:v>
                </c:pt>
                <c:pt idx="39">
                  <c:v>1504.92</c:v>
                </c:pt>
                <c:pt idx="40">
                  <c:v>2079.37</c:v>
                </c:pt>
                <c:pt idx="41">
                  <c:v>2104.88</c:v>
                </c:pt>
                <c:pt idx="42">
                  <c:v>1727.45</c:v>
                </c:pt>
                <c:pt idx="43">
                  <c:v>1602.81</c:v>
                </c:pt>
                <c:pt idx="44">
                  <c:v>2007.91</c:v>
                </c:pt>
                <c:pt idx="45">
                  <c:v>2065.64</c:v>
                </c:pt>
                <c:pt idx="46">
                  <c:v>2128.56</c:v>
                </c:pt>
                <c:pt idx="47">
                  <c:v>2231.79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316.07</c:v>
                </c:pt>
                <c:pt idx="2">
                  <c:v>366.85</c:v>
                </c:pt>
                <c:pt idx="3">
                  <c:v>190.03</c:v>
                </c:pt>
                <c:pt idx="4">
                  <c:v>306.14</c:v>
                </c:pt>
                <c:pt idx="5">
                  <c:v>266.16000000000003</c:v>
                </c:pt>
                <c:pt idx="6">
                  <c:v>310.5</c:v>
                </c:pt>
                <c:pt idx="7">
                  <c:v>279.74</c:v>
                </c:pt>
                <c:pt idx="8">
                  <c:v>370.89</c:v>
                </c:pt>
                <c:pt idx="9">
                  <c:v>291.81</c:v>
                </c:pt>
                <c:pt idx="10">
                  <c:v>215.97</c:v>
                </c:pt>
                <c:pt idx="11">
                  <c:v>223.22</c:v>
                </c:pt>
                <c:pt idx="12">
                  <c:v>366.56</c:v>
                </c:pt>
                <c:pt idx="13">
                  <c:v>459.99</c:v>
                </c:pt>
                <c:pt idx="14">
                  <c:v>258.73</c:v>
                </c:pt>
                <c:pt idx="15">
                  <c:v>232.68</c:v>
                </c:pt>
                <c:pt idx="16">
                  <c:v>341.97</c:v>
                </c:pt>
                <c:pt idx="17">
                  <c:v>411.07</c:v>
                </c:pt>
                <c:pt idx="18">
                  <c:v>382.6</c:v>
                </c:pt>
                <c:pt idx="19">
                  <c:v>261.76</c:v>
                </c:pt>
                <c:pt idx="20">
                  <c:v>332.29</c:v>
                </c:pt>
                <c:pt idx="21">
                  <c:v>506.11</c:v>
                </c:pt>
                <c:pt idx="22">
                  <c:v>427.67</c:v>
                </c:pt>
                <c:pt idx="23">
                  <c:v>347.08</c:v>
                </c:pt>
                <c:pt idx="24">
                  <c:v>444.61</c:v>
                </c:pt>
                <c:pt idx="25">
                  <c:v>480.34</c:v>
                </c:pt>
                <c:pt idx="26">
                  <c:v>364.53</c:v>
                </c:pt>
                <c:pt idx="27">
                  <c:v>413.78</c:v>
                </c:pt>
                <c:pt idx="28">
                  <c:v>440.08</c:v>
                </c:pt>
                <c:pt idx="29">
                  <c:v>403.42</c:v>
                </c:pt>
                <c:pt idx="30">
                  <c:v>417.32</c:v>
                </c:pt>
                <c:pt idx="31">
                  <c:v>413.29</c:v>
                </c:pt>
                <c:pt idx="32">
                  <c:v>487.39</c:v>
                </c:pt>
                <c:pt idx="33">
                  <c:v>336.09</c:v>
                </c:pt>
                <c:pt idx="34">
                  <c:v>330.53</c:v>
                </c:pt>
                <c:pt idx="35">
                  <c:v>318.89</c:v>
                </c:pt>
                <c:pt idx="36">
                  <c:v>483.77</c:v>
                </c:pt>
                <c:pt idx="37">
                  <c:v>380.42</c:v>
                </c:pt>
                <c:pt idx="38">
                  <c:v>329.93</c:v>
                </c:pt>
                <c:pt idx="39">
                  <c:v>287.29000000000002</c:v>
                </c:pt>
                <c:pt idx="40">
                  <c:v>406.9</c:v>
                </c:pt>
                <c:pt idx="41">
                  <c:v>669.69</c:v>
                </c:pt>
                <c:pt idx="42">
                  <c:v>495.84</c:v>
                </c:pt>
                <c:pt idx="43">
                  <c:v>393.85</c:v>
                </c:pt>
                <c:pt idx="44">
                  <c:v>517.87</c:v>
                </c:pt>
                <c:pt idx="45">
                  <c:v>595.04999999999995</c:v>
                </c:pt>
                <c:pt idx="46">
                  <c:v>622.65</c:v>
                </c:pt>
                <c:pt idx="47">
                  <c:v>394.54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916.3</c:v>
                </c:pt>
                <c:pt idx="1">
                  <c:v>989</c:v>
                </c:pt>
                <c:pt idx="2">
                  <c:v>1110</c:v>
                </c:pt>
                <c:pt idx="3">
                  <c:v>1037.4000000000001</c:v>
                </c:pt>
                <c:pt idx="4">
                  <c:v>1030.4000000000001</c:v>
                </c:pt>
                <c:pt idx="5">
                  <c:v>1013.4</c:v>
                </c:pt>
                <c:pt idx="6">
                  <c:v>1054</c:v>
                </c:pt>
                <c:pt idx="7">
                  <c:v>1102.5</c:v>
                </c:pt>
                <c:pt idx="8">
                  <c:v>1197.8</c:v>
                </c:pt>
                <c:pt idx="9">
                  <c:v>1199</c:v>
                </c:pt>
                <c:pt idx="10">
                  <c:v>1077.9000000000001</c:v>
                </c:pt>
                <c:pt idx="11">
                  <c:v>1064.0999999999999</c:v>
                </c:pt>
                <c:pt idx="12">
                  <c:v>1130.4000000000001</c:v>
                </c:pt>
                <c:pt idx="13">
                  <c:v>1373.1</c:v>
                </c:pt>
                <c:pt idx="14">
                  <c:v>1329.1</c:v>
                </c:pt>
                <c:pt idx="15">
                  <c:v>1290.3</c:v>
                </c:pt>
                <c:pt idx="16">
                  <c:v>1327.1</c:v>
                </c:pt>
                <c:pt idx="17">
                  <c:v>1460.5</c:v>
                </c:pt>
                <c:pt idx="18">
                  <c:v>1581</c:v>
                </c:pt>
                <c:pt idx="19">
                  <c:v>1526.5</c:v>
                </c:pt>
                <c:pt idx="20">
                  <c:v>1454.8</c:v>
                </c:pt>
                <c:pt idx="21">
                  <c:v>1474.1</c:v>
                </c:pt>
                <c:pt idx="22">
                  <c:v>1514.8</c:v>
                </c:pt>
                <c:pt idx="23">
                  <c:v>1484.2</c:v>
                </c:pt>
                <c:pt idx="24">
                  <c:v>1448.7</c:v>
                </c:pt>
                <c:pt idx="25">
                  <c:v>1545.8</c:v>
                </c:pt>
                <c:pt idx="26">
                  <c:v>1522.6</c:v>
                </c:pt>
                <c:pt idx="27">
                  <c:v>1600.4</c:v>
                </c:pt>
                <c:pt idx="28">
                  <c:v>1645.6</c:v>
                </c:pt>
                <c:pt idx="29">
                  <c:v>1648.7</c:v>
                </c:pt>
                <c:pt idx="30">
                  <c:v>1589.9</c:v>
                </c:pt>
                <c:pt idx="31">
                  <c:v>1711.1</c:v>
                </c:pt>
                <c:pt idx="32">
                  <c:v>1798.1</c:v>
                </c:pt>
                <c:pt idx="33">
                  <c:v>1688.5</c:v>
                </c:pt>
                <c:pt idx="34">
                  <c:v>1614.5</c:v>
                </c:pt>
                <c:pt idx="35">
                  <c:v>1610.4</c:v>
                </c:pt>
                <c:pt idx="36">
                  <c:v>1687.5</c:v>
                </c:pt>
                <c:pt idx="37">
                  <c:v>1675.7</c:v>
                </c:pt>
                <c:pt idx="38">
                  <c:v>1590.5</c:v>
                </c:pt>
                <c:pt idx="39">
                  <c:v>1528.1</c:v>
                </c:pt>
                <c:pt idx="40">
                  <c:v>1491.2</c:v>
                </c:pt>
                <c:pt idx="41">
                  <c:v>1744.1</c:v>
                </c:pt>
                <c:pt idx="42">
                  <c:v>1626.5</c:v>
                </c:pt>
                <c:pt idx="43">
                  <c:v>1537</c:v>
                </c:pt>
                <c:pt idx="44">
                  <c:v>1614.3</c:v>
                </c:pt>
                <c:pt idx="45">
                  <c:v>1700.1</c:v>
                </c:pt>
                <c:pt idx="46">
                  <c:v>1762.9</c:v>
                </c:pt>
                <c:pt idx="47">
                  <c:v>1669.2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dirty="0">
                <a:solidFill>
                  <a:srgbClr val="000000"/>
                </a:solidFill>
              </a:rPr>
              <a:t>Balance figure</a:t>
            </a:r>
          </a:p>
        </c:rich>
      </c:tx>
      <c:layout>
        <c:manualLayout>
          <c:xMode val="edge"/>
          <c:yMode val="edge"/>
          <c:x val="0.87704880817253117"/>
          <c:y val="0.1416466708020031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Taul1!$A$2:$A$53</c:f>
              <c:strCache>
                <c:ptCount val="52"/>
                <c:pt idx="0">
                  <c:v>08(1)</c:v>
                </c:pt>
                <c:pt idx="1">
                  <c:v>08(4)</c:v>
                </c:pt>
                <c:pt idx="2">
                  <c:v>08(7)</c:v>
                </c:pt>
                <c:pt idx="3">
                  <c:v>08(10)</c:v>
                </c:pt>
                <c:pt idx="4">
                  <c:v>09(1)</c:v>
                </c:pt>
                <c:pt idx="5">
                  <c:v>09(4)</c:v>
                </c:pt>
                <c:pt idx="6">
                  <c:v>09(7)</c:v>
                </c:pt>
                <c:pt idx="7">
                  <c:v>09(10)</c:v>
                </c:pt>
                <c:pt idx="8">
                  <c:v>10(1)</c:v>
                </c:pt>
                <c:pt idx="9">
                  <c:v>10(4)</c:v>
                </c:pt>
                <c:pt idx="10">
                  <c:v>10(7)</c:v>
                </c:pt>
                <c:pt idx="11">
                  <c:v>10(10)</c:v>
                </c:pt>
                <c:pt idx="12">
                  <c:v>11(1)</c:v>
                </c:pt>
                <c:pt idx="13">
                  <c:v>11(4)</c:v>
                </c:pt>
                <c:pt idx="14">
                  <c:v>11(7)</c:v>
                </c:pt>
                <c:pt idx="15">
                  <c:v>11(10)</c:v>
                </c:pt>
                <c:pt idx="16">
                  <c:v>12(1)</c:v>
                </c:pt>
                <c:pt idx="17">
                  <c:v>12(4)</c:v>
                </c:pt>
                <c:pt idx="18">
                  <c:v>12(7)</c:v>
                </c:pt>
                <c:pt idx="19">
                  <c:v>12(10)</c:v>
                </c:pt>
                <c:pt idx="20">
                  <c:v>13(1)</c:v>
                </c:pt>
                <c:pt idx="21">
                  <c:v>13(4)</c:v>
                </c:pt>
                <c:pt idx="22">
                  <c:v>13(7)</c:v>
                </c:pt>
                <c:pt idx="23">
                  <c:v>13(10)</c:v>
                </c:pt>
                <c:pt idx="24">
                  <c:v>14(1)</c:v>
                </c:pt>
                <c:pt idx="25">
                  <c:v>14(4)</c:v>
                </c:pt>
                <c:pt idx="26">
                  <c:v>14(7)</c:v>
                </c:pt>
                <c:pt idx="27">
                  <c:v>14(10)</c:v>
                </c:pt>
                <c:pt idx="28">
                  <c:v>15(1)</c:v>
                </c:pt>
                <c:pt idx="29">
                  <c:v>15(4)</c:v>
                </c:pt>
                <c:pt idx="30">
                  <c:v>15(7)</c:v>
                </c:pt>
                <c:pt idx="31">
                  <c:v>15(10)</c:v>
                </c:pt>
                <c:pt idx="32">
                  <c:v>16(1)</c:v>
                </c:pt>
                <c:pt idx="33">
                  <c:v>16(4)</c:v>
                </c:pt>
                <c:pt idx="34">
                  <c:v>16(7)</c:v>
                </c:pt>
                <c:pt idx="35">
                  <c:v>16(10)</c:v>
                </c:pt>
                <c:pt idx="36">
                  <c:v>17(1)</c:v>
                </c:pt>
                <c:pt idx="37">
                  <c:v>17(4)</c:v>
                </c:pt>
                <c:pt idx="38">
                  <c:v>17(7)</c:v>
                </c:pt>
                <c:pt idx="39">
                  <c:v>17(10)</c:v>
                </c:pt>
                <c:pt idx="40">
                  <c:v>18(1)</c:v>
                </c:pt>
                <c:pt idx="41">
                  <c:v>18(4)</c:v>
                </c:pt>
                <c:pt idx="42">
                  <c:v>18(7)</c:v>
                </c:pt>
                <c:pt idx="43">
                  <c:v>18(10)</c:v>
                </c:pt>
                <c:pt idx="44">
                  <c:v>19(1)</c:v>
                </c:pt>
                <c:pt idx="45">
                  <c:v>19(2)</c:v>
                </c:pt>
                <c:pt idx="46">
                  <c:v>19(3)</c:v>
                </c:pt>
                <c:pt idx="47">
                  <c:v>19(4)</c:v>
                </c:pt>
                <c:pt idx="48">
                  <c:v>20(1)</c:v>
                </c:pt>
                <c:pt idx="49">
                  <c:v>20(2)</c:v>
                </c:pt>
                <c:pt idx="50">
                  <c:v>20(3)</c:v>
                </c:pt>
                <c:pt idx="51">
                  <c:v>20(4)</c:v>
                </c:pt>
              </c:strCache>
            </c:strRef>
          </c:cat>
          <c:val>
            <c:numRef>
              <c:f>Taul1!$B$2:$B$53</c:f>
              <c:numCache>
                <c:formatCode>General</c:formatCode>
                <c:ptCount val="52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  <c:pt idx="39">
                  <c:v>21.45</c:v>
                </c:pt>
                <c:pt idx="40">
                  <c:v>26.4</c:v>
                </c:pt>
                <c:pt idx="41">
                  <c:v>24.3</c:v>
                </c:pt>
                <c:pt idx="42">
                  <c:v>11.46</c:v>
                </c:pt>
                <c:pt idx="43">
                  <c:v>0.45</c:v>
                </c:pt>
                <c:pt idx="44">
                  <c:v>4.71</c:v>
                </c:pt>
                <c:pt idx="45">
                  <c:v>12.19</c:v>
                </c:pt>
                <c:pt idx="46">
                  <c:v>-2.73</c:v>
                </c:pt>
                <c:pt idx="47">
                  <c:v>-17.47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Sheet1!$A$2:$A$49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3179.5</c:v>
                </c:pt>
                <c:pt idx="1">
                  <c:v>3233</c:v>
                </c:pt>
                <c:pt idx="2">
                  <c:v>3502.5</c:v>
                </c:pt>
                <c:pt idx="3">
                  <c:v>3407.3</c:v>
                </c:pt>
                <c:pt idx="4">
                  <c:v>3239.7</c:v>
                </c:pt>
                <c:pt idx="5">
                  <c:v>2814.3</c:v>
                </c:pt>
                <c:pt idx="6">
                  <c:v>2713.7</c:v>
                </c:pt>
                <c:pt idx="7">
                  <c:v>2757.6</c:v>
                </c:pt>
                <c:pt idx="8">
                  <c:v>2858.6</c:v>
                </c:pt>
                <c:pt idx="9">
                  <c:v>2965.7</c:v>
                </c:pt>
                <c:pt idx="10">
                  <c:v>2717.7</c:v>
                </c:pt>
                <c:pt idx="11">
                  <c:v>2723.5</c:v>
                </c:pt>
                <c:pt idx="12">
                  <c:v>3095.6</c:v>
                </c:pt>
                <c:pt idx="13">
                  <c:v>3675.1</c:v>
                </c:pt>
                <c:pt idx="14">
                  <c:v>3714.1</c:v>
                </c:pt>
                <c:pt idx="15">
                  <c:v>3749.6</c:v>
                </c:pt>
                <c:pt idx="16">
                  <c:v>3755.6</c:v>
                </c:pt>
                <c:pt idx="17">
                  <c:v>3692.7</c:v>
                </c:pt>
                <c:pt idx="18">
                  <c:v>4045.2</c:v>
                </c:pt>
                <c:pt idx="19">
                  <c:v>3547.6</c:v>
                </c:pt>
                <c:pt idx="20">
                  <c:v>3554.1</c:v>
                </c:pt>
                <c:pt idx="21">
                  <c:v>3358.3</c:v>
                </c:pt>
                <c:pt idx="22">
                  <c:v>3414.5</c:v>
                </c:pt>
                <c:pt idx="23">
                  <c:v>3331.4</c:v>
                </c:pt>
                <c:pt idx="24">
                  <c:v>3137.8</c:v>
                </c:pt>
                <c:pt idx="25">
                  <c:v>3518.4</c:v>
                </c:pt>
                <c:pt idx="26">
                  <c:v>3584.4</c:v>
                </c:pt>
                <c:pt idx="27">
                  <c:v>4044.9</c:v>
                </c:pt>
                <c:pt idx="28">
                  <c:v>4150</c:v>
                </c:pt>
                <c:pt idx="29">
                  <c:v>4430.3</c:v>
                </c:pt>
                <c:pt idx="30">
                  <c:v>4387.3999999999996</c:v>
                </c:pt>
                <c:pt idx="31">
                  <c:v>4282</c:v>
                </c:pt>
                <c:pt idx="32">
                  <c:v>4673</c:v>
                </c:pt>
                <c:pt idx="33">
                  <c:v>4593.1000000000004</c:v>
                </c:pt>
                <c:pt idx="34">
                  <c:v>4425.8999999999996</c:v>
                </c:pt>
                <c:pt idx="35">
                  <c:v>4293.1000000000004</c:v>
                </c:pt>
                <c:pt idx="36">
                  <c:v>4337.5</c:v>
                </c:pt>
                <c:pt idx="37">
                  <c:v>4336</c:v>
                </c:pt>
                <c:pt idx="38">
                  <c:v>4449.5</c:v>
                </c:pt>
                <c:pt idx="39">
                  <c:v>4305.8</c:v>
                </c:pt>
                <c:pt idx="40">
                  <c:v>4558.3</c:v>
                </c:pt>
                <c:pt idx="41">
                  <c:v>5055.3</c:v>
                </c:pt>
                <c:pt idx="42">
                  <c:v>4766.7</c:v>
                </c:pt>
                <c:pt idx="43">
                  <c:v>4752.7</c:v>
                </c:pt>
                <c:pt idx="44">
                  <c:v>4940.3999999999996</c:v>
                </c:pt>
                <c:pt idx="45">
                  <c:v>5177</c:v>
                </c:pt>
                <c:pt idx="46">
                  <c:v>5292.4</c:v>
                </c:pt>
                <c:pt idx="47">
                  <c:v>5650.5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16723.8</c:v>
                </c:pt>
                <c:pt idx="1">
                  <c:v>16509.3</c:v>
                </c:pt>
                <c:pt idx="2">
                  <c:v>15997.4</c:v>
                </c:pt>
                <c:pt idx="3">
                  <c:v>17211.3</c:v>
                </c:pt>
                <c:pt idx="4">
                  <c:v>16328</c:v>
                </c:pt>
                <c:pt idx="5">
                  <c:v>12688</c:v>
                </c:pt>
                <c:pt idx="6">
                  <c:v>11698.7</c:v>
                </c:pt>
                <c:pt idx="7">
                  <c:v>11403.5</c:v>
                </c:pt>
                <c:pt idx="8">
                  <c:v>10675.2</c:v>
                </c:pt>
                <c:pt idx="9">
                  <c:v>9931.39</c:v>
                </c:pt>
                <c:pt idx="10">
                  <c:v>9996.14</c:v>
                </c:pt>
                <c:pt idx="11">
                  <c:v>9892.4699999999993</c:v>
                </c:pt>
                <c:pt idx="12">
                  <c:v>9880.3700000000008</c:v>
                </c:pt>
                <c:pt idx="13">
                  <c:v>8713.23</c:v>
                </c:pt>
                <c:pt idx="14">
                  <c:v>9098.93</c:v>
                </c:pt>
                <c:pt idx="15">
                  <c:v>9401.6299999999992</c:v>
                </c:pt>
                <c:pt idx="16">
                  <c:v>10354.200000000001</c:v>
                </c:pt>
                <c:pt idx="17">
                  <c:v>9585.01</c:v>
                </c:pt>
                <c:pt idx="18">
                  <c:v>9956.1299999999992</c:v>
                </c:pt>
                <c:pt idx="19">
                  <c:v>9396.0499999999993</c:v>
                </c:pt>
                <c:pt idx="20">
                  <c:v>10053</c:v>
                </c:pt>
                <c:pt idx="21">
                  <c:v>9042.75</c:v>
                </c:pt>
                <c:pt idx="22">
                  <c:v>9175.9599999999991</c:v>
                </c:pt>
                <c:pt idx="23">
                  <c:v>8889.11</c:v>
                </c:pt>
                <c:pt idx="24">
                  <c:v>8942.66</c:v>
                </c:pt>
                <c:pt idx="25">
                  <c:v>8568.7199999999993</c:v>
                </c:pt>
                <c:pt idx="26">
                  <c:v>8582.7099999999991</c:v>
                </c:pt>
                <c:pt idx="27">
                  <c:v>9830.94</c:v>
                </c:pt>
                <c:pt idx="28">
                  <c:v>9905.3700000000008</c:v>
                </c:pt>
                <c:pt idx="29">
                  <c:v>9500.26</c:v>
                </c:pt>
                <c:pt idx="30">
                  <c:v>10669.7</c:v>
                </c:pt>
                <c:pt idx="31">
                  <c:v>11535.6</c:v>
                </c:pt>
                <c:pt idx="32">
                  <c:v>12394.7</c:v>
                </c:pt>
                <c:pt idx="33">
                  <c:v>12131.3</c:v>
                </c:pt>
                <c:pt idx="34">
                  <c:v>11331.6</c:v>
                </c:pt>
                <c:pt idx="35">
                  <c:v>11721.7</c:v>
                </c:pt>
                <c:pt idx="36">
                  <c:v>11987</c:v>
                </c:pt>
                <c:pt idx="37">
                  <c:v>12284.3</c:v>
                </c:pt>
                <c:pt idx="38">
                  <c:v>14054.6</c:v>
                </c:pt>
                <c:pt idx="39">
                  <c:v>13913.9</c:v>
                </c:pt>
                <c:pt idx="40">
                  <c:v>16260.3</c:v>
                </c:pt>
                <c:pt idx="41">
                  <c:v>16434.8</c:v>
                </c:pt>
                <c:pt idx="42">
                  <c:v>16062.4</c:v>
                </c:pt>
                <c:pt idx="43">
                  <c:v>17288.099999999999</c:v>
                </c:pt>
                <c:pt idx="44">
                  <c:v>17911.3</c:v>
                </c:pt>
                <c:pt idx="45">
                  <c:v>18691.3</c:v>
                </c:pt>
                <c:pt idx="46">
                  <c:v>18692.099999999999</c:v>
                </c:pt>
                <c:pt idx="47">
                  <c:v>18623.2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7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831094467334602"/>
          <c:y val="0.2495533379956586"/>
          <c:w val="0.12470581926407895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5935.11</c:v>
                </c:pt>
                <c:pt idx="2">
                  <c:v>5971.08</c:v>
                </c:pt>
                <c:pt idx="3">
                  <c:v>6206.25</c:v>
                </c:pt>
                <c:pt idx="4">
                  <c:v>6511.45</c:v>
                </c:pt>
                <c:pt idx="5">
                  <c:v>3872.83</c:v>
                </c:pt>
                <c:pt idx="6">
                  <c:v>4120.93</c:v>
                </c:pt>
                <c:pt idx="7">
                  <c:v>4119.09</c:v>
                </c:pt>
                <c:pt idx="8">
                  <c:v>4589.1899999999996</c:v>
                </c:pt>
                <c:pt idx="9">
                  <c:v>4285.87</c:v>
                </c:pt>
                <c:pt idx="10">
                  <c:v>4108.22</c:v>
                </c:pt>
                <c:pt idx="11">
                  <c:v>4199.78</c:v>
                </c:pt>
                <c:pt idx="12">
                  <c:v>5338.23</c:v>
                </c:pt>
                <c:pt idx="13">
                  <c:v>4270.95</c:v>
                </c:pt>
                <c:pt idx="14">
                  <c:v>3885.54</c:v>
                </c:pt>
                <c:pt idx="15">
                  <c:v>3951.96</c:v>
                </c:pt>
                <c:pt idx="16">
                  <c:v>5054.66</c:v>
                </c:pt>
                <c:pt idx="17">
                  <c:v>3936.05</c:v>
                </c:pt>
                <c:pt idx="18">
                  <c:v>4444.3500000000004</c:v>
                </c:pt>
                <c:pt idx="19">
                  <c:v>3969.82</c:v>
                </c:pt>
                <c:pt idx="20">
                  <c:v>4426.26</c:v>
                </c:pt>
                <c:pt idx="21">
                  <c:v>3126.96</c:v>
                </c:pt>
                <c:pt idx="22">
                  <c:v>3398.08</c:v>
                </c:pt>
                <c:pt idx="23">
                  <c:v>3064.95</c:v>
                </c:pt>
                <c:pt idx="24">
                  <c:v>3739.49</c:v>
                </c:pt>
                <c:pt idx="25">
                  <c:v>2973.01</c:v>
                </c:pt>
                <c:pt idx="26">
                  <c:v>3025.53</c:v>
                </c:pt>
                <c:pt idx="27">
                  <c:v>3677.25</c:v>
                </c:pt>
                <c:pt idx="28">
                  <c:v>3337.82</c:v>
                </c:pt>
                <c:pt idx="29">
                  <c:v>2712.59</c:v>
                </c:pt>
                <c:pt idx="30">
                  <c:v>2660.65</c:v>
                </c:pt>
                <c:pt idx="31">
                  <c:v>2380.34</c:v>
                </c:pt>
                <c:pt idx="32">
                  <c:v>3460.67</c:v>
                </c:pt>
                <c:pt idx="33">
                  <c:v>2783.64</c:v>
                </c:pt>
                <c:pt idx="34">
                  <c:v>2724.32</c:v>
                </c:pt>
                <c:pt idx="35">
                  <c:v>2842.05</c:v>
                </c:pt>
                <c:pt idx="36">
                  <c:v>3183.81</c:v>
                </c:pt>
                <c:pt idx="37">
                  <c:v>2932.13</c:v>
                </c:pt>
                <c:pt idx="38">
                  <c:v>3178.08</c:v>
                </c:pt>
                <c:pt idx="39">
                  <c:v>3011.31</c:v>
                </c:pt>
                <c:pt idx="40">
                  <c:v>3411.22</c:v>
                </c:pt>
                <c:pt idx="41">
                  <c:v>3320.99</c:v>
                </c:pt>
                <c:pt idx="42">
                  <c:v>3282.24</c:v>
                </c:pt>
                <c:pt idx="43">
                  <c:v>3384.06</c:v>
                </c:pt>
                <c:pt idx="44">
                  <c:v>3761.79</c:v>
                </c:pt>
                <c:pt idx="45">
                  <c:v>3793.9</c:v>
                </c:pt>
                <c:pt idx="46">
                  <c:v>3864.2</c:v>
                </c:pt>
                <c:pt idx="47">
                  <c:v>4602.3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5310.02</c:v>
                </c:pt>
                <c:pt idx="2">
                  <c:v>5202.2299999999996</c:v>
                </c:pt>
                <c:pt idx="3">
                  <c:v>5481.07</c:v>
                </c:pt>
                <c:pt idx="4">
                  <c:v>5825.28</c:v>
                </c:pt>
                <c:pt idx="5">
                  <c:v>3467.79</c:v>
                </c:pt>
                <c:pt idx="6">
                  <c:v>3601.3</c:v>
                </c:pt>
                <c:pt idx="7">
                  <c:v>3577.89</c:v>
                </c:pt>
                <c:pt idx="8">
                  <c:v>4004.38</c:v>
                </c:pt>
                <c:pt idx="9">
                  <c:v>3534.26</c:v>
                </c:pt>
                <c:pt idx="10">
                  <c:v>3558.65</c:v>
                </c:pt>
                <c:pt idx="11">
                  <c:v>3508.47</c:v>
                </c:pt>
                <c:pt idx="12">
                  <c:v>4517.8599999999997</c:v>
                </c:pt>
                <c:pt idx="13">
                  <c:v>3451.64</c:v>
                </c:pt>
                <c:pt idx="14">
                  <c:v>3342.92</c:v>
                </c:pt>
                <c:pt idx="15">
                  <c:v>3226.25</c:v>
                </c:pt>
                <c:pt idx="16">
                  <c:v>4230.26</c:v>
                </c:pt>
                <c:pt idx="17">
                  <c:v>3354.6</c:v>
                </c:pt>
                <c:pt idx="18">
                  <c:v>3920.52</c:v>
                </c:pt>
                <c:pt idx="19">
                  <c:v>3616.28</c:v>
                </c:pt>
                <c:pt idx="20">
                  <c:v>3972.85</c:v>
                </c:pt>
                <c:pt idx="21">
                  <c:v>2740.47</c:v>
                </c:pt>
                <c:pt idx="22">
                  <c:v>3039.46</c:v>
                </c:pt>
                <c:pt idx="23">
                  <c:v>2756.79</c:v>
                </c:pt>
                <c:pt idx="24">
                  <c:v>3453.7</c:v>
                </c:pt>
                <c:pt idx="25">
                  <c:v>2602.71</c:v>
                </c:pt>
                <c:pt idx="26">
                  <c:v>2642.53</c:v>
                </c:pt>
                <c:pt idx="27">
                  <c:v>3297.35</c:v>
                </c:pt>
                <c:pt idx="28">
                  <c:v>2969.92</c:v>
                </c:pt>
                <c:pt idx="29">
                  <c:v>2248.5300000000002</c:v>
                </c:pt>
                <c:pt idx="30">
                  <c:v>2242.91</c:v>
                </c:pt>
                <c:pt idx="31">
                  <c:v>2033.2</c:v>
                </c:pt>
                <c:pt idx="32">
                  <c:v>2876.77</c:v>
                </c:pt>
                <c:pt idx="33">
                  <c:v>2333.92</c:v>
                </c:pt>
                <c:pt idx="34">
                  <c:v>2291.91</c:v>
                </c:pt>
                <c:pt idx="35">
                  <c:v>2337.52</c:v>
                </c:pt>
                <c:pt idx="36">
                  <c:v>2721.81</c:v>
                </c:pt>
                <c:pt idx="37">
                  <c:v>2452.62</c:v>
                </c:pt>
                <c:pt idx="38">
                  <c:v>2557.84</c:v>
                </c:pt>
                <c:pt idx="39">
                  <c:v>2267.0100000000002</c:v>
                </c:pt>
                <c:pt idx="40">
                  <c:v>2613.41</c:v>
                </c:pt>
                <c:pt idx="41">
                  <c:v>2664.64</c:v>
                </c:pt>
                <c:pt idx="42">
                  <c:v>2622.54</c:v>
                </c:pt>
                <c:pt idx="43">
                  <c:v>2692.03</c:v>
                </c:pt>
                <c:pt idx="44">
                  <c:v>3024.5</c:v>
                </c:pt>
                <c:pt idx="45">
                  <c:v>3117.96</c:v>
                </c:pt>
                <c:pt idx="46">
                  <c:v>3142.9</c:v>
                </c:pt>
                <c:pt idx="47">
                  <c:v>3931.4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625.08000000000004</c:v>
                </c:pt>
                <c:pt idx="2">
                  <c:v>768.85</c:v>
                </c:pt>
                <c:pt idx="3">
                  <c:v>725.18</c:v>
                </c:pt>
                <c:pt idx="4">
                  <c:v>686.16</c:v>
                </c:pt>
                <c:pt idx="5">
                  <c:v>405.04</c:v>
                </c:pt>
                <c:pt idx="6">
                  <c:v>519.63</c:v>
                </c:pt>
                <c:pt idx="7">
                  <c:v>541.19000000000005</c:v>
                </c:pt>
                <c:pt idx="8">
                  <c:v>584.80999999999995</c:v>
                </c:pt>
                <c:pt idx="9">
                  <c:v>751.6</c:v>
                </c:pt>
                <c:pt idx="10">
                  <c:v>549.57000000000005</c:v>
                </c:pt>
                <c:pt idx="11">
                  <c:v>691.31</c:v>
                </c:pt>
                <c:pt idx="12">
                  <c:v>820.37</c:v>
                </c:pt>
                <c:pt idx="13">
                  <c:v>819.31</c:v>
                </c:pt>
                <c:pt idx="14">
                  <c:v>542.63</c:v>
                </c:pt>
                <c:pt idx="15">
                  <c:v>725.71</c:v>
                </c:pt>
                <c:pt idx="16">
                  <c:v>824.41</c:v>
                </c:pt>
                <c:pt idx="17">
                  <c:v>581.45000000000005</c:v>
                </c:pt>
                <c:pt idx="18">
                  <c:v>523.83000000000004</c:v>
                </c:pt>
                <c:pt idx="19">
                  <c:v>353.53</c:v>
                </c:pt>
                <c:pt idx="20">
                  <c:v>453.41</c:v>
                </c:pt>
                <c:pt idx="21">
                  <c:v>386.48</c:v>
                </c:pt>
                <c:pt idx="22">
                  <c:v>358.62</c:v>
                </c:pt>
                <c:pt idx="23">
                  <c:v>308.16000000000003</c:v>
                </c:pt>
                <c:pt idx="24">
                  <c:v>285.79000000000002</c:v>
                </c:pt>
                <c:pt idx="25">
                  <c:v>370.3</c:v>
                </c:pt>
                <c:pt idx="26">
                  <c:v>383</c:v>
                </c:pt>
                <c:pt idx="27">
                  <c:v>379.9</c:v>
                </c:pt>
                <c:pt idx="28">
                  <c:v>367.89</c:v>
                </c:pt>
                <c:pt idx="29">
                  <c:v>464.06</c:v>
                </c:pt>
                <c:pt idx="30">
                  <c:v>417.74</c:v>
                </c:pt>
                <c:pt idx="31">
                  <c:v>347.15</c:v>
                </c:pt>
                <c:pt idx="32">
                  <c:v>583.9</c:v>
                </c:pt>
                <c:pt idx="33">
                  <c:v>449.72</c:v>
                </c:pt>
                <c:pt idx="34">
                  <c:v>432.4</c:v>
                </c:pt>
                <c:pt idx="35">
                  <c:v>504.53</c:v>
                </c:pt>
                <c:pt idx="36">
                  <c:v>462</c:v>
                </c:pt>
                <c:pt idx="37">
                  <c:v>479.51</c:v>
                </c:pt>
                <c:pt idx="38">
                  <c:v>620.24</c:v>
                </c:pt>
                <c:pt idx="39">
                  <c:v>744.29</c:v>
                </c:pt>
                <c:pt idx="40">
                  <c:v>797.81</c:v>
                </c:pt>
                <c:pt idx="41">
                  <c:v>656.35</c:v>
                </c:pt>
                <c:pt idx="42">
                  <c:v>659.7</c:v>
                </c:pt>
                <c:pt idx="43">
                  <c:v>692.03</c:v>
                </c:pt>
                <c:pt idx="44">
                  <c:v>737.29</c:v>
                </c:pt>
                <c:pt idx="45">
                  <c:v>675.94</c:v>
                </c:pt>
                <c:pt idx="46">
                  <c:v>721.3</c:v>
                </c:pt>
                <c:pt idx="47">
                  <c:v>670.9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6583430310998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Sheet1!$A$2:$A$49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579.1</c:v>
                </c:pt>
                <c:pt idx="1">
                  <c:v>644.6</c:v>
                </c:pt>
                <c:pt idx="2">
                  <c:v>892.1</c:v>
                </c:pt>
                <c:pt idx="3">
                  <c:v>864.3</c:v>
                </c:pt>
                <c:pt idx="4">
                  <c:v>880.5</c:v>
                </c:pt>
                <c:pt idx="5">
                  <c:v>547.1</c:v>
                </c:pt>
                <c:pt idx="6">
                  <c:v>560.4</c:v>
                </c:pt>
                <c:pt idx="7">
                  <c:v>587.29999999999995</c:v>
                </c:pt>
                <c:pt idx="8">
                  <c:v>609.4</c:v>
                </c:pt>
                <c:pt idx="9">
                  <c:v>756.2</c:v>
                </c:pt>
                <c:pt idx="10">
                  <c:v>560.70000000000005</c:v>
                </c:pt>
                <c:pt idx="11">
                  <c:v>708.3</c:v>
                </c:pt>
                <c:pt idx="12">
                  <c:v>706.3</c:v>
                </c:pt>
                <c:pt idx="13">
                  <c:v>760.6</c:v>
                </c:pt>
                <c:pt idx="14">
                  <c:v>695.6</c:v>
                </c:pt>
                <c:pt idx="15">
                  <c:v>803.7</c:v>
                </c:pt>
                <c:pt idx="16">
                  <c:v>860.1</c:v>
                </c:pt>
                <c:pt idx="17">
                  <c:v>596.20000000000005</c:v>
                </c:pt>
                <c:pt idx="18">
                  <c:v>618.70000000000005</c:v>
                </c:pt>
                <c:pt idx="19">
                  <c:v>509</c:v>
                </c:pt>
                <c:pt idx="20">
                  <c:v>572.20000000000005</c:v>
                </c:pt>
                <c:pt idx="21">
                  <c:v>559.9</c:v>
                </c:pt>
                <c:pt idx="22">
                  <c:v>464.5</c:v>
                </c:pt>
                <c:pt idx="23">
                  <c:v>399.2</c:v>
                </c:pt>
                <c:pt idx="24">
                  <c:v>381.6</c:v>
                </c:pt>
                <c:pt idx="25">
                  <c:v>464.4</c:v>
                </c:pt>
                <c:pt idx="26">
                  <c:v>502.8</c:v>
                </c:pt>
                <c:pt idx="27">
                  <c:v>553.4</c:v>
                </c:pt>
                <c:pt idx="28">
                  <c:v>534.70000000000005</c:v>
                </c:pt>
                <c:pt idx="29">
                  <c:v>712</c:v>
                </c:pt>
                <c:pt idx="30">
                  <c:v>619.9</c:v>
                </c:pt>
                <c:pt idx="31">
                  <c:v>544.1</c:v>
                </c:pt>
                <c:pt idx="32">
                  <c:v>796.5</c:v>
                </c:pt>
                <c:pt idx="33">
                  <c:v>695.3</c:v>
                </c:pt>
                <c:pt idx="34">
                  <c:v>692.5</c:v>
                </c:pt>
                <c:pt idx="35">
                  <c:v>803.3</c:v>
                </c:pt>
                <c:pt idx="36">
                  <c:v>679.5</c:v>
                </c:pt>
                <c:pt idx="37">
                  <c:v>688.7</c:v>
                </c:pt>
                <c:pt idx="38">
                  <c:v>870.2</c:v>
                </c:pt>
                <c:pt idx="39">
                  <c:v>946.1</c:v>
                </c:pt>
                <c:pt idx="40">
                  <c:v>1002.4</c:v>
                </c:pt>
                <c:pt idx="41">
                  <c:v>851.4</c:v>
                </c:pt>
                <c:pt idx="42">
                  <c:v>855.8</c:v>
                </c:pt>
                <c:pt idx="43">
                  <c:v>882.3</c:v>
                </c:pt>
                <c:pt idx="44">
                  <c:v>958.8</c:v>
                </c:pt>
                <c:pt idx="45">
                  <c:v>930.1</c:v>
                </c:pt>
                <c:pt idx="46">
                  <c:v>935.1</c:v>
                </c:pt>
                <c:pt idx="47">
                  <c:v>900.7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7152.5</c:v>
                </c:pt>
                <c:pt idx="1">
                  <c:v>6354.2</c:v>
                </c:pt>
                <c:pt idx="2">
                  <c:v>6114.1</c:v>
                </c:pt>
                <c:pt idx="3">
                  <c:v>6489.5</c:v>
                </c:pt>
                <c:pt idx="4">
                  <c:v>6817.8</c:v>
                </c:pt>
                <c:pt idx="5">
                  <c:v>4167.1000000000004</c:v>
                </c:pt>
                <c:pt idx="6">
                  <c:v>4260</c:v>
                </c:pt>
                <c:pt idx="7">
                  <c:v>4175.2</c:v>
                </c:pt>
                <c:pt idx="8">
                  <c:v>4618.2</c:v>
                </c:pt>
                <c:pt idx="9">
                  <c:v>4093.6</c:v>
                </c:pt>
                <c:pt idx="10">
                  <c:v>4143.8999999999996</c:v>
                </c:pt>
                <c:pt idx="11">
                  <c:v>4088.4</c:v>
                </c:pt>
                <c:pt idx="12">
                  <c:v>5058.6000000000004</c:v>
                </c:pt>
                <c:pt idx="13">
                  <c:v>3906.2</c:v>
                </c:pt>
                <c:pt idx="14">
                  <c:v>3702.3</c:v>
                </c:pt>
                <c:pt idx="15">
                  <c:v>3741.2</c:v>
                </c:pt>
                <c:pt idx="16">
                  <c:v>4561.3</c:v>
                </c:pt>
                <c:pt idx="17">
                  <c:v>3732.9</c:v>
                </c:pt>
                <c:pt idx="18">
                  <c:v>4361.6000000000004</c:v>
                </c:pt>
                <c:pt idx="19">
                  <c:v>4081.6</c:v>
                </c:pt>
                <c:pt idx="20">
                  <c:v>4383.6000000000004</c:v>
                </c:pt>
                <c:pt idx="21">
                  <c:v>3136.5</c:v>
                </c:pt>
                <c:pt idx="22">
                  <c:v>3501.9</c:v>
                </c:pt>
                <c:pt idx="23">
                  <c:v>3176.2</c:v>
                </c:pt>
                <c:pt idx="24">
                  <c:v>3730.1</c:v>
                </c:pt>
                <c:pt idx="25">
                  <c:v>2952.8</c:v>
                </c:pt>
                <c:pt idx="26">
                  <c:v>2985.2</c:v>
                </c:pt>
                <c:pt idx="27">
                  <c:v>3548.8</c:v>
                </c:pt>
                <c:pt idx="28">
                  <c:v>3538.6</c:v>
                </c:pt>
                <c:pt idx="29">
                  <c:v>2915.1</c:v>
                </c:pt>
                <c:pt idx="30">
                  <c:v>3027.9</c:v>
                </c:pt>
                <c:pt idx="31">
                  <c:v>2878.6</c:v>
                </c:pt>
                <c:pt idx="32">
                  <c:v>3641.1</c:v>
                </c:pt>
                <c:pt idx="33">
                  <c:v>3195.8</c:v>
                </c:pt>
                <c:pt idx="34">
                  <c:v>3245.4</c:v>
                </c:pt>
                <c:pt idx="35">
                  <c:v>3285</c:v>
                </c:pt>
                <c:pt idx="36">
                  <c:v>3567.1</c:v>
                </c:pt>
                <c:pt idx="37">
                  <c:v>3378.1</c:v>
                </c:pt>
                <c:pt idx="38">
                  <c:v>3515.2</c:v>
                </c:pt>
                <c:pt idx="39">
                  <c:v>3170.4</c:v>
                </c:pt>
                <c:pt idx="40">
                  <c:v>3432.9</c:v>
                </c:pt>
                <c:pt idx="41">
                  <c:v>3435</c:v>
                </c:pt>
                <c:pt idx="42">
                  <c:v>3424.3</c:v>
                </c:pt>
                <c:pt idx="43">
                  <c:v>3553.7</c:v>
                </c:pt>
                <c:pt idx="44">
                  <c:v>3754.9</c:v>
                </c:pt>
                <c:pt idx="45">
                  <c:v>3859.3</c:v>
                </c:pt>
                <c:pt idx="46">
                  <c:v>3947.3</c:v>
                </c:pt>
                <c:pt idx="47">
                  <c:v>4729.3999999999996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222685284793388"/>
          <c:y val="0.2495533379956586"/>
          <c:w val="0.13078980432898787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3366.23</c:v>
                </c:pt>
                <c:pt idx="2">
                  <c:v>2794.93</c:v>
                </c:pt>
                <c:pt idx="3">
                  <c:v>3320.8</c:v>
                </c:pt>
                <c:pt idx="4">
                  <c:v>1593.12</c:v>
                </c:pt>
                <c:pt idx="5">
                  <c:v>1342.68</c:v>
                </c:pt>
                <c:pt idx="6">
                  <c:v>1244.96</c:v>
                </c:pt>
                <c:pt idx="7">
                  <c:v>1468.05</c:v>
                </c:pt>
                <c:pt idx="8">
                  <c:v>1832</c:v>
                </c:pt>
                <c:pt idx="9">
                  <c:v>1578.99</c:v>
                </c:pt>
                <c:pt idx="10">
                  <c:v>1936.8</c:v>
                </c:pt>
                <c:pt idx="11">
                  <c:v>1796.5</c:v>
                </c:pt>
                <c:pt idx="12">
                  <c:v>2438.4499999999998</c:v>
                </c:pt>
                <c:pt idx="13">
                  <c:v>2468.21</c:v>
                </c:pt>
                <c:pt idx="14">
                  <c:v>3181.52</c:v>
                </c:pt>
                <c:pt idx="15">
                  <c:v>2396.58</c:v>
                </c:pt>
                <c:pt idx="16">
                  <c:v>2904.2</c:v>
                </c:pt>
                <c:pt idx="17">
                  <c:v>2680.94</c:v>
                </c:pt>
                <c:pt idx="18">
                  <c:v>2520.36</c:v>
                </c:pt>
                <c:pt idx="19">
                  <c:v>2313.73</c:v>
                </c:pt>
                <c:pt idx="20">
                  <c:v>2977.16</c:v>
                </c:pt>
                <c:pt idx="21">
                  <c:v>2327.5500000000002</c:v>
                </c:pt>
                <c:pt idx="22">
                  <c:v>2474.31</c:v>
                </c:pt>
                <c:pt idx="23">
                  <c:v>2362.67</c:v>
                </c:pt>
                <c:pt idx="24">
                  <c:v>2313.65</c:v>
                </c:pt>
                <c:pt idx="25">
                  <c:v>2856.11</c:v>
                </c:pt>
                <c:pt idx="26">
                  <c:v>3075.98</c:v>
                </c:pt>
                <c:pt idx="27">
                  <c:v>3621.13</c:v>
                </c:pt>
                <c:pt idx="28">
                  <c:v>2861.35</c:v>
                </c:pt>
                <c:pt idx="29">
                  <c:v>2616.36</c:v>
                </c:pt>
                <c:pt idx="30">
                  <c:v>4383.42</c:v>
                </c:pt>
                <c:pt idx="31">
                  <c:v>3351.61</c:v>
                </c:pt>
                <c:pt idx="32">
                  <c:v>2898.09</c:v>
                </c:pt>
                <c:pt idx="33">
                  <c:v>2580.98</c:v>
                </c:pt>
                <c:pt idx="34">
                  <c:v>2359.2399999999998</c:v>
                </c:pt>
                <c:pt idx="35">
                  <c:v>2283.86</c:v>
                </c:pt>
                <c:pt idx="36">
                  <c:v>3044.21</c:v>
                </c:pt>
                <c:pt idx="37">
                  <c:v>3056.22</c:v>
                </c:pt>
                <c:pt idx="38">
                  <c:v>4864.7</c:v>
                </c:pt>
                <c:pt idx="39">
                  <c:v>2828.71</c:v>
                </c:pt>
                <c:pt idx="40">
                  <c:v>5938.1</c:v>
                </c:pt>
                <c:pt idx="41">
                  <c:v>3450.4</c:v>
                </c:pt>
                <c:pt idx="42">
                  <c:v>3572.38</c:v>
                </c:pt>
                <c:pt idx="43">
                  <c:v>3795.35</c:v>
                </c:pt>
                <c:pt idx="44">
                  <c:v>4191.42</c:v>
                </c:pt>
                <c:pt idx="45">
                  <c:v>4120.53</c:v>
                </c:pt>
                <c:pt idx="46">
                  <c:v>3644.33</c:v>
                </c:pt>
                <c:pt idx="47">
                  <c:v>3820.07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2896.25</c:v>
                </c:pt>
                <c:pt idx="2">
                  <c:v>2312.65</c:v>
                </c:pt>
                <c:pt idx="3">
                  <c:v>2909.3</c:v>
                </c:pt>
                <c:pt idx="4">
                  <c:v>1249.43</c:v>
                </c:pt>
                <c:pt idx="5">
                  <c:v>1069.2</c:v>
                </c:pt>
                <c:pt idx="6">
                  <c:v>964.13</c:v>
                </c:pt>
                <c:pt idx="7">
                  <c:v>1241.69</c:v>
                </c:pt>
                <c:pt idx="8">
                  <c:v>1509.96</c:v>
                </c:pt>
                <c:pt idx="9">
                  <c:v>1298.93</c:v>
                </c:pt>
                <c:pt idx="10">
                  <c:v>1598.5</c:v>
                </c:pt>
                <c:pt idx="11">
                  <c:v>1554.3</c:v>
                </c:pt>
                <c:pt idx="12">
                  <c:v>1844.84</c:v>
                </c:pt>
                <c:pt idx="13">
                  <c:v>1952.66</c:v>
                </c:pt>
                <c:pt idx="14">
                  <c:v>2643.83</c:v>
                </c:pt>
                <c:pt idx="15">
                  <c:v>2020.96</c:v>
                </c:pt>
                <c:pt idx="16">
                  <c:v>2403.3000000000002</c:v>
                </c:pt>
                <c:pt idx="17">
                  <c:v>2216.66</c:v>
                </c:pt>
                <c:pt idx="18">
                  <c:v>2068.4299999999998</c:v>
                </c:pt>
                <c:pt idx="19">
                  <c:v>1918.23</c:v>
                </c:pt>
                <c:pt idx="20">
                  <c:v>2543.5300000000002</c:v>
                </c:pt>
                <c:pt idx="21">
                  <c:v>1953.3</c:v>
                </c:pt>
                <c:pt idx="22">
                  <c:v>1989.66</c:v>
                </c:pt>
                <c:pt idx="23">
                  <c:v>1996.5</c:v>
                </c:pt>
                <c:pt idx="24">
                  <c:v>1908.96</c:v>
                </c:pt>
                <c:pt idx="25">
                  <c:v>2258.2399999999998</c:v>
                </c:pt>
                <c:pt idx="26">
                  <c:v>2456.8000000000002</c:v>
                </c:pt>
                <c:pt idx="27">
                  <c:v>2824.4</c:v>
                </c:pt>
                <c:pt idx="28">
                  <c:v>2344.46</c:v>
                </c:pt>
                <c:pt idx="29">
                  <c:v>2088.4299999999998</c:v>
                </c:pt>
                <c:pt idx="30">
                  <c:v>3684.57</c:v>
                </c:pt>
                <c:pt idx="31">
                  <c:v>2958.78</c:v>
                </c:pt>
                <c:pt idx="32">
                  <c:v>2299.4899999999998</c:v>
                </c:pt>
                <c:pt idx="33">
                  <c:v>1982.85</c:v>
                </c:pt>
                <c:pt idx="34">
                  <c:v>1838.62</c:v>
                </c:pt>
                <c:pt idx="35">
                  <c:v>1831.74</c:v>
                </c:pt>
                <c:pt idx="36">
                  <c:v>2315.98</c:v>
                </c:pt>
                <c:pt idx="37">
                  <c:v>2553.34</c:v>
                </c:pt>
                <c:pt idx="38">
                  <c:v>4340.8599999999997</c:v>
                </c:pt>
                <c:pt idx="39">
                  <c:v>2367.1799999999998</c:v>
                </c:pt>
                <c:pt idx="40">
                  <c:v>5076.09</c:v>
                </c:pt>
                <c:pt idx="41">
                  <c:v>2681.98</c:v>
                </c:pt>
                <c:pt idx="42">
                  <c:v>3010.94</c:v>
                </c:pt>
                <c:pt idx="43">
                  <c:v>3289.39</c:v>
                </c:pt>
                <c:pt idx="44">
                  <c:v>3450.36</c:v>
                </c:pt>
                <c:pt idx="45">
                  <c:v>3336.6</c:v>
                </c:pt>
                <c:pt idx="46">
                  <c:v>2871.16</c:v>
                </c:pt>
                <c:pt idx="47">
                  <c:v>2664.34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469.98</c:v>
                </c:pt>
                <c:pt idx="2">
                  <c:v>482.28</c:v>
                </c:pt>
                <c:pt idx="3">
                  <c:v>411.49</c:v>
                </c:pt>
                <c:pt idx="4">
                  <c:v>343.7</c:v>
                </c:pt>
                <c:pt idx="5">
                  <c:v>273.48</c:v>
                </c:pt>
                <c:pt idx="6">
                  <c:v>280.83</c:v>
                </c:pt>
                <c:pt idx="7">
                  <c:v>226.35</c:v>
                </c:pt>
                <c:pt idx="8">
                  <c:v>322.04000000000002</c:v>
                </c:pt>
                <c:pt idx="9">
                  <c:v>280.06</c:v>
                </c:pt>
                <c:pt idx="10">
                  <c:v>338.3</c:v>
                </c:pt>
                <c:pt idx="11">
                  <c:v>242.2</c:v>
                </c:pt>
                <c:pt idx="12">
                  <c:v>593.61</c:v>
                </c:pt>
                <c:pt idx="13">
                  <c:v>515.55999999999995</c:v>
                </c:pt>
                <c:pt idx="14">
                  <c:v>537.70000000000005</c:v>
                </c:pt>
                <c:pt idx="15">
                  <c:v>375.62</c:v>
                </c:pt>
                <c:pt idx="16">
                  <c:v>500.91</c:v>
                </c:pt>
                <c:pt idx="17">
                  <c:v>464.27</c:v>
                </c:pt>
                <c:pt idx="18">
                  <c:v>451.93</c:v>
                </c:pt>
                <c:pt idx="19">
                  <c:v>395.5</c:v>
                </c:pt>
                <c:pt idx="20">
                  <c:v>433.63</c:v>
                </c:pt>
                <c:pt idx="21">
                  <c:v>374.25</c:v>
                </c:pt>
                <c:pt idx="22">
                  <c:v>484.65</c:v>
                </c:pt>
                <c:pt idx="23">
                  <c:v>366.18</c:v>
                </c:pt>
                <c:pt idx="24">
                  <c:v>404.69</c:v>
                </c:pt>
                <c:pt idx="25">
                  <c:v>597.87</c:v>
                </c:pt>
                <c:pt idx="26">
                  <c:v>619.17999999999995</c:v>
                </c:pt>
                <c:pt idx="27">
                  <c:v>796.73</c:v>
                </c:pt>
                <c:pt idx="28">
                  <c:v>516.89</c:v>
                </c:pt>
                <c:pt idx="29">
                  <c:v>527.91999999999996</c:v>
                </c:pt>
                <c:pt idx="30">
                  <c:v>698.85</c:v>
                </c:pt>
                <c:pt idx="31">
                  <c:v>392.83</c:v>
                </c:pt>
                <c:pt idx="32">
                  <c:v>598.61</c:v>
                </c:pt>
                <c:pt idx="33">
                  <c:v>598.13</c:v>
                </c:pt>
                <c:pt idx="34">
                  <c:v>520.62</c:v>
                </c:pt>
                <c:pt idx="35">
                  <c:v>452.12</c:v>
                </c:pt>
                <c:pt idx="36">
                  <c:v>728.23</c:v>
                </c:pt>
                <c:pt idx="37">
                  <c:v>502.88</c:v>
                </c:pt>
                <c:pt idx="38">
                  <c:v>523.84</c:v>
                </c:pt>
                <c:pt idx="39">
                  <c:v>461.54</c:v>
                </c:pt>
                <c:pt idx="40">
                  <c:v>862.01</c:v>
                </c:pt>
                <c:pt idx="41">
                  <c:v>768.42</c:v>
                </c:pt>
                <c:pt idx="42">
                  <c:v>561.44000000000005</c:v>
                </c:pt>
                <c:pt idx="43">
                  <c:v>505.96</c:v>
                </c:pt>
                <c:pt idx="44">
                  <c:v>741.06</c:v>
                </c:pt>
                <c:pt idx="45">
                  <c:v>783.93</c:v>
                </c:pt>
                <c:pt idx="46">
                  <c:v>773.17</c:v>
                </c:pt>
                <c:pt idx="47">
                  <c:v>1155.73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6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6454041428703368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1569.1</c:v>
                </c:pt>
                <c:pt idx="1">
                  <c:v>1465.2</c:v>
                </c:pt>
                <c:pt idx="2">
                  <c:v>1370.8</c:v>
                </c:pt>
                <c:pt idx="3">
                  <c:v>1367.2</c:v>
                </c:pt>
                <c:pt idx="4">
                  <c:v>1191.4000000000001</c:v>
                </c:pt>
                <c:pt idx="5">
                  <c:v>1128.2</c:v>
                </c:pt>
                <c:pt idx="6">
                  <c:v>971.5</c:v>
                </c:pt>
                <c:pt idx="7">
                  <c:v>939.3</c:v>
                </c:pt>
                <c:pt idx="8">
                  <c:v>922.6</c:v>
                </c:pt>
                <c:pt idx="9">
                  <c:v>891.9</c:v>
                </c:pt>
                <c:pt idx="10">
                  <c:v>959</c:v>
                </c:pt>
                <c:pt idx="11">
                  <c:v>828.1</c:v>
                </c:pt>
                <c:pt idx="12">
                  <c:v>1122.0999999999999</c:v>
                </c:pt>
                <c:pt idx="13">
                  <c:v>1391.4</c:v>
                </c:pt>
                <c:pt idx="14">
                  <c:v>1535.7</c:v>
                </c:pt>
                <c:pt idx="15">
                  <c:v>1491.9</c:v>
                </c:pt>
                <c:pt idx="16">
                  <c:v>1425.9</c:v>
                </c:pt>
                <c:pt idx="17">
                  <c:v>1478</c:v>
                </c:pt>
                <c:pt idx="18">
                  <c:v>1668.1</c:v>
                </c:pt>
                <c:pt idx="19">
                  <c:v>1366.7</c:v>
                </c:pt>
                <c:pt idx="20">
                  <c:v>1384.2</c:v>
                </c:pt>
                <c:pt idx="21">
                  <c:v>1155.2</c:v>
                </c:pt>
                <c:pt idx="22">
                  <c:v>1243.8</c:v>
                </c:pt>
                <c:pt idx="23">
                  <c:v>1257.8</c:v>
                </c:pt>
                <c:pt idx="24">
                  <c:v>1115.0999999999999</c:v>
                </c:pt>
                <c:pt idx="25">
                  <c:v>1289.4000000000001</c:v>
                </c:pt>
                <c:pt idx="26">
                  <c:v>1323.8</c:v>
                </c:pt>
                <c:pt idx="27">
                  <c:v>1664.8</c:v>
                </c:pt>
                <c:pt idx="28">
                  <c:v>1729.8</c:v>
                </c:pt>
                <c:pt idx="29">
                  <c:v>1821.9</c:v>
                </c:pt>
                <c:pt idx="30">
                  <c:v>1908.1</c:v>
                </c:pt>
                <c:pt idx="31">
                  <c:v>1745.2</c:v>
                </c:pt>
                <c:pt idx="32">
                  <c:v>1786.7</c:v>
                </c:pt>
                <c:pt idx="33">
                  <c:v>1897</c:v>
                </c:pt>
                <c:pt idx="34">
                  <c:v>1813.4</c:v>
                </c:pt>
                <c:pt idx="35">
                  <c:v>1572.1</c:v>
                </c:pt>
                <c:pt idx="36">
                  <c:v>1662.1</c:v>
                </c:pt>
                <c:pt idx="37">
                  <c:v>1654.5</c:v>
                </c:pt>
                <c:pt idx="38">
                  <c:v>1663</c:v>
                </c:pt>
                <c:pt idx="39">
                  <c:v>1501</c:v>
                </c:pt>
                <c:pt idx="40">
                  <c:v>1690.7</c:v>
                </c:pt>
                <c:pt idx="41">
                  <c:v>2004.9</c:v>
                </c:pt>
                <c:pt idx="42">
                  <c:v>1847.3</c:v>
                </c:pt>
                <c:pt idx="43">
                  <c:v>1826.2</c:v>
                </c:pt>
                <c:pt idx="44">
                  <c:v>1892.9</c:v>
                </c:pt>
                <c:pt idx="45">
                  <c:v>2058.6999999999998</c:v>
                </c:pt>
                <c:pt idx="46">
                  <c:v>2153.5</c:v>
                </c:pt>
                <c:pt idx="47">
                  <c:v>2649.5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Sheet1!$A$2:$A$49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9352.9</c:v>
                </c:pt>
                <c:pt idx="1">
                  <c:v>9947.7000000000007</c:v>
                </c:pt>
                <c:pt idx="2">
                  <c:v>9682.1</c:v>
                </c:pt>
                <c:pt idx="3">
                  <c:v>10540.3</c:v>
                </c:pt>
                <c:pt idx="4">
                  <c:v>9366.4</c:v>
                </c:pt>
                <c:pt idx="5">
                  <c:v>8404.5</c:v>
                </c:pt>
                <c:pt idx="6">
                  <c:v>7332.6</c:v>
                </c:pt>
                <c:pt idx="7">
                  <c:v>7131.1</c:v>
                </c:pt>
                <c:pt idx="8">
                  <c:v>5967.9</c:v>
                </c:pt>
                <c:pt idx="9">
                  <c:v>5746.4</c:v>
                </c:pt>
                <c:pt idx="10">
                  <c:v>5755.8</c:v>
                </c:pt>
                <c:pt idx="11">
                  <c:v>5704.1</c:v>
                </c:pt>
                <c:pt idx="12">
                  <c:v>4731.8</c:v>
                </c:pt>
                <c:pt idx="13">
                  <c:v>4711.2</c:v>
                </c:pt>
                <c:pt idx="14">
                  <c:v>5298.9</c:v>
                </c:pt>
                <c:pt idx="15">
                  <c:v>5573.4</c:v>
                </c:pt>
                <c:pt idx="16">
                  <c:v>5699.9</c:v>
                </c:pt>
                <c:pt idx="17">
                  <c:v>5760.3</c:v>
                </c:pt>
                <c:pt idx="18">
                  <c:v>5482.4</c:v>
                </c:pt>
                <c:pt idx="19">
                  <c:v>5219.8999999999996</c:v>
                </c:pt>
                <c:pt idx="20">
                  <c:v>5578.9</c:v>
                </c:pt>
                <c:pt idx="21">
                  <c:v>5809.1</c:v>
                </c:pt>
                <c:pt idx="22">
                  <c:v>5574.1</c:v>
                </c:pt>
                <c:pt idx="23">
                  <c:v>5627.6</c:v>
                </c:pt>
                <c:pt idx="24">
                  <c:v>5121.8999999999996</c:v>
                </c:pt>
                <c:pt idx="25">
                  <c:v>5531.3</c:v>
                </c:pt>
                <c:pt idx="26">
                  <c:v>5511.1</c:v>
                </c:pt>
                <c:pt idx="27">
                  <c:v>6198</c:v>
                </c:pt>
                <c:pt idx="28">
                  <c:v>6274.5</c:v>
                </c:pt>
                <c:pt idx="29">
                  <c:v>6497.3</c:v>
                </c:pt>
                <c:pt idx="30">
                  <c:v>7549.4</c:v>
                </c:pt>
                <c:pt idx="31">
                  <c:v>8570.1</c:v>
                </c:pt>
                <c:pt idx="32">
                  <c:v>8668.7999999999993</c:v>
                </c:pt>
                <c:pt idx="33">
                  <c:v>8846.6</c:v>
                </c:pt>
                <c:pt idx="34">
                  <c:v>7998</c:v>
                </c:pt>
                <c:pt idx="35">
                  <c:v>8319.7000000000007</c:v>
                </c:pt>
                <c:pt idx="36">
                  <c:v>8302.2000000000007</c:v>
                </c:pt>
                <c:pt idx="37">
                  <c:v>8778.5</c:v>
                </c:pt>
                <c:pt idx="38">
                  <c:v>10414</c:v>
                </c:pt>
                <c:pt idx="39">
                  <c:v>10623.6</c:v>
                </c:pt>
                <c:pt idx="40">
                  <c:v>12714.4</c:v>
                </c:pt>
                <c:pt idx="41">
                  <c:v>12885.2</c:v>
                </c:pt>
                <c:pt idx="42">
                  <c:v>12531.7</c:v>
                </c:pt>
                <c:pt idx="43">
                  <c:v>13621</c:v>
                </c:pt>
                <c:pt idx="44">
                  <c:v>14037.8</c:v>
                </c:pt>
                <c:pt idx="45">
                  <c:v>14712.3</c:v>
                </c:pt>
                <c:pt idx="46">
                  <c:v>14618.9</c:v>
                </c:pt>
                <c:pt idx="47">
                  <c:v>13773.3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0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560946907743229"/>
          <c:y val="0.2495533379956586"/>
          <c:w val="0.14238544245533444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87.84</c:v>
                </c:pt>
                <c:pt idx="2">
                  <c:v>80.64</c:v>
                </c:pt>
                <c:pt idx="3">
                  <c:v>73.44</c:v>
                </c:pt>
                <c:pt idx="4">
                  <c:v>69.88</c:v>
                </c:pt>
                <c:pt idx="5">
                  <c:v>66.319999999999993</c:v>
                </c:pt>
                <c:pt idx="6">
                  <c:v>61.5</c:v>
                </c:pt>
                <c:pt idx="7">
                  <c:v>56.68</c:v>
                </c:pt>
                <c:pt idx="8">
                  <c:v>58.54</c:v>
                </c:pt>
                <c:pt idx="9">
                  <c:v>60.4</c:v>
                </c:pt>
                <c:pt idx="10">
                  <c:v>62.16</c:v>
                </c:pt>
                <c:pt idx="11">
                  <c:v>63.92</c:v>
                </c:pt>
                <c:pt idx="12">
                  <c:v>84.55</c:v>
                </c:pt>
                <c:pt idx="13">
                  <c:v>101.48</c:v>
                </c:pt>
                <c:pt idx="14">
                  <c:v>85.97</c:v>
                </c:pt>
                <c:pt idx="15">
                  <c:v>87.55</c:v>
                </c:pt>
                <c:pt idx="16">
                  <c:v>110.77</c:v>
                </c:pt>
                <c:pt idx="17">
                  <c:v>114.57</c:v>
                </c:pt>
                <c:pt idx="18">
                  <c:v>138.16</c:v>
                </c:pt>
                <c:pt idx="19">
                  <c:v>84.24</c:v>
                </c:pt>
                <c:pt idx="20">
                  <c:v>93.45</c:v>
                </c:pt>
                <c:pt idx="21">
                  <c:v>106.94</c:v>
                </c:pt>
                <c:pt idx="22">
                  <c:v>95.99</c:v>
                </c:pt>
                <c:pt idx="23">
                  <c:v>88.23</c:v>
                </c:pt>
                <c:pt idx="24">
                  <c:v>111.81</c:v>
                </c:pt>
                <c:pt idx="25">
                  <c:v>113.82</c:v>
                </c:pt>
                <c:pt idx="26">
                  <c:v>112.44</c:v>
                </c:pt>
                <c:pt idx="27">
                  <c:v>84.64</c:v>
                </c:pt>
                <c:pt idx="28">
                  <c:v>135.08000000000001</c:v>
                </c:pt>
                <c:pt idx="29">
                  <c:v>114.51</c:v>
                </c:pt>
                <c:pt idx="30">
                  <c:v>130.83000000000001</c:v>
                </c:pt>
                <c:pt idx="31">
                  <c:v>91.8</c:v>
                </c:pt>
                <c:pt idx="32">
                  <c:v>115.96</c:v>
                </c:pt>
                <c:pt idx="33">
                  <c:v>128.91</c:v>
                </c:pt>
                <c:pt idx="34">
                  <c:v>122.92</c:v>
                </c:pt>
                <c:pt idx="35">
                  <c:v>149.81</c:v>
                </c:pt>
                <c:pt idx="36">
                  <c:v>130.16999999999999</c:v>
                </c:pt>
                <c:pt idx="37">
                  <c:v>140.47</c:v>
                </c:pt>
                <c:pt idx="38">
                  <c:v>129.1</c:v>
                </c:pt>
                <c:pt idx="39">
                  <c:v>108.05</c:v>
                </c:pt>
                <c:pt idx="40">
                  <c:v>150.53</c:v>
                </c:pt>
                <c:pt idx="41">
                  <c:v>213.34</c:v>
                </c:pt>
                <c:pt idx="42">
                  <c:v>182.84</c:v>
                </c:pt>
                <c:pt idx="43">
                  <c:v>160.93</c:v>
                </c:pt>
                <c:pt idx="44">
                  <c:v>207.53</c:v>
                </c:pt>
                <c:pt idx="45">
                  <c:v>205.08</c:v>
                </c:pt>
                <c:pt idx="46">
                  <c:v>185.91</c:v>
                </c:pt>
                <c:pt idx="47">
                  <c:v>165.3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35.08</c:v>
                </c:pt>
                <c:pt idx="2">
                  <c:v>29.57</c:v>
                </c:pt>
                <c:pt idx="3">
                  <c:v>24.07</c:v>
                </c:pt>
                <c:pt idx="4">
                  <c:v>23.22</c:v>
                </c:pt>
                <c:pt idx="5">
                  <c:v>22.36</c:v>
                </c:pt>
                <c:pt idx="6">
                  <c:v>20.73</c:v>
                </c:pt>
                <c:pt idx="7">
                  <c:v>19.09</c:v>
                </c:pt>
                <c:pt idx="8">
                  <c:v>18.88</c:v>
                </c:pt>
                <c:pt idx="9">
                  <c:v>18.670000000000002</c:v>
                </c:pt>
                <c:pt idx="10">
                  <c:v>19.5</c:v>
                </c:pt>
                <c:pt idx="11">
                  <c:v>20.329999999999998</c:v>
                </c:pt>
                <c:pt idx="12">
                  <c:v>13.29</c:v>
                </c:pt>
                <c:pt idx="13">
                  <c:v>24.25</c:v>
                </c:pt>
                <c:pt idx="14">
                  <c:v>20.92</c:v>
                </c:pt>
                <c:pt idx="15">
                  <c:v>14.61</c:v>
                </c:pt>
                <c:pt idx="16">
                  <c:v>19.739999999999998</c:v>
                </c:pt>
                <c:pt idx="17">
                  <c:v>24.69</c:v>
                </c:pt>
                <c:pt idx="18">
                  <c:v>46.96</c:v>
                </c:pt>
                <c:pt idx="19">
                  <c:v>19.579999999999998</c:v>
                </c:pt>
                <c:pt idx="20">
                  <c:v>17.57</c:v>
                </c:pt>
                <c:pt idx="21">
                  <c:v>23.54</c:v>
                </c:pt>
                <c:pt idx="22">
                  <c:v>22.8</c:v>
                </c:pt>
                <c:pt idx="23">
                  <c:v>17.670000000000002</c:v>
                </c:pt>
                <c:pt idx="24">
                  <c:v>22.92</c:v>
                </c:pt>
                <c:pt idx="25">
                  <c:v>22.21</c:v>
                </c:pt>
                <c:pt idx="26">
                  <c:v>28.72</c:v>
                </c:pt>
                <c:pt idx="27">
                  <c:v>19.22</c:v>
                </c:pt>
                <c:pt idx="28">
                  <c:v>26.82</c:v>
                </c:pt>
                <c:pt idx="29">
                  <c:v>19.329999999999998</c:v>
                </c:pt>
                <c:pt idx="30">
                  <c:v>26.59</c:v>
                </c:pt>
                <c:pt idx="31">
                  <c:v>14.02</c:v>
                </c:pt>
                <c:pt idx="32">
                  <c:v>21.42</c:v>
                </c:pt>
                <c:pt idx="33">
                  <c:v>25.66</c:v>
                </c:pt>
                <c:pt idx="34">
                  <c:v>19.27</c:v>
                </c:pt>
                <c:pt idx="35">
                  <c:v>62.07</c:v>
                </c:pt>
                <c:pt idx="36">
                  <c:v>23.43</c:v>
                </c:pt>
                <c:pt idx="37">
                  <c:v>25.7</c:v>
                </c:pt>
                <c:pt idx="38">
                  <c:v>13.55</c:v>
                </c:pt>
                <c:pt idx="39">
                  <c:v>12.47</c:v>
                </c:pt>
                <c:pt idx="40">
                  <c:v>14.46</c:v>
                </c:pt>
                <c:pt idx="41">
                  <c:v>26.83</c:v>
                </c:pt>
                <c:pt idx="42">
                  <c:v>14.84</c:v>
                </c:pt>
                <c:pt idx="43">
                  <c:v>25.74</c:v>
                </c:pt>
                <c:pt idx="44">
                  <c:v>27.42</c:v>
                </c:pt>
                <c:pt idx="45">
                  <c:v>26.41</c:v>
                </c:pt>
                <c:pt idx="46">
                  <c:v>22.37</c:v>
                </c:pt>
                <c:pt idx="47">
                  <c:v>17.39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52.76</c:v>
                </c:pt>
                <c:pt idx="2">
                  <c:v>51.07</c:v>
                </c:pt>
                <c:pt idx="3">
                  <c:v>49.37</c:v>
                </c:pt>
                <c:pt idx="4">
                  <c:v>46.67</c:v>
                </c:pt>
                <c:pt idx="5">
                  <c:v>43.97</c:v>
                </c:pt>
                <c:pt idx="6">
                  <c:v>40.78</c:v>
                </c:pt>
                <c:pt idx="7">
                  <c:v>37.590000000000003</c:v>
                </c:pt>
                <c:pt idx="8">
                  <c:v>39.659999999999997</c:v>
                </c:pt>
                <c:pt idx="9">
                  <c:v>41.73</c:v>
                </c:pt>
                <c:pt idx="10">
                  <c:v>42.66</c:v>
                </c:pt>
                <c:pt idx="11">
                  <c:v>43.59</c:v>
                </c:pt>
                <c:pt idx="12">
                  <c:v>71.27</c:v>
                </c:pt>
                <c:pt idx="13">
                  <c:v>77.23</c:v>
                </c:pt>
                <c:pt idx="14">
                  <c:v>65.05</c:v>
                </c:pt>
                <c:pt idx="15">
                  <c:v>72.94</c:v>
                </c:pt>
                <c:pt idx="16">
                  <c:v>91.04</c:v>
                </c:pt>
                <c:pt idx="17">
                  <c:v>89.88</c:v>
                </c:pt>
                <c:pt idx="18">
                  <c:v>91.2</c:v>
                </c:pt>
                <c:pt idx="19">
                  <c:v>64.66</c:v>
                </c:pt>
                <c:pt idx="20">
                  <c:v>75.88</c:v>
                </c:pt>
                <c:pt idx="21">
                  <c:v>83.4</c:v>
                </c:pt>
                <c:pt idx="22">
                  <c:v>73.19</c:v>
                </c:pt>
                <c:pt idx="23">
                  <c:v>70.56</c:v>
                </c:pt>
                <c:pt idx="24">
                  <c:v>88.89</c:v>
                </c:pt>
                <c:pt idx="25">
                  <c:v>91.61</c:v>
                </c:pt>
                <c:pt idx="26">
                  <c:v>83.73</c:v>
                </c:pt>
                <c:pt idx="27">
                  <c:v>65.42</c:v>
                </c:pt>
                <c:pt idx="28">
                  <c:v>108.26</c:v>
                </c:pt>
                <c:pt idx="29">
                  <c:v>95.19</c:v>
                </c:pt>
                <c:pt idx="30">
                  <c:v>104.24</c:v>
                </c:pt>
                <c:pt idx="31">
                  <c:v>77.78</c:v>
                </c:pt>
                <c:pt idx="32">
                  <c:v>94.54</c:v>
                </c:pt>
                <c:pt idx="33">
                  <c:v>103.25</c:v>
                </c:pt>
                <c:pt idx="34">
                  <c:v>103.64</c:v>
                </c:pt>
                <c:pt idx="35">
                  <c:v>87.74</c:v>
                </c:pt>
                <c:pt idx="36">
                  <c:v>106.74</c:v>
                </c:pt>
                <c:pt idx="37">
                  <c:v>114.77</c:v>
                </c:pt>
                <c:pt idx="38">
                  <c:v>115.56</c:v>
                </c:pt>
                <c:pt idx="39">
                  <c:v>95.58</c:v>
                </c:pt>
                <c:pt idx="40">
                  <c:v>136.07</c:v>
                </c:pt>
                <c:pt idx="41">
                  <c:v>186.5</c:v>
                </c:pt>
                <c:pt idx="42">
                  <c:v>168</c:v>
                </c:pt>
                <c:pt idx="43">
                  <c:v>135.19</c:v>
                </c:pt>
                <c:pt idx="44">
                  <c:v>180.11</c:v>
                </c:pt>
                <c:pt idx="45">
                  <c:v>178.67</c:v>
                </c:pt>
                <c:pt idx="46">
                  <c:v>163.54</c:v>
                </c:pt>
                <c:pt idx="47">
                  <c:v>147.91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2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210757281900488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143.6</c:v>
                </c:pt>
                <c:pt idx="1">
                  <c:v>149.5</c:v>
                </c:pt>
                <c:pt idx="2">
                  <c:v>152.1</c:v>
                </c:pt>
                <c:pt idx="3">
                  <c:v>154.6</c:v>
                </c:pt>
                <c:pt idx="4">
                  <c:v>145.30000000000001</c:v>
                </c:pt>
                <c:pt idx="5">
                  <c:v>135.9</c:v>
                </c:pt>
                <c:pt idx="6">
                  <c:v>135.5</c:v>
                </c:pt>
                <c:pt idx="7">
                  <c:v>135.1</c:v>
                </c:pt>
                <c:pt idx="8">
                  <c:v>134.4</c:v>
                </c:pt>
                <c:pt idx="9">
                  <c:v>133.80000000000001</c:v>
                </c:pt>
                <c:pt idx="10">
                  <c:v>133.6</c:v>
                </c:pt>
                <c:pt idx="11">
                  <c:v>133.4</c:v>
                </c:pt>
                <c:pt idx="12">
                  <c:v>148.19999999999999</c:v>
                </c:pt>
                <c:pt idx="13">
                  <c:v>163</c:v>
                </c:pt>
                <c:pt idx="14">
                  <c:v>170.3</c:v>
                </c:pt>
                <c:pt idx="15">
                  <c:v>177.3</c:v>
                </c:pt>
                <c:pt idx="16">
                  <c:v>168.2</c:v>
                </c:pt>
                <c:pt idx="17">
                  <c:v>180.4</c:v>
                </c:pt>
                <c:pt idx="18">
                  <c:v>211.1</c:v>
                </c:pt>
                <c:pt idx="19">
                  <c:v>176.5</c:v>
                </c:pt>
                <c:pt idx="20">
                  <c:v>175.6</c:v>
                </c:pt>
                <c:pt idx="21">
                  <c:v>203.4</c:v>
                </c:pt>
                <c:pt idx="22">
                  <c:v>221</c:v>
                </c:pt>
                <c:pt idx="23">
                  <c:v>214.7</c:v>
                </c:pt>
                <c:pt idx="24">
                  <c:v>218.6</c:v>
                </c:pt>
                <c:pt idx="25">
                  <c:v>238.2</c:v>
                </c:pt>
                <c:pt idx="26">
                  <c:v>253.5</c:v>
                </c:pt>
                <c:pt idx="27">
                  <c:v>244</c:v>
                </c:pt>
                <c:pt idx="28">
                  <c:v>263.89999999999998</c:v>
                </c:pt>
                <c:pt idx="29">
                  <c:v>273.39999999999998</c:v>
                </c:pt>
                <c:pt idx="30">
                  <c:v>300</c:v>
                </c:pt>
                <c:pt idx="31">
                  <c:v>307.5</c:v>
                </c:pt>
                <c:pt idx="32">
                  <c:v>320.7</c:v>
                </c:pt>
                <c:pt idx="33">
                  <c:v>339.9</c:v>
                </c:pt>
                <c:pt idx="34">
                  <c:v>334.4</c:v>
                </c:pt>
                <c:pt idx="35">
                  <c:v>331.2</c:v>
                </c:pt>
                <c:pt idx="36">
                  <c:v>334.1</c:v>
                </c:pt>
                <c:pt idx="37">
                  <c:v>342.2</c:v>
                </c:pt>
                <c:pt idx="38">
                  <c:v>347.3</c:v>
                </c:pt>
                <c:pt idx="39">
                  <c:v>351.8</c:v>
                </c:pt>
                <c:pt idx="40">
                  <c:v>396.3</c:v>
                </c:pt>
                <c:pt idx="41">
                  <c:v>479.3</c:v>
                </c:pt>
                <c:pt idx="42">
                  <c:v>463.2</c:v>
                </c:pt>
                <c:pt idx="43">
                  <c:v>531.29999999999995</c:v>
                </c:pt>
                <c:pt idx="44">
                  <c:v>514.4</c:v>
                </c:pt>
                <c:pt idx="45">
                  <c:v>535.70000000000005</c:v>
                </c:pt>
                <c:pt idx="46">
                  <c:v>501.3</c:v>
                </c:pt>
                <c:pt idx="47">
                  <c:v>496.9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Sheet1!$A$2:$A$49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Sheet1!$C$2:$C$49</c:f>
              <c:numCache>
                <c:formatCode>0.0</c:formatCode>
                <c:ptCount val="48"/>
                <c:pt idx="0">
                  <c:v>189.1</c:v>
                </c:pt>
                <c:pt idx="1">
                  <c:v>191.4</c:v>
                </c:pt>
                <c:pt idx="2">
                  <c:v>178</c:v>
                </c:pt>
                <c:pt idx="3">
                  <c:v>164.6</c:v>
                </c:pt>
                <c:pt idx="4">
                  <c:v>135.1</c:v>
                </c:pt>
                <c:pt idx="5">
                  <c:v>105.6</c:v>
                </c:pt>
                <c:pt idx="6">
                  <c:v>97.8</c:v>
                </c:pt>
                <c:pt idx="7">
                  <c:v>90</c:v>
                </c:pt>
                <c:pt idx="8">
                  <c:v>82.8</c:v>
                </c:pt>
                <c:pt idx="9">
                  <c:v>75.599999999999994</c:v>
                </c:pt>
                <c:pt idx="10">
                  <c:v>82.2</c:v>
                </c:pt>
                <c:pt idx="11">
                  <c:v>88.9</c:v>
                </c:pt>
                <c:pt idx="12">
                  <c:v>78</c:v>
                </c:pt>
                <c:pt idx="13">
                  <c:v>81.900000000000006</c:v>
                </c:pt>
                <c:pt idx="14">
                  <c:v>80.3</c:v>
                </c:pt>
                <c:pt idx="15">
                  <c:v>72.599999999999994</c:v>
                </c:pt>
                <c:pt idx="16">
                  <c:v>66.5</c:v>
                </c:pt>
                <c:pt idx="17">
                  <c:v>68.5</c:v>
                </c:pt>
                <c:pt idx="18">
                  <c:v>77.5</c:v>
                </c:pt>
                <c:pt idx="19">
                  <c:v>62.6</c:v>
                </c:pt>
                <c:pt idx="20">
                  <c:v>57</c:v>
                </c:pt>
                <c:pt idx="21">
                  <c:v>62</c:v>
                </c:pt>
                <c:pt idx="22">
                  <c:v>69.3</c:v>
                </c:pt>
                <c:pt idx="23">
                  <c:v>59.9</c:v>
                </c:pt>
                <c:pt idx="24">
                  <c:v>63.4</c:v>
                </c:pt>
                <c:pt idx="25">
                  <c:v>64.099999999999994</c:v>
                </c:pt>
                <c:pt idx="26">
                  <c:v>66.900000000000006</c:v>
                </c:pt>
                <c:pt idx="27">
                  <c:v>65.2</c:v>
                </c:pt>
                <c:pt idx="28">
                  <c:v>67.099999999999994</c:v>
                </c:pt>
                <c:pt idx="29">
                  <c:v>60.9</c:v>
                </c:pt>
                <c:pt idx="30">
                  <c:v>60.6</c:v>
                </c:pt>
                <c:pt idx="31">
                  <c:v>59.5</c:v>
                </c:pt>
                <c:pt idx="32">
                  <c:v>54.1</c:v>
                </c:pt>
                <c:pt idx="33">
                  <c:v>59.5</c:v>
                </c:pt>
                <c:pt idx="34">
                  <c:v>57.6</c:v>
                </c:pt>
                <c:pt idx="35">
                  <c:v>91.4</c:v>
                </c:pt>
                <c:pt idx="36">
                  <c:v>90.4</c:v>
                </c:pt>
                <c:pt idx="37">
                  <c:v>100.9</c:v>
                </c:pt>
                <c:pt idx="38" formatCode="General">
                  <c:v>102.1</c:v>
                </c:pt>
                <c:pt idx="39" formatCode="General">
                  <c:v>97</c:v>
                </c:pt>
                <c:pt idx="40" formatCode="General">
                  <c:v>88.8</c:v>
                </c:pt>
                <c:pt idx="41" formatCode="General">
                  <c:v>87.9</c:v>
                </c:pt>
                <c:pt idx="42" formatCode="General">
                  <c:v>78.099999999999994</c:v>
                </c:pt>
                <c:pt idx="43" formatCode="General">
                  <c:v>86.7</c:v>
                </c:pt>
                <c:pt idx="44" formatCode="General">
                  <c:v>76.099999999999994</c:v>
                </c:pt>
                <c:pt idx="45" formatCode="General">
                  <c:v>69.5</c:v>
                </c:pt>
                <c:pt idx="46" formatCode="General">
                  <c:v>63</c:v>
                </c:pt>
                <c:pt idx="47" formatCode="General">
                  <c:v>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7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317662760940349"/>
          <c:y val="0.2495533379956586"/>
          <c:w val="0.13481828392336315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23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A3FCA16-8FAB-4DBD-9E34-5369784B8F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Growth</a:t>
            </a:r>
            <a:r>
              <a:rPr lang="fi-FI" dirty="0"/>
              <a:t> of World </a:t>
            </a:r>
            <a:r>
              <a:rPr lang="fi-FI" dirty="0" err="1"/>
              <a:t>trade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Stagnated</a:t>
            </a:r>
            <a:r>
              <a:rPr lang="fi-FI" dirty="0"/>
              <a:t> </a:t>
            </a:r>
            <a:r>
              <a:rPr lang="fi-FI" dirty="0" err="1"/>
              <a:t>Already</a:t>
            </a:r>
            <a:r>
              <a:rPr lang="fi-FI" dirty="0"/>
              <a:t> for One and </a:t>
            </a:r>
            <a:r>
              <a:rPr lang="fi-FI" dirty="0" err="1"/>
              <a:t>Half</a:t>
            </a:r>
            <a:r>
              <a:rPr lang="fi-FI" dirty="0"/>
              <a:t> </a:t>
            </a:r>
            <a:r>
              <a:rPr lang="fi-FI" dirty="0" err="1"/>
              <a:t>Years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3661E40-EB60-4B62-9D45-296ADC40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BD78EF-4F81-4797-A101-A9FB73C4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CAA345-827F-4697-A2E4-F9AAF1DC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0D063F3-A5B4-4D19-84CD-F59B93BE91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044303" cy="165163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graphicFrame>
        <p:nvGraphicFramePr>
          <p:cNvPr id="8" name="Sisällön paikkamerkki 11">
            <a:extLst>
              <a:ext uri="{FF2B5EF4-FFF2-40B4-BE49-F238E27FC236}">
                <a16:creationId xmlns:a16="http://schemas.microsoft.com/office/drawing/2014/main" id="{F2C9F83C-EA29-4746-9A43-BB766023924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750600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Sisällön paikkamerkki 11">
                        <a:extLst>
                          <a:ext uri="{FF2B5EF4-FFF2-40B4-BE49-F238E27FC236}">
                            <a16:creationId xmlns:a16="http://schemas.microsoft.com/office/drawing/2014/main" id="{F2C9F83C-EA29-4746-9A43-BB7660239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0DD40E88-DC4E-429A-A10D-20994B081CCB}"/>
              </a:ext>
            </a:extLst>
          </p:cNvPr>
          <p:cNvSpPr txBox="1"/>
          <p:nvPr/>
        </p:nvSpPr>
        <p:spPr>
          <a:xfrm>
            <a:off x="740381" y="930150"/>
            <a:ext cx="324036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/>
              <a:t>Export</a:t>
            </a:r>
            <a:r>
              <a:rPr lang="fi-FI" sz="1050" spc="-40" dirty="0"/>
              <a:t> </a:t>
            </a:r>
            <a:r>
              <a:rPr lang="fi-FI" sz="1050" spc="-40" dirty="0" err="1"/>
              <a:t>volume</a:t>
            </a:r>
            <a:endParaRPr lang="fi-FI" sz="1050" spc="-40" dirty="0"/>
          </a:p>
        </p:txBody>
      </p:sp>
    </p:spTree>
    <p:extLst>
      <p:ext uri="{BB962C8B-B14F-4D97-AF65-F5344CB8AC3E}">
        <p14:creationId xmlns:p14="http://schemas.microsoft.com/office/powerpoint/2010/main" val="295770111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Technology Industry* in Finland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September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79504942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958257" y="3618566"/>
          <a:ext cx="7112996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1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0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  <a:gridCol w="566951">
                  <a:extLst>
                    <a:ext uri="{9D8B030D-6E8A-4147-A177-3AD203B41FA5}">
                      <a16:colId xmlns:a16="http://schemas.microsoft.com/office/drawing/2014/main" val="4272239868"/>
                    </a:ext>
                  </a:extLst>
                </a:gridCol>
                <a:gridCol w="661665">
                  <a:extLst>
                    <a:ext uri="{9D8B030D-6E8A-4147-A177-3AD203B41FA5}">
                      <a16:colId xmlns:a16="http://schemas.microsoft.com/office/drawing/2014/main" val="704975957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endParaRPr lang="fi-FI" sz="105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24161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48318" y="3954148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333822" y="1150614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FBDCE61F-2F2A-4775-953D-6021809B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99B7958-22D2-4A28-B3E7-A9CDA5A6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10/28/2019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72483468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25924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7470ED60-F841-4D1F-8D69-43DBD200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2019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FE4BA5F5-BBDA-42B7-B723-97920452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B8CE5A2-6E9A-4024-B92E-5831CA24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10/28/2019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00686682"/>
              </p:ext>
            </p:extLst>
          </p:nvPr>
        </p:nvGraphicFramePr>
        <p:xfrm>
          <a:off x="359936" y="1081327"/>
          <a:ext cx="8412590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874724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606911" y="198861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07943" y="3628739"/>
          <a:ext cx="6804416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6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44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70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70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70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70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7073">
                  <a:extLst>
                    <a:ext uri="{9D8B030D-6E8A-4147-A177-3AD203B41FA5}">
                      <a16:colId xmlns:a16="http://schemas.microsoft.com/office/drawing/2014/main" val="1616241093"/>
                    </a:ext>
                  </a:extLst>
                </a:gridCol>
                <a:gridCol w="567073">
                  <a:extLst>
                    <a:ext uri="{9D8B030D-6E8A-4147-A177-3AD203B41FA5}">
                      <a16:colId xmlns:a16="http://schemas.microsoft.com/office/drawing/2014/main" val="828707075"/>
                    </a:ext>
                  </a:extLst>
                </a:gridCol>
                <a:gridCol w="566609">
                  <a:extLst>
                    <a:ext uri="{9D8B030D-6E8A-4147-A177-3AD203B41FA5}">
                      <a16:colId xmlns:a16="http://schemas.microsoft.com/office/drawing/2014/main" val="1875454429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23F05F4A-199D-4EF4-A2F8-573CC571D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September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7729EC-C717-48B6-9C3A-A4A23B99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13AD7C9E-5F00-4FF2-8C0D-24271C94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10/28/2019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19191151"/>
              </p:ext>
            </p:extLst>
          </p:nvPr>
        </p:nvGraphicFramePr>
        <p:xfrm>
          <a:off x="282027" y="1058780"/>
          <a:ext cx="8391525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31075803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1500877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154609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37955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82B029D-354B-4A5F-9DCF-121ABF342C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2019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660C1B4-1490-49C7-9940-1EA1A7A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7FB7CFE-E3D7-4687-B205-B9C6FAE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10/28/2019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9322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33587720"/>
              </p:ext>
            </p:extLst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192432"/>
              </p:ext>
            </p:extLst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/>
          </p:nvPr>
        </p:nvGraphicFramePr>
        <p:xfrm>
          <a:off x="1007947" y="3628739"/>
          <a:ext cx="6660395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4338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554336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578876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537166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570269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535210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594679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535210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535210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594679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  <a:gridCol w="535211">
                  <a:extLst>
                    <a:ext uri="{9D8B030D-6E8A-4147-A177-3AD203B41FA5}">
                      <a16:colId xmlns:a16="http://schemas.microsoft.com/office/drawing/2014/main" val="2631491985"/>
                    </a:ext>
                  </a:extLst>
                </a:gridCol>
                <a:gridCol w="535211">
                  <a:extLst>
                    <a:ext uri="{9D8B030D-6E8A-4147-A177-3AD203B41FA5}">
                      <a16:colId xmlns:a16="http://schemas.microsoft.com/office/drawing/2014/main" val="1370198787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B2A103DC-790C-44DC-A642-6A65DF40D9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September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389267A1-E18E-43C7-A33A-ADE5E04E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F26D122-01DE-4AB3-9E40-F038F03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10/28/2019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8789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turnover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10/28/2019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3645723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volume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10/28/2019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3409531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00991919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1103030781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673561477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801540977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0537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B1D6AD6E-1E76-40F0-A297-8C5A72E179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B52DA23-C18C-4C36-BDB5-D22BB5CB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1EDC32D-DDCD-40A4-902D-623A17EB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10/28/2019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76876284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9" y="3653915"/>
          <a:ext cx="6732404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2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32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4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01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31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5216">
                  <a:extLst>
                    <a:ext uri="{9D8B030D-6E8A-4147-A177-3AD203B41FA5}">
                      <a16:colId xmlns:a16="http://schemas.microsoft.com/office/drawing/2014/main" val="498062259"/>
                    </a:ext>
                  </a:extLst>
                </a:gridCol>
                <a:gridCol w="540996">
                  <a:extLst>
                    <a:ext uri="{9D8B030D-6E8A-4147-A177-3AD203B41FA5}">
                      <a16:colId xmlns:a16="http://schemas.microsoft.com/office/drawing/2014/main" val="210274074"/>
                    </a:ext>
                  </a:extLst>
                </a:gridCol>
                <a:gridCol w="540996">
                  <a:extLst>
                    <a:ext uri="{9D8B030D-6E8A-4147-A177-3AD203B41FA5}">
                      <a16:colId xmlns:a16="http://schemas.microsoft.com/office/drawing/2014/main" val="4292605631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97932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3D531D8-AF4F-4619-94DF-84C29772E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September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59505606-5EF4-4344-BAC8-935C8B8A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CB5F82-1767-4776-AE63-EC949C2E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10/28/2019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0776371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73830935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779904262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85446886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96092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2737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B5F8D72-9B1E-414E-B7CA-2B36A3595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EC57FA40-0F28-419E-B493-8039C952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6CFE43A0-F8F0-4648-A318-BE75AAC3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10/28/2019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9CA583E-2143-412E-B423-CA2B7C213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Purchasing</a:t>
            </a:r>
            <a:r>
              <a:rPr lang="fi-FI" dirty="0"/>
              <a:t> </a:t>
            </a:r>
            <a:r>
              <a:rPr lang="fi-FI" dirty="0" err="1"/>
              <a:t>Managers</a:t>
            </a:r>
            <a:r>
              <a:rPr lang="fi-FI" dirty="0"/>
              <a:t>’ Index </a:t>
            </a:r>
            <a:r>
              <a:rPr lang="fi-FI" dirty="0" err="1"/>
              <a:t>Indicates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Growth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Stopped</a:t>
            </a:r>
            <a:r>
              <a:rPr lang="fi-FI" dirty="0"/>
              <a:t> in </a:t>
            </a:r>
            <a:r>
              <a:rPr lang="fi-FI" dirty="0" err="1"/>
              <a:t>Eurozone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3F4F49F-38A6-4D48-A4FD-0DBD968D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F666D5-19BF-40D5-A075-08772880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ED1C86-E374-4956-A2B6-996C6A92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AB94732-1D41-48E9-BAB5-0EBF8908C6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IHS Markit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5F9714B-2C85-45E2-9CAA-84F58B034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48400"/>
            <a:ext cx="7034377" cy="37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3629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41314711"/>
              </p:ext>
            </p:extLst>
          </p:nvPr>
        </p:nvGraphicFramePr>
        <p:xfrm>
          <a:off x="381000" y="1015689"/>
          <a:ext cx="8391525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7" y="3653915"/>
          <a:ext cx="6998029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1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4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4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94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60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2343">
                  <a:extLst>
                    <a:ext uri="{9D8B030D-6E8A-4147-A177-3AD203B41FA5}">
                      <a16:colId xmlns:a16="http://schemas.microsoft.com/office/drawing/2014/main" val="2914086870"/>
                    </a:ext>
                  </a:extLst>
                </a:gridCol>
                <a:gridCol w="562345">
                  <a:extLst>
                    <a:ext uri="{9D8B030D-6E8A-4147-A177-3AD203B41FA5}">
                      <a16:colId xmlns:a16="http://schemas.microsoft.com/office/drawing/2014/main" val="1858174444"/>
                    </a:ext>
                  </a:extLst>
                </a:gridCol>
                <a:gridCol w="562345">
                  <a:extLst>
                    <a:ext uri="{9D8B030D-6E8A-4147-A177-3AD203B41FA5}">
                      <a16:colId xmlns:a16="http://schemas.microsoft.com/office/drawing/2014/main" val="2537824008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084186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4" y="4358242"/>
            <a:ext cx="2391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9DA53C9E-0701-4946-816F-3145481D3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September</a:t>
            </a:r>
            <a:r>
              <a:rPr lang="fi-FI" dirty="0"/>
              <a:t> 2019.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A65D34-8686-4F2E-AD38-902C047B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A0FCC9F3-A23D-4202-9ED2-F262B1D8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10/28/2019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A85F5BE-1CB4-4B13-A873-042D055D12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EDELLISEN KUVAN TAITTO KUIN TÄSSÄ 2/2019 RAPORTISSA (TAITTOON VUODESTA 2008 ALKAEN)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D099A6F-AE29-4463-8E94-7676437F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EE3CEF-A85E-4219-9FF3-325789D4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C1E66A-9DBA-4F7F-8B28-BA2FFBF3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2DB35EF-4B01-4BAF-9721-821A24002A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1414948-C03C-47FF-878B-E2F3F9CA4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120" y="1131590"/>
            <a:ext cx="5065365" cy="391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4633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E2E1EA8-9FF7-4B95-B0BE-29B955F02F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Downturn in German Manufacturing Industry Still Deepens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68E3AE0-9BC7-45FB-8840-184B302C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49A714-7D74-4329-93CC-5BFE2FAF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671ABC-0D25-4C7C-8A75-8C8117E4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CF49AE6-F2D0-4CE9-B308-CFF3814ED2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European Commission,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8" name="Sisällön paikkamerkki 8">
            <a:extLst>
              <a:ext uri="{FF2B5EF4-FFF2-40B4-BE49-F238E27FC236}">
                <a16:creationId xmlns:a16="http://schemas.microsoft.com/office/drawing/2014/main" id="{FF4B791F-9DB9-427A-9EF8-95F552E5BA0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120962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Sisällön paikkamerkki 8">
                        <a:extLst>
                          <a:ext uri="{FF2B5EF4-FFF2-40B4-BE49-F238E27FC236}">
                            <a16:creationId xmlns:a16="http://schemas.microsoft.com/office/drawing/2014/main" id="{FF4B791F-9DB9-427A-9EF8-95F552E5BA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C7906502-8B94-4CD9-BF32-FC900A298CBB}"/>
              </a:ext>
            </a:extLst>
          </p:cNvPr>
          <p:cNvSpPr txBox="1"/>
          <p:nvPr/>
        </p:nvSpPr>
        <p:spPr>
          <a:xfrm>
            <a:off x="187509" y="1563638"/>
            <a:ext cx="234286" cy="1512168"/>
          </a:xfrm>
          <a:prstGeom prst="rect">
            <a:avLst/>
          </a:prstGeom>
          <a:noFill/>
        </p:spPr>
        <p:txBody>
          <a:bodyPr vert="vert270" wrap="square" lIns="36000" tIns="36000" rIns="36000" bIns="36000" rtlCol="0">
            <a:spAutoFit/>
          </a:bodyPr>
          <a:lstStyle/>
          <a:p>
            <a:r>
              <a:rPr lang="fi-FI" sz="1050" spc="-40" dirty="0" err="1"/>
              <a:t>Balance</a:t>
            </a:r>
            <a:r>
              <a:rPr lang="fi-FI" sz="1050" spc="-40" dirty="0"/>
              <a:t> </a:t>
            </a:r>
            <a:r>
              <a:rPr lang="fi-FI" sz="1050" spc="-40" dirty="0" err="1"/>
              <a:t>Figure</a:t>
            </a:r>
            <a:endParaRPr lang="fi-FI" sz="1050" spc="-4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E39E1A3-F958-4E28-A101-F9B46EA0B09F}"/>
              </a:ext>
            </a:extLst>
          </p:cNvPr>
          <p:cNvSpPr txBox="1"/>
          <p:nvPr/>
        </p:nvSpPr>
        <p:spPr>
          <a:xfrm>
            <a:off x="8635681" y="1563638"/>
            <a:ext cx="234286" cy="1512168"/>
          </a:xfrm>
          <a:prstGeom prst="rect">
            <a:avLst/>
          </a:prstGeom>
          <a:noFill/>
        </p:spPr>
        <p:txBody>
          <a:bodyPr vert="vert270" wrap="square" lIns="36000" tIns="36000" rIns="36000" bIns="36000" rtlCol="0">
            <a:spAutoFit/>
          </a:bodyPr>
          <a:lstStyle/>
          <a:p>
            <a:r>
              <a:rPr lang="fi-FI" sz="1050" spc="-40" dirty="0" err="1"/>
              <a:t>Balance</a:t>
            </a:r>
            <a:r>
              <a:rPr lang="fi-FI" sz="1050" spc="-40" dirty="0"/>
              <a:t> </a:t>
            </a:r>
            <a:r>
              <a:rPr lang="fi-FI" sz="1050" spc="-40" dirty="0" err="1"/>
              <a:t>Figure</a:t>
            </a:r>
            <a:endParaRPr lang="fi-FI" sz="1050" spc="-4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EF8389C-B47A-4B6C-97A9-D692A025DCB6}"/>
              </a:ext>
            </a:extLst>
          </p:cNvPr>
          <p:cNvSpPr txBox="1"/>
          <p:nvPr/>
        </p:nvSpPr>
        <p:spPr>
          <a:xfrm>
            <a:off x="683568" y="958879"/>
            <a:ext cx="504056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/>
              <a:t>Leading</a:t>
            </a:r>
            <a:r>
              <a:rPr lang="fi-FI" sz="1050" spc="-40" dirty="0"/>
              <a:t> </a:t>
            </a:r>
            <a:r>
              <a:rPr lang="fi-FI" sz="1050" spc="-40" dirty="0" err="1"/>
              <a:t>Indicators</a:t>
            </a:r>
            <a:r>
              <a:rPr lang="fi-FI" sz="1050" spc="-40" dirty="0"/>
              <a:t> for </a:t>
            </a:r>
            <a:r>
              <a:rPr lang="fi-FI" sz="1050" spc="-40" dirty="0" err="1"/>
              <a:t>German</a:t>
            </a:r>
            <a:r>
              <a:rPr lang="fi-FI" sz="1050" spc="-40" dirty="0"/>
              <a:t> Manufacturing Industry</a:t>
            </a:r>
          </a:p>
        </p:txBody>
      </p:sp>
    </p:spTree>
    <p:extLst>
      <p:ext uri="{BB962C8B-B14F-4D97-AF65-F5344CB8AC3E}">
        <p14:creationId xmlns:p14="http://schemas.microsoft.com/office/powerpoint/2010/main" val="320278942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Economic Forecasts for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412455" cy="415926"/>
          </a:xfrm>
        </p:spPr>
        <p:txBody>
          <a:bodyPr/>
          <a:lstStyle/>
          <a:p>
            <a:r>
              <a:rPr lang="en-US" dirty="0"/>
              <a:t>*) European commission and IMF report Harmonized Index of Consumer Prices</a:t>
            </a:r>
          </a:p>
          <a:p>
            <a:r>
              <a:rPr lang="en-US" dirty="0"/>
              <a:t>Updated 23.10.2019</a:t>
            </a:r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0025"/>
              </p:ext>
            </p:extLst>
          </p:nvPr>
        </p:nvGraphicFramePr>
        <p:xfrm>
          <a:off x="219481" y="977775"/>
          <a:ext cx="8640961" cy="345399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79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02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16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16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08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24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162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81373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Forecaster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GDP, %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</a:t>
                      </a:r>
                      <a:r>
                        <a:rPr lang="en-US" sz="900" b="1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private</a:t>
                      </a:r>
                    </a:p>
                    <a:p>
                      <a:pPr algn="ctr" fontAlgn="ctr"/>
                      <a:r>
                        <a:rPr lang="en-US" sz="9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Consumption, %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Exports, %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Investments,</a:t>
                      </a:r>
                      <a:r>
                        <a:rPr lang="en-US" sz="900" b="1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Inflation, % *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9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Unemployment </a:t>
                      </a:r>
                      <a:r>
                        <a:rPr lang="en-US" sz="900" b="1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</a:t>
                      </a:r>
                      <a:r>
                        <a:rPr lang="en-US" sz="9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%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2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2018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63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Danske Bank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24.9.2019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86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Nordea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4.9.2019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88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OP-</a:t>
                      </a:r>
                      <a:r>
                        <a:rPr lang="en-US" sz="9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Pohjola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19.8.2019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779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163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Ministry</a:t>
                      </a:r>
                      <a:r>
                        <a:rPr lang="en-US" sz="9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Finance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7.10.2019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14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Bank</a:t>
                      </a:r>
                      <a:r>
                        <a:rPr lang="en-US" sz="9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Finland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11.6.2019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12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ETLA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16.9.2019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12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PTT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12.9.2019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12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17.9.2019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12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53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European</a:t>
                      </a:r>
                      <a:r>
                        <a:rPr lang="en-US" sz="900" b="1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commission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2.7.2019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12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IMF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15.10.2019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12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12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85853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246BF4A-D3CF-4F46-ACCA-E9013CA36D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Growth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Economy</a:t>
            </a:r>
            <a:r>
              <a:rPr lang="fi-FI" dirty="0"/>
              <a:t> and Performance of </a:t>
            </a:r>
            <a:r>
              <a:rPr lang="fi-FI" dirty="0" err="1"/>
              <a:t>Export</a:t>
            </a:r>
            <a:r>
              <a:rPr lang="fi-FI" dirty="0"/>
              <a:t> </a:t>
            </a:r>
            <a:r>
              <a:rPr lang="fi-FI" dirty="0" err="1"/>
              <a:t>Sector</a:t>
            </a:r>
            <a:r>
              <a:rPr lang="fi-FI" dirty="0"/>
              <a:t> Goes in </a:t>
            </a:r>
            <a:r>
              <a:rPr lang="fi-FI" dirty="0" err="1"/>
              <a:t>Hand</a:t>
            </a:r>
            <a:r>
              <a:rPr lang="fi-FI" dirty="0"/>
              <a:t> in </a:t>
            </a:r>
            <a:r>
              <a:rPr lang="fi-FI" dirty="0" err="1"/>
              <a:t>Hand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B00765C-EF73-4905-B09D-A614E06F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6F7A61-DF0D-4782-B6CD-3B9CEDBFE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179522-8C15-4343-BCF2-6915ED2F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1A9A1D0-76CC-4242-9F3C-6EE5FB75C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Statistics</a:t>
            </a:r>
            <a:r>
              <a:rPr lang="fi-FI" dirty="0"/>
              <a:t> Finland,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8" name="Sisällön paikkamerkki 8">
            <a:extLst>
              <a:ext uri="{FF2B5EF4-FFF2-40B4-BE49-F238E27FC236}">
                <a16:creationId xmlns:a16="http://schemas.microsoft.com/office/drawing/2014/main" id="{51FC36F9-2D0D-49D6-A781-D3A64482D35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3747600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Sisällön paikkamerkki 8">
                        <a:extLst>
                          <a:ext uri="{FF2B5EF4-FFF2-40B4-BE49-F238E27FC236}">
                            <a16:creationId xmlns:a16="http://schemas.microsoft.com/office/drawing/2014/main" id="{51FC36F9-2D0D-49D6-A781-D3A64482D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502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Finnish Technology Industry was 79 </a:t>
            </a:r>
            <a:r>
              <a:rPr lang="en-US"/>
              <a:t>billion Euros </a:t>
            </a:r>
            <a:r>
              <a:rPr lang="en-US" dirty="0"/>
              <a:t>in Year 2018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10/28/2019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Seasonally adjusted turnover index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4305948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7850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7" cy="648000"/>
          </a:xfrm>
        </p:spPr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Technology Industry*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2019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48743304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1194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762861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  <a:p>
            <a:pPr defTabSz="812394"/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2FA1392E-3FEE-4F66-A058-47BEB099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1F03FB-65BA-4E28-8C09-DD30C8DB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10/28/2019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/>
              <a:t>Tender</a:t>
            </a:r>
            <a:r>
              <a:rPr lang="fi-FI" dirty="0"/>
              <a:t> </a:t>
            </a:r>
            <a:r>
              <a:rPr lang="fi-FI" dirty="0" err="1"/>
              <a:t>Requests</a:t>
            </a:r>
            <a:r>
              <a:rPr lang="fi-FI" dirty="0"/>
              <a:t>* </a:t>
            </a:r>
            <a:r>
              <a:rPr lang="fi-FI" dirty="0" err="1"/>
              <a:t>Received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Technology Industry </a:t>
            </a:r>
            <a:r>
              <a:rPr lang="fi-FI" dirty="0" err="1"/>
              <a:t>Companies</a:t>
            </a:r>
            <a:r>
              <a:rPr lang="fi-FI" dirty="0"/>
              <a:t> in Finland 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</a:t>
            </a:r>
            <a:r>
              <a:rPr lang="en-US" dirty="0"/>
              <a:t> the last questionnaire in October 2019.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08896481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667760"/>
              </p:ext>
            </p:extLst>
          </p:nvPr>
        </p:nvGraphicFramePr>
        <p:xfrm>
          <a:off x="813541" y="2463439"/>
          <a:ext cx="7958977" cy="2379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3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3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2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52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37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52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52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5217">
                  <a:extLst>
                    <a:ext uri="{9D8B030D-6E8A-4147-A177-3AD203B41FA5}">
                      <a16:colId xmlns:a16="http://schemas.microsoft.com/office/drawing/2014/main" val="2160887690"/>
                    </a:ext>
                  </a:extLst>
                </a:gridCol>
                <a:gridCol w="585217">
                  <a:extLst>
                    <a:ext uri="{9D8B030D-6E8A-4147-A177-3AD203B41FA5}">
                      <a16:colId xmlns:a16="http://schemas.microsoft.com/office/drawing/2014/main" val="1410474131"/>
                    </a:ext>
                  </a:extLst>
                </a:gridCol>
                <a:gridCol w="585217">
                  <a:extLst>
                    <a:ext uri="{9D8B030D-6E8A-4147-A177-3AD203B41FA5}">
                      <a16:colId xmlns:a16="http://schemas.microsoft.com/office/drawing/2014/main" val="992297701"/>
                    </a:ext>
                  </a:extLst>
                </a:gridCol>
                <a:gridCol w="585217">
                  <a:extLst>
                    <a:ext uri="{9D8B030D-6E8A-4147-A177-3AD203B41FA5}">
                      <a16:colId xmlns:a16="http://schemas.microsoft.com/office/drawing/2014/main" val="602355903"/>
                    </a:ext>
                  </a:extLst>
                </a:gridCol>
              </a:tblGrid>
              <a:tr h="134940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2020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Have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you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experienced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a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notable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increase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or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decrease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for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tenders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recent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weeks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comparison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to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situation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three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months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ago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?”.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Balance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figure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=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companies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receiving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more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-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companies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receiving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less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.</a:t>
            </a:r>
            <a:r>
              <a:rPr lang="fi-FI" sz="800" dirty="0"/>
              <a:t>”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10/28/2019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BD4805AA1368E41B01C16B6F538736D" ma:contentTypeVersion="11" ma:contentTypeDescription="Luo uusi asiakirja." ma:contentTypeScope="" ma:versionID="b44c7bcaee134eea07d57faa34a9784b">
  <xsd:schema xmlns:xsd="http://www.w3.org/2001/XMLSchema" xmlns:xs="http://www.w3.org/2001/XMLSchema" xmlns:p="http://schemas.microsoft.com/office/2006/metadata/properties" xmlns:ns3="10e92901-9b22-4e14-9457-52e326d30caa" xmlns:ns4="6138123f-121c-488a-94e5-f84b83c32a2d" targetNamespace="http://schemas.microsoft.com/office/2006/metadata/properties" ma:root="true" ma:fieldsID="c61753719c5c01d44d67026b6a7fcf13" ns3:_="" ns4:_="">
    <xsd:import namespace="10e92901-9b22-4e14-9457-52e326d30caa"/>
    <xsd:import namespace="6138123f-121c-488a-94e5-f84b83c32a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92901-9b22-4e14-9457-52e326d30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8123f-121c-488a-94e5-f84b83c32a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38123f-121c-488a-94e5-f84b83c32a2d">
      <UserInfo>
        <DisplayName>Forsman Daniel</DisplayName>
        <AccountId>38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5FB78D-5370-442B-9698-11CA04463A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e92901-9b22-4e14-9457-52e326d30caa"/>
    <ds:schemaRef ds:uri="6138123f-121c-488a-94e5-f84b83c32a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14BE71-858F-4A93-AF89-F68ABCC61D36}">
  <ds:schemaRefs>
    <ds:schemaRef ds:uri="http://schemas.microsoft.com/office/2006/metadata/properties"/>
    <ds:schemaRef ds:uri="http://schemas.microsoft.com/office/infopath/2007/PartnerControls"/>
    <ds:schemaRef ds:uri="6138123f-121c-488a-94e5-f84b83c32a2d"/>
  </ds:schemaRefs>
</ds:datastoreItem>
</file>

<file path=customXml/itemProps3.xml><?xml version="1.0" encoding="utf-8"?>
<ds:datastoreItem xmlns:ds="http://schemas.openxmlformats.org/officeDocument/2006/customXml" ds:itemID="{769252E0-5D8D-41F2-9F21-D83F52B476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73</TotalTime>
  <Words>1464</Words>
  <Application>Microsoft Office PowerPoint</Application>
  <PresentationFormat>Näytössä katseltava esitys (16:9)</PresentationFormat>
  <Paragraphs>591</Paragraphs>
  <Slides>20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5</cp:revision>
  <cp:lastPrinted>2016-06-09T07:47:11Z</cp:lastPrinted>
  <dcterms:created xsi:type="dcterms:W3CDTF">2019-10-17T09:11:35Z</dcterms:created>
  <dcterms:modified xsi:type="dcterms:W3CDTF">2019-10-28T07:49:07Z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0x0101005BD4805AA1368E41B01C16B6F538736D</vt:lpwstr>
  </property>
  <property fmtid="{D5CDD505-2E9C-101B-9397-08002B2CF9AE}" pid="28" name="TyoryhmanNimi">
    <vt:lpwstr>Talous ja tilastot</vt:lpwstr>
  </property>
</Properties>
</file>