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947" r:id="rId6"/>
    <p:sldId id="966" r:id="rId7"/>
    <p:sldId id="962" r:id="rId8"/>
    <p:sldId id="968" r:id="rId9"/>
    <p:sldId id="969" r:id="rId10"/>
    <p:sldId id="365" r:id="rId11"/>
    <p:sldId id="458" r:id="rId12"/>
    <p:sldId id="967" r:id="rId13"/>
    <p:sldId id="459" r:id="rId14"/>
    <p:sldId id="390" r:id="rId15"/>
    <p:sldId id="391" r:id="rId16"/>
    <p:sldId id="392" r:id="rId17"/>
    <p:sldId id="393" r:id="rId18"/>
    <p:sldId id="953" r:id="rId19"/>
    <p:sldId id="954" r:id="rId20"/>
    <p:sldId id="394" r:id="rId21"/>
    <p:sldId id="395" r:id="rId22"/>
    <p:sldId id="396" r:id="rId23"/>
    <p:sldId id="397" r:id="rId2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1D7B4-FE02-47B5-B2A9-E4204FB9DA1B}" v="1" dt="2020-10-14T09:44:22.865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103" d="100"/>
          <a:sy n="103" d="100"/>
        </p:scale>
        <p:origin x="16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Koko tekno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In our company, the quietest time of production is already behind us</c:v>
                </c:pt>
                <c:pt idx="1">
                  <c:v>In our company, the quietest time of production is at the moment</c:v>
                </c:pt>
                <c:pt idx="2">
                  <c:v>In our company, the quietest time of production is still ahead of us</c:v>
                </c:pt>
                <c:pt idx="3">
                  <c:v>There are no particular "lowest point" in our company production this year</c:v>
                </c:pt>
              </c:strCache>
            </c:strRef>
          </c:cat>
          <c:val>
            <c:numRef>
              <c:f>Taul1!$B$2:$B$5</c:f>
              <c:numCache>
                <c:formatCode>0.0\ %</c:formatCode>
                <c:ptCount val="4"/>
                <c:pt idx="0">
                  <c:v>0.20362903225806453</c:v>
                </c:pt>
                <c:pt idx="1">
                  <c:v>0.16129032258064516</c:v>
                </c:pt>
                <c:pt idx="2">
                  <c:v>0.45967741935483869</c:v>
                </c:pt>
                <c:pt idx="3">
                  <c:v>0.17540322580645162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81-4435-A451-F548FA0B6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587.4</c:v>
                </c:pt>
                <c:pt idx="1">
                  <c:v>653.79999999999995</c:v>
                </c:pt>
                <c:pt idx="2">
                  <c:v>904.9</c:v>
                </c:pt>
                <c:pt idx="3">
                  <c:v>876.7</c:v>
                </c:pt>
                <c:pt idx="4">
                  <c:v>893.2</c:v>
                </c:pt>
                <c:pt idx="5">
                  <c:v>554.9</c:v>
                </c:pt>
                <c:pt idx="6">
                  <c:v>568.5</c:v>
                </c:pt>
                <c:pt idx="7">
                  <c:v>595.70000000000005</c:v>
                </c:pt>
                <c:pt idx="8">
                  <c:v>618.20000000000005</c:v>
                </c:pt>
                <c:pt idx="9">
                  <c:v>767.1</c:v>
                </c:pt>
                <c:pt idx="10">
                  <c:v>568.79999999999995</c:v>
                </c:pt>
                <c:pt idx="11">
                  <c:v>718.4</c:v>
                </c:pt>
                <c:pt idx="12">
                  <c:v>716.4</c:v>
                </c:pt>
                <c:pt idx="13">
                  <c:v>771.5</c:v>
                </c:pt>
                <c:pt idx="14">
                  <c:v>705.5</c:v>
                </c:pt>
                <c:pt idx="15">
                  <c:v>815.3</c:v>
                </c:pt>
                <c:pt idx="16">
                  <c:v>872.5</c:v>
                </c:pt>
                <c:pt idx="17">
                  <c:v>604.79999999999995</c:v>
                </c:pt>
                <c:pt idx="18">
                  <c:v>627.5</c:v>
                </c:pt>
                <c:pt idx="19">
                  <c:v>516.29999999999995</c:v>
                </c:pt>
                <c:pt idx="20">
                  <c:v>580.4</c:v>
                </c:pt>
                <c:pt idx="21">
                  <c:v>567.9</c:v>
                </c:pt>
                <c:pt idx="22">
                  <c:v>471.2</c:v>
                </c:pt>
                <c:pt idx="23">
                  <c:v>404.9</c:v>
                </c:pt>
                <c:pt idx="24">
                  <c:v>387.1</c:v>
                </c:pt>
                <c:pt idx="25">
                  <c:v>471</c:v>
                </c:pt>
                <c:pt idx="26">
                  <c:v>510</c:v>
                </c:pt>
                <c:pt idx="27">
                  <c:v>561.29999999999995</c:v>
                </c:pt>
                <c:pt idx="28">
                  <c:v>542.4</c:v>
                </c:pt>
                <c:pt idx="29">
                  <c:v>722.3</c:v>
                </c:pt>
                <c:pt idx="30">
                  <c:v>628.79999999999995</c:v>
                </c:pt>
                <c:pt idx="31">
                  <c:v>552</c:v>
                </c:pt>
                <c:pt idx="32">
                  <c:v>807.9</c:v>
                </c:pt>
                <c:pt idx="33">
                  <c:v>705.3</c:v>
                </c:pt>
                <c:pt idx="34">
                  <c:v>702.5</c:v>
                </c:pt>
                <c:pt idx="35">
                  <c:v>814.9</c:v>
                </c:pt>
                <c:pt idx="36">
                  <c:v>689.2</c:v>
                </c:pt>
                <c:pt idx="37">
                  <c:v>698.6</c:v>
                </c:pt>
                <c:pt idx="38">
                  <c:v>882.7</c:v>
                </c:pt>
                <c:pt idx="39">
                  <c:v>959.7</c:v>
                </c:pt>
                <c:pt idx="40">
                  <c:v>1016.8</c:v>
                </c:pt>
                <c:pt idx="41">
                  <c:v>863.6</c:v>
                </c:pt>
                <c:pt idx="42">
                  <c:v>868.1</c:v>
                </c:pt>
                <c:pt idx="43">
                  <c:v>894.9</c:v>
                </c:pt>
                <c:pt idx="44">
                  <c:v>972.5</c:v>
                </c:pt>
                <c:pt idx="45">
                  <c:v>943.5</c:v>
                </c:pt>
                <c:pt idx="46">
                  <c:v>948.6</c:v>
                </c:pt>
                <c:pt idx="47">
                  <c:v>913.7</c:v>
                </c:pt>
                <c:pt idx="48">
                  <c:v>958.2</c:v>
                </c:pt>
                <c:pt idx="49">
                  <c:v>967.1</c:v>
                </c:pt>
                <c:pt idx="50">
                  <c:v>971.7</c:v>
                </c:pt>
                <c:pt idx="51">
                  <c:v>893.8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7197.8</c:v>
                </c:pt>
                <c:pt idx="1">
                  <c:v>6394.5</c:v>
                </c:pt>
                <c:pt idx="2">
                  <c:v>6152.8</c:v>
                </c:pt>
                <c:pt idx="3">
                  <c:v>6530.6</c:v>
                </c:pt>
                <c:pt idx="4">
                  <c:v>6861</c:v>
                </c:pt>
                <c:pt idx="5">
                  <c:v>4193.5</c:v>
                </c:pt>
                <c:pt idx="6">
                  <c:v>4287</c:v>
                </c:pt>
                <c:pt idx="7">
                  <c:v>4201.7</c:v>
                </c:pt>
                <c:pt idx="8">
                  <c:v>4647.5</c:v>
                </c:pt>
                <c:pt idx="9">
                  <c:v>4119.5</c:v>
                </c:pt>
                <c:pt idx="10">
                  <c:v>4170.2</c:v>
                </c:pt>
                <c:pt idx="11">
                  <c:v>4114.3</c:v>
                </c:pt>
                <c:pt idx="12">
                  <c:v>5090.6000000000004</c:v>
                </c:pt>
                <c:pt idx="13">
                  <c:v>3931</c:v>
                </c:pt>
                <c:pt idx="14">
                  <c:v>3725.8</c:v>
                </c:pt>
                <c:pt idx="15">
                  <c:v>3764.9</c:v>
                </c:pt>
                <c:pt idx="16">
                  <c:v>4590.2</c:v>
                </c:pt>
                <c:pt idx="17">
                  <c:v>3756.6</c:v>
                </c:pt>
                <c:pt idx="18">
                  <c:v>4389.2</c:v>
                </c:pt>
                <c:pt idx="19">
                  <c:v>4107.3999999999996</c:v>
                </c:pt>
                <c:pt idx="20">
                  <c:v>4411.3999999999996</c:v>
                </c:pt>
                <c:pt idx="21">
                  <c:v>3156.3</c:v>
                </c:pt>
                <c:pt idx="22">
                  <c:v>3524</c:v>
                </c:pt>
                <c:pt idx="23">
                  <c:v>3196.3</c:v>
                </c:pt>
                <c:pt idx="24">
                  <c:v>3753.7</c:v>
                </c:pt>
                <c:pt idx="25">
                  <c:v>2971.5</c:v>
                </c:pt>
                <c:pt idx="26">
                  <c:v>3004.1</c:v>
                </c:pt>
                <c:pt idx="27">
                  <c:v>3571.3</c:v>
                </c:pt>
                <c:pt idx="28">
                  <c:v>3561</c:v>
                </c:pt>
                <c:pt idx="29">
                  <c:v>2933.5</c:v>
                </c:pt>
                <c:pt idx="30">
                  <c:v>3047.1</c:v>
                </c:pt>
                <c:pt idx="31">
                  <c:v>2896.8</c:v>
                </c:pt>
                <c:pt idx="32">
                  <c:v>3664.2</c:v>
                </c:pt>
                <c:pt idx="33">
                  <c:v>3216.1</c:v>
                </c:pt>
                <c:pt idx="34">
                  <c:v>3265.9</c:v>
                </c:pt>
                <c:pt idx="35">
                  <c:v>3305.8</c:v>
                </c:pt>
                <c:pt idx="36">
                  <c:v>3589.7</c:v>
                </c:pt>
                <c:pt idx="37">
                  <c:v>3399.5</c:v>
                </c:pt>
                <c:pt idx="38">
                  <c:v>3537.5</c:v>
                </c:pt>
                <c:pt idx="39">
                  <c:v>3190.5</c:v>
                </c:pt>
                <c:pt idx="40">
                  <c:v>3454.6</c:v>
                </c:pt>
                <c:pt idx="41">
                  <c:v>3456.7</c:v>
                </c:pt>
                <c:pt idx="42">
                  <c:v>3446</c:v>
                </c:pt>
                <c:pt idx="43">
                  <c:v>3576.3</c:v>
                </c:pt>
                <c:pt idx="44">
                  <c:v>3778.7</c:v>
                </c:pt>
                <c:pt idx="45">
                  <c:v>3883.7</c:v>
                </c:pt>
                <c:pt idx="46">
                  <c:v>3972.3</c:v>
                </c:pt>
                <c:pt idx="47">
                  <c:v>4797.3</c:v>
                </c:pt>
                <c:pt idx="48">
                  <c:v>5090.8999999999996</c:v>
                </c:pt>
                <c:pt idx="49">
                  <c:v>3879.8</c:v>
                </c:pt>
                <c:pt idx="50">
                  <c:v>4476.1000000000004</c:v>
                </c:pt>
                <c:pt idx="51">
                  <c:v>4603.8999999999996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9816500691647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3457.87</c:v>
                </c:pt>
                <c:pt idx="2">
                  <c:v>2873.4</c:v>
                </c:pt>
                <c:pt idx="3">
                  <c:v>3401.1</c:v>
                </c:pt>
                <c:pt idx="4">
                  <c:v>1640.45</c:v>
                </c:pt>
                <c:pt idx="5">
                  <c:v>1381.8</c:v>
                </c:pt>
                <c:pt idx="6">
                  <c:v>1282.1199999999999</c:v>
                </c:pt>
                <c:pt idx="7">
                  <c:v>1507.64</c:v>
                </c:pt>
                <c:pt idx="8">
                  <c:v>1880.67</c:v>
                </c:pt>
                <c:pt idx="9">
                  <c:v>1623.27</c:v>
                </c:pt>
                <c:pt idx="10">
                  <c:v>1990.95</c:v>
                </c:pt>
                <c:pt idx="11">
                  <c:v>1844.87</c:v>
                </c:pt>
                <c:pt idx="12">
                  <c:v>2499.27</c:v>
                </c:pt>
                <c:pt idx="13">
                  <c:v>2538.9499999999998</c:v>
                </c:pt>
                <c:pt idx="14">
                  <c:v>3269.85</c:v>
                </c:pt>
                <c:pt idx="15">
                  <c:v>2462.4899999999998</c:v>
                </c:pt>
                <c:pt idx="16">
                  <c:v>2971.21</c:v>
                </c:pt>
                <c:pt idx="17">
                  <c:v>2751.44</c:v>
                </c:pt>
                <c:pt idx="18">
                  <c:v>2591.25</c:v>
                </c:pt>
                <c:pt idx="19">
                  <c:v>2377.59</c:v>
                </c:pt>
                <c:pt idx="20">
                  <c:v>3046.08</c:v>
                </c:pt>
                <c:pt idx="21">
                  <c:v>2390.73</c:v>
                </c:pt>
                <c:pt idx="22">
                  <c:v>2545.3200000000002</c:v>
                </c:pt>
                <c:pt idx="23">
                  <c:v>2424.67</c:v>
                </c:pt>
                <c:pt idx="24">
                  <c:v>2378.64</c:v>
                </c:pt>
                <c:pt idx="25">
                  <c:v>2933.07</c:v>
                </c:pt>
                <c:pt idx="26">
                  <c:v>3156.61</c:v>
                </c:pt>
                <c:pt idx="27">
                  <c:v>3708.1</c:v>
                </c:pt>
                <c:pt idx="28">
                  <c:v>2940.77</c:v>
                </c:pt>
                <c:pt idx="29">
                  <c:v>2683.74</c:v>
                </c:pt>
                <c:pt idx="30">
                  <c:v>4463.05</c:v>
                </c:pt>
                <c:pt idx="31">
                  <c:v>3415.88</c:v>
                </c:pt>
                <c:pt idx="32">
                  <c:v>2976.42</c:v>
                </c:pt>
                <c:pt idx="33">
                  <c:v>2653.31</c:v>
                </c:pt>
                <c:pt idx="34">
                  <c:v>2429.71</c:v>
                </c:pt>
                <c:pt idx="35">
                  <c:v>2350.4499999999998</c:v>
                </c:pt>
                <c:pt idx="36">
                  <c:v>3130.55</c:v>
                </c:pt>
                <c:pt idx="37">
                  <c:v>3141.93</c:v>
                </c:pt>
                <c:pt idx="38">
                  <c:v>4949.1000000000004</c:v>
                </c:pt>
                <c:pt idx="39">
                  <c:v>2907.76</c:v>
                </c:pt>
                <c:pt idx="40">
                  <c:v>6034.43</c:v>
                </c:pt>
                <c:pt idx="41">
                  <c:v>3554.37</c:v>
                </c:pt>
                <c:pt idx="42">
                  <c:v>3671.4</c:v>
                </c:pt>
                <c:pt idx="43">
                  <c:v>3884.13</c:v>
                </c:pt>
                <c:pt idx="44">
                  <c:v>4302.53</c:v>
                </c:pt>
                <c:pt idx="45">
                  <c:v>4227.01</c:v>
                </c:pt>
                <c:pt idx="46">
                  <c:v>3747.15</c:v>
                </c:pt>
                <c:pt idx="47">
                  <c:v>3857.27</c:v>
                </c:pt>
                <c:pt idx="48">
                  <c:v>4644.07</c:v>
                </c:pt>
                <c:pt idx="49">
                  <c:v>3336.95</c:v>
                </c:pt>
                <c:pt idx="50">
                  <c:v>2466.9899999999998</c:v>
                </c:pt>
                <c:pt idx="51">
                  <c:v>3034.6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2960.64</c:v>
                </c:pt>
                <c:pt idx="2">
                  <c:v>2363.33</c:v>
                </c:pt>
                <c:pt idx="3">
                  <c:v>2965.81</c:v>
                </c:pt>
                <c:pt idx="4">
                  <c:v>1276.83</c:v>
                </c:pt>
                <c:pt idx="5">
                  <c:v>1092.48</c:v>
                </c:pt>
                <c:pt idx="6">
                  <c:v>985.01</c:v>
                </c:pt>
                <c:pt idx="7">
                  <c:v>1268.69</c:v>
                </c:pt>
                <c:pt idx="8">
                  <c:v>1540.78</c:v>
                </c:pt>
                <c:pt idx="9">
                  <c:v>1327.43</c:v>
                </c:pt>
                <c:pt idx="10">
                  <c:v>1633.1</c:v>
                </c:pt>
                <c:pt idx="11">
                  <c:v>1588.69</c:v>
                </c:pt>
                <c:pt idx="12">
                  <c:v>1885.31</c:v>
                </c:pt>
                <c:pt idx="13">
                  <c:v>1995.03</c:v>
                </c:pt>
                <c:pt idx="14">
                  <c:v>2701.84</c:v>
                </c:pt>
                <c:pt idx="15">
                  <c:v>2065.17</c:v>
                </c:pt>
                <c:pt idx="16">
                  <c:v>2447.13</c:v>
                </c:pt>
                <c:pt idx="17">
                  <c:v>2262.04</c:v>
                </c:pt>
                <c:pt idx="18">
                  <c:v>2114.2199999999998</c:v>
                </c:pt>
                <c:pt idx="19">
                  <c:v>1959.62</c:v>
                </c:pt>
                <c:pt idx="20">
                  <c:v>2588.5300000000002</c:v>
                </c:pt>
                <c:pt idx="21">
                  <c:v>1994.85</c:v>
                </c:pt>
                <c:pt idx="22">
                  <c:v>2032.68</c:v>
                </c:pt>
                <c:pt idx="23">
                  <c:v>2037.57</c:v>
                </c:pt>
                <c:pt idx="24">
                  <c:v>1950.7</c:v>
                </c:pt>
                <c:pt idx="25">
                  <c:v>2307.88</c:v>
                </c:pt>
                <c:pt idx="26">
                  <c:v>2501.92</c:v>
                </c:pt>
                <c:pt idx="27">
                  <c:v>2865.34</c:v>
                </c:pt>
                <c:pt idx="28">
                  <c:v>2394.88</c:v>
                </c:pt>
                <c:pt idx="29">
                  <c:v>2129.44</c:v>
                </c:pt>
                <c:pt idx="30">
                  <c:v>3724.49</c:v>
                </c:pt>
                <c:pt idx="31">
                  <c:v>3000.53</c:v>
                </c:pt>
                <c:pt idx="32">
                  <c:v>2349.02</c:v>
                </c:pt>
                <c:pt idx="33">
                  <c:v>2023.18</c:v>
                </c:pt>
                <c:pt idx="34">
                  <c:v>1878.94</c:v>
                </c:pt>
                <c:pt idx="35">
                  <c:v>1872.4</c:v>
                </c:pt>
                <c:pt idx="36">
                  <c:v>2367.37</c:v>
                </c:pt>
                <c:pt idx="37">
                  <c:v>2609.91</c:v>
                </c:pt>
                <c:pt idx="38">
                  <c:v>4394.91</c:v>
                </c:pt>
                <c:pt idx="39">
                  <c:v>2419.4899999999998</c:v>
                </c:pt>
                <c:pt idx="40">
                  <c:v>5130.75</c:v>
                </c:pt>
                <c:pt idx="41">
                  <c:v>2741.52</c:v>
                </c:pt>
                <c:pt idx="42">
                  <c:v>3077.67</c:v>
                </c:pt>
                <c:pt idx="43">
                  <c:v>3349.11</c:v>
                </c:pt>
                <c:pt idx="44">
                  <c:v>3526.92</c:v>
                </c:pt>
                <c:pt idx="45">
                  <c:v>3405.25</c:v>
                </c:pt>
                <c:pt idx="46">
                  <c:v>2934.83</c:v>
                </c:pt>
                <c:pt idx="47">
                  <c:v>2713.11</c:v>
                </c:pt>
                <c:pt idx="48">
                  <c:v>4000.73</c:v>
                </c:pt>
                <c:pt idx="49">
                  <c:v>2746.05</c:v>
                </c:pt>
                <c:pt idx="50">
                  <c:v>1880.29</c:v>
                </c:pt>
                <c:pt idx="51">
                  <c:v>2391.5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497.23</c:v>
                </c:pt>
                <c:pt idx="2">
                  <c:v>510.07</c:v>
                </c:pt>
                <c:pt idx="3">
                  <c:v>435.29</c:v>
                </c:pt>
                <c:pt idx="4">
                  <c:v>363.62</c:v>
                </c:pt>
                <c:pt idx="5">
                  <c:v>289.32</c:v>
                </c:pt>
                <c:pt idx="6">
                  <c:v>297.11</c:v>
                </c:pt>
                <c:pt idx="7">
                  <c:v>238.94</c:v>
                </c:pt>
                <c:pt idx="8">
                  <c:v>339.88</c:v>
                </c:pt>
                <c:pt idx="9">
                  <c:v>295.85000000000002</c:v>
                </c:pt>
                <c:pt idx="10">
                  <c:v>357.85</c:v>
                </c:pt>
                <c:pt idx="11">
                  <c:v>256.18</c:v>
                </c:pt>
                <c:pt idx="12">
                  <c:v>613.96</c:v>
                </c:pt>
                <c:pt idx="13">
                  <c:v>543.91</c:v>
                </c:pt>
                <c:pt idx="14">
                  <c:v>568.01</c:v>
                </c:pt>
                <c:pt idx="15">
                  <c:v>397.32</c:v>
                </c:pt>
                <c:pt idx="16">
                  <c:v>524.08000000000004</c:v>
                </c:pt>
                <c:pt idx="17">
                  <c:v>489.4</c:v>
                </c:pt>
                <c:pt idx="18">
                  <c:v>477.04</c:v>
                </c:pt>
                <c:pt idx="19">
                  <c:v>417.98</c:v>
                </c:pt>
                <c:pt idx="20">
                  <c:v>457.55</c:v>
                </c:pt>
                <c:pt idx="21">
                  <c:v>395.88</c:v>
                </c:pt>
                <c:pt idx="22">
                  <c:v>512.63</c:v>
                </c:pt>
                <c:pt idx="23">
                  <c:v>387.1</c:v>
                </c:pt>
                <c:pt idx="24">
                  <c:v>427.93</c:v>
                </c:pt>
                <c:pt idx="25">
                  <c:v>625.19000000000005</c:v>
                </c:pt>
                <c:pt idx="26">
                  <c:v>654.69000000000005</c:v>
                </c:pt>
                <c:pt idx="27">
                  <c:v>842.76</c:v>
                </c:pt>
                <c:pt idx="28">
                  <c:v>545.9</c:v>
                </c:pt>
                <c:pt idx="29">
                  <c:v>554.29999999999995</c:v>
                </c:pt>
                <c:pt idx="30">
                  <c:v>738.56</c:v>
                </c:pt>
                <c:pt idx="31">
                  <c:v>415.35</c:v>
                </c:pt>
                <c:pt idx="32">
                  <c:v>627.4</c:v>
                </c:pt>
                <c:pt idx="33">
                  <c:v>630.12</c:v>
                </c:pt>
                <c:pt idx="34">
                  <c:v>550.76</c:v>
                </c:pt>
                <c:pt idx="35">
                  <c:v>478.04</c:v>
                </c:pt>
                <c:pt idx="36">
                  <c:v>763.18</c:v>
                </c:pt>
                <c:pt idx="37">
                  <c:v>532.02</c:v>
                </c:pt>
                <c:pt idx="38">
                  <c:v>554.19000000000005</c:v>
                </c:pt>
                <c:pt idx="39">
                  <c:v>488.27</c:v>
                </c:pt>
                <c:pt idx="40">
                  <c:v>903.67</c:v>
                </c:pt>
                <c:pt idx="41">
                  <c:v>812.85</c:v>
                </c:pt>
                <c:pt idx="42">
                  <c:v>593.73</c:v>
                </c:pt>
                <c:pt idx="43">
                  <c:v>535.02</c:v>
                </c:pt>
                <c:pt idx="44">
                  <c:v>775.61</c:v>
                </c:pt>
                <c:pt idx="45">
                  <c:v>821.77</c:v>
                </c:pt>
                <c:pt idx="46">
                  <c:v>812.31</c:v>
                </c:pt>
                <c:pt idx="47">
                  <c:v>1144.1600000000001</c:v>
                </c:pt>
                <c:pt idx="48">
                  <c:v>643.34</c:v>
                </c:pt>
                <c:pt idx="49">
                  <c:v>590.89</c:v>
                </c:pt>
                <c:pt idx="50">
                  <c:v>586.70000000000005</c:v>
                </c:pt>
                <c:pt idx="51">
                  <c:v>643.1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518653890152698"/>
          <c:y val="0.19757124334097242"/>
          <c:w val="0.12481346109847298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0151081650673106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1610</c:v>
                </c:pt>
                <c:pt idx="1">
                  <c:v>1503.1</c:v>
                </c:pt>
                <c:pt idx="2">
                  <c:v>1407.1</c:v>
                </c:pt>
                <c:pt idx="3">
                  <c:v>1402</c:v>
                </c:pt>
                <c:pt idx="4">
                  <c:v>1221.9000000000001</c:v>
                </c:pt>
                <c:pt idx="5">
                  <c:v>1157.0999999999999</c:v>
                </c:pt>
                <c:pt idx="6">
                  <c:v>997.8</c:v>
                </c:pt>
                <c:pt idx="7">
                  <c:v>964.3</c:v>
                </c:pt>
                <c:pt idx="8">
                  <c:v>947.2</c:v>
                </c:pt>
                <c:pt idx="9">
                  <c:v>915.8</c:v>
                </c:pt>
                <c:pt idx="10">
                  <c:v>985</c:v>
                </c:pt>
                <c:pt idx="11">
                  <c:v>851.1</c:v>
                </c:pt>
                <c:pt idx="12">
                  <c:v>1146.3</c:v>
                </c:pt>
                <c:pt idx="13">
                  <c:v>1422.6</c:v>
                </c:pt>
                <c:pt idx="14">
                  <c:v>1570.7</c:v>
                </c:pt>
                <c:pt idx="15">
                  <c:v>1525.7</c:v>
                </c:pt>
                <c:pt idx="16">
                  <c:v>1455.2</c:v>
                </c:pt>
                <c:pt idx="17">
                  <c:v>1508.1</c:v>
                </c:pt>
                <c:pt idx="18">
                  <c:v>1704.1</c:v>
                </c:pt>
                <c:pt idx="19">
                  <c:v>1393.9</c:v>
                </c:pt>
                <c:pt idx="20">
                  <c:v>1411.1</c:v>
                </c:pt>
                <c:pt idx="21">
                  <c:v>1183.4000000000001</c:v>
                </c:pt>
                <c:pt idx="22">
                  <c:v>1274</c:v>
                </c:pt>
                <c:pt idx="23">
                  <c:v>1288</c:v>
                </c:pt>
                <c:pt idx="24">
                  <c:v>1141.5999999999999</c:v>
                </c:pt>
                <c:pt idx="25">
                  <c:v>1318.1</c:v>
                </c:pt>
                <c:pt idx="26">
                  <c:v>1357</c:v>
                </c:pt>
                <c:pt idx="27">
                  <c:v>1708</c:v>
                </c:pt>
                <c:pt idx="28">
                  <c:v>1773.8</c:v>
                </c:pt>
                <c:pt idx="29">
                  <c:v>1866.6</c:v>
                </c:pt>
                <c:pt idx="30">
                  <c:v>1956.2</c:v>
                </c:pt>
                <c:pt idx="31">
                  <c:v>1788.7</c:v>
                </c:pt>
                <c:pt idx="32">
                  <c:v>1828.4</c:v>
                </c:pt>
                <c:pt idx="33">
                  <c:v>1941</c:v>
                </c:pt>
                <c:pt idx="34">
                  <c:v>1856.4</c:v>
                </c:pt>
                <c:pt idx="35">
                  <c:v>1611.8</c:v>
                </c:pt>
                <c:pt idx="36">
                  <c:v>1701.9</c:v>
                </c:pt>
                <c:pt idx="37">
                  <c:v>1694.2</c:v>
                </c:pt>
                <c:pt idx="38">
                  <c:v>1702</c:v>
                </c:pt>
                <c:pt idx="39">
                  <c:v>1536.4</c:v>
                </c:pt>
                <c:pt idx="40">
                  <c:v>1728.3</c:v>
                </c:pt>
                <c:pt idx="41">
                  <c:v>2050.1</c:v>
                </c:pt>
                <c:pt idx="42">
                  <c:v>1892.8</c:v>
                </c:pt>
                <c:pt idx="43">
                  <c:v>1871.1</c:v>
                </c:pt>
                <c:pt idx="44">
                  <c:v>1936.3</c:v>
                </c:pt>
                <c:pt idx="45">
                  <c:v>2104</c:v>
                </c:pt>
                <c:pt idx="46">
                  <c:v>2199.1</c:v>
                </c:pt>
                <c:pt idx="47">
                  <c:v>2694.3</c:v>
                </c:pt>
                <c:pt idx="48">
                  <c:v>2613.9</c:v>
                </c:pt>
                <c:pt idx="49">
                  <c:v>2593.4</c:v>
                </c:pt>
                <c:pt idx="50">
                  <c:v>2510.4</c:v>
                </c:pt>
                <c:pt idx="51">
                  <c:v>2472.3000000000002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9676</c:v>
                </c:pt>
                <c:pt idx="1">
                  <c:v>10308</c:v>
                </c:pt>
                <c:pt idx="2">
                  <c:v>10056.5</c:v>
                </c:pt>
                <c:pt idx="3">
                  <c:v>10937.1</c:v>
                </c:pt>
                <c:pt idx="4">
                  <c:v>9703</c:v>
                </c:pt>
                <c:pt idx="5">
                  <c:v>8697.9</c:v>
                </c:pt>
                <c:pt idx="6">
                  <c:v>7587</c:v>
                </c:pt>
                <c:pt idx="7">
                  <c:v>7374</c:v>
                </c:pt>
                <c:pt idx="8">
                  <c:v>6198</c:v>
                </c:pt>
                <c:pt idx="9">
                  <c:v>5965.9</c:v>
                </c:pt>
                <c:pt idx="10">
                  <c:v>5974.7</c:v>
                </c:pt>
                <c:pt idx="11">
                  <c:v>5919.8</c:v>
                </c:pt>
                <c:pt idx="12">
                  <c:v>4949.6000000000004</c:v>
                </c:pt>
                <c:pt idx="13">
                  <c:v>4936</c:v>
                </c:pt>
                <c:pt idx="14">
                  <c:v>5554.5</c:v>
                </c:pt>
                <c:pt idx="15">
                  <c:v>5842.8</c:v>
                </c:pt>
                <c:pt idx="16">
                  <c:v>5956.3</c:v>
                </c:pt>
                <c:pt idx="17">
                  <c:v>6022.1</c:v>
                </c:pt>
                <c:pt idx="18">
                  <c:v>5729.8</c:v>
                </c:pt>
                <c:pt idx="19">
                  <c:v>5462.4</c:v>
                </c:pt>
                <c:pt idx="20">
                  <c:v>5813.9</c:v>
                </c:pt>
                <c:pt idx="21">
                  <c:v>6048.8</c:v>
                </c:pt>
                <c:pt idx="22">
                  <c:v>5810.8</c:v>
                </c:pt>
                <c:pt idx="23">
                  <c:v>5861.6</c:v>
                </c:pt>
                <c:pt idx="24">
                  <c:v>5329.9</c:v>
                </c:pt>
                <c:pt idx="25">
                  <c:v>5761.8</c:v>
                </c:pt>
                <c:pt idx="26">
                  <c:v>5749.3</c:v>
                </c:pt>
                <c:pt idx="27">
                  <c:v>6423.2</c:v>
                </c:pt>
                <c:pt idx="28">
                  <c:v>6502</c:v>
                </c:pt>
                <c:pt idx="29">
                  <c:v>6724.8</c:v>
                </c:pt>
                <c:pt idx="30">
                  <c:v>7760.5</c:v>
                </c:pt>
                <c:pt idx="31">
                  <c:v>8778.7000000000007</c:v>
                </c:pt>
                <c:pt idx="32">
                  <c:v>8881.2000000000007</c:v>
                </c:pt>
                <c:pt idx="33">
                  <c:v>9059</c:v>
                </c:pt>
                <c:pt idx="34">
                  <c:v>8196.9</c:v>
                </c:pt>
                <c:pt idx="35">
                  <c:v>8530.1</c:v>
                </c:pt>
                <c:pt idx="36">
                  <c:v>8511.5</c:v>
                </c:pt>
                <c:pt idx="37">
                  <c:v>9029.2999999999993</c:v>
                </c:pt>
                <c:pt idx="38">
                  <c:v>10683.7</c:v>
                </c:pt>
                <c:pt idx="39">
                  <c:v>10903.6</c:v>
                </c:pt>
                <c:pt idx="40">
                  <c:v>12972.8</c:v>
                </c:pt>
                <c:pt idx="41">
                  <c:v>13159.7</c:v>
                </c:pt>
                <c:pt idx="42">
                  <c:v>12815.8</c:v>
                </c:pt>
                <c:pt idx="43">
                  <c:v>13930.3</c:v>
                </c:pt>
                <c:pt idx="44">
                  <c:v>14368.3</c:v>
                </c:pt>
                <c:pt idx="45">
                  <c:v>15063.9</c:v>
                </c:pt>
                <c:pt idx="46">
                  <c:v>14965.5</c:v>
                </c:pt>
                <c:pt idx="47">
                  <c:v>14177.1</c:v>
                </c:pt>
                <c:pt idx="48">
                  <c:v>14408.2</c:v>
                </c:pt>
                <c:pt idx="49">
                  <c:v>14258.8</c:v>
                </c:pt>
                <c:pt idx="50">
                  <c:v>13868.8</c:v>
                </c:pt>
                <c:pt idx="51">
                  <c:v>13619.7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737286093904488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8767204372556054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97.03</c:v>
                </c:pt>
                <c:pt idx="2">
                  <c:v>89.24</c:v>
                </c:pt>
                <c:pt idx="3">
                  <c:v>81.44</c:v>
                </c:pt>
                <c:pt idx="4">
                  <c:v>77.48</c:v>
                </c:pt>
                <c:pt idx="5">
                  <c:v>73.510000000000005</c:v>
                </c:pt>
                <c:pt idx="6">
                  <c:v>68.17</c:v>
                </c:pt>
                <c:pt idx="7">
                  <c:v>62.83</c:v>
                </c:pt>
                <c:pt idx="8">
                  <c:v>64.94</c:v>
                </c:pt>
                <c:pt idx="9">
                  <c:v>67.040000000000006</c:v>
                </c:pt>
                <c:pt idx="10">
                  <c:v>68.98</c:v>
                </c:pt>
                <c:pt idx="11">
                  <c:v>70.92</c:v>
                </c:pt>
                <c:pt idx="12">
                  <c:v>94.63</c:v>
                </c:pt>
                <c:pt idx="13">
                  <c:v>113.08</c:v>
                </c:pt>
                <c:pt idx="14">
                  <c:v>95.77</c:v>
                </c:pt>
                <c:pt idx="15">
                  <c:v>97.94</c:v>
                </c:pt>
                <c:pt idx="16">
                  <c:v>123.83</c:v>
                </c:pt>
                <c:pt idx="17">
                  <c:v>127.83</c:v>
                </c:pt>
                <c:pt idx="18">
                  <c:v>153.11000000000001</c:v>
                </c:pt>
                <c:pt idx="19">
                  <c:v>93.9</c:v>
                </c:pt>
                <c:pt idx="20">
                  <c:v>104.41</c:v>
                </c:pt>
                <c:pt idx="21">
                  <c:v>119.28</c:v>
                </c:pt>
                <c:pt idx="22">
                  <c:v>106.97</c:v>
                </c:pt>
                <c:pt idx="23">
                  <c:v>98.51</c:v>
                </c:pt>
                <c:pt idx="24">
                  <c:v>124.82</c:v>
                </c:pt>
                <c:pt idx="25">
                  <c:v>127.12</c:v>
                </c:pt>
                <c:pt idx="26">
                  <c:v>125.18</c:v>
                </c:pt>
                <c:pt idx="27">
                  <c:v>94.37</c:v>
                </c:pt>
                <c:pt idx="28">
                  <c:v>150.85</c:v>
                </c:pt>
                <c:pt idx="29">
                  <c:v>128.08000000000001</c:v>
                </c:pt>
                <c:pt idx="30">
                  <c:v>146.06</c:v>
                </c:pt>
                <c:pt idx="31">
                  <c:v>102.76</c:v>
                </c:pt>
                <c:pt idx="32">
                  <c:v>129.59</c:v>
                </c:pt>
                <c:pt idx="33">
                  <c:v>143.94999999999999</c:v>
                </c:pt>
                <c:pt idx="34">
                  <c:v>137.57</c:v>
                </c:pt>
                <c:pt idx="35">
                  <c:v>165.35</c:v>
                </c:pt>
                <c:pt idx="36">
                  <c:v>145.5</c:v>
                </c:pt>
                <c:pt idx="37">
                  <c:v>156.99</c:v>
                </c:pt>
                <c:pt idx="38">
                  <c:v>144.9</c:v>
                </c:pt>
                <c:pt idx="39">
                  <c:v>121.2</c:v>
                </c:pt>
                <c:pt idx="40">
                  <c:v>169.03</c:v>
                </c:pt>
                <c:pt idx="41">
                  <c:v>239.16</c:v>
                </c:pt>
                <c:pt idx="42">
                  <c:v>205.46</c:v>
                </c:pt>
                <c:pt idx="43">
                  <c:v>180.09</c:v>
                </c:pt>
                <c:pt idx="44">
                  <c:v>232.58</c:v>
                </c:pt>
                <c:pt idx="45">
                  <c:v>229.87</c:v>
                </c:pt>
                <c:pt idx="46">
                  <c:v>208.48</c:v>
                </c:pt>
                <c:pt idx="47">
                  <c:v>197.34</c:v>
                </c:pt>
                <c:pt idx="48">
                  <c:v>252.71</c:v>
                </c:pt>
                <c:pt idx="49">
                  <c:v>283.26</c:v>
                </c:pt>
                <c:pt idx="50">
                  <c:v>238.6</c:v>
                </c:pt>
                <c:pt idx="51">
                  <c:v>193.9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37.479999999999997</c:v>
                </c:pt>
                <c:pt idx="2">
                  <c:v>31.6</c:v>
                </c:pt>
                <c:pt idx="3">
                  <c:v>25.72</c:v>
                </c:pt>
                <c:pt idx="4">
                  <c:v>24.81</c:v>
                </c:pt>
                <c:pt idx="5">
                  <c:v>23.89</c:v>
                </c:pt>
                <c:pt idx="6">
                  <c:v>22.15</c:v>
                </c:pt>
                <c:pt idx="7">
                  <c:v>20.399999999999999</c:v>
                </c:pt>
                <c:pt idx="8">
                  <c:v>20.18</c:v>
                </c:pt>
                <c:pt idx="9">
                  <c:v>19.95</c:v>
                </c:pt>
                <c:pt idx="10">
                  <c:v>20.84</c:v>
                </c:pt>
                <c:pt idx="11">
                  <c:v>21.73</c:v>
                </c:pt>
                <c:pt idx="12">
                  <c:v>14.2</c:v>
                </c:pt>
                <c:pt idx="13">
                  <c:v>25.91</c:v>
                </c:pt>
                <c:pt idx="14">
                  <c:v>22.35</c:v>
                </c:pt>
                <c:pt idx="15">
                  <c:v>15.61</c:v>
                </c:pt>
                <c:pt idx="16">
                  <c:v>21.09</c:v>
                </c:pt>
                <c:pt idx="17">
                  <c:v>26.39</c:v>
                </c:pt>
                <c:pt idx="18">
                  <c:v>50.18</c:v>
                </c:pt>
                <c:pt idx="19">
                  <c:v>20.92</c:v>
                </c:pt>
                <c:pt idx="20">
                  <c:v>18.77</c:v>
                </c:pt>
                <c:pt idx="21">
                  <c:v>25.16</c:v>
                </c:pt>
                <c:pt idx="22">
                  <c:v>24.37</c:v>
                </c:pt>
                <c:pt idx="23">
                  <c:v>18.88</c:v>
                </c:pt>
                <c:pt idx="24">
                  <c:v>24.49</c:v>
                </c:pt>
                <c:pt idx="25">
                  <c:v>23.74</c:v>
                </c:pt>
                <c:pt idx="26">
                  <c:v>30.69</c:v>
                </c:pt>
                <c:pt idx="27">
                  <c:v>20.54</c:v>
                </c:pt>
                <c:pt idx="28">
                  <c:v>28.66</c:v>
                </c:pt>
                <c:pt idx="29">
                  <c:v>20.65</c:v>
                </c:pt>
                <c:pt idx="30">
                  <c:v>28.42</c:v>
                </c:pt>
                <c:pt idx="31">
                  <c:v>14.98</c:v>
                </c:pt>
                <c:pt idx="32">
                  <c:v>22.89</c:v>
                </c:pt>
                <c:pt idx="33">
                  <c:v>27.42</c:v>
                </c:pt>
                <c:pt idx="34">
                  <c:v>20.6</c:v>
                </c:pt>
                <c:pt idx="35">
                  <c:v>66.33</c:v>
                </c:pt>
                <c:pt idx="36">
                  <c:v>25.03</c:v>
                </c:pt>
                <c:pt idx="37">
                  <c:v>27.47</c:v>
                </c:pt>
                <c:pt idx="38">
                  <c:v>14.48</c:v>
                </c:pt>
                <c:pt idx="39">
                  <c:v>13.33</c:v>
                </c:pt>
                <c:pt idx="40">
                  <c:v>15.45</c:v>
                </c:pt>
                <c:pt idx="41">
                  <c:v>28.67</c:v>
                </c:pt>
                <c:pt idx="42">
                  <c:v>15.85</c:v>
                </c:pt>
                <c:pt idx="43">
                  <c:v>27.51</c:v>
                </c:pt>
                <c:pt idx="44">
                  <c:v>29.3</c:v>
                </c:pt>
                <c:pt idx="45">
                  <c:v>28.22</c:v>
                </c:pt>
                <c:pt idx="46">
                  <c:v>23.9</c:v>
                </c:pt>
                <c:pt idx="47">
                  <c:v>35.299999999999997</c:v>
                </c:pt>
                <c:pt idx="48">
                  <c:v>41.41</c:v>
                </c:pt>
                <c:pt idx="49">
                  <c:v>59.12</c:v>
                </c:pt>
                <c:pt idx="50">
                  <c:v>22.3</c:v>
                </c:pt>
                <c:pt idx="51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59.55</c:v>
                </c:pt>
                <c:pt idx="2">
                  <c:v>57.63</c:v>
                </c:pt>
                <c:pt idx="3">
                  <c:v>55.72</c:v>
                </c:pt>
                <c:pt idx="4">
                  <c:v>52.67</c:v>
                </c:pt>
                <c:pt idx="5">
                  <c:v>49.62</c:v>
                </c:pt>
                <c:pt idx="6">
                  <c:v>46.02</c:v>
                </c:pt>
                <c:pt idx="7">
                  <c:v>42.42</c:v>
                </c:pt>
                <c:pt idx="8">
                  <c:v>44.76</c:v>
                </c:pt>
                <c:pt idx="9">
                  <c:v>47.1</c:v>
                </c:pt>
                <c:pt idx="10">
                  <c:v>48.15</c:v>
                </c:pt>
                <c:pt idx="11">
                  <c:v>49.2</c:v>
                </c:pt>
                <c:pt idx="12">
                  <c:v>80.44</c:v>
                </c:pt>
                <c:pt idx="13">
                  <c:v>87.17</c:v>
                </c:pt>
                <c:pt idx="14">
                  <c:v>73.42</c:v>
                </c:pt>
                <c:pt idx="15">
                  <c:v>82.33</c:v>
                </c:pt>
                <c:pt idx="16">
                  <c:v>102.74</c:v>
                </c:pt>
                <c:pt idx="17">
                  <c:v>101.44</c:v>
                </c:pt>
                <c:pt idx="18">
                  <c:v>102.93</c:v>
                </c:pt>
                <c:pt idx="19">
                  <c:v>72.98</c:v>
                </c:pt>
                <c:pt idx="20">
                  <c:v>85.64</c:v>
                </c:pt>
                <c:pt idx="21">
                  <c:v>94.13</c:v>
                </c:pt>
                <c:pt idx="22">
                  <c:v>82.61</c:v>
                </c:pt>
                <c:pt idx="23">
                  <c:v>79.63</c:v>
                </c:pt>
                <c:pt idx="24">
                  <c:v>100.33</c:v>
                </c:pt>
                <c:pt idx="25">
                  <c:v>103.39</c:v>
                </c:pt>
                <c:pt idx="26">
                  <c:v>94.5</c:v>
                </c:pt>
                <c:pt idx="27">
                  <c:v>73.83</c:v>
                </c:pt>
                <c:pt idx="28">
                  <c:v>122.19</c:v>
                </c:pt>
                <c:pt idx="29">
                  <c:v>107.43</c:v>
                </c:pt>
                <c:pt idx="30">
                  <c:v>117.64</c:v>
                </c:pt>
                <c:pt idx="31">
                  <c:v>87.79</c:v>
                </c:pt>
                <c:pt idx="32">
                  <c:v>106.7</c:v>
                </c:pt>
                <c:pt idx="33">
                  <c:v>116.53</c:v>
                </c:pt>
                <c:pt idx="34">
                  <c:v>116.98</c:v>
                </c:pt>
                <c:pt idx="35">
                  <c:v>99.02</c:v>
                </c:pt>
                <c:pt idx="36">
                  <c:v>120.47</c:v>
                </c:pt>
                <c:pt idx="37">
                  <c:v>129.53</c:v>
                </c:pt>
                <c:pt idx="38">
                  <c:v>130.41999999999999</c:v>
                </c:pt>
                <c:pt idx="39">
                  <c:v>107.87</c:v>
                </c:pt>
                <c:pt idx="40">
                  <c:v>153.58000000000001</c:v>
                </c:pt>
                <c:pt idx="41">
                  <c:v>210.49</c:v>
                </c:pt>
                <c:pt idx="42">
                  <c:v>189.61</c:v>
                </c:pt>
                <c:pt idx="43">
                  <c:v>152.58000000000001</c:v>
                </c:pt>
                <c:pt idx="44">
                  <c:v>203.28</c:v>
                </c:pt>
                <c:pt idx="45">
                  <c:v>201.66</c:v>
                </c:pt>
                <c:pt idx="46">
                  <c:v>184.58</c:v>
                </c:pt>
                <c:pt idx="47">
                  <c:v>162.04</c:v>
                </c:pt>
                <c:pt idx="48">
                  <c:v>211.3</c:v>
                </c:pt>
                <c:pt idx="49">
                  <c:v>224.15</c:v>
                </c:pt>
                <c:pt idx="50">
                  <c:v>216.3</c:v>
                </c:pt>
                <c:pt idx="51">
                  <c:v>169.3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8141535948955862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157.69999999999999</c:v>
                </c:pt>
                <c:pt idx="1">
                  <c:v>164.1</c:v>
                </c:pt>
                <c:pt idx="2">
                  <c:v>167</c:v>
                </c:pt>
                <c:pt idx="3">
                  <c:v>169.8</c:v>
                </c:pt>
                <c:pt idx="4">
                  <c:v>159.5</c:v>
                </c:pt>
                <c:pt idx="5">
                  <c:v>149.19999999999999</c:v>
                </c:pt>
                <c:pt idx="6">
                  <c:v>148.69999999999999</c:v>
                </c:pt>
                <c:pt idx="7">
                  <c:v>148.30000000000001</c:v>
                </c:pt>
                <c:pt idx="8">
                  <c:v>147.6</c:v>
                </c:pt>
                <c:pt idx="9">
                  <c:v>146.9</c:v>
                </c:pt>
                <c:pt idx="10">
                  <c:v>146.69999999999999</c:v>
                </c:pt>
                <c:pt idx="11">
                  <c:v>146.4</c:v>
                </c:pt>
                <c:pt idx="12">
                  <c:v>162.69999999999999</c:v>
                </c:pt>
                <c:pt idx="13">
                  <c:v>179</c:v>
                </c:pt>
                <c:pt idx="14">
                  <c:v>186.9</c:v>
                </c:pt>
                <c:pt idx="15">
                  <c:v>194.6</c:v>
                </c:pt>
                <c:pt idx="16">
                  <c:v>184.7</c:v>
                </c:pt>
                <c:pt idx="17">
                  <c:v>198.1</c:v>
                </c:pt>
                <c:pt idx="18">
                  <c:v>231.8</c:v>
                </c:pt>
                <c:pt idx="19">
                  <c:v>193.8</c:v>
                </c:pt>
                <c:pt idx="20">
                  <c:v>192.7</c:v>
                </c:pt>
                <c:pt idx="21">
                  <c:v>223.3</c:v>
                </c:pt>
                <c:pt idx="22">
                  <c:v>242.7</c:v>
                </c:pt>
                <c:pt idx="23">
                  <c:v>235.7</c:v>
                </c:pt>
                <c:pt idx="24">
                  <c:v>240</c:v>
                </c:pt>
                <c:pt idx="25">
                  <c:v>261.5</c:v>
                </c:pt>
                <c:pt idx="26">
                  <c:v>278.3</c:v>
                </c:pt>
                <c:pt idx="27">
                  <c:v>267.89999999999998</c:v>
                </c:pt>
                <c:pt idx="28">
                  <c:v>289.7</c:v>
                </c:pt>
                <c:pt idx="29">
                  <c:v>300.2</c:v>
                </c:pt>
                <c:pt idx="30">
                  <c:v>329.3</c:v>
                </c:pt>
                <c:pt idx="31">
                  <c:v>337.6</c:v>
                </c:pt>
                <c:pt idx="32">
                  <c:v>352.1</c:v>
                </c:pt>
                <c:pt idx="33">
                  <c:v>373.2</c:v>
                </c:pt>
                <c:pt idx="34">
                  <c:v>367.2</c:v>
                </c:pt>
                <c:pt idx="35">
                  <c:v>363.6</c:v>
                </c:pt>
                <c:pt idx="36">
                  <c:v>366.8</c:v>
                </c:pt>
                <c:pt idx="37">
                  <c:v>375.7</c:v>
                </c:pt>
                <c:pt idx="38">
                  <c:v>381.3</c:v>
                </c:pt>
                <c:pt idx="39">
                  <c:v>386.3</c:v>
                </c:pt>
                <c:pt idx="40">
                  <c:v>435.1</c:v>
                </c:pt>
                <c:pt idx="41">
                  <c:v>526.20000000000005</c:v>
                </c:pt>
                <c:pt idx="42">
                  <c:v>508.6</c:v>
                </c:pt>
                <c:pt idx="43">
                  <c:v>583.29999999999995</c:v>
                </c:pt>
                <c:pt idx="44">
                  <c:v>564.70000000000005</c:v>
                </c:pt>
                <c:pt idx="45">
                  <c:v>588.20000000000005</c:v>
                </c:pt>
                <c:pt idx="46">
                  <c:v>550.4</c:v>
                </c:pt>
                <c:pt idx="47">
                  <c:v>541.20000000000005</c:v>
                </c:pt>
                <c:pt idx="48">
                  <c:v>564.79999999999995</c:v>
                </c:pt>
                <c:pt idx="49">
                  <c:v>587.6</c:v>
                </c:pt>
                <c:pt idx="50">
                  <c:v>613.6</c:v>
                </c:pt>
                <c:pt idx="51">
                  <c:v>604.79999999999995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226.2</c:v>
                </c:pt>
                <c:pt idx="1">
                  <c:v>229</c:v>
                </c:pt>
                <c:pt idx="2">
                  <c:v>213</c:v>
                </c:pt>
                <c:pt idx="3">
                  <c:v>197</c:v>
                </c:pt>
                <c:pt idx="4">
                  <c:v>161.69999999999999</c:v>
                </c:pt>
                <c:pt idx="5">
                  <c:v>126.3</c:v>
                </c:pt>
                <c:pt idx="6">
                  <c:v>117</c:v>
                </c:pt>
                <c:pt idx="7">
                  <c:v>107.6</c:v>
                </c:pt>
                <c:pt idx="8">
                  <c:v>99</c:v>
                </c:pt>
                <c:pt idx="9">
                  <c:v>90.4</c:v>
                </c:pt>
                <c:pt idx="10">
                  <c:v>98.4</c:v>
                </c:pt>
                <c:pt idx="11">
                  <c:v>106.4</c:v>
                </c:pt>
                <c:pt idx="12">
                  <c:v>93.3</c:v>
                </c:pt>
                <c:pt idx="13">
                  <c:v>98.1</c:v>
                </c:pt>
                <c:pt idx="14">
                  <c:v>96.1</c:v>
                </c:pt>
                <c:pt idx="15">
                  <c:v>86.9</c:v>
                </c:pt>
                <c:pt idx="16">
                  <c:v>79.5</c:v>
                </c:pt>
                <c:pt idx="17">
                  <c:v>81.900000000000006</c:v>
                </c:pt>
                <c:pt idx="18">
                  <c:v>92.7</c:v>
                </c:pt>
                <c:pt idx="19">
                  <c:v>74.900000000000006</c:v>
                </c:pt>
                <c:pt idx="20">
                  <c:v>68.2</c:v>
                </c:pt>
                <c:pt idx="21">
                  <c:v>74.2</c:v>
                </c:pt>
                <c:pt idx="22">
                  <c:v>83</c:v>
                </c:pt>
                <c:pt idx="23">
                  <c:v>71.599999999999994</c:v>
                </c:pt>
                <c:pt idx="24">
                  <c:v>75.900000000000006</c:v>
                </c:pt>
                <c:pt idx="25">
                  <c:v>76.7</c:v>
                </c:pt>
                <c:pt idx="26">
                  <c:v>80.099999999999994</c:v>
                </c:pt>
                <c:pt idx="27">
                  <c:v>78.099999999999994</c:v>
                </c:pt>
                <c:pt idx="28">
                  <c:v>80.2</c:v>
                </c:pt>
                <c:pt idx="29">
                  <c:v>72.900000000000006</c:v>
                </c:pt>
                <c:pt idx="30">
                  <c:v>72.5</c:v>
                </c:pt>
                <c:pt idx="31">
                  <c:v>71.2</c:v>
                </c:pt>
                <c:pt idx="32">
                  <c:v>64.8</c:v>
                </c:pt>
                <c:pt idx="33">
                  <c:v>71.2</c:v>
                </c:pt>
                <c:pt idx="34">
                  <c:v>68.900000000000006</c:v>
                </c:pt>
                <c:pt idx="35">
                  <c:v>109.4</c:v>
                </c:pt>
                <c:pt idx="36">
                  <c:v>108.2</c:v>
                </c:pt>
                <c:pt idx="37">
                  <c:v>120.7</c:v>
                </c:pt>
                <c:pt idx="38" formatCode="General">
                  <c:v>122.2</c:v>
                </c:pt>
                <c:pt idx="39" formatCode="General">
                  <c:v>116.1</c:v>
                </c:pt>
                <c:pt idx="40" formatCode="General">
                  <c:v>106.3</c:v>
                </c:pt>
                <c:pt idx="41" formatCode="General">
                  <c:v>105.1</c:v>
                </c:pt>
                <c:pt idx="42" formatCode="General">
                  <c:v>93.4</c:v>
                </c:pt>
                <c:pt idx="43" formatCode="General">
                  <c:v>103.8</c:v>
                </c:pt>
                <c:pt idx="44" formatCode="General">
                  <c:v>91.1</c:v>
                </c:pt>
                <c:pt idx="45" formatCode="General">
                  <c:v>83.1</c:v>
                </c:pt>
                <c:pt idx="46" formatCode="General">
                  <c:v>75.400000000000006</c:v>
                </c:pt>
                <c:pt idx="47" formatCode="General">
                  <c:v>81.3</c:v>
                </c:pt>
                <c:pt idx="48" formatCode="General">
                  <c:v>82.4</c:v>
                </c:pt>
                <c:pt idx="49" formatCode="General">
                  <c:v>108.5</c:v>
                </c:pt>
                <c:pt idx="50" formatCode="General">
                  <c:v>86</c:v>
                </c:pt>
                <c:pt idx="51" formatCode="General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5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198385871459598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307.08999999999997</c:v>
                </c:pt>
                <c:pt idx="2">
                  <c:v>356.52</c:v>
                </c:pt>
                <c:pt idx="3">
                  <c:v>184.87</c:v>
                </c:pt>
                <c:pt idx="4">
                  <c:v>297.45999999999998</c:v>
                </c:pt>
                <c:pt idx="5">
                  <c:v>258.57</c:v>
                </c:pt>
                <c:pt idx="6">
                  <c:v>301.58999999999997</c:v>
                </c:pt>
                <c:pt idx="7">
                  <c:v>271.58999999999997</c:v>
                </c:pt>
                <c:pt idx="8">
                  <c:v>360.07</c:v>
                </c:pt>
                <c:pt idx="9">
                  <c:v>283.57</c:v>
                </c:pt>
                <c:pt idx="10">
                  <c:v>210.09</c:v>
                </c:pt>
                <c:pt idx="11">
                  <c:v>216.79</c:v>
                </c:pt>
                <c:pt idx="12">
                  <c:v>355.96</c:v>
                </c:pt>
                <c:pt idx="13">
                  <c:v>446.25</c:v>
                </c:pt>
                <c:pt idx="14">
                  <c:v>251.6</c:v>
                </c:pt>
                <c:pt idx="15">
                  <c:v>226.24</c:v>
                </c:pt>
                <c:pt idx="16">
                  <c:v>332.65</c:v>
                </c:pt>
                <c:pt idx="17">
                  <c:v>398.8</c:v>
                </c:pt>
                <c:pt idx="18">
                  <c:v>372.01</c:v>
                </c:pt>
                <c:pt idx="19">
                  <c:v>254.52</c:v>
                </c:pt>
                <c:pt idx="20">
                  <c:v>323.08999999999997</c:v>
                </c:pt>
                <c:pt idx="21">
                  <c:v>491.03</c:v>
                </c:pt>
                <c:pt idx="22">
                  <c:v>414.99</c:v>
                </c:pt>
                <c:pt idx="23">
                  <c:v>336.96</c:v>
                </c:pt>
                <c:pt idx="24">
                  <c:v>431.84</c:v>
                </c:pt>
                <c:pt idx="25">
                  <c:v>466.29</c:v>
                </c:pt>
                <c:pt idx="26">
                  <c:v>353.96</c:v>
                </c:pt>
                <c:pt idx="27">
                  <c:v>401.51</c:v>
                </c:pt>
                <c:pt idx="28">
                  <c:v>427.32</c:v>
                </c:pt>
                <c:pt idx="29">
                  <c:v>391.42</c:v>
                </c:pt>
                <c:pt idx="30">
                  <c:v>405.2</c:v>
                </c:pt>
                <c:pt idx="31">
                  <c:v>400.96</c:v>
                </c:pt>
                <c:pt idx="32">
                  <c:v>473.04</c:v>
                </c:pt>
                <c:pt idx="33">
                  <c:v>326.25</c:v>
                </c:pt>
                <c:pt idx="34">
                  <c:v>320.87</c:v>
                </c:pt>
                <c:pt idx="35">
                  <c:v>309.42</c:v>
                </c:pt>
                <c:pt idx="36">
                  <c:v>469.41</c:v>
                </c:pt>
                <c:pt idx="37">
                  <c:v>369.11</c:v>
                </c:pt>
                <c:pt idx="38">
                  <c:v>320.22000000000003</c:v>
                </c:pt>
                <c:pt idx="39">
                  <c:v>278.95999999999998</c:v>
                </c:pt>
                <c:pt idx="40">
                  <c:v>395.1</c:v>
                </c:pt>
                <c:pt idx="41">
                  <c:v>649.36</c:v>
                </c:pt>
                <c:pt idx="42">
                  <c:v>480.86</c:v>
                </c:pt>
                <c:pt idx="43">
                  <c:v>382.15</c:v>
                </c:pt>
                <c:pt idx="44">
                  <c:v>502.68</c:v>
                </c:pt>
                <c:pt idx="45">
                  <c:v>577.49</c:v>
                </c:pt>
                <c:pt idx="46">
                  <c:v>605.05999999999995</c:v>
                </c:pt>
                <c:pt idx="47">
                  <c:v>385.32</c:v>
                </c:pt>
                <c:pt idx="48">
                  <c:v>499.21</c:v>
                </c:pt>
                <c:pt idx="49">
                  <c:v>560.65</c:v>
                </c:pt>
                <c:pt idx="50">
                  <c:v>444.3</c:v>
                </c:pt>
                <c:pt idx="51">
                  <c:v>382.7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126703521984223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927.1</c:v>
                </c:pt>
                <c:pt idx="1">
                  <c:v>996.1</c:v>
                </c:pt>
                <c:pt idx="2">
                  <c:v>1119.5</c:v>
                </c:pt>
                <c:pt idx="3">
                  <c:v>1044.9000000000001</c:v>
                </c:pt>
                <c:pt idx="4">
                  <c:v>1035.4000000000001</c:v>
                </c:pt>
                <c:pt idx="5">
                  <c:v>1019.1</c:v>
                </c:pt>
                <c:pt idx="6">
                  <c:v>1059</c:v>
                </c:pt>
                <c:pt idx="7">
                  <c:v>1107.3</c:v>
                </c:pt>
                <c:pt idx="8">
                  <c:v>1202.5999999999999</c:v>
                </c:pt>
                <c:pt idx="9">
                  <c:v>1206.5</c:v>
                </c:pt>
                <c:pt idx="10">
                  <c:v>1084.5999999999999</c:v>
                </c:pt>
                <c:pt idx="11">
                  <c:v>1069.9000000000001</c:v>
                </c:pt>
                <c:pt idx="12">
                  <c:v>1136.5999999999999</c:v>
                </c:pt>
                <c:pt idx="13">
                  <c:v>1380.5</c:v>
                </c:pt>
                <c:pt idx="14">
                  <c:v>1337.4</c:v>
                </c:pt>
                <c:pt idx="15">
                  <c:v>1297.7</c:v>
                </c:pt>
                <c:pt idx="16">
                  <c:v>1338.1</c:v>
                </c:pt>
                <c:pt idx="17">
                  <c:v>1470.9</c:v>
                </c:pt>
                <c:pt idx="18">
                  <c:v>1594.9</c:v>
                </c:pt>
                <c:pt idx="19">
                  <c:v>1539.5</c:v>
                </c:pt>
                <c:pt idx="20">
                  <c:v>1468.2</c:v>
                </c:pt>
                <c:pt idx="21">
                  <c:v>1488</c:v>
                </c:pt>
                <c:pt idx="22">
                  <c:v>1527.5</c:v>
                </c:pt>
                <c:pt idx="23">
                  <c:v>1495.2</c:v>
                </c:pt>
                <c:pt idx="24">
                  <c:v>1460.2</c:v>
                </c:pt>
                <c:pt idx="25">
                  <c:v>1555.6</c:v>
                </c:pt>
                <c:pt idx="26">
                  <c:v>1532</c:v>
                </c:pt>
                <c:pt idx="27">
                  <c:v>1609.8</c:v>
                </c:pt>
                <c:pt idx="28">
                  <c:v>1657</c:v>
                </c:pt>
                <c:pt idx="29">
                  <c:v>1660.5</c:v>
                </c:pt>
                <c:pt idx="30">
                  <c:v>1603.1</c:v>
                </c:pt>
                <c:pt idx="31">
                  <c:v>1723.3</c:v>
                </c:pt>
                <c:pt idx="32">
                  <c:v>1811.4</c:v>
                </c:pt>
                <c:pt idx="33">
                  <c:v>1701.2</c:v>
                </c:pt>
                <c:pt idx="34">
                  <c:v>1627.4</c:v>
                </c:pt>
                <c:pt idx="35">
                  <c:v>1621.8</c:v>
                </c:pt>
                <c:pt idx="36">
                  <c:v>1699.6</c:v>
                </c:pt>
                <c:pt idx="37">
                  <c:v>1687.7</c:v>
                </c:pt>
                <c:pt idx="38">
                  <c:v>1601.2</c:v>
                </c:pt>
                <c:pt idx="39">
                  <c:v>1538.5</c:v>
                </c:pt>
                <c:pt idx="40">
                  <c:v>1501.9</c:v>
                </c:pt>
                <c:pt idx="41">
                  <c:v>1756.2</c:v>
                </c:pt>
                <c:pt idx="42">
                  <c:v>1638.7</c:v>
                </c:pt>
                <c:pt idx="43">
                  <c:v>1548.5</c:v>
                </c:pt>
                <c:pt idx="44">
                  <c:v>1630.7</c:v>
                </c:pt>
                <c:pt idx="45">
                  <c:v>1718.9</c:v>
                </c:pt>
                <c:pt idx="46">
                  <c:v>1785.6</c:v>
                </c:pt>
                <c:pt idx="47">
                  <c:v>1646.1</c:v>
                </c:pt>
                <c:pt idx="48">
                  <c:v>1648.6</c:v>
                </c:pt>
                <c:pt idx="49">
                  <c:v>1671.9</c:v>
                </c:pt>
                <c:pt idx="50">
                  <c:v>1638.9</c:v>
                </c:pt>
                <c:pt idx="51">
                  <c:v>1676.1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Problems to get components / intermediate products / raw materials</c:v>
                </c:pt>
                <c:pt idx="1">
                  <c:v>Customers do not accept products due to their own problems</c:v>
                </c:pt>
                <c:pt idx="2">
                  <c:v>No work (installations, consulting, etc.) is allowed on the customer's premises</c:v>
                </c:pt>
                <c:pt idx="3">
                  <c:v>Demand generally weakened significantly (new orders decreased / sales decreased)</c:v>
                </c:pt>
                <c:pt idx="4">
                  <c:v>Orders already placed / agreed projects is postponed</c:v>
                </c:pt>
                <c:pt idx="5">
                  <c:v>Orders already placed / agreed projects is canceled completely</c:v>
                </c:pt>
                <c:pt idx="6">
                  <c:v>Absence of staff due to quarantine or illness</c:v>
                </c:pt>
                <c:pt idx="7">
                  <c:v>Customers do not pay bills on time or are insolvent</c:v>
                </c:pt>
                <c:pt idx="8">
                  <c:v>Absence of foreign staff due to movement restrictions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1.2E-2</c:v>
                </c:pt>
                <c:pt idx="1">
                  <c:v>4.2000000000000003E-2</c:v>
                </c:pt>
                <c:pt idx="2">
                  <c:v>8.8999999999999996E-2</c:v>
                </c:pt>
                <c:pt idx="3">
                  <c:v>0.26200000000000001</c:v>
                </c:pt>
                <c:pt idx="4">
                  <c:v>6.7000000000000004E-2</c:v>
                </c:pt>
                <c:pt idx="5">
                  <c:v>8.0000000000000002E-3</c:v>
                </c:pt>
                <c:pt idx="6">
                  <c:v>0.02</c:v>
                </c:pt>
                <c:pt idx="7">
                  <c:v>2.4E-2</c:v>
                </c:pt>
                <c:pt idx="8">
                  <c:v>2.5999999999999999E-2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1DE3-4CAE-A526-02FB9FC70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2800000000000000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Turnover is lower in year 2021 than in 2020</c:v>
                </c:pt>
                <c:pt idx="1">
                  <c:v>Turnover is about the same in 2021 than in 2020</c:v>
                </c:pt>
                <c:pt idx="2">
                  <c:v>Turnover is higher in year 2021 than in 2020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0.32661290322580644</c:v>
                </c:pt>
                <c:pt idx="1">
                  <c:v>0.3911290322580645</c:v>
                </c:pt>
                <c:pt idx="2">
                  <c:v>0.28225806451612906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5-4DA5-96AB-1D769F82B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Taul1!$B$2</c:f>
              <c:numCache>
                <c:formatCode>0.0\ %</c:formatCode>
                <c:ptCount val="1"/>
                <c:pt idx="0">
                  <c:v>0.22448979591836735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7-4692-8FB7-398A99FF369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9.4.2020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Taul1!$C$2</c:f>
              <c:numCache>
                <c:formatCode>0.0\ %</c:formatCode>
                <c:ptCount val="1"/>
                <c:pt idx="0">
                  <c:v>0.20408163265306123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F7-4692-8FB7-398A99FF369B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Taul1!$D$2</c:f>
              <c:numCache>
                <c:formatCode>0.0\ %</c:formatCode>
                <c:ptCount val="1"/>
                <c:pt idx="0">
                  <c:v>0.18867924528301888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F7-4692-8FB7-398A99FF369B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11.5.2020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Taul1!$E$2</c:f>
              <c:numCache>
                <c:formatCode>0.0\ %</c:formatCode>
                <c:ptCount val="1"/>
                <c:pt idx="0">
                  <c:v>0.21153846153846154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F7-4692-8FB7-398A99FF369B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26.5.2020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Taul1!$F$2</c:f>
              <c:numCache>
                <c:formatCode>0.0\ %</c:formatCode>
                <c:ptCount val="1"/>
                <c:pt idx="0">
                  <c:v>0.26923076923076922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F7-4692-8FB7-398A99FF369B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15.6.2020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Taul1!$G$2</c:f>
              <c:numCache>
                <c:formatCode>0.0\ %</c:formatCode>
                <c:ptCount val="1"/>
                <c:pt idx="0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F7-4692-8FB7-398A99FF369B}"/>
            </c:ext>
          </c:extLst>
        </c:ser>
        <c:ser>
          <c:idx val="6"/>
          <c:order val="6"/>
          <c:tx>
            <c:strRef>
              <c:f>Taul1!$H$1</c:f>
              <c:strCache>
                <c:ptCount val="1"/>
                <c:pt idx="0">
                  <c:v>6.8.2020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Taul1!$H$2</c:f>
              <c:numCache>
                <c:formatCode>0.0\ %</c:formatCode>
                <c:ptCount val="1"/>
                <c:pt idx="0">
                  <c:v>0.16216216216216217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F7-4692-8FB7-398A99FF369B}"/>
            </c:ext>
          </c:extLst>
        </c:ser>
        <c:ser>
          <c:idx val="7"/>
          <c:order val="7"/>
          <c:tx>
            <c:strRef>
              <c:f>Taul1!$I$1</c:f>
              <c:strCache>
                <c:ptCount val="1"/>
                <c:pt idx="0">
                  <c:v>7.9.2020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Taul1!$I$2</c:f>
              <c:numCache>
                <c:formatCode>0.0\ 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F7-4692-8FB7-398A99FF369B}"/>
            </c:ext>
          </c:extLst>
        </c:ser>
        <c:ser>
          <c:idx val="8"/>
          <c:order val="8"/>
          <c:tx>
            <c:strRef>
              <c:f>Taul1!$J$1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Demand generally weakened significantly (new orders decreased / sales decreased)</c:v>
                </c:pt>
              </c:strCache>
            </c:strRef>
          </c:cat>
          <c:val>
            <c:numRef>
              <c:f>Taul1!$J$2</c:f>
              <c:numCache>
                <c:formatCode>0.0\ %</c:formatCode>
                <c:ptCount val="1"/>
                <c:pt idx="0">
                  <c:v>0.13461538461538461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F7-4692-8FB7-398A99FF3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7328608328045276"/>
          <c:y val="0.23771759686521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Taul1!$A$2:$A$58</c:f>
              <c:strCache>
                <c:ptCount val="53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</c:strCache>
            </c:strRef>
          </c:cat>
          <c:val>
            <c:numRef>
              <c:f>Taul1!$B$2:$B$58</c:f>
              <c:numCache>
                <c:formatCode>General</c:formatCode>
                <c:ptCount val="57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-43.66</c:v>
                </c:pt>
                <c:pt idx="52">
                  <c:v>-16.29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92254482815445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9733.59</c:v>
                </c:pt>
                <c:pt idx="2">
                  <c:v>9221.77</c:v>
                </c:pt>
                <c:pt idx="3">
                  <c:v>9804.91</c:v>
                </c:pt>
                <c:pt idx="4">
                  <c:v>8457.14</c:v>
                </c:pt>
                <c:pt idx="5">
                  <c:v>5545.37</c:v>
                </c:pt>
                <c:pt idx="6">
                  <c:v>5725.91</c:v>
                </c:pt>
                <c:pt idx="7">
                  <c:v>5913.56</c:v>
                </c:pt>
                <c:pt idx="8">
                  <c:v>6842.44</c:v>
                </c:pt>
                <c:pt idx="9">
                  <c:v>6204.09</c:v>
                </c:pt>
                <c:pt idx="10">
                  <c:v>6330.47</c:v>
                </c:pt>
                <c:pt idx="11">
                  <c:v>6279.3</c:v>
                </c:pt>
                <c:pt idx="12">
                  <c:v>8222.5499999999993</c:v>
                </c:pt>
                <c:pt idx="13">
                  <c:v>7311.46</c:v>
                </c:pt>
                <c:pt idx="14">
                  <c:v>7456.84</c:v>
                </c:pt>
                <c:pt idx="15">
                  <c:v>6686.23</c:v>
                </c:pt>
                <c:pt idx="16">
                  <c:v>8418.74</c:v>
                </c:pt>
                <c:pt idx="17">
                  <c:v>7166.56</c:v>
                </c:pt>
                <c:pt idx="18">
                  <c:v>7511.35</c:v>
                </c:pt>
                <c:pt idx="19">
                  <c:v>6655.45</c:v>
                </c:pt>
                <c:pt idx="20">
                  <c:v>7852.89</c:v>
                </c:pt>
                <c:pt idx="21">
                  <c:v>6092.67</c:v>
                </c:pt>
                <c:pt idx="22">
                  <c:v>6428.97</c:v>
                </c:pt>
                <c:pt idx="23">
                  <c:v>5892.78</c:v>
                </c:pt>
                <c:pt idx="24">
                  <c:v>6638.29</c:v>
                </c:pt>
                <c:pt idx="25">
                  <c:v>6465.81</c:v>
                </c:pt>
                <c:pt idx="26">
                  <c:v>6626.8</c:v>
                </c:pt>
                <c:pt idx="27">
                  <c:v>7842.12</c:v>
                </c:pt>
                <c:pt idx="28">
                  <c:v>6820.5</c:v>
                </c:pt>
                <c:pt idx="29">
                  <c:v>5880.99</c:v>
                </c:pt>
                <c:pt idx="30">
                  <c:v>7642</c:v>
                </c:pt>
                <c:pt idx="31">
                  <c:v>6271.32</c:v>
                </c:pt>
                <c:pt idx="32">
                  <c:v>6995.53</c:v>
                </c:pt>
                <c:pt idx="33">
                  <c:v>5872.26</c:v>
                </c:pt>
                <c:pt idx="34">
                  <c:v>5578.56</c:v>
                </c:pt>
                <c:pt idx="35">
                  <c:v>5630.16</c:v>
                </c:pt>
                <c:pt idx="36">
                  <c:v>6891.07</c:v>
                </c:pt>
                <c:pt idx="37">
                  <c:v>6563.22</c:v>
                </c:pt>
                <c:pt idx="38">
                  <c:v>8548.9699999999993</c:v>
                </c:pt>
                <c:pt idx="39">
                  <c:v>6273.06</c:v>
                </c:pt>
                <c:pt idx="40">
                  <c:v>9958.9599999999991</c:v>
                </c:pt>
                <c:pt idx="41">
                  <c:v>7718.34</c:v>
                </c:pt>
                <c:pt idx="42">
                  <c:v>7594.59</c:v>
                </c:pt>
                <c:pt idx="43">
                  <c:v>7783.26</c:v>
                </c:pt>
                <c:pt idx="44">
                  <c:v>8748.18</c:v>
                </c:pt>
                <c:pt idx="45">
                  <c:v>8778.66</c:v>
                </c:pt>
                <c:pt idx="46">
                  <c:v>8373.2800000000007</c:v>
                </c:pt>
                <c:pt idx="47">
                  <c:v>8985.69</c:v>
                </c:pt>
                <c:pt idx="48">
                  <c:v>10356.25</c:v>
                </c:pt>
                <c:pt idx="49">
                  <c:v>7847.4</c:v>
                </c:pt>
                <c:pt idx="50">
                  <c:v>7360.69</c:v>
                </c:pt>
                <c:pt idx="51">
                  <c:v>7947.8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8282.9500000000007</c:v>
                </c:pt>
                <c:pt idx="2">
                  <c:v>7575.91</c:v>
                </c:pt>
                <c:pt idx="3">
                  <c:v>8443.7000000000007</c:v>
                </c:pt>
                <c:pt idx="4">
                  <c:v>7097.81</c:v>
                </c:pt>
                <c:pt idx="5">
                  <c:v>4569.8100000000004</c:v>
                </c:pt>
                <c:pt idx="6">
                  <c:v>4594.28</c:v>
                </c:pt>
                <c:pt idx="7">
                  <c:v>4850.3599999999997</c:v>
                </c:pt>
                <c:pt idx="8">
                  <c:v>5548.52</c:v>
                </c:pt>
                <c:pt idx="9">
                  <c:v>4868.95</c:v>
                </c:pt>
                <c:pt idx="10">
                  <c:v>5199.03</c:v>
                </c:pt>
                <c:pt idx="11">
                  <c:v>5101.78</c:v>
                </c:pt>
                <c:pt idx="12">
                  <c:v>6397.71</c:v>
                </c:pt>
                <c:pt idx="13">
                  <c:v>5458.76</c:v>
                </c:pt>
                <c:pt idx="14">
                  <c:v>6056.49</c:v>
                </c:pt>
                <c:pt idx="15">
                  <c:v>5295.42</c:v>
                </c:pt>
                <c:pt idx="16">
                  <c:v>6686.91</c:v>
                </c:pt>
                <c:pt idx="17">
                  <c:v>5628.92</c:v>
                </c:pt>
                <c:pt idx="18">
                  <c:v>6075.96</c:v>
                </c:pt>
                <c:pt idx="19">
                  <c:v>5584</c:v>
                </c:pt>
                <c:pt idx="20">
                  <c:v>6568.23</c:v>
                </c:pt>
                <c:pt idx="21">
                  <c:v>4753.42</c:v>
                </c:pt>
                <c:pt idx="22">
                  <c:v>5086.03</c:v>
                </c:pt>
                <c:pt idx="23">
                  <c:v>4804.72</c:v>
                </c:pt>
                <c:pt idx="24">
                  <c:v>5420.88</c:v>
                </c:pt>
                <c:pt idx="25">
                  <c:v>4930.7299999999996</c:v>
                </c:pt>
                <c:pt idx="26">
                  <c:v>5168.6899999999996</c:v>
                </c:pt>
                <c:pt idx="27">
                  <c:v>6170.41</c:v>
                </c:pt>
                <c:pt idx="28">
                  <c:v>5387.24</c:v>
                </c:pt>
                <c:pt idx="29">
                  <c:v>4392.7299999999996</c:v>
                </c:pt>
                <c:pt idx="30">
                  <c:v>5993.91</c:v>
                </c:pt>
                <c:pt idx="31">
                  <c:v>5044.1899999999996</c:v>
                </c:pt>
                <c:pt idx="32">
                  <c:v>5242.2299999999996</c:v>
                </c:pt>
                <c:pt idx="33">
                  <c:v>4378.26</c:v>
                </c:pt>
                <c:pt idx="34">
                  <c:v>4185.4399999999996</c:v>
                </c:pt>
                <c:pt idx="35">
                  <c:v>4267.74</c:v>
                </c:pt>
                <c:pt idx="36">
                  <c:v>5107.3100000000004</c:v>
                </c:pt>
                <c:pt idx="37">
                  <c:v>5082.08</c:v>
                </c:pt>
                <c:pt idx="38">
                  <c:v>6958.43</c:v>
                </c:pt>
                <c:pt idx="39">
                  <c:v>4693.46</c:v>
                </c:pt>
                <c:pt idx="40">
                  <c:v>7754.92</c:v>
                </c:pt>
                <c:pt idx="41">
                  <c:v>5427.8</c:v>
                </c:pt>
                <c:pt idx="42">
                  <c:v>5707.04</c:v>
                </c:pt>
                <c:pt idx="43">
                  <c:v>6059.48</c:v>
                </c:pt>
                <c:pt idx="44">
                  <c:v>6574.78</c:v>
                </c:pt>
                <c:pt idx="45">
                  <c:v>6545.94</c:v>
                </c:pt>
                <c:pt idx="46">
                  <c:v>6106.29</c:v>
                </c:pt>
                <c:pt idx="47">
                  <c:v>6689.06</c:v>
                </c:pt>
                <c:pt idx="48">
                  <c:v>8322.48</c:v>
                </c:pt>
                <c:pt idx="49">
                  <c:v>5806.94</c:v>
                </c:pt>
                <c:pt idx="50">
                  <c:v>5461.59</c:v>
                </c:pt>
                <c:pt idx="51">
                  <c:v>6148.8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1404.46</c:v>
                </c:pt>
                <c:pt idx="2">
                  <c:v>1604.76</c:v>
                </c:pt>
                <c:pt idx="3">
                  <c:v>1316.4</c:v>
                </c:pt>
                <c:pt idx="4">
                  <c:v>1319.86</c:v>
                </c:pt>
                <c:pt idx="5">
                  <c:v>936.77</c:v>
                </c:pt>
                <c:pt idx="6">
                  <c:v>1097.5899999999999</c:v>
                </c:pt>
                <c:pt idx="7">
                  <c:v>1030.1400000000001</c:v>
                </c:pt>
                <c:pt idx="8">
                  <c:v>1261.43</c:v>
                </c:pt>
                <c:pt idx="9">
                  <c:v>1301.03</c:v>
                </c:pt>
                <c:pt idx="10">
                  <c:v>1095.5899999999999</c:v>
                </c:pt>
                <c:pt idx="11">
                  <c:v>1136.69</c:v>
                </c:pt>
                <c:pt idx="12">
                  <c:v>1757.56</c:v>
                </c:pt>
                <c:pt idx="13">
                  <c:v>1776.77</c:v>
                </c:pt>
                <c:pt idx="14">
                  <c:v>1340.58</c:v>
                </c:pt>
                <c:pt idx="15">
                  <c:v>1320.31</c:v>
                </c:pt>
                <c:pt idx="16">
                  <c:v>1648.24</c:v>
                </c:pt>
                <c:pt idx="17">
                  <c:v>1446.46</c:v>
                </c:pt>
                <c:pt idx="18">
                  <c:v>1351.97</c:v>
                </c:pt>
                <c:pt idx="19">
                  <c:v>1011.92</c:v>
                </c:pt>
                <c:pt idx="20">
                  <c:v>1215.95</c:v>
                </c:pt>
                <c:pt idx="21">
                  <c:v>1257.97</c:v>
                </c:pt>
                <c:pt idx="22">
                  <c:v>1271.94</c:v>
                </c:pt>
                <c:pt idx="23">
                  <c:v>1019.93</c:v>
                </c:pt>
                <c:pt idx="24">
                  <c:v>1134.1500000000001</c:v>
                </c:pt>
                <c:pt idx="25">
                  <c:v>1447</c:v>
                </c:pt>
                <c:pt idx="26">
                  <c:v>1376.36</c:v>
                </c:pt>
                <c:pt idx="27">
                  <c:v>1609</c:v>
                </c:pt>
                <c:pt idx="28">
                  <c:v>1326.42</c:v>
                </c:pt>
                <c:pt idx="29">
                  <c:v>1391.27</c:v>
                </c:pt>
                <c:pt idx="30">
                  <c:v>1544.83</c:v>
                </c:pt>
                <c:pt idx="31">
                  <c:v>1149.5999999999999</c:v>
                </c:pt>
                <c:pt idx="32">
                  <c:v>1661.05</c:v>
                </c:pt>
                <c:pt idx="33">
                  <c:v>1388.15</c:v>
                </c:pt>
                <c:pt idx="34">
                  <c:v>1286.78</c:v>
                </c:pt>
                <c:pt idx="35">
                  <c:v>1271.8599999999999</c:v>
                </c:pt>
                <c:pt idx="36">
                  <c:v>1676.15</c:v>
                </c:pt>
                <c:pt idx="37">
                  <c:v>1361.51</c:v>
                </c:pt>
                <c:pt idx="38">
                  <c:v>1469.9</c:v>
                </c:pt>
                <c:pt idx="39">
                  <c:v>1481.82</c:v>
                </c:pt>
                <c:pt idx="40">
                  <c:v>2064.75</c:v>
                </c:pt>
                <c:pt idx="41">
                  <c:v>2092.37</c:v>
                </c:pt>
                <c:pt idx="42">
                  <c:v>1707.97</c:v>
                </c:pt>
                <c:pt idx="43">
                  <c:v>1581.58</c:v>
                </c:pt>
                <c:pt idx="44">
                  <c:v>1986.15</c:v>
                </c:pt>
                <c:pt idx="45">
                  <c:v>2048.23</c:v>
                </c:pt>
                <c:pt idx="46">
                  <c:v>2109.89</c:v>
                </c:pt>
                <c:pt idx="47">
                  <c:v>2173.59</c:v>
                </c:pt>
                <c:pt idx="48">
                  <c:v>1854.3</c:v>
                </c:pt>
                <c:pt idx="49">
                  <c:v>1854.74</c:v>
                </c:pt>
                <c:pt idx="50">
                  <c:v>1718.1</c:v>
                </c:pt>
                <c:pt idx="51">
                  <c:v>1644.4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7171041654731"/>
          <c:y val="0.20174104221533223"/>
          <c:w val="0.1282828958345268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Taul1!$B$2:$B$26</c:f>
              <c:numCache>
                <c:formatCode>General</c:formatCode>
                <c:ptCount val="25"/>
                <c:pt idx="0">
                  <c:v>-1725.047298</c:v>
                </c:pt>
                <c:pt idx="1">
                  <c:v>-2772.9277299999999</c:v>
                </c:pt>
                <c:pt idx="2">
                  <c:v>500</c:v>
                </c:pt>
                <c:pt idx="3">
                  <c:v>1464.610866</c:v>
                </c:pt>
                <c:pt idx="4">
                  <c:v>-1043.844589</c:v>
                </c:pt>
                <c:pt idx="5">
                  <c:v>-2242.6661509999999</c:v>
                </c:pt>
                <c:pt idx="6">
                  <c:v>-423.86039099999999</c:v>
                </c:pt>
                <c:pt idx="7">
                  <c:v>783.61812870000006</c:v>
                </c:pt>
                <c:pt idx="8">
                  <c:v>-1880.5028569999999</c:v>
                </c:pt>
                <c:pt idx="9">
                  <c:v>577.8517445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Taul1!$C$2:$C$26</c:f>
              <c:numCache>
                <c:formatCode>#,##0</c:formatCode>
                <c:ptCount val="25"/>
                <c:pt idx="0">
                  <c:v>6040</c:v>
                </c:pt>
                <c:pt idx="1">
                  <c:v>4798</c:v>
                </c:pt>
                <c:pt idx="2">
                  <c:v>7851</c:v>
                </c:pt>
                <c:pt idx="3">
                  <c:v>6686</c:v>
                </c:pt>
                <c:pt idx="4" formatCode="General">
                  <c:v>7700</c:v>
                </c:pt>
                <c:pt idx="5">
                  <c:v>6176</c:v>
                </c:pt>
                <c:pt idx="6">
                  <c:v>7538</c:v>
                </c:pt>
                <c:pt idx="7">
                  <c:v>6857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3244.1</c:v>
                </c:pt>
                <c:pt idx="1">
                  <c:v>3296.4</c:v>
                </c:pt>
                <c:pt idx="2">
                  <c:v>3568.4</c:v>
                </c:pt>
                <c:pt idx="3">
                  <c:v>3471.4</c:v>
                </c:pt>
                <c:pt idx="4">
                  <c:v>3298.8</c:v>
                </c:pt>
                <c:pt idx="5">
                  <c:v>2866.1</c:v>
                </c:pt>
                <c:pt idx="6">
                  <c:v>2763.1</c:v>
                </c:pt>
                <c:pt idx="7">
                  <c:v>2806.2</c:v>
                </c:pt>
                <c:pt idx="8">
                  <c:v>2907.3</c:v>
                </c:pt>
                <c:pt idx="9">
                  <c:v>3015.7</c:v>
                </c:pt>
                <c:pt idx="10">
                  <c:v>2766.7</c:v>
                </c:pt>
                <c:pt idx="11">
                  <c:v>2771.6</c:v>
                </c:pt>
                <c:pt idx="12">
                  <c:v>3146.5</c:v>
                </c:pt>
                <c:pt idx="13">
                  <c:v>3735.6</c:v>
                </c:pt>
                <c:pt idx="14">
                  <c:v>3778</c:v>
                </c:pt>
                <c:pt idx="15">
                  <c:v>3814.5</c:v>
                </c:pt>
                <c:pt idx="16">
                  <c:v>3816</c:v>
                </c:pt>
                <c:pt idx="17">
                  <c:v>3751.6</c:v>
                </c:pt>
                <c:pt idx="18">
                  <c:v>4113.3999999999996</c:v>
                </c:pt>
                <c:pt idx="19">
                  <c:v>3602.1</c:v>
                </c:pt>
                <c:pt idx="20">
                  <c:v>3608.9</c:v>
                </c:pt>
                <c:pt idx="21">
                  <c:v>3416.9</c:v>
                </c:pt>
                <c:pt idx="22">
                  <c:v>3475.5</c:v>
                </c:pt>
                <c:pt idx="23">
                  <c:v>3390.8</c:v>
                </c:pt>
                <c:pt idx="24">
                  <c:v>3193.6</c:v>
                </c:pt>
                <c:pt idx="25">
                  <c:v>3579.5</c:v>
                </c:pt>
                <c:pt idx="26">
                  <c:v>3652.1</c:v>
                </c:pt>
                <c:pt idx="27">
                  <c:v>4122.5</c:v>
                </c:pt>
                <c:pt idx="28">
                  <c:v>4230.1000000000004</c:v>
                </c:pt>
                <c:pt idx="29">
                  <c:v>4514.7</c:v>
                </c:pt>
                <c:pt idx="30">
                  <c:v>4476</c:v>
                </c:pt>
                <c:pt idx="31">
                  <c:v>4365.8999999999996</c:v>
                </c:pt>
                <c:pt idx="32">
                  <c:v>4760.1000000000004</c:v>
                </c:pt>
                <c:pt idx="33">
                  <c:v>4682.6000000000004</c:v>
                </c:pt>
                <c:pt idx="34">
                  <c:v>4513.7</c:v>
                </c:pt>
                <c:pt idx="35">
                  <c:v>4378.8999999999996</c:v>
                </c:pt>
                <c:pt idx="36">
                  <c:v>4422.1000000000004</c:v>
                </c:pt>
                <c:pt idx="37">
                  <c:v>4421.3999999999996</c:v>
                </c:pt>
                <c:pt idx="38">
                  <c:v>4537.1000000000004</c:v>
                </c:pt>
                <c:pt idx="39">
                  <c:v>4391.2</c:v>
                </c:pt>
                <c:pt idx="40">
                  <c:v>4650.7</c:v>
                </c:pt>
                <c:pt idx="41">
                  <c:v>5161.3</c:v>
                </c:pt>
                <c:pt idx="42">
                  <c:v>4871.3999999999996</c:v>
                </c:pt>
                <c:pt idx="43">
                  <c:v>4863.3</c:v>
                </c:pt>
                <c:pt idx="44">
                  <c:v>5049.2</c:v>
                </c:pt>
                <c:pt idx="45">
                  <c:v>5289.4</c:v>
                </c:pt>
                <c:pt idx="46">
                  <c:v>5402.1</c:v>
                </c:pt>
                <c:pt idx="47">
                  <c:v>5705.8</c:v>
                </c:pt>
                <c:pt idx="48">
                  <c:v>5694.1</c:v>
                </c:pt>
                <c:pt idx="49">
                  <c:v>5731.8</c:v>
                </c:pt>
                <c:pt idx="50">
                  <c:v>5640</c:v>
                </c:pt>
                <c:pt idx="51">
                  <c:v>5564.8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17138</c:v>
                </c:pt>
                <c:pt idx="1">
                  <c:v>16952</c:v>
                </c:pt>
                <c:pt idx="2">
                  <c:v>16452</c:v>
                </c:pt>
                <c:pt idx="3">
                  <c:v>17687</c:v>
                </c:pt>
                <c:pt idx="4">
                  <c:v>16737</c:v>
                </c:pt>
                <c:pt idx="5">
                  <c:v>13032</c:v>
                </c:pt>
                <c:pt idx="6">
                  <c:v>12002</c:v>
                </c:pt>
                <c:pt idx="7">
                  <c:v>11693</c:v>
                </c:pt>
                <c:pt idx="8">
                  <c:v>10953</c:v>
                </c:pt>
                <c:pt idx="9">
                  <c:v>10196</c:v>
                </c:pt>
                <c:pt idx="10">
                  <c:v>10262</c:v>
                </c:pt>
                <c:pt idx="11">
                  <c:v>10155</c:v>
                </c:pt>
                <c:pt idx="12">
                  <c:v>10149</c:v>
                </c:pt>
                <c:pt idx="13">
                  <c:v>8983</c:v>
                </c:pt>
                <c:pt idx="14">
                  <c:v>9398.9</c:v>
                </c:pt>
                <c:pt idx="15">
                  <c:v>9713.2999999999993</c:v>
                </c:pt>
                <c:pt idx="16">
                  <c:v>10660</c:v>
                </c:pt>
                <c:pt idx="17">
                  <c:v>9890.7999999999993</c:v>
                </c:pt>
                <c:pt idx="18">
                  <c:v>10257</c:v>
                </c:pt>
                <c:pt idx="19">
                  <c:v>9686.2000000000007</c:v>
                </c:pt>
                <c:pt idx="20">
                  <c:v>10337</c:v>
                </c:pt>
                <c:pt idx="21">
                  <c:v>9324.9</c:v>
                </c:pt>
                <c:pt idx="22">
                  <c:v>9457.6</c:v>
                </c:pt>
                <c:pt idx="23">
                  <c:v>9162.6</c:v>
                </c:pt>
                <c:pt idx="24">
                  <c:v>9194.7999999999993</c:v>
                </c:pt>
                <c:pt idx="25">
                  <c:v>8836.6</c:v>
                </c:pt>
                <c:pt idx="26">
                  <c:v>8858.7999999999993</c:v>
                </c:pt>
                <c:pt idx="27">
                  <c:v>10097</c:v>
                </c:pt>
                <c:pt idx="28">
                  <c:v>10176</c:v>
                </c:pt>
                <c:pt idx="29">
                  <c:v>9766.2000000000007</c:v>
                </c:pt>
                <c:pt idx="30">
                  <c:v>10921</c:v>
                </c:pt>
                <c:pt idx="31">
                  <c:v>11782</c:v>
                </c:pt>
                <c:pt idx="32">
                  <c:v>12650</c:v>
                </c:pt>
                <c:pt idx="33">
                  <c:v>12384</c:v>
                </c:pt>
                <c:pt idx="34">
                  <c:v>11572</c:v>
                </c:pt>
                <c:pt idx="35">
                  <c:v>11978</c:v>
                </c:pt>
                <c:pt idx="36">
                  <c:v>12245</c:v>
                </c:pt>
                <c:pt idx="37">
                  <c:v>12584</c:v>
                </c:pt>
                <c:pt idx="38">
                  <c:v>14374</c:v>
                </c:pt>
                <c:pt idx="39">
                  <c:v>14240</c:v>
                </c:pt>
                <c:pt idx="40">
                  <c:v>16565</c:v>
                </c:pt>
                <c:pt idx="41">
                  <c:v>16756</c:v>
                </c:pt>
                <c:pt idx="42">
                  <c:v>16392</c:v>
                </c:pt>
                <c:pt idx="43">
                  <c:v>17645</c:v>
                </c:pt>
                <c:pt idx="44">
                  <c:v>18293</c:v>
                </c:pt>
                <c:pt idx="45">
                  <c:v>19096</c:v>
                </c:pt>
                <c:pt idx="46">
                  <c:v>19095</c:v>
                </c:pt>
                <c:pt idx="47">
                  <c:v>19145</c:v>
                </c:pt>
                <c:pt idx="48">
                  <c:v>19673</c:v>
                </c:pt>
                <c:pt idx="49">
                  <c:v>18335</c:v>
                </c:pt>
                <c:pt idx="50">
                  <c:v>18526</c:v>
                </c:pt>
                <c:pt idx="51">
                  <c:v>18385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048936277970915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5871.6</c:v>
                </c:pt>
                <c:pt idx="2">
                  <c:v>5902.62</c:v>
                </c:pt>
                <c:pt idx="3">
                  <c:v>6137.5</c:v>
                </c:pt>
                <c:pt idx="4">
                  <c:v>6441.76</c:v>
                </c:pt>
                <c:pt idx="5">
                  <c:v>3831.48</c:v>
                </c:pt>
                <c:pt idx="6">
                  <c:v>4074.04</c:v>
                </c:pt>
                <c:pt idx="7">
                  <c:v>4071.5</c:v>
                </c:pt>
                <c:pt idx="8">
                  <c:v>4536.7700000000004</c:v>
                </c:pt>
                <c:pt idx="9">
                  <c:v>4230.21</c:v>
                </c:pt>
                <c:pt idx="10">
                  <c:v>4060.45</c:v>
                </c:pt>
                <c:pt idx="11">
                  <c:v>4146.71</c:v>
                </c:pt>
                <c:pt idx="12">
                  <c:v>5272.69</c:v>
                </c:pt>
                <c:pt idx="13">
                  <c:v>4213.1899999999996</c:v>
                </c:pt>
                <c:pt idx="14">
                  <c:v>3839.61</c:v>
                </c:pt>
                <c:pt idx="15">
                  <c:v>3899.57</c:v>
                </c:pt>
                <c:pt idx="16">
                  <c:v>4991.04</c:v>
                </c:pt>
                <c:pt idx="17">
                  <c:v>3888.48</c:v>
                </c:pt>
                <c:pt idx="18">
                  <c:v>4394.97</c:v>
                </c:pt>
                <c:pt idx="19">
                  <c:v>3929.45</c:v>
                </c:pt>
                <c:pt idx="20">
                  <c:v>4379.3100000000004</c:v>
                </c:pt>
                <c:pt idx="21">
                  <c:v>3091.63</c:v>
                </c:pt>
                <c:pt idx="22">
                  <c:v>3361.69</c:v>
                </c:pt>
                <c:pt idx="23">
                  <c:v>3032.63</c:v>
                </c:pt>
                <c:pt idx="24">
                  <c:v>3703</c:v>
                </c:pt>
                <c:pt idx="25">
                  <c:v>2939.33</c:v>
                </c:pt>
                <c:pt idx="26">
                  <c:v>2991.05</c:v>
                </c:pt>
                <c:pt idx="27">
                  <c:v>3638.14</c:v>
                </c:pt>
                <c:pt idx="28">
                  <c:v>3301.56</c:v>
                </c:pt>
                <c:pt idx="29">
                  <c:v>2677.74</c:v>
                </c:pt>
                <c:pt idx="30">
                  <c:v>2627.69</c:v>
                </c:pt>
                <c:pt idx="31">
                  <c:v>2351.7199999999998</c:v>
                </c:pt>
                <c:pt idx="32">
                  <c:v>3416.48</c:v>
                </c:pt>
                <c:pt idx="33">
                  <c:v>2748.75</c:v>
                </c:pt>
                <c:pt idx="34">
                  <c:v>2690.42</c:v>
                </c:pt>
                <c:pt idx="35">
                  <c:v>2804.94</c:v>
                </c:pt>
                <c:pt idx="36">
                  <c:v>3145.6</c:v>
                </c:pt>
                <c:pt idx="37">
                  <c:v>2895.18</c:v>
                </c:pt>
                <c:pt idx="38">
                  <c:v>3134.76</c:v>
                </c:pt>
                <c:pt idx="39">
                  <c:v>2965.14</c:v>
                </c:pt>
                <c:pt idx="40">
                  <c:v>3360.41</c:v>
                </c:pt>
                <c:pt idx="41">
                  <c:v>3275.45</c:v>
                </c:pt>
                <c:pt idx="42">
                  <c:v>3236.87</c:v>
                </c:pt>
                <c:pt idx="43">
                  <c:v>3336.9</c:v>
                </c:pt>
                <c:pt idx="44">
                  <c:v>3710.4</c:v>
                </c:pt>
                <c:pt idx="45">
                  <c:v>3744.28</c:v>
                </c:pt>
                <c:pt idx="46">
                  <c:v>3812.59</c:v>
                </c:pt>
                <c:pt idx="47">
                  <c:v>4545.76</c:v>
                </c:pt>
                <c:pt idx="48">
                  <c:v>4960.25</c:v>
                </c:pt>
                <c:pt idx="49">
                  <c:v>3666.54</c:v>
                </c:pt>
                <c:pt idx="50">
                  <c:v>4210.8</c:v>
                </c:pt>
                <c:pt idx="51">
                  <c:v>4336.6000000000004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5271.46</c:v>
                </c:pt>
                <c:pt idx="2">
                  <c:v>5164.45</c:v>
                </c:pt>
                <c:pt idx="3">
                  <c:v>5441.26</c:v>
                </c:pt>
                <c:pt idx="4">
                  <c:v>5782.97</c:v>
                </c:pt>
                <c:pt idx="5">
                  <c:v>3442.6</c:v>
                </c:pt>
                <c:pt idx="6">
                  <c:v>3575.14</c:v>
                </c:pt>
                <c:pt idx="7">
                  <c:v>3551.9</c:v>
                </c:pt>
                <c:pt idx="8">
                  <c:v>3975.29</c:v>
                </c:pt>
                <c:pt idx="9">
                  <c:v>3508.59</c:v>
                </c:pt>
                <c:pt idx="10">
                  <c:v>3532.8</c:v>
                </c:pt>
                <c:pt idx="11">
                  <c:v>3482.99</c:v>
                </c:pt>
                <c:pt idx="12">
                  <c:v>4485.05</c:v>
                </c:pt>
                <c:pt idx="13">
                  <c:v>3426.57</c:v>
                </c:pt>
                <c:pt idx="14">
                  <c:v>3318.64</c:v>
                </c:pt>
                <c:pt idx="15">
                  <c:v>3202.82</c:v>
                </c:pt>
                <c:pt idx="16">
                  <c:v>4199.53</c:v>
                </c:pt>
                <c:pt idx="17">
                  <c:v>3330.23</c:v>
                </c:pt>
                <c:pt idx="18">
                  <c:v>3892.04</c:v>
                </c:pt>
                <c:pt idx="19">
                  <c:v>3590.02</c:v>
                </c:pt>
                <c:pt idx="20">
                  <c:v>3943.99</c:v>
                </c:pt>
                <c:pt idx="21">
                  <c:v>2720.57</c:v>
                </c:pt>
                <c:pt idx="22">
                  <c:v>3017.38</c:v>
                </c:pt>
                <c:pt idx="23">
                  <c:v>2736.76</c:v>
                </c:pt>
                <c:pt idx="24">
                  <c:v>3428.62</c:v>
                </c:pt>
                <c:pt idx="25">
                  <c:v>2583.81</c:v>
                </c:pt>
                <c:pt idx="26">
                  <c:v>2623.34</c:v>
                </c:pt>
                <c:pt idx="27">
                  <c:v>3273.4</c:v>
                </c:pt>
                <c:pt idx="28">
                  <c:v>2948.35</c:v>
                </c:pt>
                <c:pt idx="29">
                  <c:v>2232.1999999999998</c:v>
                </c:pt>
                <c:pt idx="30">
                  <c:v>2226.62</c:v>
                </c:pt>
                <c:pt idx="31">
                  <c:v>2018.43</c:v>
                </c:pt>
                <c:pt idx="32">
                  <c:v>2855.88</c:v>
                </c:pt>
                <c:pt idx="33">
                  <c:v>2316.9699999999998</c:v>
                </c:pt>
                <c:pt idx="34">
                  <c:v>2275.27</c:v>
                </c:pt>
                <c:pt idx="35">
                  <c:v>2320.54</c:v>
                </c:pt>
                <c:pt idx="36">
                  <c:v>2702.04</c:v>
                </c:pt>
                <c:pt idx="37">
                  <c:v>2434.81</c:v>
                </c:pt>
                <c:pt idx="38">
                  <c:v>2539.2600000000002</c:v>
                </c:pt>
                <c:pt idx="39">
                  <c:v>2250.5500000000002</c:v>
                </c:pt>
                <c:pt idx="40">
                  <c:v>2594.4299999999998</c:v>
                </c:pt>
                <c:pt idx="41">
                  <c:v>2645.28</c:v>
                </c:pt>
                <c:pt idx="42">
                  <c:v>2603.4899999999998</c:v>
                </c:pt>
                <c:pt idx="43">
                  <c:v>2672.48</c:v>
                </c:pt>
                <c:pt idx="44">
                  <c:v>3002.53</c:v>
                </c:pt>
                <c:pt idx="45">
                  <c:v>3095.31</c:v>
                </c:pt>
                <c:pt idx="46">
                  <c:v>3120.07</c:v>
                </c:pt>
                <c:pt idx="47">
                  <c:v>3901.65</c:v>
                </c:pt>
                <c:pt idx="48">
                  <c:v>4248.51</c:v>
                </c:pt>
                <c:pt idx="49">
                  <c:v>2963.33</c:v>
                </c:pt>
                <c:pt idx="50">
                  <c:v>3523.7</c:v>
                </c:pt>
                <c:pt idx="51">
                  <c:v>3718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600.14</c:v>
                </c:pt>
                <c:pt idx="2">
                  <c:v>738.17</c:v>
                </c:pt>
                <c:pt idx="3">
                  <c:v>696.24</c:v>
                </c:pt>
                <c:pt idx="4">
                  <c:v>658.79</c:v>
                </c:pt>
                <c:pt idx="5">
                  <c:v>388.88</c:v>
                </c:pt>
                <c:pt idx="6">
                  <c:v>498.9</c:v>
                </c:pt>
                <c:pt idx="7">
                  <c:v>519.6</c:v>
                </c:pt>
                <c:pt idx="8">
                  <c:v>561.48</c:v>
                </c:pt>
                <c:pt idx="9">
                  <c:v>721.61</c:v>
                </c:pt>
                <c:pt idx="10">
                  <c:v>527.64</c:v>
                </c:pt>
                <c:pt idx="11">
                  <c:v>663.72</c:v>
                </c:pt>
                <c:pt idx="12">
                  <c:v>787.64</c:v>
                </c:pt>
                <c:pt idx="13">
                  <c:v>786.62</c:v>
                </c:pt>
                <c:pt idx="14">
                  <c:v>520.98</c:v>
                </c:pt>
                <c:pt idx="15">
                  <c:v>696.75</c:v>
                </c:pt>
                <c:pt idx="16">
                  <c:v>791.51</c:v>
                </c:pt>
                <c:pt idx="17">
                  <c:v>558.25</c:v>
                </c:pt>
                <c:pt idx="18">
                  <c:v>502.93</c:v>
                </c:pt>
                <c:pt idx="19">
                  <c:v>339.43</c:v>
                </c:pt>
                <c:pt idx="20">
                  <c:v>435.32</c:v>
                </c:pt>
                <c:pt idx="21">
                  <c:v>371.06</c:v>
                </c:pt>
                <c:pt idx="22">
                  <c:v>344.31</c:v>
                </c:pt>
                <c:pt idx="23">
                  <c:v>295.87</c:v>
                </c:pt>
                <c:pt idx="24">
                  <c:v>274.39</c:v>
                </c:pt>
                <c:pt idx="25">
                  <c:v>355.52</c:v>
                </c:pt>
                <c:pt idx="26">
                  <c:v>367.72</c:v>
                </c:pt>
                <c:pt idx="27">
                  <c:v>364.74</c:v>
                </c:pt>
                <c:pt idx="28">
                  <c:v>353.21</c:v>
                </c:pt>
                <c:pt idx="29">
                  <c:v>445.54</c:v>
                </c:pt>
                <c:pt idx="30">
                  <c:v>401.08</c:v>
                </c:pt>
                <c:pt idx="31">
                  <c:v>333.29</c:v>
                </c:pt>
                <c:pt idx="32">
                  <c:v>560.6</c:v>
                </c:pt>
                <c:pt idx="33">
                  <c:v>431.77</c:v>
                </c:pt>
                <c:pt idx="34">
                  <c:v>415.15</c:v>
                </c:pt>
                <c:pt idx="35">
                  <c:v>484.4</c:v>
                </c:pt>
                <c:pt idx="36">
                  <c:v>443.56</c:v>
                </c:pt>
                <c:pt idx="37">
                  <c:v>460.37</c:v>
                </c:pt>
                <c:pt idx="38">
                  <c:v>595.49</c:v>
                </c:pt>
                <c:pt idx="39">
                  <c:v>714.59</c:v>
                </c:pt>
                <c:pt idx="40">
                  <c:v>765.97</c:v>
                </c:pt>
                <c:pt idx="41">
                  <c:v>630.16999999999996</c:v>
                </c:pt>
                <c:pt idx="42">
                  <c:v>633.38</c:v>
                </c:pt>
                <c:pt idx="43">
                  <c:v>664.42</c:v>
                </c:pt>
                <c:pt idx="44">
                  <c:v>707.87</c:v>
                </c:pt>
                <c:pt idx="45">
                  <c:v>648.97</c:v>
                </c:pt>
                <c:pt idx="46">
                  <c:v>692.52</c:v>
                </c:pt>
                <c:pt idx="47">
                  <c:v>644.11</c:v>
                </c:pt>
                <c:pt idx="48">
                  <c:v>711.74</c:v>
                </c:pt>
                <c:pt idx="49">
                  <c:v>703.2</c:v>
                </c:pt>
                <c:pt idx="50">
                  <c:v>687.1</c:v>
                </c:pt>
                <c:pt idx="51">
                  <c:v>618.6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86941586898692"/>
          <c:y val="0.19757124334097242"/>
          <c:w val="0.12813058413101314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CA583E-2143-412E-B423-CA2B7C213F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9976" y="248687"/>
            <a:ext cx="7992000" cy="582048"/>
          </a:xfrm>
        </p:spPr>
        <p:txBody>
          <a:bodyPr>
            <a:noAutofit/>
          </a:bodyPr>
          <a:lstStyle/>
          <a:p>
            <a:r>
              <a:rPr lang="en-US" dirty="0"/>
              <a:t>Europe’s economic recovery is stalling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3F4F49F-38A6-4D48-A4FD-0DBD968D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F666D5-19BF-40D5-A075-08772880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ED1C86-E374-4956-A2B6-996C6A92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AB94732-1D41-48E9-BAB5-0EBF8908C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IHS Markit, Eurostat</a:t>
            </a:r>
          </a:p>
          <a:p>
            <a:r>
              <a:rPr lang="en-US"/>
              <a:t>Latest information September 2020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580F2AF6-5732-4B9D-A581-2592B79DF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03330"/>
            <a:ext cx="5904656" cy="369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3629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01316945"/>
              </p:ext>
            </p:extLst>
          </p:nvPr>
        </p:nvGraphicFramePr>
        <p:xfrm>
          <a:off x="252000" y="1016527"/>
          <a:ext cx="8617967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590430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95AF3DB4-832C-47A2-B907-1EB7C09B9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51356"/>
              </p:ext>
            </p:extLst>
          </p:nvPr>
        </p:nvGraphicFramePr>
        <p:xfrm>
          <a:off x="899593" y="3600200"/>
          <a:ext cx="691276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1766160"/>
              </p:ext>
            </p:extLst>
          </p:nvPr>
        </p:nvGraphicFramePr>
        <p:xfrm>
          <a:off x="179512" y="1016526"/>
          <a:ext cx="8712487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40891"/>
              </p:ext>
            </p:extLst>
          </p:nvPr>
        </p:nvGraphicFramePr>
        <p:xfrm>
          <a:off x="850901" y="3673367"/>
          <a:ext cx="6864349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16316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99565383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7751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56176" y="17770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F981C491-E56D-413E-8873-319BFD836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40753"/>
              </p:ext>
            </p:extLst>
          </p:nvPr>
        </p:nvGraphicFramePr>
        <p:xfrm>
          <a:off x="827584" y="3600200"/>
          <a:ext cx="705276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07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107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107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107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64698355"/>
              </p:ext>
            </p:extLst>
          </p:nvPr>
        </p:nvGraphicFramePr>
        <p:xfrm>
          <a:off x="179512" y="1058780"/>
          <a:ext cx="8640959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6605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011FBC66-1887-4B56-A43E-453988A8B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55097"/>
              </p:ext>
            </p:extLst>
          </p:nvPr>
        </p:nvGraphicFramePr>
        <p:xfrm>
          <a:off x="850901" y="3673367"/>
          <a:ext cx="6864349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38120694"/>
              </p:ext>
            </p:extLst>
          </p:nvPr>
        </p:nvGraphicFramePr>
        <p:xfrm>
          <a:off x="282027" y="1081327"/>
          <a:ext cx="8587939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07277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2020. 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408A831B-BFCF-4C3E-B1C8-70FCC54C6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8199"/>
              </p:ext>
            </p:extLst>
          </p:nvPr>
        </p:nvGraphicFramePr>
        <p:xfrm>
          <a:off x="899595" y="3611451"/>
          <a:ext cx="704425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2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42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042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042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042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2019: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4655388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2019: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914038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06234287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20712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63DEC34D-4409-4600-A55A-648A21D68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8852"/>
              </p:ext>
            </p:extLst>
          </p:nvPr>
        </p:nvGraphicFramePr>
        <p:xfrm>
          <a:off x="850901" y="3673367"/>
          <a:ext cx="688944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02631201"/>
              </p:ext>
            </p:extLst>
          </p:nvPr>
        </p:nvGraphicFramePr>
        <p:xfrm>
          <a:off x="381000" y="1016527"/>
          <a:ext cx="8488967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123805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2020. 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C39EC0A-7CA7-4991-9F12-3C83EFFC2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76859"/>
              </p:ext>
            </p:extLst>
          </p:nvPr>
        </p:nvGraphicFramePr>
        <p:xfrm>
          <a:off x="899593" y="3611451"/>
          <a:ext cx="705678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96419958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431469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D3672D33-764E-4A83-AB4E-21113D8B8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155114"/>
              </p:ext>
            </p:extLst>
          </p:nvPr>
        </p:nvGraphicFramePr>
        <p:xfrm>
          <a:off x="850901" y="3673367"/>
          <a:ext cx="688944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94BF12F-9A3F-40FF-8DBE-623FE94DC3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forecasts</a:t>
            </a:r>
            <a:r>
              <a:rPr lang="fi-FI" dirty="0"/>
              <a:t> </a:t>
            </a:r>
            <a:r>
              <a:rPr lang="fi-FI" dirty="0" err="1"/>
              <a:t>Finland’s</a:t>
            </a:r>
            <a:r>
              <a:rPr lang="fi-FI" dirty="0"/>
              <a:t> </a:t>
            </a:r>
            <a:r>
              <a:rPr lang="fi-FI" dirty="0" err="1"/>
              <a:t>cost</a:t>
            </a:r>
            <a:r>
              <a:rPr lang="fi-FI" dirty="0"/>
              <a:t> </a:t>
            </a:r>
            <a:r>
              <a:rPr lang="fi-FI" dirty="0" err="1"/>
              <a:t>competitiveness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deteriorate</a:t>
            </a:r>
            <a:r>
              <a:rPr lang="fi-FI" dirty="0"/>
              <a:t> </a:t>
            </a:r>
            <a:r>
              <a:rPr lang="fi-FI" dirty="0" err="1"/>
              <a:t>again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795596E-80DB-44B8-92C9-0AC1D2CB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D6A1CD-2AFB-47E8-9C4F-7699552F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4DAEF8-E06D-4046-B465-05762308E4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37DEBA4-8E1B-47A1-B5EA-83B5E03CCFD9}"/>
              </a:ext>
            </a:extLst>
          </p:cNvPr>
          <p:cNvSpPr txBox="1"/>
          <p:nvPr/>
        </p:nvSpPr>
        <p:spPr>
          <a:xfrm>
            <a:off x="1815874" y="1135987"/>
            <a:ext cx="3871120" cy="2419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100" spc="-40" dirty="0" err="1"/>
              <a:t>Unit</a:t>
            </a:r>
            <a:r>
              <a:rPr lang="fi-FI" sz="1100" spc="-40" dirty="0"/>
              <a:t> labour </a:t>
            </a:r>
            <a:r>
              <a:rPr lang="fi-FI" sz="1100" spc="-40" dirty="0" err="1"/>
              <a:t>costs</a:t>
            </a:r>
            <a:r>
              <a:rPr lang="fi-FI" sz="1100" spc="-40" dirty="0"/>
              <a:t> </a:t>
            </a:r>
            <a:r>
              <a:rPr lang="fi-FI" sz="1100" spc="-40" dirty="0" err="1"/>
              <a:t>adjusted</a:t>
            </a:r>
            <a:r>
              <a:rPr lang="fi-FI" sz="1100" spc="-40" dirty="0"/>
              <a:t> for </a:t>
            </a:r>
            <a:r>
              <a:rPr lang="fi-FI" sz="1100" spc="-40" dirty="0" err="1"/>
              <a:t>the</a:t>
            </a:r>
            <a:r>
              <a:rPr lang="fi-FI" sz="1100" spc="-40" dirty="0"/>
              <a:t> </a:t>
            </a:r>
            <a:r>
              <a:rPr lang="fi-FI" sz="1100" spc="-40" dirty="0" err="1"/>
              <a:t>terms</a:t>
            </a:r>
            <a:r>
              <a:rPr lang="fi-FI" sz="1100" spc="-40" dirty="0"/>
              <a:t> of </a:t>
            </a:r>
            <a:r>
              <a:rPr lang="fi-FI" sz="1100" spc="-40" dirty="0" err="1"/>
              <a:t>trade</a:t>
            </a:r>
            <a:r>
              <a:rPr lang="fi-FI" sz="1100" spc="-40" dirty="0"/>
              <a:t>***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DFFE70D-2A9C-4396-B6A5-ED88C84B9170}"/>
              </a:ext>
            </a:extLst>
          </p:cNvPr>
          <p:cNvSpPr txBox="1"/>
          <p:nvPr/>
        </p:nvSpPr>
        <p:spPr>
          <a:xfrm>
            <a:off x="1619672" y="4536697"/>
            <a:ext cx="5040560" cy="56514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800" spc="-40" dirty="0"/>
              <a:t>*) 14 traditional industrial countries **) First 12 euro area member states. </a:t>
            </a:r>
          </a:p>
          <a:p>
            <a:r>
              <a:rPr lang="en-US" sz="800" spc="-40" dirty="0"/>
              <a:t>***) </a:t>
            </a:r>
            <a:r>
              <a:rPr lang="en-US" sz="800" spc="-40" dirty="0" err="1"/>
              <a:t>Labour</a:t>
            </a:r>
            <a:r>
              <a:rPr lang="en-US" sz="800" spc="-40" dirty="0"/>
              <a:t> compensation relative to real national income, whole economy</a:t>
            </a:r>
          </a:p>
          <a:p>
            <a:r>
              <a:rPr lang="en-US" sz="800" spc="-40" dirty="0"/>
              <a:t>Forecast: European Commission</a:t>
            </a:r>
          </a:p>
          <a:p>
            <a:r>
              <a:rPr lang="en-US" sz="800" spc="-40" dirty="0"/>
              <a:t>Sources: European Commission, OECD, </a:t>
            </a:r>
            <a:r>
              <a:rPr lang="en-US" sz="800" spc="-40" dirty="0" err="1"/>
              <a:t>Macrobond</a:t>
            </a:r>
            <a:r>
              <a:rPr lang="en-US" sz="800" spc="-40" dirty="0"/>
              <a:t> and Bank of Finland calculations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5895B1C-6C9C-4AC1-B9F1-D189C3E4A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530061"/>
            <a:ext cx="5147963" cy="3039407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F2C9909F-BC96-48A2-8E84-5B9C7C9FDDF8}"/>
              </a:ext>
            </a:extLst>
          </p:cNvPr>
          <p:cNvSpPr txBox="1"/>
          <p:nvPr/>
        </p:nvSpPr>
        <p:spPr>
          <a:xfrm>
            <a:off x="2086660" y="1813113"/>
            <a:ext cx="3329548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00" spc="-40" dirty="0"/>
              <a:t>Index, 1999=100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F12D9D15-008A-42B3-81CD-6D5A175B6780}"/>
              </a:ext>
            </a:extLst>
          </p:cNvPr>
          <p:cNvSpPr txBox="1"/>
          <p:nvPr/>
        </p:nvSpPr>
        <p:spPr>
          <a:xfrm>
            <a:off x="2339752" y="1452219"/>
            <a:ext cx="3329548" cy="2419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100" spc="-40" dirty="0"/>
              <a:t>In </a:t>
            </a:r>
            <a:r>
              <a:rPr lang="fi-FI" sz="1100" spc="-40" dirty="0" err="1"/>
              <a:t>relative</a:t>
            </a:r>
            <a:r>
              <a:rPr lang="fi-FI" sz="1100" spc="-40" dirty="0"/>
              <a:t> to </a:t>
            </a:r>
            <a:r>
              <a:rPr lang="fi-FI" sz="1100" spc="-40" dirty="0" err="1"/>
              <a:t>developed</a:t>
            </a:r>
            <a:r>
              <a:rPr lang="fi-FI" sz="1100" spc="-40" dirty="0"/>
              <a:t> </a:t>
            </a:r>
            <a:r>
              <a:rPr lang="fi-FI" sz="1100" spc="-40" dirty="0" err="1"/>
              <a:t>trading</a:t>
            </a:r>
            <a:r>
              <a:rPr lang="fi-FI" sz="1100" spc="-40" dirty="0"/>
              <a:t> </a:t>
            </a:r>
            <a:r>
              <a:rPr lang="fi-FI" sz="1100" spc="-40" dirty="0" err="1"/>
              <a:t>partners</a:t>
            </a:r>
            <a:r>
              <a:rPr lang="fi-FI" sz="1100" spc="-40" dirty="0"/>
              <a:t>*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90C4B98-3C48-4EB0-8A18-B206714C5480}"/>
              </a:ext>
            </a:extLst>
          </p:cNvPr>
          <p:cNvSpPr txBox="1"/>
          <p:nvPr/>
        </p:nvSpPr>
        <p:spPr>
          <a:xfrm>
            <a:off x="2339752" y="1646635"/>
            <a:ext cx="3329548" cy="2419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100" spc="-40" dirty="0"/>
              <a:t>In </a:t>
            </a:r>
            <a:r>
              <a:rPr lang="fi-FI" sz="1100" spc="-40" dirty="0" err="1"/>
              <a:t>relative</a:t>
            </a:r>
            <a:r>
              <a:rPr lang="fi-FI" sz="1100" spc="-40" dirty="0"/>
              <a:t> to </a:t>
            </a:r>
            <a:r>
              <a:rPr lang="fi-FI" sz="1100" spc="-40" dirty="0" err="1"/>
              <a:t>eurozone</a:t>
            </a:r>
            <a:r>
              <a:rPr lang="fi-FI" sz="1100" spc="-40" dirty="0"/>
              <a:t> 12 </a:t>
            </a:r>
            <a:r>
              <a:rPr lang="fi-FI" sz="1100" spc="-40" dirty="0" err="1"/>
              <a:t>average</a:t>
            </a:r>
            <a:r>
              <a:rPr lang="fi-FI" sz="1100" spc="-40" dirty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256262224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5693810"/>
              </p:ext>
            </p:extLst>
          </p:nvPr>
        </p:nvGraphicFramePr>
        <p:xfrm>
          <a:off x="282028" y="1015689"/>
          <a:ext cx="8490498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12343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2020.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B07892C3-BF7D-44CD-B55D-43B9021ED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22854"/>
              </p:ext>
            </p:extLst>
          </p:nvPr>
        </p:nvGraphicFramePr>
        <p:xfrm>
          <a:off x="899592" y="3611451"/>
          <a:ext cx="705678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FCA2451-703A-404C-9695-944A2DB105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504" y="195558"/>
            <a:ext cx="7992000" cy="648000"/>
          </a:xfrm>
        </p:spPr>
        <p:txBody>
          <a:bodyPr/>
          <a:lstStyle/>
          <a:p>
            <a:r>
              <a:rPr lang="en-US" dirty="0"/>
              <a:t>Majority of companies estimate that production volumes are still going down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5D63797-95A5-474B-A505-27D6C9B7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C0A8C5-73D5-40D9-A303-6BAC5CCC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355AE1-3914-4784-BA2A-AB39EE3A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C0BAA4F-D797-4011-AA46-63C0FBA69B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188319" cy="364456"/>
          </a:xfrm>
        </p:spPr>
        <p:txBody>
          <a:bodyPr/>
          <a:lstStyle/>
          <a:p>
            <a:r>
              <a:rPr lang="en-US" dirty="0"/>
              <a:t>Source: The Federation of Finnish Technology Industries’ Corona questionnaire </a:t>
            </a:r>
          </a:p>
          <a:p>
            <a:r>
              <a:rPr lang="en-US" dirty="0"/>
              <a:t>23rd October 2020 n=496.</a:t>
            </a:r>
          </a:p>
          <a:p>
            <a:endParaRPr lang="en-US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B951442B-DB0E-44AE-8347-0CE350BA1572}"/>
              </a:ext>
            </a:extLst>
          </p:cNvPr>
          <p:cNvSpPr txBox="1"/>
          <p:nvPr/>
        </p:nvSpPr>
        <p:spPr>
          <a:xfrm>
            <a:off x="915436" y="1020291"/>
            <a:ext cx="646487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 err="1"/>
              <a:t>Share</a:t>
            </a:r>
            <a:r>
              <a:rPr lang="fi-FI" sz="1050" spc="-40" dirty="0"/>
              <a:t> of </a:t>
            </a:r>
            <a:r>
              <a:rPr lang="fi-FI" sz="1050" spc="-40" dirty="0" err="1"/>
              <a:t>companies</a:t>
            </a:r>
            <a:r>
              <a:rPr lang="fi-FI" sz="1050" spc="-40" dirty="0"/>
              <a:t>, %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DAB387D3-BDBF-44E1-8BFD-315A6DA6E878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58232474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43717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348BFD4-E7A0-4CAD-9B96-19E99E58F6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Weak demand continues to bother companies to a very large extent</a:t>
            </a:r>
            <a:endParaRPr lang="fi-FI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2188DC-5D0F-4722-B416-9D6AA515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03A21B-E1EA-4A9E-ACCD-6DDBC842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55D2A8-1CAA-4A3F-8ADE-0B0B6B74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9F21E7-234E-4234-A714-BFF1777932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548359" cy="288863"/>
          </a:xfrm>
        </p:spPr>
        <p:txBody>
          <a:bodyPr/>
          <a:lstStyle/>
          <a:p>
            <a:r>
              <a:rPr lang="en-US" dirty="0"/>
              <a:t>Source: The Federation of Finnish Technology Industries’ Corona questionnaire </a:t>
            </a:r>
          </a:p>
          <a:p>
            <a:r>
              <a:rPr lang="en-US" dirty="0"/>
              <a:t>23rd October 2020 n=496.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3612B481-A707-4C67-A80A-A003D3458468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7896009"/>
              </p:ext>
            </p:extLst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5B5DA444-0D6F-43FA-8028-E71E6F8C0D63}"/>
              </a:ext>
            </a:extLst>
          </p:cNvPr>
          <p:cNvSpPr txBox="1"/>
          <p:nvPr/>
        </p:nvSpPr>
        <p:spPr>
          <a:xfrm>
            <a:off x="827584" y="1097315"/>
            <a:ext cx="777686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400" dirty="0" err="1">
                <a:latin typeface="Arial Unicode MS"/>
              </a:rPr>
              <a:t>The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share</a:t>
            </a:r>
            <a:r>
              <a:rPr lang="fi-FI" altLang="fi-FI" sz="1400" dirty="0">
                <a:latin typeface="Arial Unicode MS"/>
              </a:rPr>
              <a:t> of </a:t>
            </a:r>
            <a:r>
              <a:rPr lang="fi-FI" altLang="fi-FI" sz="1400" dirty="0" err="1">
                <a:latin typeface="Arial Unicode MS"/>
              </a:rPr>
              <a:t>companies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that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responded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that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the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problem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makes</a:t>
            </a:r>
            <a:r>
              <a:rPr lang="fi-FI" altLang="fi-FI" sz="1400" dirty="0">
                <a:latin typeface="Arial Unicode MS"/>
              </a:rPr>
              <a:t> operating </a:t>
            </a:r>
            <a:r>
              <a:rPr lang="fi-FI" altLang="fi-FI" sz="1400" dirty="0" err="1">
                <a:latin typeface="Arial Unicode MS"/>
              </a:rPr>
              <a:t>very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difficult</a:t>
            </a:r>
            <a:r>
              <a:rPr lang="fi-FI" altLang="fi-FI" sz="800" dirty="0"/>
              <a:t> </a:t>
            </a:r>
            <a:endParaRPr lang="fi-FI" altLang="fi-FI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6668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2BA5732-6418-4EB7-B5D2-F84FED65AE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en-US" dirty="0"/>
              <a:t>expectations are not high for next year’s growth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63BE55A-B963-49C6-B818-FD9A0F77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FE4D27-67BD-4872-8129-9FD527A32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9F6D55-7D7C-49E3-BF33-CFCD089D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A7C9481-37E2-427C-B485-7842B9C59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404343" cy="415926"/>
          </a:xfrm>
        </p:spPr>
        <p:txBody>
          <a:bodyPr/>
          <a:lstStyle/>
          <a:p>
            <a:r>
              <a:rPr lang="en-US" dirty="0"/>
              <a:t>Source: The Federation of Finnish Technology Industries’ Corona questionnaire </a:t>
            </a:r>
          </a:p>
          <a:p>
            <a:r>
              <a:rPr lang="en-US" dirty="0"/>
              <a:t>23rd October 2020 n=496.</a:t>
            </a:r>
          </a:p>
        </p:txBody>
      </p:sp>
      <p:graphicFrame>
        <p:nvGraphicFramePr>
          <p:cNvPr id="11" name="Sisällön paikkamerkki 9">
            <a:extLst>
              <a:ext uri="{FF2B5EF4-FFF2-40B4-BE49-F238E27FC236}">
                <a16:creationId xmlns:a16="http://schemas.microsoft.com/office/drawing/2014/main" id="{F4527B34-B33E-43A4-B330-121B4B67AAD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3185926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E9F3C9B3-9EB0-4AF7-AE65-B8B2DE32F280}"/>
              </a:ext>
            </a:extLst>
          </p:cNvPr>
          <p:cNvSpPr txBox="1"/>
          <p:nvPr/>
        </p:nvSpPr>
        <p:spPr>
          <a:xfrm>
            <a:off x="971600" y="1023598"/>
            <a:ext cx="748883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spc="-40" dirty="0"/>
              <a:t>How do you estimate your company's turnover to develop in 2021 compared to 2020? Share of companies,%</a:t>
            </a:r>
            <a:endParaRPr lang="fi-FI" sz="1050" spc="-40" dirty="0"/>
          </a:p>
        </p:txBody>
      </p:sp>
    </p:spTree>
    <p:extLst>
      <p:ext uri="{BB962C8B-B14F-4D97-AF65-F5344CB8AC3E}">
        <p14:creationId xmlns:p14="http://schemas.microsoft.com/office/powerpoint/2010/main" val="27120603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67B4DDE-C1B1-4E6C-A550-31589D2B39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For larger companies, weak demand is not as big problem as it was before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58E70BD-94F9-40C2-A94C-4275A4D8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697374-8F7D-415C-A0BB-9508F9D60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5BE7AF-9625-4E3F-9AAA-64ECA42C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C5210B7-4FEB-4D7F-9B4A-5FF043D16B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5813996" cy="292448"/>
          </a:xfrm>
        </p:spPr>
        <p:txBody>
          <a:bodyPr/>
          <a:lstStyle/>
          <a:p>
            <a:r>
              <a:rPr lang="en-US" dirty="0"/>
              <a:t>Source: The Federation of Finnish Technology Industries’ Corona questionnaire, companies with personnel over 250</a:t>
            </a:r>
          </a:p>
          <a:p>
            <a:r>
              <a:rPr lang="fi-FI" dirty="0"/>
              <a:t>2.4.2020 n=49, 9.4.2020 n=49, 28.4.2020 n=53, 11.5.2020 n=52, 26.5.2020 n=52, 15.6.2020 n=52, 6.8.2020 n=37, 7.9.2020 n=56, 23.10.2020 n=52.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C028917F-B5B6-4804-A7E5-8B8DCC266205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1071058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447052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last questionnaire in October 2020.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Negative balance figure indicates that demand has weakened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30503845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35889"/>
              </p:ext>
            </p:extLst>
          </p:nvPr>
        </p:nvGraphicFramePr>
        <p:xfrm>
          <a:off x="783985" y="2417015"/>
          <a:ext cx="782687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9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2020.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5714495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974188"/>
              </p:ext>
            </p:extLst>
          </p:nvPr>
        </p:nvGraphicFramePr>
        <p:xfrm>
          <a:off x="827584" y="3673367"/>
          <a:ext cx="691276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809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10/22/2020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90FC4D-C1AB-48F7-A136-1C97BCF78B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Number of personnel in Finnish technology industry continued to decrease in Q3 2020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10/22/2020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8967137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yöristetty kuvaselitesuorakulmio 10">
            <a:extLst>
              <a:ext uri="{FF2B5EF4-FFF2-40B4-BE49-F238E27FC236}">
                <a16:creationId xmlns:a16="http://schemas.microsoft.com/office/drawing/2014/main" id="{647E6F27-F694-44D5-8D32-A7E716349373}"/>
              </a:ext>
            </a:extLst>
          </p:cNvPr>
          <p:cNvSpPr/>
          <p:nvPr/>
        </p:nvSpPr>
        <p:spPr bwMode="auto">
          <a:xfrm>
            <a:off x="6993611" y="1103313"/>
            <a:ext cx="2024731" cy="576064"/>
          </a:xfrm>
          <a:prstGeom prst="wedgeRoundRectCallout">
            <a:avLst>
              <a:gd name="adj1" fmla="val 17889"/>
              <a:gd name="adj2" fmla="val 221142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Almost 40,000 employees affected by temporary lay-offs 30</a:t>
            </a:r>
            <a:r>
              <a:rPr lang="en-US" sz="1000" baseline="30000" dirty="0">
                <a:solidFill>
                  <a:srgbClr val="000000"/>
                </a:solidFill>
              </a:rPr>
              <a:t>th</a:t>
            </a:r>
            <a:r>
              <a:rPr lang="en-US" sz="1000" dirty="0">
                <a:solidFill>
                  <a:srgbClr val="000000"/>
                </a:solidFill>
              </a:rPr>
              <a:t> September 2020</a:t>
            </a:r>
          </a:p>
          <a:p>
            <a:pPr algn="ctr"/>
            <a:endParaRPr lang="fi-FI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7629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BD4805AA1368E41B01C16B6F538736D" ma:contentTypeVersion="11" ma:contentTypeDescription="Luo uusi asiakirja." ma:contentTypeScope="" ma:versionID="f26824c80681a25872749d0f2de27c2e">
  <xsd:schema xmlns:xsd="http://www.w3.org/2001/XMLSchema" xmlns:xs="http://www.w3.org/2001/XMLSchema" xmlns:p="http://schemas.microsoft.com/office/2006/metadata/properties" xmlns:ns3="10e92901-9b22-4e14-9457-52e326d30caa" xmlns:ns4="6138123f-121c-488a-94e5-f84b83c32a2d" targetNamespace="http://schemas.microsoft.com/office/2006/metadata/properties" ma:root="true" ma:fieldsID="17fa0475391e8d927ba538b2824418f2" ns3:_="" ns4:_="">
    <xsd:import namespace="10e92901-9b22-4e14-9457-52e326d30caa"/>
    <xsd:import namespace="6138123f-121c-488a-94e5-f84b83c32a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92901-9b22-4e14-9457-52e326d30c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8123f-121c-488a-94e5-f84b83c32a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14BE71-858F-4A93-AF89-F68ABCC61D3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138123f-121c-488a-94e5-f84b83c32a2d"/>
    <ds:schemaRef ds:uri="http://purl.org/dc/dcmitype/"/>
    <ds:schemaRef ds:uri="http://schemas.microsoft.com/office/infopath/2007/PartnerControls"/>
    <ds:schemaRef ds:uri="10e92901-9b22-4e14-9457-52e326d30caa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C6ED88-5177-4ECF-8771-2A5788D27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e92901-9b22-4e14-9457-52e326d30caa"/>
    <ds:schemaRef ds:uri="6138123f-121c-488a-94e5-f84b83c32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640</TotalTime>
  <Words>1515</Words>
  <Application>Microsoft Office PowerPoint</Application>
  <PresentationFormat>Näytössä katseltava esitys (16:9)</PresentationFormat>
  <Paragraphs>409</Paragraphs>
  <Slides>20</Slides>
  <Notes>2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5" baseType="lpstr">
      <vt:lpstr>Arial</vt:lpstr>
      <vt:lpstr>Arial Unicode MS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31</cp:revision>
  <cp:lastPrinted>2016-06-09T07:47:11Z</cp:lastPrinted>
  <dcterms:created xsi:type="dcterms:W3CDTF">2019-10-17T09:11:35Z</dcterms:created>
  <dcterms:modified xsi:type="dcterms:W3CDTF">2020-10-22T07:26:56Z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0x0101005BD4805AA1368E41B01C16B6F538736D</vt:lpwstr>
  </property>
</Properties>
</file>