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notesSlides/notesSlide2.xml" ContentType="application/vnd.openxmlformats-officedocument.presentationml.notesSlide+xml"/>
  <Override PartName="/ppt/charts/chart16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6" r:id="rId5"/>
    <p:sldId id="1066" r:id="rId6"/>
    <p:sldId id="348" r:id="rId7"/>
    <p:sldId id="1067" r:id="rId8"/>
    <p:sldId id="1072" r:id="rId9"/>
    <p:sldId id="1070" r:id="rId10"/>
    <p:sldId id="1051" r:id="rId11"/>
    <p:sldId id="1065" r:id="rId12"/>
    <p:sldId id="1071" r:id="rId13"/>
    <p:sldId id="1049" r:id="rId14"/>
    <p:sldId id="1052" r:id="rId15"/>
    <p:sldId id="1053" r:id="rId16"/>
    <p:sldId id="1054" r:id="rId17"/>
    <p:sldId id="1055" r:id="rId18"/>
    <p:sldId id="276" r:id="rId19"/>
    <p:sldId id="285" r:id="rId20"/>
    <p:sldId id="1056" r:id="rId21"/>
    <p:sldId id="1057" r:id="rId22"/>
    <p:sldId id="1058" r:id="rId23"/>
    <p:sldId id="1059" r:id="rId24"/>
  </p:sldIdLst>
  <p:sldSz cx="9144000" cy="5143500" type="screen16x9"/>
  <p:notesSz cx="7102475" cy="10233025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44" autoAdjust="0"/>
    <p:restoredTop sz="90909" autoAdjust="0"/>
  </p:normalViewPr>
  <p:slideViewPr>
    <p:cSldViewPr showGuides="1">
      <p:cViewPr varScale="1">
        <p:scale>
          <a:sx n="150" d="100"/>
          <a:sy n="150" d="100"/>
        </p:scale>
        <p:origin x="540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utaporras Petteri" userId="d9004aa4-7491-43fa-b04f-4f6e300df2fa" providerId="ADAL" clId="{099A343C-27F0-4DB6-BE60-2AAD4D38A8FF}"/>
    <pc:docChg chg="addSld delSld modSld sldOrd">
      <pc:chgData name="Rautaporras Petteri" userId="d9004aa4-7491-43fa-b04f-4f6e300df2fa" providerId="ADAL" clId="{099A343C-27F0-4DB6-BE60-2AAD4D38A8FF}" dt="2020-08-03T18:29:58.769" v="48" actId="2696"/>
      <pc:docMkLst>
        <pc:docMk/>
      </pc:docMkLst>
      <pc:sldChg chg="del">
        <pc:chgData name="Rautaporras Petteri" userId="d9004aa4-7491-43fa-b04f-4f6e300df2fa" providerId="ADAL" clId="{099A343C-27F0-4DB6-BE60-2AAD4D38A8FF}" dt="2020-08-03T18:29:37.393" v="45" actId="2696"/>
        <pc:sldMkLst>
          <pc:docMk/>
          <pc:sldMk cId="1972176252" sldId="257"/>
        </pc:sldMkLst>
      </pc:sldChg>
      <pc:sldChg chg="del">
        <pc:chgData name="Rautaporras Petteri" userId="d9004aa4-7491-43fa-b04f-4f6e300df2fa" providerId="ADAL" clId="{099A343C-27F0-4DB6-BE60-2AAD4D38A8FF}" dt="2020-08-03T18:29:33.037" v="44" actId="2696"/>
        <pc:sldMkLst>
          <pc:docMk/>
          <pc:sldMk cId="299574909" sldId="272"/>
        </pc:sldMkLst>
      </pc:sldChg>
      <pc:sldChg chg="del">
        <pc:chgData name="Rautaporras Petteri" userId="d9004aa4-7491-43fa-b04f-4f6e300df2fa" providerId="ADAL" clId="{099A343C-27F0-4DB6-BE60-2AAD4D38A8FF}" dt="2020-08-03T18:29:26.307" v="43" actId="2696"/>
        <pc:sldMkLst>
          <pc:docMk/>
          <pc:sldMk cId="3373636456" sldId="336"/>
        </pc:sldMkLst>
      </pc:sldChg>
      <pc:sldChg chg="del">
        <pc:chgData name="Rautaporras Petteri" userId="d9004aa4-7491-43fa-b04f-4f6e300df2fa" providerId="ADAL" clId="{099A343C-27F0-4DB6-BE60-2AAD4D38A8FF}" dt="2020-08-03T18:29:58.769" v="48" actId="2696"/>
        <pc:sldMkLst>
          <pc:docMk/>
          <pc:sldMk cId="1005430228" sldId="1014"/>
        </pc:sldMkLst>
      </pc:sldChg>
      <pc:sldChg chg="ord">
        <pc:chgData name="Rautaporras Petteri" userId="d9004aa4-7491-43fa-b04f-4f6e300df2fa" providerId="ADAL" clId="{099A343C-27F0-4DB6-BE60-2AAD4D38A8FF}" dt="2020-08-03T18:29:39.866" v="46"/>
        <pc:sldMkLst>
          <pc:docMk/>
          <pc:sldMk cId="3461487886" sldId="1065"/>
        </pc:sldMkLst>
      </pc:sldChg>
      <pc:sldChg chg="modSp">
        <pc:chgData name="Rautaporras Petteri" userId="d9004aa4-7491-43fa-b04f-4f6e300df2fa" providerId="ADAL" clId="{099A343C-27F0-4DB6-BE60-2AAD4D38A8FF}" dt="2020-08-03T18:28:46.557" v="42" actId="20577"/>
        <pc:sldMkLst>
          <pc:docMk/>
          <pc:sldMk cId="3421334924" sldId="1067"/>
        </pc:sldMkLst>
        <pc:spChg chg="mod">
          <ac:chgData name="Rautaporras Petteri" userId="d9004aa4-7491-43fa-b04f-4f6e300df2fa" providerId="ADAL" clId="{099A343C-27F0-4DB6-BE60-2AAD4D38A8FF}" dt="2020-08-03T18:28:46.557" v="42" actId="20577"/>
          <ac:spMkLst>
            <pc:docMk/>
            <pc:sldMk cId="3421334924" sldId="1067"/>
            <ac:spMk id="2" creationId="{BC206263-2FBC-4388-99DE-3677A24ED38D}"/>
          </ac:spMkLst>
        </pc:spChg>
      </pc:sldChg>
      <pc:sldChg chg="add">
        <pc:chgData name="Rautaporras Petteri" userId="d9004aa4-7491-43fa-b04f-4f6e300df2fa" providerId="ADAL" clId="{099A343C-27F0-4DB6-BE60-2AAD4D38A8FF}" dt="2020-08-03T18:29:57.499" v="47"/>
        <pc:sldMkLst>
          <pc:docMk/>
          <pc:sldMk cId="2630019428" sldId="1068"/>
        </pc:sldMkLst>
      </pc:sldChg>
    </pc:docChg>
  </pc:docChgLst>
  <pc:docChgLst>
    <pc:chgData name="Rautaporras Petteri" userId="d9004aa4-7491-43fa-b04f-4f6e300df2fa" providerId="ADAL" clId="{9A02B80F-6E89-43B1-AF58-DF7DAE7BC01C}"/>
    <pc:docChg chg="undo modSld">
      <pc:chgData name="Rautaporras Petteri" userId="d9004aa4-7491-43fa-b04f-4f6e300df2fa" providerId="ADAL" clId="{9A02B80F-6E89-43B1-AF58-DF7DAE7BC01C}" dt="2020-08-04T07:16:55.384" v="673" actId="27918"/>
      <pc:docMkLst>
        <pc:docMk/>
      </pc:docMkLst>
      <pc:sldChg chg="modSp mod">
        <pc:chgData name="Rautaporras Petteri" userId="d9004aa4-7491-43fa-b04f-4f6e300df2fa" providerId="ADAL" clId="{9A02B80F-6E89-43B1-AF58-DF7DAE7BC01C}" dt="2020-08-03T18:38:22.549" v="255" actId="27918"/>
        <pc:sldMkLst>
          <pc:docMk/>
          <pc:sldMk cId="1430303931" sldId="274"/>
        </pc:sldMkLst>
        <pc:spChg chg="mod">
          <ac:chgData name="Rautaporras Petteri" userId="d9004aa4-7491-43fa-b04f-4f6e300df2fa" providerId="ADAL" clId="{9A02B80F-6E89-43B1-AF58-DF7DAE7BC01C}" dt="2020-08-03T18:38:03.325" v="253" actId="1076"/>
          <ac:spMkLst>
            <pc:docMk/>
            <pc:sldMk cId="1430303931" sldId="274"/>
            <ac:spMk id="2" creationId="{BC206263-2FBC-4388-99DE-3677A24ED38D}"/>
          </ac:spMkLst>
        </pc:spChg>
        <pc:spChg chg="mod">
          <ac:chgData name="Rautaporras Petteri" userId="d9004aa4-7491-43fa-b04f-4f6e300df2fa" providerId="ADAL" clId="{9A02B80F-6E89-43B1-AF58-DF7DAE7BC01C}" dt="2020-08-03T18:37:06.122" v="134" actId="14100"/>
          <ac:spMkLst>
            <pc:docMk/>
            <pc:sldMk cId="1430303931" sldId="274"/>
            <ac:spMk id="8" creationId="{D14E7138-4659-47C1-A0AB-423044EEF829}"/>
          </ac:spMkLst>
        </pc:spChg>
      </pc:sldChg>
      <pc:sldChg chg="modSp mod">
        <pc:chgData name="Rautaporras Petteri" userId="d9004aa4-7491-43fa-b04f-4f6e300df2fa" providerId="ADAL" clId="{9A02B80F-6E89-43B1-AF58-DF7DAE7BC01C}" dt="2020-08-03T18:56:36.054" v="362" actId="27918"/>
        <pc:sldMkLst>
          <pc:docMk/>
          <pc:sldMk cId="1581196523" sldId="278"/>
        </pc:sldMkLst>
        <pc:spChg chg="mod">
          <ac:chgData name="Rautaporras Petteri" userId="d9004aa4-7491-43fa-b04f-4f6e300df2fa" providerId="ADAL" clId="{9A02B80F-6E89-43B1-AF58-DF7DAE7BC01C}" dt="2020-08-03T18:49:32.530" v="356" actId="20577"/>
          <ac:spMkLst>
            <pc:docMk/>
            <pc:sldMk cId="1581196523" sldId="278"/>
            <ac:spMk id="2" creationId="{BC206263-2FBC-4388-99DE-3677A24ED38D}"/>
          </ac:spMkLst>
        </pc:spChg>
      </pc:sldChg>
      <pc:sldChg chg="modSp mod">
        <pc:chgData name="Rautaporras Petteri" userId="d9004aa4-7491-43fa-b04f-4f6e300df2fa" providerId="ADAL" clId="{9A02B80F-6E89-43B1-AF58-DF7DAE7BC01C}" dt="2020-08-03T18:59:09.476" v="516" actId="27918"/>
        <pc:sldMkLst>
          <pc:docMk/>
          <pc:sldMk cId="1212824470" sldId="279"/>
        </pc:sldMkLst>
        <pc:spChg chg="mod">
          <ac:chgData name="Rautaporras Petteri" userId="d9004aa4-7491-43fa-b04f-4f6e300df2fa" providerId="ADAL" clId="{9A02B80F-6E89-43B1-AF58-DF7DAE7BC01C}" dt="2020-08-03T18:58:56.806" v="514" actId="20577"/>
          <ac:spMkLst>
            <pc:docMk/>
            <pc:sldMk cId="1212824470" sldId="279"/>
            <ac:spMk id="2" creationId="{BC206263-2FBC-4388-99DE-3677A24ED38D}"/>
          </ac:spMkLst>
        </pc:spChg>
      </pc:sldChg>
      <pc:sldChg chg="modSp mod">
        <pc:chgData name="Rautaporras Petteri" userId="d9004aa4-7491-43fa-b04f-4f6e300df2fa" providerId="ADAL" clId="{9A02B80F-6E89-43B1-AF58-DF7DAE7BC01C}" dt="2020-08-04T07:07:27.023" v="656" actId="27918"/>
        <pc:sldMkLst>
          <pc:docMk/>
          <pc:sldMk cId="1883353922" sldId="1049"/>
        </pc:sldMkLst>
        <pc:spChg chg="mod">
          <ac:chgData name="Rautaporras Petteri" userId="d9004aa4-7491-43fa-b04f-4f6e300df2fa" providerId="ADAL" clId="{9A02B80F-6E89-43B1-AF58-DF7DAE7BC01C}" dt="2020-08-03T19:06:30.459" v="535" actId="20577"/>
          <ac:spMkLst>
            <pc:docMk/>
            <pc:sldMk cId="1883353922" sldId="104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17:02.739" v="590"/>
          <ac:graphicFrameMkLst>
            <pc:docMk/>
            <pc:sldMk cId="1883353922" sldId="1049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9A02B80F-6E89-43B1-AF58-DF7DAE7BC01C}" dt="2020-08-04T06:16:40.758" v="589" actId="14100"/>
          <ac:graphicFrameMkLst>
            <pc:docMk/>
            <pc:sldMk cId="1883353922" sldId="1049"/>
            <ac:graphicFrameMk id="14" creationId="{25A6EAF7-AEEF-4B6F-87C7-B2CE2CAC0083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03:27.180" v="650" actId="27918"/>
        <pc:sldMkLst>
          <pc:docMk/>
          <pc:sldMk cId="1255078131" sldId="1051"/>
        </pc:sldMkLst>
        <pc:spChg chg="mod">
          <ac:chgData name="Rautaporras Petteri" userId="d9004aa4-7491-43fa-b04f-4f6e300df2fa" providerId="ADAL" clId="{9A02B80F-6E89-43B1-AF58-DF7DAE7BC01C}" dt="2020-08-04T06:18:42.520" v="604" actId="20577"/>
          <ac:spMkLst>
            <pc:docMk/>
            <pc:sldMk cId="1255078131" sldId="1051"/>
            <ac:spMk id="7" creationId="{00000000-0000-0000-0000-000000000000}"/>
          </ac:spMkLst>
        </pc:spChg>
      </pc:sldChg>
      <pc:sldChg chg="modSp mod">
        <pc:chgData name="Rautaporras Petteri" userId="d9004aa4-7491-43fa-b04f-4f6e300df2fa" providerId="ADAL" clId="{9A02B80F-6E89-43B1-AF58-DF7DAE7BC01C}" dt="2020-08-04T07:08:16.715" v="658" actId="27918"/>
        <pc:sldMkLst>
          <pc:docMk/>
          <pc:sldMk cId="2419185632" sldId="1052"/>
        </pc:sldMkLst>
        <pc:spChg chg="mod">
          <ac:chgData name="Rautaporras Petteri" userId="d9004aa4-7491-43fa-b04f-4f6e300df2fa" providerId="ADAL" clId="{9A02B80F-6E89-43B1-AF58-DF7DAE7BC01C}" dt="2020-08-03T19:07:32.085" v="570"/>
          <ac:spMkLst>
            <pc:docMk/>
            <pc:sldMk cId="2419185632" sldId="1052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19:46.950" v="608"/>
          <ac:graphicFrameMkLst>
            <pc:docMk/>
            <pc:sldMk cId="2419185632" sldId="1052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09:03.749" v="660" actId="27918"/>
        <pc:sldMkLst>
          <pc:docMk/>
          <pc:sldMk cId="1883107858" sldId="1053"/>
        </pc:sldMkLst>
        <pc:spChg chg="mod">
          <ac:chgData name="Rautaporras Petteri" userId="d9004aa4-7491-43fa-b04f-4f6e300df2fa" providerId="ADAL" clId="{9A02B80F-6E89-43B1-AF58-DF7DAE7BC01C}" dt="2020-08-03T19:06:39.913" v="536"/>
          <ac:spMkLst>
            <pc:docMk/>
            <pc:sldMk cId="1883107858" sldId="1053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21:55.305" v="616"/>
          <ac:graphicFrameMkLst>
            <pc:docMk/>
            <pc:sldMk cId="1883107858" sldId="1053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9A02B80F-6E89-43B1-AF58-DF7DAE7BC01C}" dt="2020-08-04T06:21:06.627" v="615" actId="14100"/>
          <ac:graphicFrameMkLst>
            <pc:docMk/>
            <pc:sldMk cId="1883107858" sldId="1053"/>
            <ac:graphicFrameMk id="14" creationId="{081A6A02-EE77-45CB-9D67-D788D5B20D2A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09:51.089" v="662" actId="27918"/>
        <pc:sldMkLst>
          <pc:docMk/>
          <pc:sldMk cId="1680971455" sldId="1054"/>
        </pc:sldMkLst>
        <pc:spChg chg="mod">
          <ac:chgData name="Rautaporras Petteri" userId="d9004aa4-7491-43fa-b04f-4f6e300df2fa" providerId="ADAL" clId="{9A02B80F-6E89-43B1-AF58-DF7DAE7BC01C}" dt="2020-08-03T19:07:27.442" v="569"/>
          <ac:spMkLst>
            <pc:docMk/>
            <pc:sldMk cId="1680971455" sldId="1054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22:36.409" v="620"/>
          <ac:graphicFrameMkLst>
            <pc:docMk/>
            <pc:sldMk cId="1680971455" sldId="1054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10:43.246" v="664" actId="27918"/>
        <pc:sldMkLst>
          <pc:docMk/>
          <pc:sldMk cId="2199243574" sldId="1055"/>
        </pc:sldMkLst>
        <pc:spChg chg="mod">
          <ac:chgData name="Rautaporras Petteri" userId="d9004aa4-7491-43fa-b04f-4f6e300df2fa" providerId="ADAL" clId="{9A02B80F-6E89-43B1-AF58-DF7DAE7BC01C}" dt="2020-08-03T19:06:46.657" v="537"/>
          <ac:spMkLst>
            <pc:docMk/>
            <pc:sldMk cId="2199243574" sldId="105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22:52.041" v="621"/>
          <ac:graphicFrameMkLst>
            <pc:docMk/>
            <pc:sldMk cId="2199243574" sldId="1055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9A02B80F-6E89-43B1-AF58-DF7DAE7BC01C}" dt="2020-08-04T06:23:22.460" v="626" actId="14100"/>
          <ac:graphicFrameMkLst>
            <pc:docMk/>
            <pc:sldMk cId="2199243574" sldId="1055"/>
            <ac:graphicFrameMk id="13" creationId="{5B3942BB-EEB8-4617-911C-2F039E17811F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12:17.034" v="666" actId="27918"/>
        <pc:sldMkLst>
          <pc:docMk/>
          <pc:sldMk cId="461175757" sldId="1056"/>
        </pc:sldMkLst>
        <pc:spChg chg="mod">
          <ac:chgData name="Rautaporras Petteri" userId="d9004aa4-7491-43fa-b04f-4f6e300df2fa" providerId="ADAL" clId="{9A02B80F-6E89-43B1-AF58-DF7DAE7BC01C}" dt="2020-08-03T19:07:20.354" v="568" actId="20577"/>
          <ac:spMkLst>
            <pc:docMk/>
            <pc:sldMk cId="461175757" sldId="1056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24:33.446" v="630"/>
          <ac:graphicFrameMkLst>
            <pc:docMk/>
            <pc:sldMk cId="461175757" sldId="1056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15:14.419" v="669" actId="27918"/>
        <pc:sldMkLst>
          <pc:docMk/>
          <pc:sldMk cId="684600858" sldId="1057"/>
        </pc:sldMkLst>
        <pc:spChg chg="mod">
          <ac:chgData name="Rautaporras Petteri" userId="d9004aa4-7491-43fa-b04f-4f6e300df2fa" providerId="ADAL" clId="{9A02B80F-6E89-43B1-AF58-DF7DAE7BC01C}" dt="2020-08-03T19:06:51.335" v="538"/>
          <ac:spMkLst>
            <pc:docMk/>
            <pc:sldMk cId="684600858" sldId="1057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26:25.973" v="638" actId="207"/>
          <ac:graphicFrameMkLst>
            <pc:docMk/>
            <pc:sldMk cId="684600858" sldId="1057"/>
            <ac:graphicFrameMk id="8" creationId="{00000000-0000-0000-0000-000000000000}"/>
          </ac:graphicFrameMkLst>
        </pc:graphicFrameChg>
        <pc:graphicFrameChg chg="mod">
          <ac:chgData name="Rautaporras Petteri" userId="d9004aa4-7491-43fa-b04f-4f6e300df2fa" providerId="ADAL" clId="{9A02B80F-6E89-43B1-AF58-DF7DAE7BC01C}" dt="2020-08-04T07:14:23.303" v="667" actId="572"/>
          <ac:graphicFrameMkLst>
            <pc:docMk/>
            <pc:sldMk cId="684600858" sldId="1057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9A02B80F-6E89-43B1-AF58-DF7DAE7BC01C}" dt="2020-08-04T06:25:19.301" v="636" actId="14100"/>
          <ac:graphicFrameMkLst>
            <pc:docMk/>
            <pc:sldMk cId="684600858" sldId="1057"/>
            <ac:graphicFrameMk id="14" creationId="{4F72D2C7-00B7-4E1B-9273-369B5D152360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16:21.991" v="671" actId="27918"/>
        <pc:sldMkLst>
          <pc:docMk/>
          <pc:sldMk cId="3212395857" sldId="1058"/>
        </pc:sldMkLst>
        <pc:spChg chg="mod">
          <ac:chgData name="Rautaporras Petteri" userId="d9004aa4-7491-43fa-b04f-4f6e300df2fa" providerId="ADAL" clId="{9A02B80F-6E89-43B1-AF58-DF7DAE7BC01C}" dt="2020-08-03T19:07:09.059" v="565" actId="20577"/>
          <ac:spMkLst>
            <pc:docMk/>
            <pc:sldMk cId="3212395857" sldId="1058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27:02.793" v="642"/>
          <ac:graphicFrameMkLst>
            <pc:docMk/>
            <pc:sldMk cId="3212395857" sldId="1058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16:55.384" v="673" actId="27918"/>
        <pc:sldMkLst>
          <pc:docMk/>
          <pc:sldMk cId="3698197194" sldId="1059"/>
        </pc:sldMkLst>
        <pc:spChg chg="mod">
          <ac:chgData name="Rautaporras Petteri" userId="d9004aa4-7491-43fa-b04f-4f6e300df2fa" providerId="ADAL" clId="{9A02B80F-6E89-43B1-AF58-DF7DAE7BC01C}" dt="2020-08-03T19:06:55.475" v="539"/>
          <ac:spMkLst>
            <pc:docMk/>
            <pc:sldMk cId="3698197194" sldId="105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27:46.531" v="648"/>
          <ac:graphicFrameMkLst>
            <pc:docMk/>
            <pc:sldMk cId="3698197194" sldId="1059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9A02B80F-6E89-43B1-AF58-DF7DAE7BC01C}" dt="2020-08-04T06:27:40.374" v="647" actId="14100"/>
          <ac:graphicFrameMkLst>
            <pc:docMk/>
            <pc:sldMk cId="3698197194" sldId="1059"/>
            <ac:graphicFrameMk id="15" creationId="{9A5D5E2B-8913-4034-BFA5-1F0D44BC669E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04:53.737" v="652" actId="27918"/>
        <pc:sldMkLst>
          <pc:docMk/>
          <pc:sldMk cId="3461487886" sldId="1065"/>
        </pc:sldMkLst>
        <pc:spChg chg="mod">
          <ac:chgData name="Rautaporras Petteri" userId="d9004aa4-7491-43fa-b04f-4f6e300df2fa" providerId="ADAL" clId="{9A02B80F-6E89-43B1-AF58-DF7DAE7BC01C}" dt="2020-08-03T19:07:37.848" v="571"/>
          <ac:spMkLst>
            <pc:docMk/>
            <pc:sldMk cId="3461487886" sldId="106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15:19.673" v="577"/>
          <ac:graphicFrameMkLst>
            <pc:docMk/>
            <pc:sldMk cId="3461487886" sldId="1065"/>
            <ac:graphicFrameMk id="25" creationId="{00000000-0000-0000-0000-000000000000}"/>
          </ac:graphicFrameMkLst>
        </pc:graphicFrameChg>
      </pc:sldChg>
      <pc:sldChg chg="mod">
        <pc:chgData name="Rautaporras Petteri" userId="d9004aa4-7491-43fa-b04f-4f6e300df2fa" providerId="ADAL" clId="{9A02B80F-6E89-43B1-AF58-DF7DAE7BC01C}" dt="2020-08-03T18:46:14.858" v="260" actId="27918"/>
        <pc:sldMkLst>
          <pc:docMk/>
          <pc:sldMk cId="3421334924" sldId="1067"/>
        </pc:sldMkLst>
      </pc:sldChg>
      <pc:sldChg chg="modSp mod">
        <pc:chgData name="Rautaporras Petteri" userId="d9004aa4-7491-43fa-b04f-4f6e300df2fa" providerId="ADAL" clId="{9A02B80F-6E89-43B1-AF58-DF7DAE7BC01C}" dt="2020-08-04T07:06:35.580" v="654" actId="27918"/>
        <pc:sldMkLst>
          <pc:docMk/>
          <pc:sldMk cId="2630019428" sldId="1068"/>
        </pc:sldMkLst>
        <pc:spChg chg="mod">
          <ac:chgData name="Rautaporras Petteri" userId="d9004aa4-7491-43fa-b04f-4f6e300df2fa" providerId="ADAL" clId="{9A02B80F-6E89-43B1-AF58-DF7DAE7BC01C}" dt="2020-08-03T19:02:14.673" v="531" actId="20577"/>
          <ac:spMkLst>
            <pc:docMk/>
            <pc:sldMk cId="2630019428" sldId="1068"/>
            <ac:spMk id="2" creationId="{00000000-0000-0000-0000-000000000000}"/>
          </ac:spMkLst>
        </pc:spChg>
      </pc:sldChg>
    </pc:docChg>
  </pc:docChgLst>
  <pc:docChgLst>
    <pc:chgData name="Rautaporras Petteri" userId="d9004aa4-7491-43fa-b04f-4f6e300df2fa" providerId="ADAL" clId="{C3CF8006-9B39-4951-B21C-327DA1B8595F}"/>
    <pc:docChg chg="undo custSel addSld delSld modSld">
      <pc:chgData name="Rautaporras Petteri" userId="d9004aa4-7491-43fa-b04f-4f6e300df2fa" providerId="ADAL" clId="{C3CF8006-9B39-4951-B21C-327DA1B8595F}" dt="2020-10-21T09:58:29.038" v="519" actId="20577"/>
      <pc:docMkLst>
        <pc:docMk/>
      </pc:docMkLst>
      <pc:sldChg chg="addSp delSp modSp">
        <pc:chgData name="Rautaporras Petteri" userId="d9004aa4-7491-43fa-b04f-4f6e300df2fa" providerId="ADAL" clId="{C3CF8006-9B39-4951-B21C-327DA1B8595F}" dt="2020-10-21T08:10:07.355" v="514"/>
        <pc:sldMkLst>
          <pc:docMk/>
          <pc:sldMk cId="3984870155" sldId="256"/>
        </pc:sldMkLst>
        <pc:spChg chg="mod">
          <ac:chgData name="Rautaporras Petteri" userId="d9004aa4-7491-43fa-b04f-4f6e300df2fa" providerId="ADAL" clId="{C3CF8006-9B39-4951-B21C-327DA1B8595F}" dt="2020-10-21T08:10:07.355" v="514"/>
          <ac:spMkLst>
            <pc:docMk/>
            <pc:sldMk cId="3984870155" sldId="256"/>
            <ac:spMk id="2" creationId="{1EA16522-6D7C-4EC7-AF1E-1A8A6FD7091A}"/>
          </ac:spMkLst>
        </pc:spChg>
        <pc:spChg chg="mod">
          <ac:chgData name="Rautaporras Petteri" userId="d9004aa4-7491-43fa-b04f-4f6e300df2fa" providerId="ADAL" clId="{C3CF8006-9B39-4951-B21C-327DA1B8595F}" dt="2020-10-14T09:38:02.105" v="16" actId="20577"/>
          <ac:spMkLst>
            <pc:docMk/>
            <pc:sldMk cId="3984870155" sldId="256"/>
            <ac:spMk id="7" creationId="{E5D8414E-05B2-45E8-B1A5-433C94DBAC85}"/>
          </ac:spMkLst>
        </pc:spChg>
        <pc:picChg chg="del">
          <ac:chgData name="Rautaporras Petteri" userId="d9004aa4-7491-43fa-b04f-4f6e300df2fa" providerId="ADAL" clId="{C3CF8006-9B39-4951-B21C-327DA1B8595F}" dt="2020-10-14T09:37:56.666" v="6" actId="478"/>
          <ac:picMkLst>
            <pc:docMk/>
            <pc:sldMk cId="3984870155" sldId="256"/>
            <ac:picMk id="8" creationId="{E118B7A7-A237-42C4-B780-E42CCB2FFC21}"/>
          </ac:picMkLst>
        </pc:picChg>
        <pc:picChg chg="add">
          <ac:chgData name="Rautaporras Petteri" userId="d9004aa4-7491-43fa-b04f-4f6e300df2fa" providerId="ADAL" clId="{C3CF8006-9B39-4951-B21C-327DA1B8595F}" dt="2020-10-14T09:37:56.955" v="7"/>
          <ac:picMkLst>
            <pc:docMk/>
            <pc:sldMk cId="3984870155" sldId="256"/>
            <ac:picMk id="9" creationId="{A4620DCF-3A1C-4AA5-9077-9FB2B0BC9F68}"/>
          </ac:picMkLst>
        </pc:picChg>
      </pc:sldChg>
      <pc:sldChg chg="del">
        <pc:chgData name="Rautaporras Petteri" userId="d9004aa4-7491-43fa-b04f-4f6e300df2fa" providerId="ADAL" clId="{C3CF8006-9B39-4951-B21C-327DA1B8595F}" dt="2020-10-18T16:30:55.863" v="19" actId="2696"/>
        <pc:sldMkLst>
          <pc:docMk/>
          <pc:sldMk cId="1430303931" sldId="274"/>
        </pc:sldMkLst>
      </pc:sldChg>
      <pc:sldChg chg="modSp">
        <pc:chgData name="Rautaporras Petteri" userId="d9004aa4-7491-43fa-b04f-4f6e300df2fa" providerId="ADAL" clId="{C3CF8006-9B39-4951-B21C-327DA1B8595F}" dt="2020-10-20T11:23:58.016" v="485"/>
        <pc:sldMkLst>
          <pc:docMk/>
          <pc:sldMk cId="2558427506" sldId="276"/>
        </pc:sldMkLst>
        <pc:spChg chg="mod">
          <ac:chgData name="Rautaporras Petteri" userId="d9004aa4-7491-43fa-b04f-4f6e300df2fa" providerId="ADAL" clId="{C3CF8006-9B39-4951-B21C-327DA1B8595F}" dt="2020-10-14T09:36:37.320" v="3" actId="20577"/>
          <ac:spMkLst>
            <pc:docMk/>
            <pc:sldMk cId="2558427506" sldId="276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23:58.016" v="485"/>
          <ac:graphicFrameMkLst>
            <pc:docMk/>
            <pc:sldMk cId="2558427506" sldId="276"/>
            <ac:graphicFrameMk id="9" creationId="{00000000-0000-0000-0000-000000000000}"/>
          </ac:graphicFrameMkLst>
        </pc:graphicFrameChg>
      </pc:sldChg>
      <pc:sldChg chg="del">
        <pc:chgData name="Rautaporras Petteri" userId="d9004aa4-7491-43fa-b04f-4f6e300df2fa" providerId="ADAL" clId="{C3CF8006-9B39-4951-B21C-327DA1B8595F}" dt="2020-10-18T16:38:52.685" v="32" actId="2696"/>
        <pc:sldMkLst>
          <pc:docMk/>
          <pc:sldMk cId="1581196523" sldId="278"/>
        </pc:sldMkLst>
      </pc:sldChg>
      <pc:sldChg chg="del">
        <pc:chgData name="Rautaporras Petteri" userId="d9004aa4-7491-43fa-b04f-4f6e300df2fa" providerId="ADAL" clId="{C3CF8006-9B39-4951-B21C-327DA1B8595F}" dt="2020-10-18T16:49:19.752" v="299" actId="2696"/>
        <pc:sldMkLst>
          <pc:docMk/>
          <pc:sldMk cId="1212824470" sldId="279"/>
        </pc:sldMkLst>
      </pc:sldChg>
      <pc:sldChg chg="modSp">
        <pc:chgData name="Rautaporras Petteri" userId="d9004aa4-7491-43fa-b04f-4f6e300df2fa" providerId="ADAL" clId="{C3CF8006-9B39-4951-B21C-327DA1B8595F}" dt="2020-10-20T11:56:38.449" v="495"/>
        <pc:sldMkLst>
          <pc:docMk/>
          <pc:sldMk cId="536686186" sldId="285"/>
        </pc:sldMkLst>
        <pc:spChg chg="mod">
          <ac:chgData name="Rautaporras Petteri" userId="d9004aa4-7491-43fa-b04f-4f6e300df2fa" providerId="ADAL" clId="{C3CF8006-9B39-4951-B21C-327DA1B8595F}" dt="2020-10-14T09:36:41.587" v="5" actId="20577"/>
          <ac:spMkLst>
            <pc:docMk/>
            <pc:sldMk cId="536686186" sldId="28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56:38.449" v="495"/>
          <ac:graphicFrameMkLst>
            <pc:docMk/>
            <pc:sldMk cId="536686186" sldId="285"/>
            <ac:graphicFrameMk id="15" creationId="{74A43613-5198-4036-8EBC-B4DB34A53CC5}"/>
          </ac:graphicFrameMkLst>
        </pc:graphicFrameChg>
      </pc:sldChg>
      <pc:sldChg chg="add mod">
        <pc:chgData name="Rautaporras Petteri" userId="d9004aa4-7491-43fa-b04f-4f6e300df2fa" providerId="ADAL" clId="{C3CF8006-9B39-4951-B21C-327DA1B8595F}" dt="2020-10-18T18:08:43.726" v="301" actId="27918"/>
        <pc:sldMkLst>
          <pc:docMk/>
          <pc:sldMk cId="117665966" sldId="348"/>
        </pc:sldMkLst>
      </pc:sldChg>
      <pc:sldChg chg="add del">
        <pc:chgData name="Rautaporras Petteri" userId="d9004aa4-7491-43fa-b04f-4f6e300df2fa" providerId="ADAL" clId="{C3CF8006-9B39-4951-B21C-327DA1B8595F}" dt="2020-10-20T12:09:00.589" v="506" actId="2696"/>
        <pc:sldMkLst>
          <pc:docMk/>
          <pc:sldMk cId="2833165680" sldId="356"/>
        </pc:sldMkLst>
      </pc:sldChg>
      <pc:sldChg chg="modSp add del mod">
        <pc:chgData name="Rautaporras Petteri" userId="d9004aa4-7491-43fa-b04f-4f6e300df2fa" providerId="ADAL" clId="{C3CF8006-9B39-4951-B21C-327DA1B8595F}" dt="2020-10-18T16:49:11.397" v="298" actId="2696"/>
        <pc:sldMkLst>
          <pc:docMk/>
          <pc:sldMk cId="4257621586" sldId="361"/>
        </pc:sldMkLst>
        <pc:spChg chg="mod">
          <ac:chgData name="Rautaporras Petteri" userId="d9004aa4-7491-43fa-b04f-4f6e300df2fa" providerId="ADAL" clId="{C3CF8006-9B39-4951-B21C-327DA1B8595F}" dt="2020-10-18T16:42:21.228" v="185" actId="20577"/>
          <ac:spMkLst>
            <pc:docMk/>
            <pc:sldMk cId="4257621586" sldId="361"/>
            <ac:spMk id="2" creationId="{BC206263-2FBC-4388-99DE-3677A24ED38D}"/>
          </ac:spMkLst>
        </pc:spChg>
        <pc:graphicFrameChg chg="mod">
          <ac:chgData name="Rautaporras Petteri" userId="d9004aa4-7491-43fa-b04f-4f6e300df2fa" providerId="ADAL" clId="{C3CF8006-9B39-4951-B21C-327DA1B8595F}" dt="2020-10-18T16:41:24.697" v="51"/>
          <ac:graphicFrameMkLst>
            <pc:docMk/>
            <pc:sldMk cId="4257621586" sldId="361"/>
            <ac:graphicFrameMk id="10" creationId="{18E8B046-CFAB-4548-870D-B60086FFDE2A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02:48.116" v="424" actId="20577"/>
        <pc:sldMkLst>
          <pc:docMk/>
          <pc:sldMk cId="1883353922" sldId="1049"/>
        </pc:sldMkLst>
        <pc:spChg chg="mod">
          <ac:chgData name="Rautaporras Petteri" userId="d9004aa4-7491-43fa-b04f-4f6e300df2fa" providerId="ADAL" clId="{C3CF8006-9B39-4951-B21C-327DA1B8595F}" dt="2020-10-20T11:02:48.116" v="424" actId="20577"/>
          <ac:spMkLst>
            <pc:docMk/>
            <pc:sldMk cId="1883353922" sldId="104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02:13.154" v="419"/>
          <ac:graphicFrameMkLst>
            <pc:docMk/>
            <pc:sldMk cId="1883353922" sldId="1049"/>
            <ac:graphicFrameMk id="8" creationId="{00000000-0000-0000-0000-000000000000}"/>
          </ac:graphicFrameMkLst>
        </pc:graphicFrameChg>
        <pc:graphicFrameChg chg="mod">
          <ac:chgData name="Rautaporras Petteri" userId="d9004aa4-7491-43fa-b04f-4f6e300df2fa" providerId="ADAL" clId="{C3CF8006-9B39-4951-B21C-327DA1B8595F}" dt="2020-10-20T11:02:42.669" v="422"/>
          <ac:graphicFrameMkLst>
            <pc:docMk/>
            <pc:sldMk cId="1883353922" sldId="1049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C3CF8006-9B39-4951-B21C-327DA1B8595F}" dt="2020-10-20T11:02:30.931" v="421" actId="14100"/>
          <ac:graphicFrameMkLst>
            <pc:docMk/>
            <pc:sldMk cId="1883353922" sldId="1049"/>
            <ac:graphicFrameMk id="14" creationId="{25A6EAF7-AEEF-4B6F-87C7-B2CE2CAC0083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1T09:58:29.038" v="519" actId="20577"/>
        <pc:sldMkLst>
          <pc:docMk/>
          <pc:sldMk cId="1255078131" sldId="1051"/>
        </pc:sldMkLst>
        <pc:spChg chg="mod">
          <ac:chgData name="Rautaporras Petteri" userId="d9004aa4-7491-43fa-b04f-4f6e300df2fa" providerId="ADAL" clId="{C3CF8006-9B39-4951-B21C-327DA1B8595F}" dt="2020-10-20T16:50:59.688" v="510" actId="1076"/>
          <ac:spMkLst>
            <pc:docMk/>
            <pc:sldMk cId="1255078131" sldId="1051"/>
            <ac:spMk id="6" creationId="{00000000-0000-0000-0000-000000000000}"/>
          </ac:spMkLst>
        </pc:spChg>
        <pc:spChg chg="mod">
          <ac:chgData name="Rautaporras Petteri" userId="d9004aa4-7491-43fa-b04f-4f6e300df2fa" providerId="ADAL" clId="{C3CF8006-9B39-4951-B21C-327DA1B8595F}" dt="2020-10-20T10:59:18.377" v="390" actId="20577"/>
          <ac:spMkLst>
            <pc:docMk/>
            <pc:sldMk cId="1255078131" sldId="1051"/>
            <ac:spMk id="7" creationId="{00000000-0000-0000-0000-000000000000}"/>
          </ac:spMkLst>
        </pc:spChg>
        <pc:graphicFrameChg chg="modGraphic">
          <ac:chgData name="Rautaporras Petteri" userId="d9004aa4-7491-43fa-b04f-4f6e300df2fa" providerId="ADAL" clId="{C3CF8006-9B39-4951-B21C-327DA1B8595F}" dt="2020-10-21T09:58:29.038" v="519" actId="20577"/>
          <ac:graphicFrameMkLst>
            <pc:docMk/>
            <pc:sldMk cId="1255078131" sldId="1051"/>
            <ac:graphicFrameMk id="10" creationId="{CD03F6E4-A1DB-4839-B471-E329EB65AB8B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06:11.626" v="431"/>
        <pc:sldMkLst>
          <pc:docMk/>
          <pc:sldMk cId="2419185632" sldId="1052"/>
        </pc:sldMkLst>
        <pc:spChg chg="mod">
          <ac:chgData name="Rautaporras Petteri" userId="d9004aa4-7491-43fa-b04f-4f6e300df2fa" providerId="ADAL" clId="{C3CF8006-9B39-4951-B21C-327DA1B8595F}" dt="2020-10-20T11:06:11.626" v="431"/>
          <ac:spMkLst>
            <pc:docMk/>
            <pc:sldMk cId="2419185632" sldId="1052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06:00.001" v="430"/>
          <ac:graphicFrameMkLst>
            <pc:docMk/>
            <pc:sldMk cId="2419185632" sldId="1052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58:37.983" v="504" actId="20577"/>
        <pc:sldMkLst>
          <pc:docMk/>
          <pc:sldMk cId="1883107858" sldId="1053"/>
        </pc:sldMkLst>
        <pc:spChg chg="mod">
          <ac:chgData name="Rautaporras Petteri" userId="d9004aa4-7491-43fa-b04f-4f6e300df2fa" providerId="ADAL" clId="{C3CF8006-9B39-4951-B21C-327DA1B8595F}" dt="2020-10-20T11:58:37.983" v="504" actId="20577"/>
          <ac:spMkLst>
            <pc:docMk/>
            <pc:sldMk cId="1883107858" sldId="1053"/>
            <ac:spMk id="2" creationId="{00000000-0000-0000-0000-000000000000}"/>
          </ac:spMkLst>
        </pc:spChg>
        <pc:spChg chg="mod">
          <ac:chgData name="Rautaporras Petteri" userId="d9004aa4-7491-43fa-b04f-4f6e300df2fa" providerId="ADAL" clId="{C3CF8006-9B39-4951-B21C-327DA1B8595F}" dt="2020-10-20T11:56:35.693" v="494" actId="20577"/>
          <ac:spMkLst>
            <pc:docMk/>
            <pc:sldMk cId="1883107858" sldId="1053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12:23.902" v="432"/>
          <ac:graphicFrameMkLst>
            <pc:docMk/>
            <pc:sldMk cId="1883107858" sldId="1053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C3CF8006-9B39-4951-B21C-327DA1B8595F}" dt="2020-10-20T11:56:29.023" v="492" actId="14100"/>
          <ac:graphicFrameMkLst>
            <pc:docMk/>
            <pc:sldMk cId="1883107858" sldId="1053"/>
            <ac:graphicFrameMk id="14" creationId="{081A6A02-EE77-45CB-9D67-D788D5B20D2A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13:37.505" v="441"/>
        <pc:sldMkLst>
          <pc:docMk/>
          <pc:sldMk cId="1680971455" sldId="1054"/>
        </pc:sldMkLst>
        <pc:spChg chg="mod">
          <ac:chgData name="Rautaporras Petteri" userId="d9004aa4-7491-43fa-b04f-4f6e300df2fa" providerId="ADAL" clId="{C3CF8006-9B39-4951-B21C-327DA1B8595F}" dt="2020-10-20T11:13:37.505" v="441"/>
          <ac:spMkLst>
            <pc:docMk/>
            <pc:sldMk cId="1680971455" sldId="1054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12:54.246" v="433"/>
          <ac:graphicFrameMkLst>
            <pc:docMk/>
            <pc:sldMk cId="1680971455" sldId="1054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15:27.752" v="455" actId="20577"/>
        <pc:sldMkLst>
          <pc:docMk/>
          <pc:sldMk cId="2199243574" sldId="1055"/>
        </pc:sldMkLst>
        <pc:spChg chg="mod">
          <ac:chgData name="Rautaporras Petteri" userId="d9004aa4-7491-43fa-b04f-4f6e300df2fa" providerId="ADAL" clId="{C3CF8006-9B39-4951-B21C-327DA1B8595F}" dt="2020-10-20T11:15:27.752" v="455" actId="20577"/>
          <ac:spMkLst>
            <pc:docMk/>
            <pc:sldMk cId="2199243574" sldId="105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15:21.278" v="453"/>
          <ac:graphicFrameMkLst>
            <pc:docMk/>
            <pc:sldMk cId="2199243574" sldId="1055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C3CF8006-9B39-4951-B21C-327DA1B8595F}" dt="2020-10-20T11:14:24.814" v="446" actId="14100"/>
          <ac:graphicFrameMkLst>
            <pc:docMk/>
            <pc:sldMk cId="2199243574" sldId="1055"/>
            <ac:graphicFrameMk id="13" creationId="{5B3942BB-EEB8-4617-911C-2F039E17811F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17:00.491" v="462"/>
        <pc:sldMkLst>
          <pc:docMk/>
          <pc:sldMk cId="461175757" sldId="1056"/>
        </pc:sldMkLst>
        <pc:spChg chg="mod">
          <ac:chgData name="Rautaporras Petteri" userId="d9004aa4-7491-43fa-b04f-4f6e300df2fa" providerId="ADAL" clId="{C3CF8006-9B39-4951-B21C-327DA1B8595F}" dt="2020-10-20T11:17:00.491" v="462"/>
          <ac:spMkLst>
            <pc:docMk/>
            <pc:sldMk cId="461175757" sldId="1056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16:48.857" v="461"/>
          <ac:graphicFrameMkLst>
            <pc:docMk/>
            <pc:sldMk cId="461175757" sldId="1056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18:27.162" v="471" actId="20577"/>
        <pc:sldMkLst>
          <pc:docMk/>
          <pc:sldMk cId="684600858" sldId="1057"/>
        </pc:sldMkLst>
        <pc:spChg chg="mod">
          <ac:chgData name="Rautaporras Petteri" userId="d9004aa4-7491-43fa-b04f-4f6e300df2fa" providerId="ADAL" clId="{C3CF8006-9B39-4951-B21C-327DA1B8595F}" dt="2020-10-20T11:18:27.162" v="471" actId="20577"/>
          <ac:spMkLst>
            <pc:docMk/>
            <pc:sldMk cId="684600858" sldId="1057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18:23.243" v="469"/>
          <ac:graphicFrameMkLst>
            <pc:docMk/>
            <pc:sldMk cId="684600858" sldId="1057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C3CF8006-9B39-4951-B21C-327DA1B8595F}" dt="2020-10-20T11:17:56.432" v="468" actId="14100"/>
          <ac:graphicFrameMkLst>
            <pc:docMk/>
            <pc:sldMk cId="684600858" sldId="1057"/>
            <ac:graphicFrameMk id="14" creationId="{4F72D2C7-00B7-4E1B-9273-369B5D152360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20:32.106" v="476" actId="27918"/>
        <pc:sldMkLst>
          <pc:docMk/>
          <pc:sldMk cId="3212395857" sldId="1058"/>
        </pc:sldMkLst>
        <pc:spChg chg="mod">
          <ac:chgData name="Rautaporras Petteri" userId="d9004aa4-7491-43fa-b04f-4f6e300df2fa" providerId="ADAL" clId="{C3CF8006-9B39-4951-B21C-327DA1B8595F}" dt="2020-10-20T11:18:49.150" v="473"/>
          <ac:spMkLst>
            <pc:docMk/>
            <pc:sldMk cId="3212395857" sldId="1058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18:39.062" v="472"/>
          <ac:graphicFrameMkLst>
            <pc:docMk/>
            <pc:sldMk cId="3212395857" sldId="1058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22:02.516" v="484" actId="20577"/>
        <pc:sldMkLst>
          <pc:docMk/>
          <pc:sldMk cId="3698197194" sldId="1059"/>
        </pc:sldMkLst>
        <pc:spChg chg="mod">
          <ac:chgData name="Rautaporras Petteri" userId="d9004aa4-7491-43fa-b04f-4f6e300df2fa" providerId="ADAL" clId="{C3CF8006-9B39-4951-B21C-327DA1B8595F}" dt="2020-10-20T11:22:02.516" v="484" actId="20577"/>
          <ac:spMkLst>
            <pc:docMk/>
            <pc:sldMk cId="3698197194" sldId="105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21:58.145" v="482"/>
          <ac:graphicFrameMkLst>
            <pc:docMk/>
            <pc:sldMk cId="3698197194" sldId="1059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C3CF8006-9B39-4951-B21C-327DA1B8595F}" dt="2020-10-20T11:21:50.955" v="481" actId="14100"/>
          <ac:graphicFrameMkLst>
            <pc:docMk/>
            <pc:sldMk cId="3698197194" sldId="1059"/>
            <ac:graphicFrameMk id="15" creationId="{9A5D5E2B-8913-4034-BFA5-1F0D44BC669E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00:25.952" v="395" actId="27918"/>
        <pc:sldMkLst>
          <pc:docMk/>
          <pc:sldMk cId="3461487886" sldId="1065"/>
        </pc:sldMkLst>
        <pc:spChg chg="mod">
          <ac:chgData name="Rautaporras Petteri" userId="d9004aa4-7491-43fa-b04f-4f6e300df2fa" providerId="ADAL" clId="{C3CF8006-9B39-4951-B21C-327DA1B8595F}" dt="2020-10-20T10:59:48.907" v="392"/>
          <ac:spMkLst>
            <pc:docMk/>
            <pc:sldMk cId="3461487886" sldId="106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0:59:38.331" v="391"/>
          <ac:graphicFrameMkLst>
            <pc:docMk/>
            <pc:sldMk cId="3461487886" sldId="1065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7:39:14.675" v="513"/>
        <pc:sldMkLst>
          <pc:docMk/>
          <pc:sldMk cId="3421334924" sldId="1067"/>
        </pc:sldMkLst>
        <pc:spChg chg="mod">
          <ac:chgData name="Rautaporras Petteri" userId="d9004aa4-7491-43fa-b04f-4f6e300df2fa" providerId="ADAL" clId="{C3CF8006-9B39-4951-B21C-327DA1B8595F}" dt="2020-10-18T18:16:23.429" v="368" actId="20577"/>
          <ac:spMkLst>
            <pc:docMk/>
            <pc:sldMk cId="3421334924" sldId="1067"/>
            <ac:spMk id="2" creationId="{BC206263-2FBC-4388-99DE-3677A24ED38D}"/>
          </ac:spMkLst>
        </pc:spChg>
        <pc:spChg chg="mod">
          <ac:chgData name="Rautaporras Petteri" userId="d9004aa4-7491-43fa-b04f-4f6e300df2fa" providerId="ADAL" clId="{C3CF8006-9B39-4951-B21C-327DA1B8595F}" dt="2020-10-20T17:39:14.675" v="513"/>
          <ac:spMkLst>
            <pc:docMk/>
            <pc:sldMk cId="3421334924" sldId="1067"/>
            <ac:spMk id="7" creationId="{3687ADC7-98F5-412F-B49B-43449BFC94B9}"/>
          </ac:spMkLst>
        </pc:spChg>
      </pc:sldChg>
      <pc:sldChg chg="del">
        <pc:chgData name="Rautaporras Petteri" userId="d9004aa4-7491-43fa-b04f-4f6e300df2fa" providerId="ADAL" clId="{C3CF8006-9B39-4951-B21C-327DA1B8595F}" dt="2020-10-20T11:01:25.857" v="413" actId="2696"/>
        <pc:sldMkLst>
          <pc:docMk/>
          <pc:sldMk cId="2630019428" sldId="1068"/>
        </pc:sldMkLst>
      </pc:sldChg>
      <pc:sldChg chg="add del mod">
        <pc:chgData name="Rautaporras Petteri" userId="d9004aa4-7491-43fa-b04f-4f6e300df2fa" providerId="ADAL" clId="{C3CF8006-9B39-4951-B21C-327DA1B8595F}" dt="2020-10-18T16:47:35.839" v="242" actId="2696"/>
        <pc:sldMkLst>
          <pc:docMk/>
          <pc:sldMk cId="1400540130" sldId="1069"/>
        </pc:sldMkLst>
      </pc:sldChg>
      <pc:sldChg chg="addSp delSp modSp add mod">
        <pc:chgData name="Rautaporras Petteri" userId="d9004aa4-7491-43fa-b04f-4f6e300df2fa" providerId="ADAL" clId="{C3CF8006-9B39-4951-B21C-327DA1B8595F}" dt="2020-10-18T16:49:04.260" v="297" actId="20577"/>
        <pc:sldMkLst>
          <pc:docMk/>
          <pc:sldMk cId="2622709727" sldId="1070"/>
        </pc:sldMkLst>
        <pc:spChg chg="mod">
          <ac:chgData name="Rautaporras Petteri" userId="d9004aa4-7491-43fa-b04f-4f6e300df2fa" providerId="ADAL" clId="{C3CF8006-9B39-4951-B21C-327DA1B8595F}" dt="2020-10-18T16:47:34.066" v="241"/>
          <ac:spMkLst>
            <pc:docMk/>
            <pc:sldMk cId="2622709727" sldId="1070"/>
            <ac:spMk id="2" creationId="{B31B52BE-E58D-4E12-99C6-EF337A67E430}"/>
          </ac:spMkLst>
        </pc:spChg>
        <pc:spChg chg="del">
          <ac:chgData name="Rautaporras Petteri" userId="d9004aa4-7491-43fa-b04f-4f6e300df2fa" providerId="ADAL" clId="{C3CF8006-9B39-4951-B21C-327DA1B8595F}" dt="2020-10-18T16:44:46.089" v="198"/>
          <ac:spMkLst>
            <pc:docMk/>
            <pc:sldMk cId="2622709727" sldId="1070"/>
            <ac:spMk id="6" creationId="{9F5C190A-769F-4685-9157-9B0A3E7F49BC}"/>
          </ac:spMkLst>
        </pc:spChg>
        <pc:spChg chg="mod">
          <ac:chgData name="Rautaporras Petteri" userId="d9004aa4-7491-43fa-b04f-4f6e300df2fa" providerId="ADAL" clId="{C3CF8006-9B39-4951-B21C-327DA1B8595F}" dt="2020-10-18T16:49:04.260" v="297" actId="20577"/>
          <ac:spMkLst>
            <pc:docMk/>
            <pc:sldMk cId="2622709727" sldId="1070"/>
            <ac:spMk id="7" creationId="{3080097A-0A9F-41E3-B966-9BD133EC50F9}"/>
          </ac:spMkLst>
        </pc:spChg>
        <pc:spChg chg="add mod">
          <ac:chgData name="Rautaporras Petteri" userId="d9004aa4-7491-43fa-b04f-4f6e300df2fa" providerId="ADAL" clId="{C3CF8006-9B39-4951-B21C-327DA1B8595F}" dt="2020-10-18T16:48:38.286" v="265" actId="20577"/>
          <ac:spMkLst>
            <pc:docMk/>
            <pc:sldMk cId="2622709727" sldId="1070"/>
            <ac:spMk id="9" creationId="{137F8334-9762-4AC4-ACAE-70120A948D63}"/>
          </ac:spMkLst>
        </pc:spChg>
        <pc:graphicFrameChg chg="add">
          <ac:chgData name="Rautaporras Petteri" userId="d9004aa4-7491-43fa-b04f-4f6e300df2fa" providerId="ADAL" clId="{C3CF8006-9B39-4951-B21C-327DA1B8595F}" dt="2020-10-18T16:44:46.089" v="198"/>
          <ac:graphicFrameMkLst>
            <pc:docMk/>
            <pc:sldMk cId="2622709727" sldId="1070"/>
            <ac:graphicFrameMk id="8" creationId="{CB79CB33-43EA-40B7-BE05-E8BEF44968AF}"/>
          </ac:graphicFrameMkLst>
        </pc:graphicFrameChg>
      </pc:sldChg>
      <pc:sldChg chg="addSp modSp add">
        <pc:chgData name="Rautaporras Petteri" userId="d9004aa4-7491-43fa-b04f-4f6e300df2fa" providerId="ADAL" clId="{C3CF8006-9B39-4951-B21C-327DA1B8595F}" dt="2020-10-20T16:51:40.276" v="512" actId="14100"/>
        <pc:sldMkLst>
          <pc:docMk/>
          <pc:sldMk cId="800762062" sldId="1071"/>
        </pc:sldMkLst>
        <pc:spChg chg="mod">
          <ac:chgData name="Rautaporras Petteri" userId="d9004aa4-7491-43fa-b04f-4f6e300df2fa" providerId="ADAL" clId="{C3CF8006-9B39-4951-B21C-327DA1B8595F}" dt="2020-10-20T11:01:15.322" v="412" actId="20577"/>
          <ac:spMkLst>
            <pc:docMk/>
            <pc:sldMk cId="800762062" sldId="1071"/>
            <ac:spMk id="2" creationId="{00000000-0000-0000-0000-000000000000}"/>
          </ac:spMkLst>
        </pc:spChg>
        <pc:spChg chg="add mod">
          <ac:chgData name="Rautaporras Petteri" userId="d9004aa4-7491-43fa-b04f-4f6e300df2fa" providerId="ADAL" clId="{C3CF8006-9B39-4951-B21C-327DA1B8595F}" dt="2020-10-20T16:51:40.276" v="512" actId="14100"/>
          <ac:spMkLst>
            <pc:docMk/>
            <pc:sldMk cId="800762062" sldId="1071"/>
            <ac:spMk id="9" creationId="{453EC00D-F5A2-49DF-A7B2-0FE9F0A59B8B}"/>
          </ac:spMkLst>
        </pc:spChg>
      </pc:sldChg>
      <pc:sldChg chg="add">
        <pc:chgData name="Rautaporras Petteri" userId="d9004aa4-7491-43fa-b04f-4f6e300df2fa" providerId="ADAL" clId="{C3CF8006-9B39-4951-B21C-327DA1B8595F}" dt="2020-10-20T12:08:59.068" v="505"/>
        <pc:sldMkLst>
          <pc:docMk/>
          <pc:sldMk cId="1519385979" sldId="1072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Koko tekno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Taul1!$A$2:$A$5</c:f>
              <c:strCache>
                <c:ptCount val="4"/>
                <c:pt idx="0">
                  <c:v>Yrityksessämme tuotannon hiljaisin aika on jo takana päin</c:v>
                </c:pt>
                <c:pt idx="1">
                  <c:v>Yrityksessämme tuotannon hiljaisin aika on tällä hetkellä</c:v>
                </c:pt>
                <c:pt idx="2">
                  <c:v>Yrityksessämme tuotannon hiljaisin aika on vasta edessä</c:v>
                </c:pt>
                <c:pt idx="3">
                  <c:v>Yrityksessämme ei ole ollut, eikä arvion mukaan ole tänä vuonna odotettavissa normaalista poikkeavaa "hiljaista aikaa"</c:v>
                </c:pt>
              </c:strCache>
            </c:strRef>
          </c:cat>
          <c:val>
            <c:numRef>
              <c:f>Taul1!$B$2:$B$5</c:f>
              <c:numCache>
                <c:formatCode>0.0\ %</c:formatCode>
                <c:ptCount val="4"/>
                <c:pt idx="0">
                  <c:v>0.20362903225806453</c:v>
                </c:pt>
                <c:pt idx="1">
                  <c:v>0.16129032258064516</c:v>
                </c:pt>
                <c:pt idx="2">
                  <c:v>0.45967741935483869</c:v>
                </c:pt>
                <c:pt idx="3">
                  <c:v>0.17540322580645162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BE-4A15-BA5A-AFE960E074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09125328"/>
        <c:axId val="409127296"/>
      </c:barChart>
      <c:catAx>
        <c:axId val="4091253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7296"/>
        <c:crosses val="autoZero"/>
        <c:auto val="1"/>
        <c:lblAlgn val="ctr"/>
        <c:lblOffset val="100"/>
        <c:noMultiLvlLbl val="0"/>
      </c:catAx>
      <c:valAx>
        <c:axId val="409127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5328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962087775583977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Sheet1!$A$2:$A$53</c:f>
              <c:strCache>
                <c:ptCount val="50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587.4</c:v>
                </c:pt>
                <c:pt idx="1">
                  <c:v>653.79999999999995</c:v>
                </c:pt>
                <c:pt idx="2">
                  <c:v>904.9</c:v>
                </c:pt>
                <c:pt idx="3">
                  <c:v>876.7</c:v>
                </c:pt>
                <c:pt idx="4">
                  <c:v>893.2</c:v>
                </c:pt>
                <c:pt idx="5">
                  <c:v>554.9</c:v>
                </c:pt>
                <c:pt idx="6">
                  <c:v>568.5</c:v>
                </c:pt>
                <c:pt idx="7">
                  <c:v>595.70000000000005</c:v>
                </c:pt>
                <c:pt idx="8">
                  <c:v>618.20000000000005</c:v>
                </c:pt>
                <c:pt idx="9">
                  <c:v>767.1</c:v>
                </c:pt>
                <c:pt idx="10">
                  <c:v>568.79999999999995</c:v>
                </c:pt>
                <c:pt idx="11">
                  <c:v>718.4</c:v>
                </c:pt>
                <c:pt idx="12">
                  <c:v>716.4</c:v>
                </c:pt>
                <c:pt idx="13">
                  <c:v>771.5</c:v>
                </c:pt>
                <c:pt idx="14">
                  <c:v>705.5</c:v>
                </c:pt>
                <c:pt idx="15">
                  <c:v>815.3</c:v>
                </c:pt>
                <c:pt idx="16">
                  <c:v>872.5</c:v>
                </c:pt>
                <c:pt idx="17">
                  <c:v>604.79999999999995</c:v>
                </c:pt>
                <c:pt idx="18">
                  <c:v>627.5</c:v>
                </c:pt>
                <c:pt idx="19">
                  <c:v>516.29999999999995</c:v>
                </c:pt>
                <c:pt idx="20">
                  <c:v>580.4</c:v>
                </c:pt>
                <c:pt idx="21">
                  <c:v>567.9</c:v>
                </c:pt>
                <c:pt idx="22">
                  <c:v>471.2</c:v>
                </c:pt>
                <c:pt idx="23">
                  <c:v>404.9</c:v>
                </c:pt>
                <c:pt idx="24">
                  <c:v>387.1</c:v>
                </c:pt>
                <c:pt idx="25">
                  <c:v>471</c:v>
                </c:pt>
                <c:pt idx="26">
                  <c:v>510</c:v>
                </c:pt>
                <c:pt idx="27">
                  <c:v>561.29999999999995</c:v>
                </c:pt>
                <c:pt idx="28">
                  <c:v>542.4</c:v>
                </c:pt>
                <c:pt idx="29">
                  <c:v>722.3</c:v>
                </c:pt>
                <c:pt idx="30">
                  <c:v>628.79999999999995</c:v>
                </c:pt>
                <c:pt idx="31">
                  <c:v>552</c:v>
                </c:pt>
                <c:pt idx="32">
                  <c:v>807.9</c:v>
                </c:pt>
                <c:pt idx="33">
                  <c:v>705.3</c:v>
                </c:pt>
                <c:pt idx="34">
                  <c:v>702.5</c:v>
                </c:pt>
                <c:pt idx="35">
                  <c:v>814.9</c:v>
                </c:pt>
                <c:pt idx="36">
                  <c:v>689.2</c:v>
                </c:pt>
                <c:pt idx="37">
                  <c:v>698.6</c:v>
                </c:pt>
                <c:pt idx="38">
                  <c:v>882.7</c:v>
                </c:pt>
                <c:pt idx="39">
                  <c:v>959.7</c:v>
                </c:pt>
                <c:pt idx="40">
                  <c:v>1016.8</c:v>
                </c:pt>
                <c:pt idx="41">
                  <c:v>863.6</c:v>
                </c:pt>
                <c:pt idx="42">
                  <c:v>868.1</c:v>
                </c:pt>
                <c:pt idx="43">
                  <c:v>894.9</c:v>
                </c:pt>
                <c:pt idx="44">
                  <c:v>972.5</c:v>
                </c:pt>
                <c:pt idx="45">
                  <c:v>943.5</c:v>
                </c:pt>
                <c:pt idx="46">
                  <c:v>948.6</c:v>
                </c:pt>
                <c:pt idx="47">
                  <c:v>913.7</c:v>
                </c:pt>
                <c:pt idx="48">
                  <c:v>958.2</c:v>
                </c:pt>
                <c:pt idx="49">
                  <c:v>967.1</c:v>
                </c:pt>
                <c:pt idx="50">
                  <c:v>971.7</c:v>
                </c:pt>
                <c:pt idx="51">
                  <c:v>893.8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65-437E-B142-4D869A314F0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Sheet1!$A$2:$A$53</c:f>
              <c:strCache>
                <c:ptCount val="50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7197.8</c:v>
                </c:pt>
                <c:pt idx="1">
                  <c:v>6394.5</c:v>
                </c:pt>
                <c:pt idx="2">
                  <c:v>6152.8</c:v>
                </c:pt>
                <c:pt idx="3">
                  <c:v>6530.6</c:v>
                </c:pt>
                <c:pt idx="4">
                  <c:v>6861</c:v>
                </c:pt>
                <c:pt idx="5">
                  <c:v>4193.5</c:v>
                </c:pt>
                <c:pt idx="6">
                  <c:v>4287</c:v>
                </c:pt>
                <c:pt idx="7">
                  <c:v>4201.7</c:v>
                </c:pt>
                <c:pt idx="8">
                  <c:v>4647.5</c:v>
                </c:pt>
                <c:pt idx="9">
                  <c:v>4119.5</c:v>
                </c:pt>
                <c:pt idx="10">
                  <c:v>4170.2</c:v>
                </c:pt>
                <c:pt idx="11">
                  <c:v>4114.3</c:v>
                </c:pt>
                <c:pt idx="12">
                  <c:v>5090.6000000000004</c:v>
                </c:pt>
                <c:pt idx="13">
                  <c:v>3931</c:v>
                </c:pt>
                <c:pt idx="14">
                  <c:v>3725.8</c:v>
                </c:pt>
                <c:pt idx="15">
                  <c:v>3764.9</c:v>
                </c:pt>
                <c:pt idx="16">
                  <c:v>4590.2</c:v>
                </c:pt>
                <c:pt idx="17">
                  <c:v>3756.6</c:v>
                </c:pt>
                <c:pt idx="18">
                  <c:v>4389.2</c:v>
                </c:pt>
                <c:pt idx="19">
                  <c:v>4107.3999999999996</c:v>
                </c:pt>
                <c:pt idx="20">
                  <c:v>4411.3999999999996</c:v>
                </c:pt>
                <c:pt idx="21">
                  <c:v>3156.3</c:v>
                </c:pt>
                <c:pt idx="22">
                  <c:v>3524</c:v>
                </c:pt>
                <c:pt idx="23">
                  <c:v>3196.3</c:v>
                </c:pt>
                <c:pt idx="24">
                  <c:v>3753.7</c:v>
                </c:pt>
                <c:pt idx="25">
                  <c:v>2971.5</c:v>
                </c:pt>
                <c:pt idx="26">
                  <c:v>3004.1</c:v>
                </c:pt>
                <c:pt idx="27">
                  <c:v>3571.3</c:v>
                </c:pt>
                <c:pt idx="28">
                  <c:v>3561</c:v>
                </c:pt>
                <c:pt idx="29">
                  <c:v>2933.5</c:v>
                </c:pt>
                <c:pt idx="30">
                  <c:v>3047.1</c:v>
                </c:pt>
                <c:pt idx="31">
                  <c:v>2896.8</c:v>
                </c:pt>
                <c:pt idx="32">
                  <c:v>3664.2</c:v>
                </c:pt>
                <c:pt idx="33">
                  <c:v>3216.1</c:v>
                </c:pt>
                <c:pt idx="34">
                  <c:v>3265.9</c:v>
                </c:pt>
                <c:pt idx="35">
                  <c:v>3305.8</c:v>
                </c:pt>
                <c:pt idx="36">
                  <c:v>3589.7</c:v>
                </c:pt>
                <c:pt idx="37">
                  <c:v>3399.5</c:v>
                </c:pt>
                <c:pt idx="38">
                  <c:v>3537.5</c:v>
                </c:pt>
                <c:pt idx="39">
                  <c:v>3190.5</c:v>
                </c:pt>
                <c:pt idx="40">
                  <c:v>3454.6</c:v>
                </c:pt>
                <c:pt idx="41">
                  <c:v>3456.7</c:v>
                </c:pt>
                <c:pt idx="42">
                  <c:v>3446</c:v>
                </c:pt>
                <c:pt idx="43">
                  <c:v>3576.3</c:v>
                </c:pt>
                <c:pt idx="44">
                  <c:v>3778.7</c:v>
                </c:pt>
                <c:pt idx="45">
                  <c:v>3883.7</c:v>
                </c:pt>
                <c:pt idx="46">
                  <c:v>3972.3</c:v>
                </c:pt>
                <c:pt idx="47">
                  <c:v>4797.3</c:v>
                </c:pt>
                <c:pt idx="48">
                  <c:v>5090.8999999999996</c:v>
                </c:pt>
                <c:pt idx="49">
                  <c:v>3879.8</c:v>
                </c:pt>
                <c:pt idx="50">
                  <c:v>4476.1000000000004</c:v>
                </c:pt>
                <c:pt idx="51">
                  <c:v>4603.8999999999996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65-437E-B142-4D869A314F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505984"/>
        <c:axId val="372506376"/>
      </c:areaChart>
      <c:catAx>
        <c:axId val="37250598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506376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506376"/>
        <c:scaling>
          <c:orientation val="minMax"/>
          <c:max val="85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505984"/>
        <c:crosses val="autoZero"/>
        <c:crossBetween val="midCat"/>
        <c:maj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732327380747188"/>
          <c:y val="0.2495533379956586"/>
          <c:w val="0.11569338336944986"/>
          <c:h val="0.54192280265557202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7157009654753805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 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3457.87</c:v>
                </c:pt>
                <c:pt idx="2">
                  <c:v>2873.4</c:v>
                </c:pt>
                <c:pt idx="3">
                  <c:v>3401.1</c:v>
                </c:pt>
                <c:pt idx="4">
                  <c:v>1640.45</c:v>
                </c:pt>
                <c:pt idx="5">
                  <c:v>1381.8</c:v>
                </c:pt>
                <c:pt idx="6">
                  <c:v>1282.1199999999999</c:v>
                </c:pt>
                <c:pt idx="7">
                  <c:v>1507.64</c:v>
                </c:pt>
                <c:pt idx="8">
                  <c:v>1880.67</c:v>
                </c:pt>
                <c:pt idx="9">
                  <c:v>1623.27</c:v>
                </c:pt>
                <c:pt idx="10">
                  <c:v>1990.95</c:v>
                </c:pt>
                <c:pt idx="11">
                  <c:v>1844.87</c:v>
                </c:pt>
                <c:pt idx="12">
                  <c:v>2499.27</c:v>
                </c:pt>
                <c:pt idx="13">
                  <c:v>2538.9499999999998</c:v>
                </c:pt>
                <c:pt idx="14">
                  <c:v>3269.85</c:v>
                </c:pt>
                <c:pt idx="15">
                  <c:v>2462.4899999999998</c:v>
                </c:pt>
                <c:pt idx="16">
                  <c:v>2971.21</c:v>
                </c:pt>
                <c:pt idx="17">
                  <c:v>2751.44</c:v>
                </c:pt>
                <c:pt idx="18">
                  <c:v>2591.25</c:v>
                </c:pt>
                <c:pt idx="19">
                  <c:v>2377.59</c:v>
                </c:pt>
                <c:pt idx="20">
                  <c:v>3046.08</c:v>
                </c:pt>
                <c:pt idx="21">
                  <c:v>2390.73</c:v>
                </c:pt>
                <c:pt idx="22">
                  <c:v>2545.3200000000002</c:v>
                </c:pt>
                <c:pt idx="23">
                  <c:v>2424.67</c:v>
                </c:pt>
                <c:pt idx="24">
                  <c:v>2378.64</c:v>
                </c:pt>
                <c:pt idx="25">
                  <c:v>2933.07</c:v>
                </c:pt>
                <c:pt idx="26">
                  <c:v>3156.61</c:v>
                </c:pt>
                <c:pt idx="27">
                  <c:v>3708.1</c:v>
                </c:pt>
                <c:pt idx="28">
                  <c:v>2940.77</c:v>
                </c:pt>
                <c:pt idx="29">
                  <c:v>2683.74</c:v>
                </c:pt>
                <c:pt idx="30">
                  <c:v>4463.05</c:v>
                </c:pt>
                <c:pt idx="31">
                  <c:v>3415.88</c:v>
                </c:pt>
                <c:pt idx="32">
                  <c:v>2976.42</c:v>
                </c:pt>
                <c:pt idx="33">
                  <c:v>2653.31</c:v>
                </c:pt>
                <c:pt idx="34">
                  <c:v>2429.71</c:v>
                </c:pt>
                <c:pt idx="35">
                  <c:v>2350.4499999999998</c:v>
                </c:pt>
                <c:pt idx="36">
                  <c:v>3130.55</c:v>
                </c:pt>
                <c:pt idx="37">
                  <c:v>3141.93</c:v>
                </c:pt>
                <c:pt idx="38">
                  <c:v>4949.1000000000004</c:v>
                </c:pt>
                <c:pt idx="39">
                  <c:v>2907.76</c:v>
                </c:pt>
                <c:pt idx="40">
                  <c:v>6034.43</c:v>
                </c:pt>
                <c:pt idx="41">
                  <c:v>3554.37</c:v>
                </c:pt>
                <c:pt idx="42">
                  <c:v>3671.4</c:v>
                </c:pt>
                <c:pt idx="43">
                  <c:v>3884.13</c:v>
                </c:pt>
                <c:pt idx="44">
                  <c:v>4302.53</c:v>
                </c:pt>
                <c:pt idx="45">
                  <c:v>4227.01</c:v>
                </c:pt>
                <c:pt idx="46">
                  <c:v>3747.15</c:v>
                </c:pt>
                <c:pt idx="47">
                  <c:v>3857.27</c:v>
                </c:pt>
                <c:pt idx="48">
                  <c:v>4644.07</c:v>
                </c:pt>
                <c:pt idx="49">
                  <c:v>3336.95</c:v>
                </c:pt>
                <c:pt idx="50">
                  <c:v>2466.9899999999998</c:v>
                </c:pt>
                <c:pt idx="51">
                  <c:v>3034.6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57-4983-A729-143E09D5A6F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2960.64</c:v>
                </c:pt>
                <c:pt idx="2">
                  <c:v>2363.33</c:v>
                </c:pt>
                <c:pt idx="3">
                  <c:v>2965.81</c:v>
                </c:pt>
                <c:pt idx="4">
                  <c:v>1276.83</c:v>
                </c:pt>
                <c:pt idx="5">
                  <c:v>1092.48</c:v>
                </c:pt>
                <c:pt idx="6">
                  <c:v>985.01</c:v>
                </c:pt>
                <c:pt idx="7">
                  <c:v>1268.69</c:v>
                </c:pt>
                <c:pt idx="8">
                  <c:v>1540.78</c:v>
                </c:pt>
                <c:pt idx="9">
                  <c:v>1327.43</c:v>
                </c:pt>
                <c:pt idx="10">
                  <c:v>1633.1</c:v>
                </c:pt>
                <c:pt idx="11">
                  <c:v>1588.69</c:v>
                </c:pt>
                <c:pt idx="12">
                  <c:v>1885.31</c:v>
                </c:pt>
                <c:pt idx="13">
                  <c:v>1995.03</c:v>
                </c:pt>
                <c:pt idx="14">
                  <c:v>2701.84</c:v>
                </c:pt>
                <c:pt idx="15">
                  <c:v>2065.17</c:v>
                </c:pt>
                <c:pt idx="16">
                  <c:v>2447.13</c:v>
                </c:pt>
                <c:pt idx="17">
                  <c:v>2262.04</c:v>
                </c:pt>
                <c:pt idx="18">
                  <c:v>2114.2199999999998</c:v>
                </c:pt>
                <c:pt idx="19">
                  <c:v>1959.62</c:v>
                </c:pt>
                <c:pt idx="20">
                  <c:v>2588.5300000000002</c:v>
                </c:pt>
                <c:pt idx="21">
                  <c:v>1994.85</c:v>
                </c:pt>
                <c:pt idx="22">
                  <c:v>2032.68</c:v>
                </c:pt>
                <c:pt idx="23">
                  <c:v>2037.57</c:v>
                </c:pt>
                <c:pt idx="24">
                  <c:v>1950.7</c:v>
                </c:pt>
                <c:pt idx="25">
                  <c:v>2307.88</c:v>
                </c:pt>
                <c:pt idx="26">
                  <c:v>2501.92</c:v>
                </c:pt>
                <c:pt idx="27">
                  <c:v>2865.34</c:v>
                </c:pt>
                <c:pt idx="28">
                  <c:v>2394.88</c:v>
                </c:pt>
                <c:pt idx="29">
                  <c:v>2129.44</c:v>
                </c:pt>
                <c:pt idx="30">
                  <c:v>3724.49</c:v>
                </c:pt>
                <c:pt idx="31">
                  <c:v>3000.53</c:v>
                </c:pt>
                <c:pt idx="32">
                  <c:v>2349.02</c:v>
                </c:pt>
                <c:pt idx="33">
                  <c:v>2023.18</c:v>
                </c:pt>
                <c:pt idx="34">
                  <c:v>1878.94</c:v>
                </c:pt>
                <c:pt idx="35">
                  <c:v>1872.4</c:v>
                </c:pt>
                <c:pt idx="36">
                  <c:v>2367.37</c:v>
                </c:pt>
                <c:pt idx="37">
                  <c:v>2609.91</c:v>
                </c:pt>
                <c:pt idx="38">
                  <c:v>4394.91</c:v>
                </c:pt>
                <c:pt idx="39">
                  <c:v>2419.4899999999998</c:v>
                </c:pt>
                <c:pt idx="40">
                  <c:v>5130.75</c:v>
                </c:pt>
                <c:pt idx="41">
                  <c:v>2741.52</c:v>
                </c:pt>
                <c:pt idx="42">
                  <c:v>3077.67</c:v>
                </c:pt>
                <c:pt idx="43">
                  <c:v>3349.11</c:v>
                </c:pt>
                <c:pt idx="44">
                  <c:v>3526.92</c:v>
                </c:pt>
                <c:pt idx="45">
                  <c:v>3405.25</c:v>
                </c:pt>
                <c:pt idx="46">
                  <c:v>2934.83</c:v>
                </c:pt>
                <c:pt idx="47">
                  <c:v>2713.11</c:v>
                </c:pt>
                <c:pt idx="48">
                  <c:v>4000.73</c:v>
                </c:pt>
                <c:pt idx="49">
                  <c:v>2746.05</c:v>
                </c:pt>
                <c:pt idx="50">
                  <c:v>1880.29</c:v>
                </c:pt>
                <c:pt idx="51">
                  <c:v>2391.5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57-4983-A729-143E09D5A6F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 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497.23</c:v>
                </c:pt>
                <c:pt idx="2">
                  <c:v>510.07</c:v>
                </c:pt>
                <c:pt idx="3">
                  <c:v>435.29</c:v>
                </c:pt>
                <c:pt idx="4">
                  <c:v>363.62</c:v>
                </c:pt>
                <c:pt idx="5">
                  <c:v>289.32</c:v>
                </c:pt>
                <c:pt idx="6">
                  <c:v>297.11</c:v>
                </c:pt>
                <c:pt idx="7">
                  <c:v>238.94</c:v>
                </c:pt>
                <c:pt idx="8">
                  <c:v>339.88</c:v>
                </c:pt>
                <c:pt idx="9">
                  <c:v>295.85000000000002</c:v>
                </c:pt>
                <c:pt idx="10">
                  <c:v>357.85</c:v>
                </c:pt>
                <c:pt idx="11">
                  <c:v>256.18</c:v>
                </c:pt>
                <c:pt idx="12">
                  <c:v>613.96</c:v>
                </c:pt>
                <c:pt idx="13">
                  <c:v>543.91</c:v>
                </c:pt>
                <c:pt idx="14">
                  <c:v>568.01</c:v>
                </c:pt>
                <c:pt idx="15">
                  <c:v>397.32</c:v>
                </c:pt>
                <c:pt idx="16">
                  <c:v>524.08000000000004</c:v>
                </c:pt>
                <c:pt idx="17">
                  <c:v>489.4</c:v>
                </c:pt>
                <c:pt idx="18">
                  <c:v>477.04</c:v>
                </c:pt>
                <c:pt idx="19">
                  <c:v>417.98</c:v>
                </c:pt>
                <c:pt idx="20">
                  <c:v>457.55</c:v>
                </c:pt>
                <c:pt idx="21">
                  <c:v>395.88</c:v>
                </c:pt>
                <c:pt idx="22">
                  <c:v>512.63</c:v>
                </c:pt>
                <c:pt idx="23">
                  <c:v>387.1</c:v>
                </c:pt>
                <c:pt idx="24">
                  <c:v>427.93</c:v>
                </c:pt>
                <c:pt idx="25">
                  <c:v>625.19000000000005</c:v>
                </c:pt>
                <c:pt idx="26">
                  <c:v>654.69000000000005</c:v>
                </c:pt>
                <c:pt idx="27">
                  <c:v>842.76</c:v>
                </c:pt>
                <c:pt idx="28">
                  <c:v>545.9</c:v>
                </c:pt>
                <c:pt idx="29">
                  <c:v>554.29999999999995</c:v>
                </c:pt>
                <c:pt idx="30">
                  <c:v>738.56</c:v>
                </c:pt>
                <c:pt idx="31">
                  <c:v>415.35</c:v>
                </c:pt>
                <c:pt idx="32">
                  <c:v>627.4</c:v>
                </c:pt>
                <c:pt idx="33">
                  <c:v>630.12</c:v>
                </c:pt>
                <c:pt idx="34">
                  <c:v>550.76</c:v>
                </c:pt>
                <c:pt idx="35">
                  <c:v>478.04</c:v>
                </c:pt>
                <c:pt idx="36">
                  <c:v>763.18</c:v>
                </c:pt>
                <c:pt idx="37">
                  <c:v>532.02</c:v>
                </c:pt>
                <c:pt idx="38">
                  <c:v>554.19000000000005</c:v>
                </c:pt>
                <c:pt idx="39">
                  <c:v>488.27</c:v>
                </c:pt>
                <c:pt idx="40">
                  <c:v>903.67</c:v>
                </c:pt>
                <c:pt idx="41">
                  <c:v>812.85</c:v>
                </c:pt>
                <c:pt idx="42">
                  <c:v>593.73</c:v>
                </c:pt>
                <c:pt idx="43">
                  <c:v>535.02</c:v>
                </c:pt>
                <c:pt idx="44">
                  <c:v>775.61</c:v>
                </c:pt>
                <c:pt idx="45">
                  <c:v>821.77</c:v>
                </c:pt>
                <c:pt idx="46">
                  <c:v>812.31</c:v>
                </c:pt>
                <c:pt idx="47">
                  <c:v>1144.1600000000001</c:v>
                </c:pt>
                <c:pt idx="48">
                  <c:v>643.34</c:v>
                </c:pt>
                <c:pt idx="49">
                  <c:v>590.89</c:v>
                </c:pt>
                <c:pt idx="50">
                  <c:v>586.70000000000005</c:v>
                </c:pt>
                <c:pt idx="51">
                  <c:v>643.1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57-4983-A729-143E09D5A6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2611200"/>
        <c:axId val="372611592"/>
      </c:lineChart>
      <c:catAx>
        <c:axId val="37261120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611592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2611592"/>
        <c:scaling>
          <c:orientation val="minMax"/>
          <c:max val="7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611200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872929419499834"/>
          <c:y val="0.19757124334097242"/>
          <c:w val="0.13127070580500164"/>
          <c:h val="0.5434551710498188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8263063460620463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Sheet1!$A$2:$A$53</c:f>
              <c:strCache>
                <c:ptCount val="50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1610</c:v>
                </c:pt>
                <c:pt idx="1">
                  <c:v>1503.1</c:v>
                </c:pt>
                <c:pt idx="2">
                  <c:v>1407.1</c:v>
                </c:pt>
                <c:pt idx="3">
                  <c:v>1402</c:v>
                </c:pt>
                <c:pt idx="4">
                  <c:v>1221.9000000000001</c:v>
                </c:pt>
                <c:pt idx="5">
                  <c:v>1157.0999999999999</c:v>
                </c:pt>
                <c:pt idx="6">
                  <c:v>997.8</c:v>
                </c:pt>
                <c:pt idx="7">
                  <c:v>964.3</c:v>
                </c:pt>
                <c:pt idx="8">
                  <c:v>947.2</c:v>
                </c:pt>
                <c:pt idx="9">
                  <c:v>915.8</c:v>
                </c:pt>
                <c:pt idx="10">
                  <c:v>985</c:v>
                </c:pt>
                <c:pt idx="11">
                  <c:v>851.1</c:v>
                </c:pt>
                <c:pt idx="12">
                  <c:v>1146.3</c:v>
                </c:pt>
                <c:pt idx="13">
                  <c:v>1422.6</c:v>
                </c:pt>
                <c:pt idx="14">
                  <c:v>1570.7</c:v>
                </c:pt>
                <c:pt idx="15">
                  <c:v>1525.7</c:v>
                </c:pt>
                <c:pt idx="16">
                  <c:v>1455.2</c:v>
                </c:pt>
                <c:pt idx="17">
                  <c:v>1508.1</c:v>
                </c:pt>
                <c:pt idx="18">
                  <c:v>1704.1</c:v>
                </c:pt>
                <c:pt idx="19">
                  <c:v>1393.9</c:v>
                </c:pt>
                <c:pt idx="20">
                  <c:v>1411.1</c:v>
                </c:pt>
                <c:pt idx="21">
                  <c:v>1183.4000000000001</c:v>
                </c:pt>
                <c:pt idx="22">
                  <c:v>1274</c:v>
                </c:pt>
                <c:pt idx="23">
                  <c:v>1288</c:v>
                </c:pt>
                <c:pt idx="24">
                  <c:v>1141.5999999999999</c:v>
                </c:pt>
                <c:pt idx="25">
                  <c:v>1318.1</c:v>
                </c:pt>
                <c:pt idx="26">
                  <c:v>1357</c:v>
                </c:pt>
                <c:pt idx="27">
                  <c:v>1708</c:v>
                </c:pt>
                <c:pt idx="28">
                  <c:v>1773.8</c:v>
                </c:pt>
                <c:pt idx="29">
                  <c:v>1866.6</c:v>
                </c:pt>
                <c:pt idx="30">
                  <c:v>1956.2</c:v>
                </c:pt>
                <c:pt idx="31">
                  <c:v>1788.7</c:v>
                </c:pt>
                <c:pt idx="32">
                  <c:v>1828.4</c:v>
                </c:pt>
                <c:pt idx="33">
                  <c:v>1941</c:v>
                </c:pt>
                <c:pt idx="34">
                  <c:v>1856.4</c:v>
                </c:pt>
                <c:pt idx="35">
                  <c:v>1611.8</c:v>
                </c:pt>
                <c:pt idx="36">
                  <c:v>1701.9</c:v>
                </c:pt>
                <c:pt idx="37">
                  <c:v>1694.2</c:v>
                </c:pt>
                <c:pt idx="38">
                  <c:v>1702</c:v>
                </c:pt>
                <c:pt idx="39">
                  <c:v>1536.4</c:v>
                </c:pt>
                <c:pt idx="40">
                  <c:v>1728.3</c:v>
                </c:pt>
                <c:pt idx="41">
                  <c:v>2050.1</c:v>
                </c:pt>
                <c:pt idx="42">
                  <c:v>1892.8</c:v>
                </c:pt>
                <c:pt idx="43">
                  <c:v>1871.1</c:v>
                </c:pt>
                <c:pt idx="44">
                  <c:v>1936.3</c:v>
                </c:pt>
                <c:pt idx="45">
                  <c:v>2104</c:v>
                </c:pt>
                <c:pt idx="46">
                  <c:v>2199.1</c:v>
                </c:pt>
                <c:pt idx="47">
                  <c:v>2694.3</c:v>
                </c:pt>
                <c:pt idx="48">
                  <c:v>2613.9</c:v>
                </c:pt>
                <c:pt idx="49">
                  <c:v>2593.4</c:v>
                </c:pt>
                <c:pt idx="50">
                  <c:v>2510.4</c:v>
                </c:pt>
                <c:pt idx="51">
                  <c:v>2472.3000000000002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C2-404C-A77D-B489C3DDA62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Sheet1!$A$2:$A$53</c:f>
              <c:strCache>
                <c:ptCount val="50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9676</c:v>
                </c:pt>
                <c:pt idx="1">
                  <c:v>10308</c:v>
                </c:pt>
                <c:pt idx="2">
                  <c:v>10056.5</c:v>
                </c:pt>
                <c:pt idx="3">
                  <c:v>10937.1</c:v>
                </c:pt>
                <c:pt idx="4">
                  <c:v>9703</c:v>
                </c:pt>
                <c:pt idx="5">
                  <c:v>8697.9</c:v>
                </c:pt>
                <c:pt idx="6">
                  <c:v>7587</c:v>
                </c:pt>
                <c:pt idx="7">
                  <c:v>7374</c:v>
                </c:pt>
                <c:pt idx="8">
                  <c:v>6198</c:v>
                </c:pt>
                <c:pt idx="9">
                  <c:v>5965.9</c:v>
                </c:pt>
                <c:pt idx="10">
                  <c:v>5974.7</c:v>
                </c:pt>
                <c:pt idx="11">
                  <c:v>5919.8</c:v>
                </c:pt>
                <c:pt idx="12">
                  <c:v>4949.6000000000004</c:v>
                </c:pt>
                <c:pt idx="13">
                  <c:v>4936</c:v>
                </c:pt>
                <c:pt idx="14">
                  <c:v>5554.5</c:v>
                </c:pt>
                <c:pt idx="15">
                  <c:v>5842.8</c:v>
                </c:pt>
                <c:pt idx="16">
                  <c:v>5956.3</c:v>
                </c:pt>
                <c:pt idx="17">
                  <c:v>6022.1</c:v>
                </c:pt>
                <c:pt idx="18">
                  <c:v>5729.8</c:v>
                </c:pt>
                <c:pt idx="19">
                  <c:v>5462.4</c:v>
                </c:pt>
                <c:pt idx="20">
                  <c:v>5813.9</c:v>
                </c:pt>
                <c:pt idx="21">
                  <c:v>6048.8</c:v>
                </c:pt>
                <c:pt idx="22">
                  <c:v>5810.8</c:v>
                </c:pt>
                <c:pt idx="23">
                  <c:v>5861.6</c:v>
                </c:pt>
                <c:pt idx="24">
                  <c:v>5329.9</c:v>
                </c:pt>
                <c:pt idx="25">
                  <c:v>5761.8</c:v>
                </c:pt>
                <c:pt idx="26">
                  <c:v>5749.3</c:v>
                </c:pt>
                <c:pt idx="27">
                  <c:v>6423.2</c:v>
                </c:pt>
                <c:pt idx="28">
                  <c:v>6502</c:v>
                </c:pt>
                <c:pt idx="29">
                  <c:v>6724.8</c:v>
                </c:pt>
                <c:pt idx="30">
                  <c:v>7760.5</c:v>
                </c:pt>
                <c:pt idx="31">
                  <c:v>8778.7000000000007</c:v>
                </c:pt>
                <c:pt idx="32">
                  <c:v>8881.2000000000007</c:v>
                </c:pt>
                <c:pt idx="33">
                  <c:v>9059</c:v>
                </c:pt>
                <c:pt idx="34">
                  <c:v>8196.9</c:v>
                </c:pt>
                <c:pt idx="35">
                  <c:v>8530.1</c:v>
                </c:pt>
                <c:pt idx="36">
                  <c:v>8511.5</c:v>
                </c:pt>
                <c:pt idx="37">
                  <c:v>9029.2999999999993</c:v>
                </c:pt>
                <c:pt idx="38">
                  <c:v>10683.7</c:v>
                </c:pt>
                <c:pt idx="39">
                  <c:v>10903.6</c:v>
                </c:pt>
                <c:pt idx="40">
                  <c:v>12972.8</c:v>
                </c:pt>
                <c:pt idx="41">
                  <c:v>13159.7</c:v>
                </c:pt>
                <c:pt idx="42">
                  <c:v>12815.8</c:v>
                </c:pt>
                <c:pt idx="43">
                  <c:v>13930.3</c:v>
                </c:pt>
                <c:pt idx="44">
                  <c:v>14368.3</c:v>
                </c:pt>
                <c:pt idx="45">
                  <c:v>15063.9</c:v>
                </c:pt>
                <c:pt idx="46">
                  <c:v>14965.5</c:v>
                </c:pt>
                <c:pt idx="47">
                  <c:v>14177.1</c:v>
                </c:pt>
                <c:pt idx="48">
                  <c:v>14408.2</c:v>
                </c:pt>
                <c:pt idx="49">
                  <c:v>14258.8</c:v>
                </c:pt>
                <c:pt idx="50">
                  <c:v>13868.8</c:v>
                </c:pt>
                <c:pt idx="51">
                  <c:v>13619.7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C2-404C-A77D-B489C3DDA6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3307088"/>
        <c:axId val="373307480"/>
      </c:areaChart>
      <c:catAx>
        <c:axId val="37330708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3307480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3307480"/>
        <c:scaling>
          <c:orientation val="minMax"/>
          <c:max val="220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3307088"/>
        <c:crosses val="autoZero"/>
        <c:crossBetween val="midCat"/>
        <c:majorUnit val="2000"/>
        <c:min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108935235064211"/>
          <c:y val="0.2495533379956586"/>
          <c:w val="0.1169055467615903"/>
          <c:h val="0.42372444008364785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55726760034678E-2"/>
          <c:y val="4.0749431293150853E-2"/>
          <c:w val="0.78564012923862891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 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97.03</c:v>
                </c:pt>
                <c:pt idx="2">
                  <c:v>89.24</c:v>
                </c:pt>
                <c:pt idx="3">
                  <c:v>81.44</c:v>
                </c:pt>
                <c:pt idx="4">
                  <c:v>77.48</c:v>
                </c:pt>
                <c:pt idx="5">
                  <c:v>73.510000000000005</c:v>
                </c:pt>
                <c:pt idx="6">
                  <c:v>68.17</c:v>
                </c:pt>
                <c:pt idx="7">
                  <c:v>62.83</c:v>
                </c:pt>
                <c:pt idx="8">
                  <c:v>64.94</c:v>
                </c:pt>
                <c:pt idx="9">
                  <c:v>67.040000000000006</c:v>
                </c:pt>
                <c:pt idx="10">
                  <c:v>68.98</c:v>
                </c:pt>
                <c:pt idx="11">
                  <c:v>70.92</c:v>
                </c:pt>
                <c:pt idx="12">
                  <c:v>94.63</c:v>
                </c:pt>
                <c:pt idx="13">
                  <c:v>113.08</c:v>
                </c:pt>
                <c:pt idx="14">
                  <c:v>95.77</c:v>
                </c:pt>
                <c:pt idx="15">
                  <c:v>97.94</c:v>
                </c:pt>
                <c:pt idx="16">
                  <c:v>123.83</c:v>
                </c:pt>
                <c:pt idx="17">
                  <c:v>127.83</c:v>
                </c:pt>
                <c:pt idx="18">
                  <c:v>153.11000000000001</c:v>
                </c:pt>
                <c:pt idx="19">
                  <c:v>93.9</c:v>
                </c:pt>
                <c:pt idx="20">
                  <c:v>104.41</c:v>
                </c:pt>
                <c:pt idx="21">
                  <c:v>119.28</c:v>
                </c:pt>
                <c:pt idx="22">
                  <c:v>106.97</c:v>
                </c:pt>
                <c:pt idx="23">
                  <c:v>98.51</c:v>
                </c:pt>
                <c:pt idx="24">
                  <c:v>124.82</c:v>
                </c:pt>
                <c:pt idx="25">
                  <c:v>127.12</c:v>
                </c:pt>
                <c:pt idx="26">
                  <c:v>125.18</c:v>
                </c:pt>
                <c:pt idx="27">
                  <c:v>94.37</c:v>
                </c:pt>
                <c:pt idx="28">
                  <c:v>150.85</c:v>
                </c:pt>
                <c:pt idx="29">
                  <c:v>128.08000000000001</c:v>
                </c:pt>
                <c:pt idx="30">
                  <c:v>146.06</c:v>
                </c:pt>
                <c:pt idx="31">
                  <c:v>102.76</c:v>
                </c:pt>
                <c:pt idx="32">
                  <c:v>129.59</c:v>
                </c:pt>
                <c:pt idx="33">
                  <c:v>143.94999999999999</c:v>
                </c:pt>
                <c:pt idx="34">
                  <c:v>137.57</c:v>
                </c:pt>
                <c:pt idx="35">
                  <c:v>165.35</c:v>
                </c:pt>
                <c:pt idx="36">
                  <c:v>145.5</c:v>
                </c:pt>
                <c:pt idx="37">
                  <c:v>156.99</c:v>
                </c:pt>
                <c:pt idx="38">
                  <c:v>144.9</c:v>
                </c:pt>
                <c:pt idx="39">
                  <c:v>121.2</c:v>
                </c:pt>
                <c:pt idx="40">
                  <c:v>169.03</c:v>
                </c:pt>
                <c:pt idx="41">
                  <c:v>239.16</c:v>
                </c:pt>
                <c:pt idx="42">
                  <c:v>205.46</c:v>
                </c:pt>
                <c:pt idx="43">
                  <c:v>180.09</c:v>
                </c:pt>
                <c:pt idx="44">
                  <c:v>232.58</c:v>
                </c:pt>
                <c:pt idx="45">
                  <c:v>229.87</c:v>
                </c:pt>
                <c:pt idx="46">
                  <c:v>208.48</c:v>
                </c:pt>
                <c:pt idx="47">
                  <c:v>197.34</c:v>
                </c:pt>
                <c:pt idx="48">
                  <c:v>252.71</c:v>
                </c:pt>
                <c:pt idx="49">
                  <c:v>283.26</c:v>
                </c:pt>
                <c:pt idx="50">
                  <c:v>238.6</c:v>
                </c:pt>
                <c:pt idx="51">
                  <c:v>193.9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F9-4D91-9354-3C5C33728D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37.479999999999997</c:v>
                </c:pt>
                <c:pt idx="2">
                  <c:v>31.6</c:v>
                </c:pt>
                <c:pt idx="3">
                  <c:v>25.72</c:v>
                </c:pt>
                <c:pt idx="4">
                  <c:v>24.81</c:v>
                </c:pt>
                <c:pt idx="5">
                  <c:v>23.89</c:v>
                </c:pt>
                <c:pt idx="6">
                  <c:v>22.15</c:v>
                </c:pt>
                <c:pt idx="7">
                  <c:v>20.399999999999999</c:v>
                </c:pt>
                <c:pt idx="8">
                  <c:v>20.18</c:v>
                </c:pt>
                <c:pt idx="9">
                  <c:v>19.95</c:v>
                </c:pt>
                <c:pt idx="10">
                  <c:v>20.84</c:v>
                </c:pt>
                <c:pt idx="11">
                  <c:v>21.73</c:v>
                </c:pt>
                <c:pt idx="12">
                  <c:v>14.2</c:v>
                </c:pt>
                <c:pt idx="13">
                  <c:v>25.91</c:v>
                </c:pt>
                <c:pt idx="14">
                  <c:v>22.35</c:v>
                </c:pt>
                <c:pt idx="15">
                  <c:v>15.61</c:v>
                </c:pt>
                <c:pt idx="16">
                  <c:v>21.09</c:v>
                </c:pt>
                <c:pt idx="17">
                  <c:v>26.39</c:v>
                </c:pt>
                <c:pt idx="18">
                  <c:v>50.18</c:v>
                </c:pt>
                <c:pt idx="19">
                  <c:v>20.92</c:v>
                </c:pt>
                <c:pt idx="20">
                  <c:v>18.77</c:v>
                </c:pt>
                <c:pt idx="21">
                  <c:v>25.16</c:v>
                </c:pt>
                <c:pt idx="22">
                  <c:v>24.37</c:v>
                </c:pt>
                <c:pt idx="23">
                  <c:v>18.88</c:v>
                </c:pt>
                <c:pt idx="24">
                  <c:v>24.49</c:v>
                </c:pt>
                <c:pt idx="25">
                  <c:v>23.74</c:v>
                </c:pt>
                <c:pt idx="26">
                  <c:v>30.69</c:v>
                </c:pt>
                <c:pt idx="27">
                  <c:v>20.54</c:v>
                </c:pt>
                <c:pt idx="28">
                  <c:v>28.66</c:v>
                </c:pt>
                <c:pt idx="29">
                  <c:v>20.65</c:v>
                </c:pt>
                <c:pt idx="30">
                  <c:v>28.42</c:v>
                </c:pt>
                <c:pt idx="31">
                  <c:v>14.98</c:v>
                </c:pt>
                <c:pt idx="32">
                  <c:v>22.89</c:v>
                </c:pt>
                <c:pt idx="33">
                  <c:v>27.42</c:v>
                </c:pt>
                <c:pt idx="34">
                  <c:v>20.6</c:v>
                </c:pt>
                <c:pt idx="35">
                  <c:v>66.33</c:v>
                </c:pt>
                <c:pt idx="36">
                  <c:v>25.03</c:v>
                </c:pt>
                <c:pt idx="37">
                  <c:v>27.47</c:v>
                </c:pt>
                <c:pt idx="38">
                  <c:v>14.48</c:v>
                </c:pt>
                <c:pt idx="39">
                  <c:v>13.33</c:v>
                </c:pt>
                <c:pt idx="40">
                  <c:v>15.45</c:v>
                </c:pt>
                <c:pt idx="41">
                  <c:v>28.67</c:v>
                </c:pt>
                <c:pt idx="42">
                  <c:v>15.85</c:v>
                </c:pt>
                <c:pt idx="43">
                  <c:v>27.51</c:v>
                </c:pt>
                <c:pt idx="44">
                  <c:v>29.3</c:v>
                </c:pt>
                <c:pt idx="45">
                  <c:v>28.22</c:v>
                </c:pt>
                <c:pt idx="46">
                  <c:v>23.9</c:v>
                </c:pt>
                <c:pt idx="47">
                  <c:v>35.299999999999997</c:v>
                </c:pt>
                <c:pt idx="48">
                  <c:v>41.41</c:v>
                </c:pt>
                <c:pt idx="49">
                  <c:v>59.12</c:v>
                </c:pt>
                <c:pt idx="50">
                  <c:v>22.3</c:v>
                </c:pt>
                <c:pt idx="51">
                  <c:v>24.6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F9-4D91-9354-3C5C33728D6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 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59.55</c:v>
                </c:pt>
                <c:pt idx="2">
                  <c:v>57.63</c:v>
                </c:pt>
                <c:pt idx="3">
                  <c:v>55.72</c:v>
                </c:pt>
                <c:pt idx="4">
                  <c:v>52.67</c:v>
                </c:pt>
                <c:pt idx="5">
                  <c:v>49.62</c:v>
                </c:pt>
                <c:pt idx="6">
                  <c:v>46.02</c:v>
                </c:pt>
                <c:pt idx="7">
                  <c:v>42.42</c:v>
                </c:pt>
                <c:pt idx="8">
                  <c:v>44.76</c:v>
                </c:pt>
                <c:pt idx="9">
                  <c:v>47.1</c:v>
                </c:pt>
                <c:pt idx="10">
                  <c:v>48.15</c:v>
                </c:pt>
                <c:pt idx="11">
                  <c:v>49.2</c:v>
                </c:pt>
                <c:pt idx="12">
                  <c:v>80.44</c:v>
                </c:pt>
                <c:pt idx="13">
                  <c:v>87.17</c:v>
                </c:pt>
                <c:pt idx="14">
                  <c:v>73.42</c:v>
                </c:pt>
                <c:pt idx="15">
                  <c:v>82.33</c:v>
                </c:pt>
                <c:pt idx="16">
                  <c:v>102.74</c:v>
                </c:pt>
                <c:pt idx="17">
                  <c:v>101.44</c:v>
                </c:pt>
                <c:pt idx="18">
                  <c:v>102.93</c:v>
                </c:pt>
                <c:pt idx="19">
                  <c:v>72.98</c:v>
                </c:pt>
                <c:pt idx="20">
                  <c:v>85.64</c:v>
                </c:pt>
                <c:pt idx="21">
                  <c:v>94.13</c:v>
                </c:pt>
                <c:pt idx="22">
                  <c:v>82.61</c:v>
                </c:pt>
                <c:pt idx="23">
                  <c:v>79.63</c:v>
                </c:pt>
                <c:pt idx="24">
                  <c:v>100.33</c:v>
                </c:pt>
                <c:pt idx="25">
                  <c:v>103.39</c:v>
                </c:pt>
                <c:pt idx="26">
                  <c:v>94.5</c:v>
                </c:pt>
                <c:pt idx="27">
                  <c:v>73.83</c:v>
                </c:pt>
                <c:pt idx="28">
                  <c:v>122.19</c:v>
                </c:pt>
                <c:pt idx="29">
                  <c:v>107.43</c:v>
                </c:pt>
                <c:pt idx="30">
                  <c:v>117.64</c:v>
                </c:pt>
                <c:pt idx="31">
                  <c:v>87.79</c:v>
                </c:pt>
                <c:pt idx="32">
                  <c:v>106.7</c:v>
                </c:pt>
                <c:pt idx="33">
                  <c:v>116.53</c:v>
                </c:pt>
                <c:pt idx="34">
                  <c:v>116.98</c:v>
                </c:pt>
                <c:pt idx="35">
                  <c:v>99.02</c:v>
                </c:pt>
                <c:pt idx="36">
                  <c:v>120.47</c:v>
                </c:pt>
                <c:pt idx="37">
                  <c:v>129.53</c:v>
                </c:pt>
                <c:pt idx="38">
                  <c:v>130.41999999999999</c:v>
                </c:pt>
                <c:pt idx="39">
                  <c:v>107.87</c:v>
                </c:pt>
                <c:pt idx="40">
                  <c:v>153.58000000000001</c:v>
                </c:pt>
                <c:pt idx="41">
                  <c:v>210.49</c:v>
                </c:pt>
                <c:pt idx="42">
                  <c:v>189.61</c:v>
                </c:pt>
                <c:pt idx="43">
                  <c:v>152.58000000000001</c:v>
                </c:pt>
                <c:pt idx="44">
                  <c:v>203.28</c:v>
                </c:pt>
                <c:pt idx="45">
                  <c:v>201.66</c:v>
                </c:pt>
                <c:pt idx="46">
                  <c:v>184.58</c:v>
                </c:pt>
                <c:pt idx="47">
                  <c:v>162.04</c:v>
                </c:pt>
                <c:pt idx="48">
                  <c:v>211.3</c:v>
                </c:pt>
                <c:pt idx="49">
                  <c:v>224.15</c:v>
                </c:pt>
                <c:pt idx="50">
                  <c:v>216.3</c:v>
                </c:pt>
                <c:pt idx="51">
                  <c:v>169.3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DF9-4D91-9354-3C5C33728D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4855008"/>
        <c:axId val="374855400"/>
      </c:lineChart>
      <c:catAx>
        <c:axId val="37485500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855400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4855400"/>
        <c:scaling>
          <c:orientation val="minMax"/>
          <c:max val="3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4855008"/>
        <c:crosses val="autoZero"/>
        <c:crossBetween val="midCat"/>
        <c:majorUnit val="2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4796476568364709"/>
          <c:y val="0.19757124334097242"/>
          <c:w val="0.15203523431635288"/>
          <c:h val="0.5456256092711991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872418898829473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Sheet1!$A$2:$A$53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157.69999999999999</c:v>
                </c:pt>
                <c:pt idx="1">
                  <c:v>164.1</c:v>
                </c:pt>
                <c:pt idx="2">
                  <c:v>167</c:v>
                </c:pt>
                <c:pt idx="3">
                  <c:v>169.8</c:v>
                </c:pt>
                <c:pt idx="4">
                  <c:v>159.5</c:v>
                </c:pt>
                <c:pt idx="5">
                  <c:v>149.19999999999999</c:v>
                </c:pt>
                <c:pt idx="6">
                  <c:v>148.69999999999999</c:v>
                </c:pt>
                <c:pt idx="7">
                  <c:v>148.30000000000001</c:v>
                </c:pt>
                <c:pt idx="8">
                  <c:v>147.6</c:v>
                </c:pt>
                <c:pt idx="9">
                  <c:v>146.9</c:v>
                </c:pt>
                <c:pt idx="10">
                  <c:v>146.69999999999999</c:v>
                </c:pt>
                <c:pt idx="11">
                  <c:v>146.4</c:v>
                </c:pt>
                <c:pt idx="12">
                  <c:v>162.69999999999999</c:v>
                </c:pt>
                <c:pt idx="13">
                  <c:v>179</c:v>
                </c:pt>
                <c:pt idx="14">
                  <c:v>186.9</c:v>
                </c:pt>
                <c:pt idx="15">
                  <c:v>194.6</c:v>
                </c:pt>
                <c:pt idx="16">
                  <c:v>184.7</c:v>
                </c:pt>
                <c:pt idx="17">
                  <c:v>198.1</c:v>
                </c:pt>
                <c:pt idx="18">
                  <c:v>231.8</c:v>
                </c:pt>
                <c:pt idx="19">
                  <c:v>193.8</c:v>
                </c:pt>
                <c:pt idx="20">
                  <c:v>192.7</c:v>
                </c:pt>
                <c:pt idx="21">
                  <c:v>223.3</c:v>
                </c:pt>
                <c:pt idx="22">
                  <c:v>242.7</c:v>
                </c:pt>
                <c:pt idx="23">
                  <c:v>235.7</c:v>
                </c:pt>
                <c:pt idx="24">
                  <c:v>240</c:v>
                </c:pt>
                <c:pt idx="25">
                  <c:v>261.5</c:v>
                </c:pt>
                <c:pt idx="26">
                  <c:v>278.3</c:v>
                </c:pt>
                <c:pt idx="27">
                  <c:v>267.89999999999998</c:v>
                </c:pt>
                <c:pt idx="28">
                  <c:v>289.7</c:v>
                </c:pt>
                <c:pt idx="29">
                  <c:v>300.2</c:v>
                </c:pt>
                <c:pt idx="30">
                  <c:v>329.3</c:v>
                </c:pt>
                <c:pt idx="31">
                  <c:v>337.6</c:v>
                </c:pt>
                <c:pt idx="32">
                  <c:v>352.1</c:v>
                </c:pt>
                <c:pt idx="33">
                  <c:v>373.2</c:v>
                </c:pt>
                <c:pt idx="34">
                  <c:v>367.2</c:v>
                </c:pt>
                <c:pt idx="35">
                  <c:v>363.6</c:v>
                </c:pt>
                <c:pt idx="36">
                  <c:v>366.8</c:v>
                </c:pt>
                <c:pt idx="37">
                  <c:v>375.7</c:v>
                </c:pt>
                <c:pt idx="38">
                  <c:v>381.3</c:v>
                </c:pt>
                <c:pt idx="39">
                  <c:v>386.3</c:v>
                </c:pt>
                <c:pt idx="40">
                  <c:v>435.1</c:v>
                </c:pt>
                <c:pt idx="41">
                  <c:v>526.20000000000005</c:v>
                </c:pt>
                <c:pt idx="42">
                  <c:v>508.6</c:v>
                </c:pt>
                <c:pt idx="43">
                  <c:v>583.29999999999995</c:v>
                </c:pt>
                <c:pt idx="44">
                  <c:v>564.70000000000005</c:v>
                </c:pt>
                <c:pt idx="45">
                  <c:v>588.20000000000005</c:v>
                </c:pt>
                <c:pt idx="46">
                  <c:v>550.4</c:v>
                </c:pt>
                <c:pt idx="47">
                  <c:v>541.20000000000005</c:v>
                </c:pt>
                <c:pt idx="48">
                  <c:v>564.79999999999995</c:v>
                </c:pt>
                <c:pt idx="49">
                  <c:v>587.6</c:v>
                </c:pt>
                <c:pt idx="50">
                  <c:v>613.6</c:v>
                </c:pt>
                <c:pt idx="51">
                  <c:v>604.79999999999995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42-468F-9483-51375BDE5FD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Sheet1!$A$2:$A$53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Sheet1!$C$2:$C$53</c:f>
              <c:numCache>
                <c:formatCode>0.0</c:formatCode>
                <c:ptCount val="52"/>
                <c:pt idx="0">
                  <c:v>226.2</c:v>
                </c:pt>
                <c:pt idx="1">
                  <c:v>229</c:v>
                </c:pt>
                <c:pt idx="2">
                  <c:v>213</c:v>
                </c:pt>
                <c:pt idx="3">
                  <c:v>197</c:v>
                </c:pt>
                <c:pt idx="4">
                  <c:v>161.69999999999999</c:v>
                </c:pt>
                <c:pt idx="5">
                  <c:v>126.3</c:v>
                </c:pt>
                <c:pt idx="6">
                  <c:v>117</c:v>
                </c:pt>
                <c:pt idx="7">
                  <c:v>107.6</c:v>
                </c:pt>
                <c:pt idx="8">
                  <c:v>99</c:v>
                </c:pt>
                <c:pt idx="9">
                  <c:v>90.4</c:v>
                </c:pt>
                <c:pt idx="10">
                  <c:v>98.4</c:v>
                </c:pt>
                <c:pt idx="11">
                  <c:v>106.4</c:v>
                </c:pt>
                <c:pt idx="12">
                  <c:v>93.3</c:v>
                </c:pt>
                <c:pt idx="13">
                  <c:v>98.1</c:v>
                </c:pt>
                <c:pt idx="14">
                  <c:v>96.1</c:v>
                </c:pt>
                <c:pt idx="15">
                  <c:v>86.9</c:v>
                </c:pt>
                <c:pt idx="16">
                  <c:v>79.5</c:v>
                </c:pt>
                <c:pt idx="17">
                  <c:v>81.900000000000006</c:v>
                </c:pt>
                <c:pt idx="18">
                  <c:v>92.7</c:v>
                </c:pt>
                <c:pt idx="19">
                  <c:v>74.900000000000006</c:v>
                </c:pt>
                <c:pt idx="20">
                  <c:v>68.2</c:v>
                </c:pt>
                <c:pt idx="21">
                  <c:v>74.2</c:v>
                </c:pt>
                <c:pt idx="22">
                  <c:v>83</c:v>
                </c:pt>
                <c:pt idx="23">
                  <c:v>71.599999999999994</c:v>
                </c:pt>
                <c:pt idx="24">
                  <c:v>75.900000000000006</c:v>
                </c:pt>
                <c:pt idx="25">
                  <c:v>76.7</c:v>
                </c:pt>
                <c:pt idx="26">
                  <c:v>80.099999999999994</c:v>
                </c:pt>
                <c:pt idx="27">
                  <c:v>78.099999999999994</c:v>
                </c:pt>
                <c:pt idx="28">
                  <c:v>80.2</c:v>
                </c:pt>
                <c:pt idx="29">
                  <c:v>72.900000000000006</c:v>
                </c:pt>
                <c:pt idx="30">
                  <c:v>72.5</c:v>
                </c:pt>
                <c:pt idx="31">
                  <c:v>71.2</c:v>
                </c:pt>
                <c:pt idx="32">
                  <c:v>64.8</c:v>
                </c:pt>
                <c:pt idx="33">
                  <c:v>71.2</c:v>
                </c:pt>
                <c:pt idx="34">
                  <c:v>68.900000000000006</c:v>
                </c:pt>
                <c:pt idx="35">
                  <c:v>109.4</c:v>
                </c:pt>
                <c:pt idx="36">
                  <c:v>108.2</c:v>
                </c:pt>
                <c:pt idx="37">
                  <c:v>120.7</c:v>
                </c:pt>
                <c:pt idx="38" formatCode="General">
                  <c:v>122.2</c:v>
                </c:pt>
                <c:pt idx="39" formatCode="General">
                  <c:v>116.1</c:v>
                </c:pt>
                <c:pt idx="40" formatCode="General">
                  <c:v>106.3</c:v>
                </c:pt>
                <c:pt idx="41" formatCode="General">
                  <c:v>105.1</c:v>
                </c:pt>
                <c:pt idx="42" formatCode="General">
                  <c:v>93.4</c:v>
                </c:pt>
                <c:pt idx="43" formatCode="General">
                  <c:v>103.8</c:v>
                </c:pt>
                <c:pt idx="44" formatCode="General">
                  <c:v>91.1</c:v>
                </c:pt>
                <c:pt idx="45" formatCode="General">
                  <c:v>83.1</c:v>
                </c:pt>
                <c:pt idx="46" formatCode="General">
                  <c:v>75.400000000000006</c:v>
                </c:pt>
                <c:pt idx="47" formatCode="General">
                  <c:v>81.3</c:v>
                </c:pt>
                <c:pt idx="48" formatCode="General">
                  <c:v>82.4</c:v>
                </c:pt>
                <c:pt idx="49" formatCode="General">
                  <c:v>108.5</c:v>
                </c:pt>
                <c:pt idx="50" formatCode="General">
                  <c:v>86</c:v>
                </c:pt>
                <c:pt idx="51" formatCode="General">
                  <c:v>78.8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42-468F-9483-51375BDE5F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4518216"/>
        <c:axId val="374518608"/>
      </c:areaChart>
      <c:catAx>
        <c:axId val="3745182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518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4518608"/>
        <c:scaling>
          <c:orientation val="minMax"/>
          <c:max val="8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4518216"/>
        <c:crosses val="autoZero"/>
        <c:crossBetween val="midCat"/>
        <c:majorUnit val="5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366828437024257"/>
          <c:y val="0.24509898135690952"/>
          <c:w val="0.13481828392336315"/>
          <c:h val="0.41119420154851705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812221258948759E-2"/>
          <c:y val="4.0749431293150853E-2"/>
          <c:w val="0.810757996907594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2004,IV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307.08999999999997</c:v>
                </c:pt>
                <c:pt idx="2">
                  <c:v>356.52</c:v>
                </c:pt>
                <c:pt idx="3">
                  <c:v>184.87</c:v>
                </c:pt>
                <c:pt idx="4">
                  <c:v>297.45999999999998</c:v>
                </c:pt>
                <c:pt idx="5">
                  <c:v>258.57</c:v>
                </c:pt>
                <c:pt idx="6">
                  <c:v>301.58999999999997</c:v>
                </c:pt>
                <c:pt idx="7">
                  <c:v>271.58999999999997</c:v>
                </c:pt>
                <c:pt idx="8">
                  <c:v>360.07</c:v>
                </c:pt>
                <c:pt idx="9">
                  <c:v>283.57</c:v>
                </c:pt>
                <c:pt idx="10">
                  <c:v>210.09</c:v>
                </c:pt>
                <c:pt idx="11">
                  <c:v>216.79</c:v>
                </c:pt>
                <c:pt idx="12">
                  <c:v>355.96</c:v>
                </c:pt>
                <c:pt idx="13">
                  <c:v>446.25</c:v>
                </c:pt>
                <c:pt idx="14">
                  <c:v>251.6</c:v>
                </c:pt>
                <c:pt idx="15">
                  <c:v>226.24</c:v>
                </c:pt>
                <c:pt idx="16">
                  <c:v>332.65</c:v>
                </c:pt>
                <c:pt idx="17">
                  <c:v>398.8</c:v>
                </c:pt>
                <c:pt idx="18">
                  <c:v>372.01</c:v>
                </c:pt>
                <c:pt idx="19">
                  <c:v>254.52</c:v>
                </c:pt>
                <c:pt idx="20">
                  <c:v>323.08999999999997</c:v>
                </c:pt>
                <c:pt idx="21">
                  <c:v>491.03</c:v>
                </c:pt>
                <c:pt idx="22">
                  <c:v>414.99</c:v>
                </c:pt>
                <c:pt idx="23">
                  <c:v>336.96</c:v>
                </c:pt>
                <c:pt idx="24">
                  <c:v>431.84</c:v>
                </c:pt>
                <c:pt idx="25">
                  <c:v>466.29</c:v>
                </c:pt>
                <c:pt idx="26">
                  <c:v>353.96</c:v>
                </c:pt>
                <c:pt idx="27">
                  <c:v>401.51</c:v>
                </c:pt>
                <c:pt idx="28">
                  <c:v>427.32</c:v>
                </c:pt>
                <c:pt idx="29">
                  <c:v>391.42</c:v>
                </c:pt>
                <c:pt idx="30">
                  <c:v>405.2</c:v>
                </c:pt>
                <c:pt idx="31">
                  <c:v>400.96</c:v>
                </c:pt>
                <c:pt idx="32">
                  <c:v>473.04</c:v>
                </c:pt>
                <c:pt idx="33">
                  <c:v>326.25</c:v>
                </c:pt>
                <c:pt idx="34">
                  <c:v>320.87</c:v>
                </c:pt>
                <c:pt idx="35">
                  <c:v>309.42</c:v>
                </c:pt>
                <c:pt idx="36">
                  <c:v>469.41</c:v>
                </c:pt>
                <c:pt idx="37">
                  <c:v>369.11</c:v>
                </c:pt>
                <c:pt idx="38">
                  <c:v>320.22000000000003</c:v>
                </c:pt>
                <c:pt idx="39">
                  <c:v>278.95999999999998</c:v>
                </c:pt>
                <c:pt idx="40">
                  <c:v>395.1</c:v>
                </c:pt>
                <c:pt idx="41">
                  <c:v>649.36</c:v>
                </c:pt>
                <c:pt idx="42">
                  <c:v>480.86</c:v>
                </c:pt>
                <c:pt idx="43">
                  <c:v>382.15</c:v>
                </c:pt>
                <c:pt idx="44">
                  <c:v>502.68</c:v>
                </c:pt>
                <c:pt idx="45">
                  <c:v>577.49</c:v>
                </c:pt>
                <c:pt idx="46">
                  <c:v>605.05999999999995</c:v>
                </c:pt>
                <c:pt idx="47">
                  <c:v>385.32</c:v>
                </c:pt>
                <c:pt idx="48">
                  <c:v>499.21</c:v>
                </c:pt>
                <c:pt idx="49">
                  <c:v>560.65</c:v>
                </c:pt>
                <c:pt idx="50">
                  <c:v>444.3</c:v>
                </c:pt>
                <c:pt idx="51">
                  <c:v>382.7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2E2-4320-B377-E5F7CCFCF0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6821656"/>
        <c:axId val="376822048"/>
      </c:lineChart>
      <c:catAx>
        <c:axId val="37682165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6822048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6822048"/>
        <c:scaling>
          <c:orientation val="minMax"/>
          <c:max val="8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6821656"/>
        <c:crosses val="autoZero"/>
        <c:crossBetween val="midCat"/>
        <c:majorUnit val="100"/>
      </c:valAx>
      <c:spPr>
        <a:noFill/>
        <a:ln w="11372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81129203856978538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Sheet1!$A$2:$A$53</c:f>
              <c:strCache>
                <c:ptCount val="50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927.1</c:v>
                </c:pt>
                <c:pt idx="1">
                  <c:v>996.1</c:v>
                </c:pt>
                <c:pt idx="2">
                  <c:v>1119.5</c:v>
                </c:pt>
                <c:pt idx="3">
                  <c:v>1044.9000000000001</c:v>
                </c:pt>
                <c:pt idx="4">
                  <c:v>1035.4000000000001</c:v>
                </c:pt>
                <c:pt idx="5">
                  <c:v>1019.1</c:v>
                </c:pt>
                <c:pt idx="6">
                  <c:v>1059</c:v>
                </c:pt>
                <c:pt idx="7">
                  <c:v>1107.3</c:v>
                </c:pt>
                <c:pt idx="8">
                  <c:v>1202.5999999999999</c:v>
                </c:pt>
                <c:pt idx="9">
                  <c:v>1206.5</c:v>
                </c:pt>
                <c:pt idx="10">
                  <c:v>1084.5999999999999</c:v>
                </c:pt>
                <c:pt idx="11">
                  <c:v>1069.9000000000001</c:v>
                </c:pt>
                <c:pt idx="12">
                  <c:v>1136.5999999999999</c:v>
                </c:pt>
                <c:pt idx="13">
                  <c:v>1380.5</c:v>
                </c:pt>
                <c:pt idx="14">
                  <c:v>1337.4</c:v>
                </c:pt>
                <c:pt idx="15">
                  <c:v>1297.7</c:v>
                </c:pt>
                <c:pt idx="16">
                  <c:v>1338.1</c:v>
                </c:pt>
                <c:pt idx="17">
                  <c:v>1470.9</c:v>
                </c:pt>
                <c:pt idx="18">
                  <c:v>1594.9</c:v>
                </c:pt>
                <c:pt idx="19">
                  <c:v>1539.5</c:v>
                </c:pt>
                <c:pt idx="20">
                  <c:v>1468.2</c:v>
                </c:pt>
                <c:pt idx="21">
                  <c:v>1488</c:v>
                </c:pt>
                <c:pt idx="22">
                  <c:v>1527.5</c:v>
                </c:pt>
                <c:pt idx="23">
                  <c:v>1495.2</c:v>
                </c:pt>
                <c:pt idx="24">
                  <c:v>1460.2</c:v>
                </c:pt>
                <c:pt idx="25">
                  <c:v>1555.6</c:v>
                </c:pt>
                <c:pt idx="26">
                  <c:v>1532</c:v>
                </c:pt>
                <c:pt idx="27">
                  <c:v>1609.8</c:v>
                </c:pt>
                <c:pt idx="28">
                  <c:v>1657</c:v>
                </c:pt>
                <c:pt idx="29">
                  <c:v>1660.5</c:v>
                </c:pt>
                <c:pt idx="30">
                  <c:v>1603.1</c:v>
                </c:pt>
                <c:pt idx="31">
                  <c:v>1723.3</c:v>
                </c:pt>
                <c:pt idx="32">
                  <c:v>1811.4</c:v>
                </c:pt>
                <c:pt idx="33">
                  <c:v>1701.2</c:v>
                </c:pt>
                <c:pt idx="34">
                  <c:v>1627.4</c:v>
                </c:pt>
                <c:pt idx="35">
                  <c:v>1621.8</c:v>
                </c:pt>
                <c:pt idx="36">
                  <c:v>1699.6</c:v>
                </c:pt>
                <c:pt idx="37">
                  <c:v>1687.7</c:v>
                </c:pt>
                <c:pt idx="38">
                  <c:v>1601.2</c:v>
                </c:pt>
                <c:pt idx="39">
                  <c:v>1538.5</c:v>
                </c:pt>
                <c:pt idx="40">
                  <c:v>1501.9</c:v>
                </c:pt>
                <c:pt idx="41">
                  <c:v>1756.2</c:v>
                </c:pt>
                <c:pt idx="42">
                  <c:v>1638.7</c:v>
                </c:pt>
                <c:pt idx="43">
                  <c:v>1548.5</c:v>
                </c:pt>
                <c:pt idx="44">
                  <c:v>1630.7</c:v>
                </c:pt>
                <c:pt idx="45">
                  <c:v>1718.9</c:v>
                </c:pt>
                <c:pt idx="46">
                  <c:v>1785.6</c:v>
                </c:pt>
                <c:pt idx="47">
                  <c:v>1646.1</c:v>
                </c:pt>
                <c:pt idx="48">
                  <c:v>1648.6</c:v>
                </c:pt>
                <c:pt idx="49">
                  <c:v>1671.9</c:v>
                </c:pt>
                <c:pt idx="50">
                  <c:v>1638.9</c:v>
                </c:pt>
                <c:pt idx="51">
                  <c:v>1676.1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5A-4FEE-875E-9432EA522F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6832240"/>
        <c:axId val="376832632"/>
      </c:areaChart>
      <c:catAx>
        <c:axId val="37683224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6832632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6832632"/>
        <c:scaling>
          <c:orientation val="minMax"/>
          <c:max val="22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6832240"/>
        <c:crosses val="autoZero"/>
        <c:crossBetween val="midCat"/>
        <c:majorUnit val="200"/>
      </c:valAx>
      <c:spPr>
        <a:noFill/>
        <a:ln w="11167">
          <a:solidFill>
            <a:schemeClr val="tx1"/>
          </a:solidFill>
          <a:prstDash val="solid"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23.10.2020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Komponenttien / välituotteiden / raaka-aineiden saatavuusongelmat</c:v>
                </c:pt>
                <c:pt idx="1">
                  <c:v>Asiakkaat eivät ota vastaan tuotteita omien ongelmiensa vuoksi</c:v>
                </c:pt>
                <c:pt idx="2">
                  <c:v>Asiakkaan tiloihin ei päästä tekemään työtä (asennuksia, konsultointia tms.)</c:v>
                </c:pt>
                <c:pt idx="3">
                  <c:v>Kysyntä ylipäätään heikentynyt olennaisesti (uudet tilaukset vähentyneet / myynti vähentynyt)</c:v>
                </c:pt>
                <c:pt idx="4">
                  <c:v>Jo tehtyjä tilauksia / sovittuja projekteja siirretään myöhemmäksi</c:v>
                </c:pt>
                <c:pt idx="5">
                  <c:v>Jo tehtyjä tilauksia / sovittuja projekteja perutaan kokonaan</c:v>
                </c:pt>
                <c:pt idx="6">
                  <c:v>Henkilöstön poissaolo karanteenista tai sairastumisesta johtuen</c:v>
                </c:pt>
                <c:pt idx="7">
                  <c:v>Asiakkaat eivät maksa laskuja ajoissa tai ovat maksukyvyttömiä</c:v>
                </c:pt>
                <c:pt idx="8">
                  <c:v>Ulkomaisen henkilöstön poissaolo liikkumisrajoituksista johtuen</c:v>
                </c:pt>
              </c:strCache>
            </c:strRef>
          </c:cat>
          <c:val>
            <c:numRef>
              <c:f>Taul1!$B$2:$J$2</c:f>
              <c:numCache>
                <c:formatCode>0.0\ %</c:formatCode>
                <c:ptCount val="9"/>
                <c:pt idx="0">
                  <c:v>1.2096774193548387E-2</c:v>
                </c:pt>
                <c:pt idx="1">
                  <c:v>4.2338709677419352E-2</c:v>
                </c:pt>
                <c:pt idx="2">
                  <c:v>8.8709677419354843E-2</c:v>
                </c:pt>
                <c:pt idx="3">
                  <c:v>0.26209677419354838</c:v>
                </c:pt>
                <c:pt idx="4">
                  <c:v>6.6532258064516125E-2</c:v>
                </c:pt>
                <c:pt idx="5">
                  <c:v>8.0645161290322578E-3</c:v>
                </c:pt>
                <c:pt idx="6">
                  <c:v>2.0161290322580645E-2</c:v>
                </c:pt>
                <c:pt idx="7">
                  <c:v>2.4193548387096774E-2</c:v>
                </c:pt>
                <c:pt idx="8">
                  <c:v>2.620967741935484E-2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414E-48AE-A4F0-BFE891DEC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09125328"/>
        <c:axId val="409127296"/>
        <c:extLst/>
      </c:barChart>
      <c:catAx>
        <c:axId val="409125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9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7296"/>
        <c:crosses val="autoZero"/>
        <c:auto val="1"/>
        <c:lblAlgn val="ctr"/>
        <c:lblOffset val="100"/>
        <c:noMultiLvlLbl val="0"/>
      </c:catAx>
      <c:valAx>
        <c:axId val="409127296"/>
        <c:scaling>
          <c:orientation val="minMax"/>
          <c:max val="0.28000000000000003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5328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Sarake4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Taul1!$A$2:$A$4</c:f>
              <c:strCache>
                <c:ptCount val="3"/>
                <c:pt idx="0">
                  <c:v>Liikevaihto on vuonna 2021 pienempi kuin 2020</c:v>
                </c:pt>
                <c:pt idx="1">
                  <c:v>Liikevaihto on vuonna 2021 suurin piirtein sama kuin 2020</c:v>
                </c:pt>
                <c:pt idx="2">
                  <c:v>Liikevaihto on vuonna 2021 suurempi kuin 2020</c:v>
                </c:pt>
              </c:strCache>
            </c:strRef>
          </c:cat>
          <c:val>
            <c:numRef>
              <c:f>Taul1!$B$2:$B$4</c:f>
              <c:numCache>
                <c:formatCode>0.0\ %</c:formatCode>
                <c:ptCount val="3"/>
                <c:pt idx="0">
                  <c:v>0.32661290322580644</c:v>
                </c:pt>
                <c:pt idx="1">
                  <c:v>0.3911290322580645</c:v>
                </c:pt>
                <c:pt idx="2">
                  <c:v>0.28225806451612906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4E-48AE-A4F0-BFE891DEC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9125328"/>
        <c:axId val="409127296"/>
      </c:barChart>
      <c:catAx>
        <c:axId val="40912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7296"/>
        <c:crosses val="autoZero"/>
        <c:auto val="1"/>
        <c:lblAlgn val="ctr"/>
        <c:lblOffset val="100"/>
        <c:noMultiLvlLbl val="0"/>
      </c:catAx>
      <c:valAx>
        <c:axId val="409127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5328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2.4.2020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</c:f>
              <c:strCache>
                <c:ptCount val="1"/>
                <c:pt idx="0">
                  <c:v>Kysyntä ylipäätään heikentynyt olennaisesti (uudet tilaukset vähentyneet / myynti vähentynyt)</c:v>
                </c:pt>
              </c:strCache>
            </c:strRef>
          </c:cat>
          <c:val>
            <c:numRef>
              <c:f>Taul1!$B$2</c:f>
              <c:numCache>
                <c:formatCode>0.0\ %</c:formatCode>
                <c:ptCount val="1"/>
                <c:pt idx="0">
                  <c:v>0.22448979591836735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A0-49FC-A96D-37CF96852E29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9.4.2020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Taul1!$A$2</c:f>
              <c:strCache>
                <c:ptCount val="1"/>
                <c:pt idx="0">
                  <c:v>Kysyntä ylipäätään heikentynyt olennaisesti (uudet tilaukset vähentyneet / myynti vähentynyt)</c:v>
                </c:pt>
              </c:strCache>
            </c:strRef>
          </c:cat>
          <c:val>
            <c:numRef>
              <c:f>Taul1!$C$2</c:f>
              <c:numCache>
                <c:formatCode>0.0\ %</c:formatCode>
                <c:ptCount val="1"/>
                <c:pt idx="0">
                  <c:v>0.20408163265306123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A0-49FC-A96D-37CF96852E29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28.4.2020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Taul1!$A$2</c:f>
              <c:strCache>
                <c:ptCount val="1"/>
                <c:pt idx="0">
                  <c:v>Kysyntä ylipäätään heikentynyt olennaisesti (uudet tilaukset vähentyneet / myynti vähentynyt)</c:v>
                </c:pt>
              </c:strCache>
            </c:strRef>
          </c:cat>
          <c:val>
            <c:numRef>
              <c:f>Taul1!$D$2</c:f>
              <c:numCache>
                <c:formatCode>0.0\ %</c:formatCode>
                <c:ptCount val="1"/>
                <c:pt idx="0">
                  <c:v>0.18867924528301888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A0-49FC-A96D-37CF96852E29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11.5.2020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Taul1!$A$2</c:f>
              <c:strCache>
                <c:ptCount val="1"/>
                <c:pt idx="0">
                  <c:v>Kysyntä ylipäätään heikentynyt olennaisesti (uudet tilaukset vähentyneet / myynti vähentynyt)</c:v>
                </c:pt>
              </c:strCache>
            </c:strRef>
          </c:cat>
          <c:val>
            <c:numRef>
              <c:f>Taul1!$E$2</c:f>
              <c:numCache>
                <c:formatCode>0.0\ %</c:formatCode>
                <c:ptCount val="1"/>
                <c:pt idx="0">
                  <c:v>0.21153846153846154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2A0-49FC-A96D-37CF96852E29}"/>
            </c:ext>
          </c:extLst>
        </c:ser>
        <c:ser>
          <c:idx val="4"/>
          <c:order val="4"/>
          <c:tx>
            <c:strRef>
              <c:f>Taul1!$F$1</c:f>
              <c:strCache>
                <c:ptCount val="1"/>
                <c:pt idx="0">
                  <c:v>26.5.2020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Taul1!$A$2</c:f>
              <c:strCache>
                <c:ptCount val="1"/>
                <c:pt idx="0">
                  <c:v>Kysyntä ylipäätään heikentynyt olennaisesti (uudet tilaukset vähentyneet / myynti vähentynyt)</c:v>
                </c:pt>
              </c:strCache>
            </c:strRef>
          </c:cat>
          <c:val>
            <c:numRef>
              <c:f>Taul1!$F$2</c:f>
              <c:numCache>
                <c:formatCode>0.0\ %</c:formatCode>
                <c:ptCount val="1"/>
                <c:pt idx="0">
                  <c:v>0.26923076923076922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2A0-49FC-A96D-37CF96852E29}"/>
            </c:ext>
          </c:extLst>
        </c:ser>
        <c:ser>
          <c:idx val="5"/>
          <c:order val="5"/>
          <c:tx>
            <c:strRef>
              <c:f>Taul1!$G$1</c:f>
              <c:strCache>
                <c:ptCount val="1"/>
                <c:pt idx="0">
                  <c:v>15.6.2020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Taul1!$A$2</c:f>
              <c:strCache>
                <c:ptCount val="1"/>
                <c:pt idx="0">
                  <c:v>Kysyntä ylipäätään heikentynyt olennaisesti (uudet tilaukset vähentyneet / myynti vähentynyt)</c:v>
                </c:pt>
              </c:strCache>
            </c:strRef>
          </c:cat>
          <c:val>
            <c:numRef>
              <c:f>Taul1!$G$2</c:f>
              <c:numCache>
                <c:formatCode>0.0\ %</c:formatCode>
                <c:ptCount val="1"/>
                <c:pt idx="0">
                  <c:v>0.19230769230769232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A0-49FC-A96D-37CF96852E29}"/>
            </c:ext>
          </c:extLst>
        </c:ser>
        <c:ser>
          <c:idx val="6"/>
          <c:order val="6"/>
          <c:tx>
            <c:strRef>
              <c:f>Taul1!$H$1</c:f>
              <c:strCache>
                <c:ptCount val="1"/>
                <c:pt idx="0">
                  <c:v>6.8.2020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Taul1!$A$2</c:f>
              <c:strCache>
                <c:ptCount val="1"/>
                <c:pt idx="0">
                  <c:v>Kysyntä ylipäätään heikentynyt olennaisesti (uudet tilaukset vähentyneet / myynti vähentynyt)</c:v>
                </c:pt>
              </c:strCache>
            </c:strRef>
          </c:cat>
          <c:val>
            <c:numRef>
              <c:f>Taul1!$H$2</c:f>
              <c:numCache>
                <c:formatCode>0.0\ %</c:formatCode>
                <c:ptCount val="1"/>
                <c:pt idx="0">
                  <c:v>0.16216216216216217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2A0-49FC-A96D-37CF96852E29}"/>
            </c:ext>
          </c:extLst>
        </c:ser>
        <c:ser>
          <c:idx val="7"/>
          <c:order val="7"/>
          <c:tx>
            <c:strRef>
              <c:f>Taul1!$I$1</c:f>
              <c:strCache>
                <c:ptCount val="1"/>
                <c:pt idx="0">
                  <c:v>7.9.2020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Taul1!$A$2</c:f>
              <c:strCache>
                <c:ptCount val="1"/>
                <c:pt idx="0">
                  <c:v>Kysyntä ylipäätään heikentynyt olennaisesti (uudet tilaukset vähentyneet / myynti vähentynyt)</c:v>
                </c:pt>
              </c:strCache>
            </c:strRef>
          </c:cat>
          <c:val>
            <c:numRef>
              <c:f>Taul1!$I$2</c:f>
              <c:numCache>
                <c:formatCode>0.0\ %</c:formatCode>
                <c:ptCount val="1"/>
                <c:pt idx="0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2A0-49FC-A96D-37CF96852E29}"/>
            </c:ext>
          </c:extLst>
        </c:ser>
        <c:ser>
          <c:idx val="8"/>
          <c:order val="8"/>
          <c:tx>
            <c:strRef>
              <c:f>Taul1!$J$1</c:f>
              <c:strCache>
                <c:ptCount val="1"/>
                <c:pt idx="0">
                  <c:v>23.10.2020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Taul1!$A$2</c:f>
              <c:strCache>
                <c:ptCount val="1"/>
                <c:pt idx="0">
                  <c:v>Kysyntä ylipäätään heikentynyt olennaisesti (uudet tilaukset vähentyneet / myynti vähentynyt)</c:v>
                </c:pt>
              </c:strCache>
            </c:strRef>
          </c:cat>
          <c:val>
            <c:numRef>
              <c:f>Taul1!$J$2</c:f>
              <c:numCache>
                <c:formatCode>0.0\ %</c:formatCode>
                <c:ptCount val="1"/>
                <c:pt idx="0">
                  <c:v>0.13461538461538461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2A0-49FC-A96D-37CF96852E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9125328"/>
        <c:axId val="409127296"/>
      </c:barChart>
      <c:catAx>
        <c:axId val="40912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7296"/>
        <c:crosses val="autoZero"/>
        <c:auto val="1"/>
        <c:lblAlgn val="ctr"/>
        <c:lblOffset val="100"/>
        <c:noMultiLvlLbl val="0"/>
      </c:catAx>
      <c:valAx>
        <c:axId val="409127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5328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1600" b="1">
                <a:solidFill>
                  <a:srgbClr val="000000"/>
                </a:solidFill>
              </a:defRPr>
            </a:pPr>
            <a:r>
              <a:rPr lang="en-US" sz="1050" b="0" err="1">
                <a:solidFill>
                  <a:srgbClr val="000000"/>
                </a:solidFill>
              </a:rPr>
              <a:t>Saldoluku</a:t>
            </a:r>
            <a:r>
              <a:rPr lang="en-US" sz="1050" b="0">
                <a:solidFill>
                  <a:srgbClr val="000000"/>
                </a:solidFill>
              </a:rPr>
              <a:t> </a:t>
            </a:r>
          </a:p>
        </c:rich>
      </c:tx>
      <c:layout>
        <c:manualLayout>
          <c:xMode val="edge"/>
          <c:yMode val="edge"/>
          <c:x val="0.87328608328045276"/>
          <c:y val="0.2377175968652132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4674120615740283E-2"/>
          <c:y val="3.5687247530145093E-2"/>
          <c:w val="0.93307819253678703"/>
          <c:h val="0.93088245034184414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Saldoluku</c:v>
                </c:pt>
              </c:strCache>
            </c:strRef>
          </c:tx>
          <c:spPr>
            <a:ln w="41275"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Taul1!$A$2:$A$58</c:f>
              <c:strCache>
                <c:ptCount val="53"/>
                <c:pt idx="1">
                  <c:v>08(1)</c:v>
                </c:pt>
                <c:pt idx="2">
                  <c:v>08(4)</c:v>
                </c:pt>
                <c:pt idx="3">
                  <c:v>08(7)</c:v>
                </c:pt>
                <c:pt idx="4">
                  <c:v>08(10)</c:v>
                </c:pt>
                <c:pt idx="5">
                  <c:v>09(1)</c:v>
                </c:pt>
                <c:pt idx="6">
                  <c:v>09(4)</c:v>
                </c:pt>
                <c:pt idx="7">
                  <c:v>09(7)</c:v>
                </c:pt>
                <c:pt idx="8">
                  <c:v>09(10)</c:v>
                </c:pt>
                <c:pt idx="9">
                  <c:v>10(1)</c:v>
                </c:pt>
                <c:pt idx="10">
                  <c:v>10(4)</c:v>
                </c:pt>
                <c:pt idx="11">
                  <c:v>10(7)</c:v>
                </c:pt>
                <c:pt idx="12">
                  <c:v>10(10)</c:v>
                </c:pt>
                <c:pt idx="13">
                  <c:v>11(1)</c:v>
                </c:pt>
                <c:pt idx="14">
                  <c:v>11(4)</c:v>
                </c:pt>
                <c:pt idx="15">
                  <c:v>11(7)</c:v>
                </c:pt>
                <c:pt idx="16">
                  <c:v>11(10)</c:v>
                </c:pt>
                <c:pt idx="17">
                  <c:v>12(1)</c:v>
                </c:pt>
                <c:pt idx="18">
                  <c:v>12(4)</c:v>
                </c:pt>
                <c:pt idx="19">
                  <c:v>12(7)</c:v>
                </c:pt>
                <c:pt idx="20">
                  <c:v>12(10)</c:v>
                </c:pt>
                <c:pt idx="21">
                  <c:v>13(1)</c:v>
                </c:pt>
                <c:pt idx="22">
                  <c:v>13(4)</c:v>
                </c:pt>
                <c:pt idx="23">
                  <c:v>13(7)</c:v>
                </c:pt>
                <c:pt idx="24">
                  <c:v>13(10)</c:v>
                </c:pt>
                <c:pt idx="25">
                  <c:v>14(1)</c:v>
                </c:pt>
                <c:pt idx="26">
                  <c:v>14(4)</c:v>
                </c:pt>
                <c:pt idx="27">
                  <c:v>14(7)</c:v>
                </c:pt>
                <c:pt idx="28">
                  <c:v>14(10)</c:v>
                </c:pt>
                <c:pt idx="29">
                  <c:v>15(1)</c:v>
                </c:pt>
                <c:pt idx="30">
                  <c:v>15(4)</c:v>
                </c:pt>
                <c:pt idx="31">
                  <c:v>15(7)</c:v>
                </c:pt>
                <c:pt idx="32">
                  <c:v>15(10)</c:v>
                </c:pt>
                <c:pt idx="33">
                  <c:v>16(1)</c:v>
                </c:pt>
                <c:pt idx="34">
                  <c:v>16(4)</c:v>
                </c:pt>
                <c:pt idx="35">
                  <c:v>16(7)</c:v>
                </c:pt>
                <c:pt idx="36">
                  <c:v>16(10)</c:v>
                </c:pt>
                <c:pt idx="37">
                  <c:v>17(1)</c:v>
                </c:pt>
                <c:pt idx="38">
                  <c:v>17(4)</c:v>
                </c:pt>
                <c:pt idx="39">
                  <c:v>17(7)</c:v>
                </c:pt>
                <c:pt idx="40">
                  <c:v>17(10)</c:v>
                </c:pt>
                <c:pt idx="41">
                  <c:v>18(1)</c:v>
                </c:pt>
                <c:pt idx="42">
                  <c:v>18(4)</c:v>
                </c:pt>
                <c:pt idx="43">
                  <c:v>18(7)</c:v>
                </c:pt>
                <c:pt idx="44">
                  <c:v>18(10)</c:v>
                </c:pt>
                <c:pt idx="45">
                  <c:v>19(1)</c:v>
                </c:pt>
                <c:pt idx="46">
                  <c:v>19(4)</c:v>
                </c:pt>
                <c:pt idx="47">
                  <c:v>19(7)</c:v>
                </c:pt>
                <c:pt idx="48">
                  <c:v>19(10)</c:v>
                </c:pt>
                <c:pt idx="49">
                  <c:v>20(1)</c:v>
                </c:pt>
                <c:pt idx="50">
                  <c:v>20(4)</c:v>
                </c:pt>
                <c:pt idx="51">
                  <c:v>20(07)</c:v>
                </c:pt>
                <c:pt idx="52">
                  <c:v>20(10)</c:v>
                </c:pt>
              </c:strCache>
            </c:strRef>
          </c:cat>
          <c:val>
            <c:numRef>
              <c:f>Taul1!$B$2:$B$58</c:f>
              <c:numCache>
                <c:formatCode>General</c:formatCode>
                <c:ptCount val="57"/>
                <c:pt idx="1">
                  <c:v>-2</c:v>
                </c:pt>
                <c:pt idx="2">
                  <c:v>1</c:v>
                </c:pt>
                <c:pt idx="3">
                  <c:v>-14</c:v>
                </c:pt>
                <c:pt idx="4">
                  <c:v>-28</c:v>
                </c:pt>
                <c:pt idx="5">
                  <c:v>-56</c:v>
                </c:pt>
                <c:pt idx="6">
                  <c:v>-36</c:v>
                </c:pt>
                <c:pt idx="7">
                  <c:v>-21</c:v>
                </c:pt>
                <c:pt idx="8">
                  <c:v>2</c:v>
                </c:pt>
                <c:pt idx="9">
                  <c:v>10</c:v>
                </c:pt>
                <c:pt idx="10">
                  <c:v>33</c:v>
                </c:pt>
                <c:pt idx="11">
                  <c:v>27</c:v>
                </c:pt>
                <c:pt idx="12">
                  <c:v>19</c:v>
                </c:pt>
                <c:pt idx="13">
                  <c:v>26</c:v>
                </c:pt>
                <c:pt idx="14">
                  <c:v>30</c:v>
                </c:pt>
                <c:pt idx="15">
                  <c:v>18</c:v>
                </c:pt>
                <c:pt idx="16">
                  <c:v>-5</c:v>
                </c:pt>
                <c:pt idx="17">
                  <c:v>-5</c:v>
                </c:pt>
                <c:pt idx="18">
                  <c:v>8</c:v>
                </c:pt>
                <c:pt idx="19">
                  <c:v>-4</c:v>
                </c:pt>
                <c:pt idx="20">
                  <c:v>-24</c:v>
                </c:pt>
                <c:pt idx="21">
                  <c:v>-11</c:v>
                </c:pt>
                <c:pt idx="22">
                  <c:v>-2</c:v>
                </c:pt>
                <c:pt idx="23">
                  <c:v>-11</c:v>
                </c:pt>
                <c:pt idx="24">
                  <c:v>-13</c:v>
                </c:pt>
                <c:pt idx="25">
                  <c:v>5</c:v>
                </c:pt>
                <c:pt idx="26">
                  <c:v>15</c:v>
                </c:pt>
                <c:pt idx="27">
                  <c:v>3</c:v>
                </c:pt>
                <c:pt idx="28">
                  <c:v>-12</c:v>
                </c:pt>
                <c:pt idx="29">
                  <c:v>-4</c:v>
                </c:pt>
                <c:pt idx="30">
                  <c:v>10</c:v>
                </c:pt>
                <c:pt idx="31">
                  <c:v>1</c:v>
                </c:pt>
                <c:pt idx="32">
                  <c:v>-3</c:v>
                </c:pt>
                <c:pt idx="33">
                  <c:v>1</c:v>
                </c:pt>
                <c:pt idx="34">
                  <c:v>18</c:v>
                </c:pt>
                <c:pt idx="35">
                  <c:v>4</c:v>
                </c:pt>
                <c:pt idx="36">
                  <c:v>9</c:v>
                </c:pt>
                <c:pt idx="37">
                  <c:v>14</c:v>
                </c:pt>
                <c:pt idx="38">
                  <c:v>24</c:v>
                </c:pt>
                <c:pt idx="39">
                  <c:v>24</c:v>
                </c:pt>
                <c:pt idx="40">
                  <c:v>21.45</c:v>
                </c:pt>
                <c:pt idx="41">
                  <c:v>26.4</c:v>
                </c:pt>
                <c:pt idx="42">
                  <c:v>24.3</c:v>
                </c:pt>
                <c:pt idx="43">
                  <c:v>11.46</c:v>
                </c:pt>
                <c:pt idx="44">
                  <c:v>0.45</c:v>
                </c:pt>
                <c:pt idx="45">
                  <c:v>4.71</c:v>
                </c:pt>
                <c:pt idx="46">
                  <c:v>12.19</c:v>
                </c:pt>
                <c:pt idx="47">
                  <c:v>-2.73</c:v>
                </c:pt>
                <c:pt idx="48">
                  <c:v>-16.66</c:v>
                </c:pt>
                <c:pt idx="49">
                  <c:v>-6.75</c:v>
                </c:pt>
                <c:pt idx="50">
                  <c:v>-41.7</c:v>
                </c:pt>
                <c:pt idx="51">
                  <c:v>-43.66</c:v>
                </c:pt>
                <c:pt idx="52">
                  <c:v>-16.29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D0-4FF0-85C3-A9C09AA007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7343216"/>
        <c:axId val="407343608"/>
      </c:lineChart>
      <c:catAx>
        <c:axId val="407343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1400" b="1" i="0" baseline="0">
                <a:latin typeface="Arial" panose="020B0604020202020204" pitchFamily="34" charset="0"/>
              </a:defRPr>
            </a:pPr>
            <a:endParaRPr lang="fi-FI"/>
          </a:p>
        </c:txPr>
        <c:crossAx val="407343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407343608"/>
        <c:scaling>
          <c:orientation val="minMax"/>
          <c:max val="40"/>
          <c:min val="-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0" i="0" baseline="0">
                <a:solidFill>
                  <a:schemeClr val="tx2"/>
                </a:solidFill>
                <a:latin typeface="Verdana" panose="020B0604030504040204" pitchFamily="34" charset="0"/>
              </a:defRPr>
            </a:pPr>
            <a:endParaRPr lang="fi-FI"/>
          </a:p>
        </c:txPr>
        <c:crossAx val="407343216"/>
        <c:crosses val="autoZero"/>
        <c:crossBetween val="midCat"/>
        <c:majorUnit val="10"/>
        <c:minorUnit val="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9733.59</c:v>
                </c:pt>
                <c:pt idx="2">
                  <c:v>9221.77</c:v>
                </c:pt>
                <c:pt idx="3">
                  <c:v>9804.91</c:v>
                </c:pt>
                <c:pt idx="4">
                  <c:v>8457.14</c:v>
                </c:pt>
                <c:pt idx="5">
                  <c:v>5545.37</c:v>
                </c:pt>
                <c:pt idx="6">
                  <c:v>5725.91</c:v>
                </c:pt>
                <c:pt idx="7">
                  <c:v>5913.56</c:v>
                </c:pt>
                <c:pt idx="8">
                  <c:v>6842.44</c:v>
                </c:pt>
                <c:pt idx="9">
                  <c:v>6204.09</c:v>
                </c:pt>
                <c:pt idx="10">
                  <c:v>6330.47</c:v>
                </c:pt>
                <c:pt idx="11">
                  <c:v>6279.3</c:v>
                </c:pt>
                <c:pt idx="12">
                  <c:v>8222.5499999999993</c:v>
                </c:pt>
                <c:pt idx="13">
                  <c:v>7311.46</c:v>
                </c:pt>
                <c:pt idx="14">
                  <c:v>7456.84</c:v>
                </c:pt>
                <c:pt idx="15">
                  <c:v>6686.23</c:v>
                </c:pt>
                <c:pt idx="16">
                  <c:v>8418.74</c:v>
                </c:pt>
                <c:pt idx="17">
                  <c:v>7166.56</c:v>
                </c:pt>
                <c:pt idx="18">
                  <c:v>7511.35</c:v>
                </c:pt>
                <c:pt idx="19">
                  <c:v>6655.45</c:v>
                </c:pt>
                <c:pt idx="20">
                  <c:v>7852.89</c:v>
                </c:pt>
                <c:pt idx="21">
                  <c:v>6092.67</c:v>
                </c:pt>
                <c:pt idx="22">
                  <c:v>6428.97</c:v>
                </c:pt>
                <c:pt idx="23">
                  <c:v>5892.78</c:v>
                </c:pt>
                <c:pt idx="24">
                  <c:v>6638.29</c:v>
                </c:pt>
                <c:pt idx="25">
                  <c:v>6465.81</c:v>
                </c:pt>
                <c:pt idx="26">
                  <c:v>6626.8</c:v>
                </c:pt>
                <c:pt idx="27">
                  <c:v>7842.12</c:v>
                </c:pt>
                <c:pt idx="28">
                  <c:v>6820.5</c:v>
                </c:pt>
                <c:pt idx="29">
                  <c:v>5880.99</c:v>
                </c:pt>
                <c:pt idx="30">
                  <c:v>7642</c:v>
                </c:pt>
                <c:pt idx="31">
                  <c:v>6271.32</c:v>
                </c:pt>
                <c:pt idx="32">
                  <c:v>6995.53</c:v>
                </c:pt>
                <c:pt idx="33">
                  <c:v>5872.26</c:v>
                </c:pt>
                <c:pt idx="34">
                  <c:v>5578.56</c:v>
                </c:pt>
                <c:pt idx="35">
                  <c:v>5630.16</c:v>
                </c:pt>
                <c:pt idx="36">
                  <c:v>6891.07</c:v>
                </c:pt>
                <c:pt idx="37">
                  <c:v>6563.22</c:v>
                </c:pt>
                <c:pt idx="38">
                  <c:v>8548.9699999999993</c:v>
                </c:pt>
                <c:pt idx="39">
                  <c:v>6273.06</c:v>
                </c:pt>
                <c:pt idx="40">
                  <c:v>9958.9599999999991</c:v>
                </c:pt>
                <c:pt idx="41">
                  <c:v>7718.34</c:v>
                </c:pt>
                <c:pt idx="42">
                  <c:v>7594.59</c:v>
                </c:pt>
                <c:pt idx="43">
                  <c:v>7783.26</c:v>
                </c:pt>
                <c:pt idx="44">
                  <c:v>8748.18</c:v>
                </c:pt>
                <c:pt idx="45">
                  <c:v>8778.66</c:v>
                </c:pt>
                <c:pt idx="46">
                  <c:v>8373.2800000000007</c:v>
                </c:pt>
                <c:pt idx="47">
                  <c:v>8985.69</c:v>
                </c:pt>
                <c:pt idx="48">
                  <c:v>10356.25</c:v>
                </c:pt>
                <c:pt idx="49">
                  <c:v>7847.4</c:v>
                </c:pt>
                <c:pt idx="50">
                  <c:v>7360.69</c:v>
                </c:pt>
                <c:pt idx="51">
                  <c:v>7947.8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8282.9500000000007</c:v>
                </c:pt>
                <c:pt idx="2">
                  <c:v>7575.91</c:v>
                </c:pt>
                <c:pt idx="3">
                  <c:v>8443.7000000000007</c:v>
                </c:pt>
                <c:pt idx="4">
                  <c:v>7097.81</c:v>
                </c:pt>
                <c:pt idx="5">
                  <c:v>4569.8100000000004</c:v>
                </c:pt>
                <c:pt idx="6">
                  <c:v>4594.28</c:v>
                </c:pt>
                <c:pt idx="7">
                  <c:v>4850.3599999999997</c:v>
                </c:pt>
                <c:pt idx="8">
                  <c:v>5548.52</c:v>
                </c:pt>
                <c:pt idx="9">
                  <c:v>4868.95</c:v>
                </c:pt>
                <c:pt idx="10">
                  <c:v>5199.03</c:v>
                </c:pt>
                <c:pt idx="11">
                  <c:v>5101.78</c:v>
                </c:pt>
                <c:pt idx="12">
                  <c:v>6397.71</c:v>
                </c:pt>
                <c:pt idx="13">
                  <c:v>5458.76</c:v>
                </c:pt>
                <c:pt idx="14">
                  <c:v>6056.49</c:v>
                </c:pt>
                <c:pt idx="15">
                  <c:v>5295.42</c:v>
                </c:pt>
                <c:pt idx="16">
                  <c:v>6686.91</c:v>
                </c:pt>
                <c:pt idx="17">
                  <c:v>5628.92</c:v>
                </c:pt>
                <c:pt idx="18">
                  <c:v>6075.96</c:v>
                </c:pt>
                <c:pt idx="19">
                  <c:v>5584</c:v>
                </c:pt>
                <c:pt idx="20">
                  <c:v>6568.23</c:v>
                </c:pt>
                <c:pt idx="21">
                  <c:v>4753.42</c:v>
                </c:pt>
                <c:pt idx="22">
                  <c:v>5086.03</c:v>
                </c:pt>
                <c:pt idx="23">
                  <c:v>4804.72</c:v>
                </c:pt>
                <c:pt idx="24">
                  <c:v>5420.88</c:v>
                </c:pt>
                <c:pt idx="25">
                  <c:v>4930.7299999999996</c:v>
                </c:pt>
                <c:pt idx="26">
                  <c:v>5168.6899999999996</c:v>
                </c:pt>
                <c:pt idx="27">
                  <c:v>6170.41</c:v>
                </c:pt>
                <c:pt idx="28">
                  <c:v>5387.24</c:v>
                </c:pt>
                <c:pt idx="29">
                  <c:v>4392.7299999999996</c:v>
                </c:pt>
                <c:pt idx="30">
                  <c:v>5993.91</c:v>
                </c:pt>
                <c:pt idx="31">
                  <c:v>5044.1899999999996</c:v>
                </c:pt>
                <c:pt idx="32">
                  <c:v>5242.2299999999996</c:v>
                </c:pt>
                <c:pt idx="33">
                  <c:v>4378.26</c:v>
                </c:pt>
                <c:pt idx="34">
                  <c:v>4185.4399999999996</c:v>
                </c:pt>
                <c:pt idx="35">
                  <c:v>4267.74</c:v>
                </c:pt>
                <c:pt idx="36">
                  <c:v>5107.3100000000004</c:v>
                </c:pt>
                <c:pt idx="37">
                  <c:v>5082.08</c:v>
                </c:pt>
                <c:pt idx="38">
                  <c:v>6958.43</c:v>
                </c:pt>
                <c:pt idx="39">
                  <c:v>4693.46</c:v>
                </c:pt>
                <c:pt idx="40">
                  <c:v>7754.92</c:v>
                </c:pt>
                <c:pt idx="41">
                  <c:v>5427.8</c:v>
                </c:pt>
                <c:pt idx="42">
                  <c:v>5707.04</c:v>
                </c:pt>
                <c:pt idx="43">
                  <c:v>6059.48</c:v>
                </c:pt>
                <c:pt idx="44">
                  <c:v>6574.78</c:v>
                </c:pt>
                <c:pt idx="45">
                  <c:v>6545.94</c:v>
                </c:pt>
                <c:pt idx="46">
                  <c:v>6106.29</c:v>
                </c:pt>
                <c:pt idx="47">
                  <c:v>6689.06</c:v>
                </c:pt>
                <c:pt idx="48">
                  <c:v>8322.48</c:v>
                </c:pt>
                <c:pt idx="49">
                  <c:v>5806.94</c:v>
                </c:pt>
                <c:pt idx="50">
                  <c:v>5461.59</c:v>
                </c:pt>
                <c:pt idx="51">
                  <c:v>6148.8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1404.46</c:v>
                </c:pt>
                <c:pt idx="2">
                  <c:v>1604.76</c:v>
                </c:pt>
                <c:pt idx="3">
                  <c:v>1316.4</c:v>
                </c:pt>
                <c:pt idx="4">
                  <c:v>1319.86</c:v>
                </c:pt>
                <c:pt idx="5">
                  <c:v>936.77</c:v>
                </c:pt>
                <c:pt idx="6">
                  <c:v>1097.5899999999999</c:v>
                </c:pt>
                <c:pt idx="7">
                  <c:v>1030.1400000000001</c:v>
                </c:pt>
                <c:pt idx="8">
                  <c:v>1261.43</c:v>
                </c:pt>
                <c:pt idx="9">
                  <c:v>1301.03</c:v>
                </c:pt>
                <c:pt idx="10">
                  <c:v>1095.5899999999999</c:v>
                </c:pt>
                <c:pt idx="11">
                  <c:v>1136.69</c:v>
                </c:pt>
                <c:pt idx="12">
                  <c:v>1757.56</c:v>
                </c:pt>
                <c:pt idx="13">
                  <c:v>1776.77</c:v>
                </c:pt>
                <c:pt idx="14">
                  <c:v>1340.58</c:v>
                </c:pt>
                <c:pt idx="15">
                  <c:v>1320.31</c:v>
                </c:pt>
                <c:pt idx="16">
                  <c:v>1648.24</c:v>
                </c:pt>
                <c:pt idx="17">
                  <c:v>1446.46</c:v>
                </c:pt>
                <c:pt idx="18">
                  <c:v>1351.97</c:v>
                </c:pt>
                <c:pt idx="19">
                  <c:v>1011.92</c:v>
                </c:pt>
                <c:pt idx="20">
                  <c:v>1215.95</c:v>
                </c:pt>
                <c:pt idx="21">
                  <c:v>1257.97</c:v>
                </c:pt>
                <c:pt idx="22">
                  <c:v>1271.94</c:v>
                </c:pt>
                <c:pt idx="23">
                  <c:v>1019.93</c:v>
                </c:pt>
                <c:pt idx="24">
                  <c:v>1134.1500000000001</c:v>
                </c:pt>
                <c:pt idx="25">
                  <c:v>1447</c:v>
                </c:pt>
                <c:pt idx="26">
                  <c:v>1376.36</c:v>
                </c:pt>
                <c:pt idx="27">
                  <c:v>1609</c:v>
                </c:pt>
                <c:pt idx="28">
                  <c:v>1326.42</c:v>
                </c:pt>
                <c:pt idx="29">
                  <c:v>1391.27</c:v>
                </c:pt>
                <c:pt idx="30">
                  <c:v>1544.83</c:v>
                </c:pt>
                <c:pt idx="31">
                  <c:v>1149.5999999999999</c:v>
                </c:pt>
                <c:pt idx="32">
                  <c:v>1661.05</c:v>
                </c:pt>
                <c:pt idx="33">
                  <c:v>1388.15</c:v>
                </c:pt>
                <c:pt idx="34">
                  <c:v>1286.78</c:v>
                </c:pt>
                <c:pt idx="35">
                  <c:v>1271.8599999999999</c:v>
                </c:pt>
                <c:pt idx="36">
                  <c:v>1676.15</c:v>
                </c:pt>
                <c:pt idx="37">
                  <c:v>1361.51</c:v>
                </c:pt>
                <c:pt idx="38">
                  <c:v>1469.9</c:v>
                </c:pt>
                <c:pt idx="39">
                  <c:v>1481.82</c:v>
                </c:pt>
                <c:pt idx="40">
                  <c:v>2064.75</c:v>
                </c:pt>
                <c:pt idx="41">
                  <c:v>2092.37</c:v>
                </c:pt>
                <c:pt idx="42">
                  <c:v>1707.97</c:v>
                </c:pt>
                <c:pt idx="43">
                  <c:v>1581.58</c:v>
                </c:pt>
                <c:pt idx="44">
                  <c:v>1986.15</c:v>
                </c:pt>
                <c:pt idx="45">
                  <c:v>2048.23</c:v>
                </c:pt>
                <c:pt idx="46">
                  <c:v>2109.89</c:v>
                </c:pt>
                <c:pt idx="47">
                  <c:v>2173.59</c:v>
                </c:pt>
                <c:pt idx="48">
                  <c:v>1854.3</c:v>
                </c:pt>
                <c:pt idx="49">
                  <c:v>1854.74</c:v>
                </c:pt>
                <c:pt idx="50">
                  <c:v>1718.1</c:v>
                </c:pt>
                <c:pt idx="51">
                  <c:v>1644.4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12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Henkilöstömäärän muutos edelliseen neljännekseen verrattuna</c:v>
                </c:pt>
              </c:strCache>
            </c:strRef>
          </c:tx>
          <c:spPr>
            <a:solidFill>
              <a:srgbClr val="141F94"/>
            </a:solidFill>
            <a:ln>
              <a:noFill/>
            </a:ln>
            <a:effectLst/>
          </c:spPr>
          <c:invertIfNegative val="0"/>
          <c:cat>
            <c:strRef>
              <c:f>Taul1!$A$2:$A$26</c:f>
              <c:strCache>
                <c:ptCount val="25"/>
                <c:pt idx="0">
                  <c:v>2014Q3</c:v>
                </c:pt>
                <c:pt idx="1">
                  <c:v>2014Q4</c:v>
                </c:pt>
                <c:pt idx="2">
                  <c:v>2015Q1</c:v>
                </c:pt>
                <c:pt idx="3">
                  <c:v>2015Q2</c:v>
                </c:pt>
                <c:pt idx="4">
                  <c:v>2015Q3</c:v>
                </c:pt>
                <c:pt idx="5">
                  <c:v>2015Q4</c:v>
                </c:pt>
                <c:pt idx="6">
                  <c:v>2016Q1</c:v>
                </c:pt>
                <c:pt idx="7">
                  <c:v>2016Q2</c:v>
                </c:pt>
                <c:pt idx="8">
                  <c:v>2016Q3</c:v>
                </c:pt>
                <c:pt idx="9">
                  <c:v>2016Q4</c:v>
                </c:pt>
                <c:pt idx="10">
                  <c:v>2017Q1</c:v>
                </c:pt>
                <c:pt idx="11">
                  <c:v>2017Q2</c:v>
                </c:pt>
                <c:pt idx="12">
                  <c:v>2017Q3</c:v>
                </c:pt>
                <c:pt idx="13">
                  <c:v>2017Q4</c:v>
                </c:pt>
                <c:pt idx="14">
                  <c:v>2018Q1</c:v>
                </c:pt>
                <c:pt idx="15">
                  <c:v>2018Q2</c:v>
                </c:pt>
                <c:pt idx="16">
                  <c:v>2018Q3</c:v>
                </c:pt>
                <c:pt idx="17">
                  <c:v>2018Q4</c:v>
                </c:pt>
                <c:pt idx="18">
                  <c:v>2019Q1</c:v>
                </c:pt>
                <c:pt idx="19">
                  <c:v>2019Q2</c:v>
                </c:pt>
                <c:pt idx="20">
                  <c:v>2019Q3</c:v>
                </c:pt>
                <c:pt idx="21">
                  <c:v>2019Q4</c:v>
                </c:pt>
                <c:pt idx="22">
                  <c:v>2020Q1</c:v>
                </c:pt>
                <c:pt idx="23">
                  <c:v>2020Q2</c:v>
                </c:pt>
                <c:pt idx="24">
                  <c:v>2020Q3</c:v>
                </c:pt>
              </c:strCache>
            </c:strRef>
          </c:cat>
          <c:val>
            <c:numRef>
              <c:f>Taul1!$B$2:$B$26</c:f>
              <c:numCache>
                <c:formatCode>General</c:formatCode>
                <c:ptCount val="25"/>
                <c:pt idx="0">
                  <c:v>-1725.0472980454797</c:v>
                </c:pt>
                <c:pt idx="1">
                  <c:v>-2772.9277301111724</c:v>
                </c:pt>
                <c:pt idx="2">
                  <c:v>500</c:v>
                </c:pt>
                <c:pt idx="3">
                  <c:v>1464.6108658704907</c:v>
                </c:pt>
                <c:pt idx="4">
                  <c:v>-1043.8445894536562</c:v>
                </c:pt>
                <c:pt idx="5">
                  <c:v>-2242.6661510239355</c:v>
                </c:pt>
                <c:pt idx="6">
                  <c:v>-423.86039099266054</c:v>
                </c:pt>
                <c:pt idx="7">
                  <c:v>783.61812865873799</c:v>
                </c:pt>
                <c:pt idx="8">
                  <c:v>-1880.5028571592993</c:v>
                </c:pt>
                <c:pt idx="9">
                  <c:v>577.85174448625185</c:v>
                </c:pt>
                <c:pt idx="10">
                  <c:v>2477</c:v>
                </c:pt>
                <c:pt idx="11">
                  <c:v>3855</c:v>
                </c:pt>
                <c:pt idx="12">
                  <c:v>1906</c:v>
                </c:pt>
                <c:pt idx="13">
                  <c:v>1556</c:v>
                </c:pt>
                <c:pt idx="14">
                  <c:v>2395</c:v>
                </c:pt>
                <c:pt idx="15">
                  <c:v>4631</c:v>
                </c:pt>
                <c:pt idx="16" formatCode="#,##0">
                  <c:v>4578</c:v>
                </c:pt>
                <c:pt idx="17">
                  <c:v>756</c:v>
                </c:pt>
                <c:pt idx="18">
                  <c:v>3414</c:v>
                </c:pt>
                <c:pt idx="19">
                  <c:v>2632</c:v>
                </c:pt>
                <c:pt idx="20">
                  <c:v>1555</c:v>
                </c:pt>
                <c:pt idx="21">
                  <c:v>-757</c:v>
                </c:pt>
                <c:pt idx="22">
                  <c:v>-379</c:v>
                </c:pt>
                <c:pt idx="23">
                  <c:v>-2512</c:v>
                </c:pt>
                <c:pt idx="24">
                  <c:v>-1443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06-482A-AD06-8D94355D6B8A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Neljänneksen aikana rekrytoitujen määrä</c:v>
                </c:pt>
              </c:strCache>
            </c:strRef>
          </c:tx>
          <c:spPr>
            <a:solidFill>
              <a:srgbClr val="FF805C"/>
            </a:solidFill>
            <a:ln>
              <a:noFill/>
            </a:ln>
            <a:effectLst/>
          </c:spPr>
          <c:invertIfNegative val="0"/>
          <c:cat>
            <c:strRef>
              <c:f>Taul1!$A$2:$A$26</c:f>
              <c:strCache>
                <c:ptCount val="25"/>
                <c:pt idx="0">
                  <c:v>2014Q3</c:v>
                </c:pt>
                <c:pt idx="1">
                  <c:v>2014Q4</c:v>
                </c:pt>
                <c:pt idx="2">
                  <c:v>2015Q1</c:v>
                </c:pt>
                <c:pt idx="3">
                  <c:v>2015Q2</c:v>
                </c:pt>
                <c:pt idx="4">
                  <c:v>2015Q3</c:v>
                </c:pt>
                <c:pt idx="5">
                  <c:v>2015Q4</c:v>
                </c:pt>
                <c:pt idx="6">
                  <c:v>2016Q1</c:v>
                </c:pt>
                <c:pt idx="7">
                  <c:v>2016Q2</c:v>
                </c:pt>
                <c:pt idx="8">
                  <c:v>2016Q3</c:v>
                </c:pt>
                <c:pt idx="9">
                  <c:v>2016Q4</c:v>
                </c:pt>
                <c:pt idx="10">
                  <c:v>2017Q1</c:v>
                </c:pt>
                <c:pt idx="11">
                  <c:v>2017Q2</c:v>
                </c:pt>
                <c:pt idx="12">
                  <c:v>2017Q3</c:v>
                </c:pt>
                <c:pt idx="13">
                  <c:v>2017Q4</c:v>
                </c:pt>
                <c:pt idx="14">
                  <c:v>2018Q1</c:v>
                </c:pt>
                <c:pt idx="15">
                  <c:v>2018Q2</c:v>
                </c:pt>
                <c:pt idx="16">
                  <c:v>2018Q3</c:v>
                </c:pt>
                <c:pt idx="17">
                  <c:v>2018Q4</c:v>
                </c:pt>
                <c:pt idx="18">
                  <c:v>2019Q1</c:v>
                </c:pt>
                <c:pt idx="19">
                  <c:v>2019Q2</c:v>
                </c:pt>
                <c:pt idx="20">
                  <c:v>2019Q3</c:v>
                </c:pt>
                <c:pt idx="21">
                  <c:v>2019Q4</c:v>
                </c:pt>
                <c:pt idx="22">
                  <c:v>2020Q1</c:v>
                </c:pt>
                <c:pt idx="23">
                  <c:v>2020Q2</c:v>
                </c:pt>
                <c:pt idx="24">
                  <c:v>2020Q3</c:v>
                </c:pt>
              </c:strCache>
            </c:strRef>
          </c:cat>
          <c:val>
            <c:numRef>
              <c:f>Taul1!$C$2:$C$26</c:f>
              <c:numCache>
                <c:formatCode>#,##0</c:formatCode>
                <c:ptCount val="25"/>
                <c:pt idx="0">
                  <c:v>6039.6008389420494</c:v>
                </c:pt>
                <c:pt idx="1">
                  <c:v>4797.7897681127743</c:v>
                </c:pt>
                <c:pt idx="2">
                  <c:v>7851.4313289360571</c:v>
                </c:pt>
                <c:pt idx="3">
                  <c:v>6685.9122554600544</c:v>
                </c:pt>
                <c:pt idx="4" formatCode="General">
                  <c:v>7700</c:v>
                </c:pt>
                <c:pt idx="5">
                  <c:v>6176.3555772662821</c:v>
                </c:pt>
                <c:pt idx="6">
                  <c:v>7537.782188740196</c:v>
                </c:pt>
                <c:pt idx="7">
                  <c:v>6857.0390325418875</c:v>
                </c:pt>
                <c:pt idx="8" formatCode="General">
                  <c:v>6818</c:v>
                </c:pt>
                <c:pt idx="9" formatCode="General">
                  <c:v>7300</c:v>
                </c:pt>
                <c:pt idx="10" formatCode="General">
                  <c:v>11000</c:v>
                </c:pt>
                <c:pt idx="11" formatCode="General">
                  <c:v>11600</c:v>
                </c:pt>
                <c:pt idx="12" formatCode="General">
                  <c:v>10900</c:v>
                </c:pt>
                <c:pt idx="13" formatCode="General">
                  <c:v>9000</c:v>
                </c:pt>
                <c:pt idx="14">
                  <c:v>11000</c:v>
                </c:pt>
                <c:pt idx="15" formatCode="General">
                  <c:v>14600</c:v>
                </c:pt>
                <c:pt idx="16" formatCode="General">
                  <c:v>14700</c:v>
                </c:pt>
                <c:pt idx="17" formatCode="General">
                  <c:v>9600</c:v>
                </c:pt>
                <c:pt idx="18">
                  <c:v>12400</c:v>
                </c:pt>
                <c:pt idx="19" formatCode="General">
                  <c:v>11400</c:v>
                </c:pt>
                <c:pt idx="20" formatCode="General">
                  <c:v>9400</c:v>
                </c:pt>
                <c:pt idx="21" formatCode="General">
                  <c:v>7300</c:v>
                </c:pt>
                <c:pt idx="22">
                  <c:v>10400</c:v>
                </c:pt>
                <c:pt idx="23" formatCode="General">
                  <c:v>5900</c:v>
                </c:pt>
                <c:pt idx="24" formatCode="General">
                  <c:v>5500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06-482A-AD06-8D94355D6B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1"/>
        <c:axId val="368210920"/>
        <c:axId val="368211704"/>
      </c:barChart>
      <c:catAx>
        <c:axId val="36821092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1704"/>
        <c:crosses val="autoZero"/>
        <c:auto val="1"/>
        <c:lblAlgn val="ctr"/>
        <c:lblOffset val="0"/>
        <c:tickLblSkip val="2"/>
        <c:noMultiLvlLbl val="0"/>
      </c:catAx>
      <c:valAx>
        <c:axId val="368211704"/>
        <c:scaling>
          <c:orientation val="minMax"/>
          <c:min val="-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0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876346646111267E-2"/>
          <c:y val="0.91633433036153356"/>
          <c:w val="0.95491074975467694"/>
          <c:h val="6.60315770594803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Sheet1!$A$2:$A$53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3244.1</c:v>
                </c:pt>
                <c:pt idx="1">
                  <c:v>3296.4</c:v>
                </c:pt>
                <c:pt idx="2">
                  <c:v>3568.4</c:v>
                </c:pt>
                <c:pt idx="3">
                  <c:v>3471.4</c:v>
                </c:pt>
                <c:pt idx="4">
                  <c:v>3298.8</c:v>
                </c:pt>
                <c:pt idx="5">
                  <c:v>2866.1</c:v>
                </c:pt>
                <c:pt idx="6">
                  <c:v>2763.1</c:v>
                </c:pt>
                <c:pt idx="7">
                  <c:v>2806.2</c:v>
                </c:pt>
                <c:pt idx="8">
                  <c:v>2907.3</c:v>
                </c:pt>
                <c:pt idx="9">
                  <c:v>3015.7</c:v>
                </c:pt>
                <c:pt idx="10">
                  <c:v>2766.7</c:v>
                </c:pt>
                <c:pt idx="11">
                  <c:v>2771.6</c:v>
                </c:pt>
                <c:pt idx="12">
                  <c:v>3146.5</c:v>
                </c:pt>
                <c:pt idx="13">
                  <c:v>3735.6</c:v>
                </c:pt>
                <c:pt idx="14">
                  <c:v>3778</c:v>
                </c:pt>
                <c:pt idx="15">
                  <c:v>3814.5</c:v>
                </c:pt>
                <c:pt idx="16">
                  <c:v>3816</c:v>
                </c:pt>
                <c:pt idx="17">
                  <c:v>3751.6</c:v>
                </c:pt>
                <c:pt idx="18">
                  <c:v>4113.3999999999996</c:v>
                </c:pt>
                <c:pt idx="19">
                  <c:v>3602.1</c:v>
                </c:pt>
                <c:pt idx="20">
                  <c:v>3608.9</c:v>
                </c:pt>
                <c:pt idx="21">
                  <c:v>3416.9</c:v>
                </c:pt>
                <c:pt idx="22">
                  <c:v>3475.5</c:v>
                </c:pt>
                <c:pt idx="23">
                  <c:v>3390.8</c:v>
                </c:pt>
                <c:pt idx="24">
                  <c:v>3193.6</c:v>
                </c:pt>
                <c:pt idx="25">
                  <c:v>3579.5</c:v>
                </c:pt>
                <c:pt idx="26">
                  <c:v>3652.1</c:v>
                </c:pt>
                <c:pt idx="27">
                  <c:v>4122.5</c:v>
                </c:pt>
                <c:pt idx="28">
                  <c:v>4230.1000000000004</c:v>
                </c:pt>
                <c:pt idx="29">
                  <c:v>4514.7</c:v>
                </c:pt>
                <c:pt idx="30">
                  <c:v>4476</c:v>
                </c:pt>
                <c:pt idx="31">
                  <c:v>4365.8999999999996</c:v>
                </c:pt>
                <c:pt idx="32">
                  <c:v>4760.1000000000004</c:v>
                </c:pt>
                <c:pt idx="33">
                  <c:v>4682.6000000000004</c:v>
                </c:pt>
                <c:pt idx="34">
                  <c:v>4513.7</c:v>
                </c:pt>
                <c:pt idx="35">
                  <c:v>4378.8999999999996</c:v>
                </c:pt>
                <c:pt idx="36">
                  <c:v>4422.1000000000004</c:v>
                </c:pt>
                <c:pt idx="37">
                  <c:v>4421.3999999999996</c:v>
                </c:pt>
                <c:pt idx="38">
                  <c:v>4537.1000000000004</c:v>
                </c:pt>
                <c:pt idx="39">
                  <c:v>4391.2</c:v>
                </c:pt>
                <c:pt idx="40">
                  <c:v>4650.7</c:v>
                </c:pt>
                <c:pt idx="41">
                  <c:v>5161.3</c:v>
                </c:pt>
                <c:pt idx="42">
                  <c:v>4871.3999999999996</c:v>
                </c:pt>
                <c:pt idx="43">
                  <c:v>4863.3</c:v>
                </c:pt>
                <c:pt idx="44">
                  <c:v>5049.2</c:v>
                </c:pt>
                <c:pt idx="45">
                  <c:v>5289.4</c:v>
                </c:pt>
                <c:pt idx="46">
                  <c:v>5402.1</c:v>
                </c:pt>
                <c:pt idx="47">
                  <c:v>5705.8</c:v>
                </c:pt>
                <c:pt idx="48">
                  <c:v>5694.1</c:v>
                </c:pt>
                <c:pt idx="49">
                  <c:v>5731.8</c:v>
                </c:pt>
                <c:pt idx="50">
                  <c:v>5640</c:v>
                </c:pt>
                <c:pt idx="51">
                  <c:v>5564.8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Sheet1!$A$2:$A$53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17138</c:v>
                </c:pt>
                <c:pt idx="1">
                  <c:v>16952</c:v>
                </c:pt>
                <c:pt idx="2">
                  <c:v>16452</c:v>
                </c:pt>
                <c:pt idx="3">
                  <c:v>17687</c:v>
                </c:pt>
                <c:pt idx="4">
                  <c:v>16737</c:v>
                </c:pt>
                <c:pt idx="5">
                  <c:v>13032</c:v>
                </c:pt>
                <c:pt idx="6">
                  <c:v>12002</c:v>
                </c:pt>
                <c:pt idx="7">
                  <c:v>11693</c:v>
                </c:pt>
                <c:pt idx="8">
                  <c:v>10953</c:v>
                </c:pt>
                <c:pt idx="9">
                  <c:v>10196</c:v>
                </c:pt>
                <c:pt idx="10">
                  <c:v>10262</c:v>
                </c:pt>
                <c:pt idx="11">
                  <c:v>10155</c:v>
                </c:pt>
                <c:pt idx="12">
                  <c:v>10149</c:v>
                </c:pt>
                <c:pt idx="13">
                  <c:v>8983</c:v>
                </c:pt>
                <c:pt idx="14">
                  <c:v>9398.9</c:v>
                </c:pt>
                <c:pt idx="15">
                  <c:v>9713.2999999999993</c:v>
                </c:pt>
                <c:pt idx="16">
                  <c:v>10660</c:v>
                </c:pt>
                <c:pt idx="17">
                  <c:v>9890.7999999999993</c:v>
                </c:pt>
                <c:pt idx="18">
                  <c:v>10257</c:v>
                </c:pt>
                <c:pt idx="19">
                  <c:v>9686.2000000000007</c:v>
                </c:pt>
                <c:pt idx="20">
                  <c:v>10337</c:v>
                </c:pt>
                <c:pt idx="21">
                  <c:v>9324.9</c:v>
                </c:pt>
                <c:pt idx="22">
                  <c:v>9457.6</c:v>
                </c:pt>
                <c:pt idx="23">
                  <c:v>9162.6</c:v>
                </c:pt>
                <c:pt idx="24">
                  <c:v>9194.7999999999993</c:v>
                </c:pt>
                <c:pt idx="25">
                  <c:v>8836.6</c:v>
                </c:pt>
                <c:pt idx="26">
                  <c:v>8858.7999999999993</c:v>
                </c:pt>
                <c:pt idx="27">
                  <c:v>10097</c:v>
                </c:pt>
                <c:pt idx="28">
                  <c:v>10176</c:v>
                </c:pt>
                <c:pt idx="29">
                  <c:v>9766.2000000000007</c:v>
                </c:pt>
                <c:pt idx="30">
                  <c:v>10921</c:v>
                </c:pt>
                <c:pt idx="31">
                  <c:v>11782</c:v>
                </c:pt>
                <c:pt idx="32">
                  <c:v>12650</c:v>
                </c:pt>
                <c:pt idx="33">
                  <c:v>12384</c:v>
                </c:pt>
                <c:pt idx="34">
                  <c:v>11572</c:v>
                </c:pt>
                <c:pt idx="35">
                  <c:v>11978</c:v>
                </c:pt>
                <c:pt idx="36">
                  <c:v>12245</c:v>
                </c:pt>
                <c:pt idx="37">
                  <c:v>12584</c:v>
                </c:pt>
                <c:pt idx="38">
                  <c:v>14374</c:v>
                </c:pt>
                <c:pt idx="39">
                  <c:v>14240</c:v>
                </c:pt>
                <c:pt idx="40">
                  <c:v>16565</c:v>
                </c:pt>
                <c:pt idx="41">
                  <c:v>16756</c:v>
                </c:pt>
                <c:pt idx="42">
                  <c:v>16392</c:v>
                </c:pt>
                <c:pt idx="43">
                  <c:v>17645</c:v>
                </c:pt>
                <c:pt idx="44">
                  <c:v>18293</c:v>
                </c:pt>
                <c:pt idx="45">
                  <c:v>19096</c:v>
                </c:pt>
                <c:pt idx="46">
                  <c:v>19095</c:v>
                </c:pt>
                <c:pt idx="47">
                  <c:v>19145</c:v>
                </c:pt>
                <c:pt idx="48">
                  <c:v>19673</c:v>
                </c:pt>
                <c:pt idx="49">
                  <c:v>18335</c:v>
                </c:pt>
                <c:pt idx="50">
                  <c:v>18526</c:v>
                </c:pt>
                <c:pt idx="51">
                  <c:v>18385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30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7899814410420698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 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2911,I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5871.6</c:v>
                </c:pt>
                <c:pt idx="2">
                  <c:v>5902.62</c:v>
                </c:pt>
                <c:pt idx="3">
                  <c:v>6137.5</c:v>
                </c:pt>
                <c:pt idx="4">
                  <c:v>6441.76</c:v>
                </c:pt>
                <c:pt idx="5">
                  <c:v>3831.48</c:v>
                </c:pt>
                <c:pt idx="6">
                  <c:v>4074.04</c:v>
                </c:pt>
                <c:pt idx="7">
                  <c:v>4071.5</c:v>
                </c:pt>
                <c:pt idx="8">
                  <c:v>4536.7700000000004</c:v>
                </c:pt>
                <c:pt idx="9">
                  <c:v>4230.21</c:v>
                </c:pt>
                <c:pt idx="10">
                  <c:v>4060.45</c:v>
                </c:pt>
                <c:pt idx="11">
                  <c:v>4146.71</c:v>
                </c:pt>
                <c:pt idx="12">
                  <c:v>5272.69</c:v>
                </c:pt>
                <c:pt idx="13">
                  <c:v>4213.1899999999996</c:v>
                </c:pt>
                <c:pt idx="14">
                  <c:v>3839.61</c:v>
                </c:pt>
                <c:pt idx="15">
                  <c:v>3899.57</c:v>
                </c:pt>
                <c:pt idx="16">
                  <c:v>4991.04</c:v>
                </c:pt>
                <c:pt idx="17">
                  <c:v>3888.48</c:v>
                </c:pt>
                <c:pt idx="18">
                  <c:v>4394.97</c:v>
                </c:pt>
                <c:pt idx="19">
                  <c:v>3929.45</c:v>
                </c:pt>
                <c:pt idx="20">
                  <c:v>4379.3100000000004</c:v>
                </c:pt>
                <c:pt idx="21">
                  <c:v>3091.63</c:v>
                </c:pt>
                <c:pt idx="22">
                  <c:v>3361.69</c:v>
                </c:pt>
                <c:pt idx="23">
                  <c:v>3032.63</c:v>
                </c:pt>
                <c:pt idx="24">
                  <c:v>3703</c:v>
                </c:pt>
                <c:pt idx="25">
                  <c:v>2939.33</c:v>
                </c:pt>
                <c:pt idx="26">
                  <c:v>2991.05</c:v>
                </c:pt>
                <c:pt idx="27">
                  <c:v>3638.14</c:v>
                </c:pt>
                <c:pt idx="28">
                  <c:v>3301.56</c:v>
                </c:pt>
                <c:pt idx="29">
                  <c:v>2677.74</c:v>
                </c:pt>
                <c:pt idx="30">
                  <c:v>2627.69</c:v>
                </c:pt>
                <c:pt idx="31">
                  <c:v>2351.7199999999998</c:v>
                </c:pt>
                <c:pt idx="32">
                  <c:v>3416.48</c:v>
                </c:pt>
                <c:pt idx="33">
                  <c:v>2748.75</c:v>
                </c:pt>
                <c:pt idx="34">
                  <c:v>2690.42</c:v>
                </c:pt>
                <c:pt idx="35">
                  <c:v>2804.94</c:v>
                </c:pt>
                <c:pt idx="36">
                  <c:v>3145.6</c:v>
                </c:pt>
                <c:pt idx="37">
                  <c:v>2895.18</c:v>
                </c:pt>
                <c:pt idx="38">
                  <c:v>3134.76</c:v>
                </c:pt>
                <c:pt idx="39">
                  <c:v>2965.14</c:v>
                </c:pt>
                <c:pt idx="40">
                  <c:v>3360.41</c:v>
                </c:pt>
                <c:pt idx="41">
                  <c:v>3275.45</c:v>
                </c:pt>
                <c:pt idx="42">
                  <c:v>3236.87</c:v>
                </c:pt>
                <c:pt idx="43">
                  <c:v>3336.9</c:v>
                </c:pt>
                <c:pt idx="44">
                  <c:v>3710.4</c:v>
                </c:pt>
                <c:pt idx="45">
                  <c:v>3744.28</c:v>
                </c:pt>
                <c:pt idx="46">
                  <c:v>3812.59</c:v>
                </c:pt>
                <c:pt idx="47">
                  <c:v>4545.76</c:v>
                </c:pt>
                <c:pt idx="48">
                  <c:v>4960.25</c:v>
                </c:pt>
                <c:pt idx="49">
                  <c:v>3666.54</c:v>
                </c:pt>
                <c:pt idx="50">
                  <c:v>4210.8</c:v>
                </c:pt>
                <c:pt idx="51">
                  <c:v>4336.6000000000004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88-46F8-A7B6-E2A20C04D9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2911,I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5271.46</c:v>
                </c:pt>
                <c:pt idx="2">
                  <c:v>5164.45</c:v>
                </c:pt>
                <c:pt idx="3">
                  <c:v>5441.26</c:v>
                </c:pt>
                <c:pt idx="4">
                  <c:v>5782.97</c:v>
                </c:pt>
                <c:pt idx="5">
                  <c:v>3442.6</c:v>
                </c:pt>
                <c:pt idx="6">
                  <c:v>3575.14</c:v>
                </c:pt>
                <c:pt idx="7">
                  <c:v>3551.9</c:v>
                </c:pt>
                <c:pt idx="8">
                  <c:v>3975.29</c:v>
                </c:pt>
                <c:pt idx="9">
                  <c:v>3508.59</c:v>
                </c:pt>
                <c:pt idx="10">
                  <c:v>3532.8</c:v>
                </c:pt>
                <c:pt idx="11">
                  <c:v>3482.99</c:v>
                </c:pt>
                <c:pt idx="12">
                  <c:v>4485.05</c:v>
                </c:pt>
                <c:pt idx="13">
                  <c:v>3426.57</c:v>
                </c:pt>
                <c:pt idx="14">
                  <c:v>3318.64</c:v>
                </c:pt>
                <c:pt idx="15">
                  <c:v>3202.82</c:v>
                </c:pt>
                <c:pt idx="16">
                  <c:v>4199.53</c:v>
                </c:pt>
                <c:pt idx="17">
                  <c:v>3330.23</c:v>
                </c:pt>
                <c:pt idx="18">
                  <c:v>3892.04</c:v>
                </c:pt>
                <c:pt idx="19">
                  <c:v>3590.02</c:v>
                </c:pt>
                <c:pt idx="20">
                  <c:v>3943.99</c:v>
                </c:pt>
                <c:pt idx="21">
                  <c:v>2720.57</c:v>
                </c:pt>
                <c:pt idx="22">
                  <c:v>3017.38</c:v>
                </c:pt>
                <c:pt idx="23">
                  <c:v>2736.76</c:v>
                </c:pt>
                <c:pt idx="24">
                  <c:v>3428.62</c:v>
                </c:pt>
                <c:pt idx="25">
                  <c:v>2583.81</c:v>
                </c:pt>
                <c:pt idx="26">
                  <c:v>2623.34</c:v>
                </c:pt>
                <c:pt idx="27">
                  <c:v>3273.4</c:v>
                </c:pt>
                <c:pt idx="28">
                  <c:v>2948.35</c:v>
                </c:pt>
                <c:pt idx="29">
                  <c:v>2232.1999999999998</c:v>
                </c:pt>
                <c:pt idx="30">
                  <c:v>2226.62</c:v>
                </c:pt>
                <c:pt idx="31">
                  <c:v>2018.43</c:v>
                </c:pt>
                <c:pt idx="32">
                  <c:v>2855.88</c:v>
                </c:pt>
                <c:pt idx="33">
                  <c:v>2316.9699999999998</c:v>
                </c:pt>
                <c:pt idx="34">
                  <c:v>2275.27</c:v>
                </c:pt>
                <c:pt idx="35">
                  <c:v>2320.54</c:v>
                </c:pt>
                <c:pt idx="36">
                  <c:v>2702.04</c:v>
                </c:pt>
                <c:pt idx="37">
                  <c:v>2434.81</c:v>
                </c:pt>
                <c:pt idx="38">
                  <c:v>2539.2600000000002</c:v>
                </c:pt>
                <c:pt idx="39">
                  <c:v>2250.5500000000002</c:v>
                </c:pt>
                <c:pt idx="40">
                  <c:v>2594.4299999999998</c:v>
                </c:pt>
                <c:pt idx="41">
                  <c:v>2645.28</c:v>
                </c:pt>
                <c:pt idx="42">
                  <c:v>2603.4899999999998</c:v>
                </c:pt>
                <c:pt idx="43">
                  <c:v>2672.48</c:v>
                </c:pt>
                <c:pt idx="44">
                  <c:v>3002.53</c:v>
                </c:pt>
                <c:pt idx="45">
                  <c:v>3095.31</c:v>
                </c:pt>
                <c:pt idx="46">
                  <c:v>3120.07</c:v>
                </c:pt>
                <c:pt idx="47">
                  <c:v>3901.65</c:v>
                </c:pt>
                <c:pt idx="48">
                  <c:v>4248.51</c:v>
                </c:pt>
                <c:pt idx="49">
                  <c:v>2963.33</c:v>
                </c:pt>
                <c:pt idx="50">
                  <c:v>3523.7</c:v>
                </c:pt>
                <c:pt idx="51">
                  <c:v>3718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88-46F8-A7B6-E2A20C04D9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 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2911,I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600.14</c:v>
                </c:pt>
                <c:pt idx="2">
                  <c:v>738.17</c:v>
                </c:pt>
                <c:pt idx="3">
                  <c:v>696.24</c:v>
                </c:pt>
                <c:pt idx="4">
                  <c:v>658.79</c:v>
                </c:pt>
                <c:pt idx="5">
                  <c:v>388.88</c:v>
                </c:pt>
                <c:pt idx="6">
                  <c:v>498.9</c:v>
                </c:pt>
                <c:pt idx="7">
                  <c:v>519.6</c:v>
                </c:pt>
                <c:pt idx="8">
                  <c:v>561.48</c:v>
                </c:pt>
                <c:pt idx="9">
                  <c:v>721.61</c:v>
                </c:pt>
                <c:pt idx="10">
                  <c:v>527.64</c:v>
                </c:pt>
                <c:pt idx="11">
                  <c:v>663.72</c:v>
                </c:pt>
                <c:pt idx="12">
                  <c:v>787.64</c:v>
                </c:pt>
                <c:pt idx="13">
                  <c:v>786.62</c:v>
                </c:pt>
                <c:pt idx="14">
                  <c:v>520.98</c:v>
                </c:pt>
                <c:pt idx="15">
                  <c:v>696.75</c:v>
                </c:pt>
                <c:pt idx="16">
                  <c:v>791.51</c:v>
                </c:pt>
                <c:pt idx="17">
                  <c:v>558.25</c:v>
                </c:pt>
                <c:pt idx="18">
                  <c:v>502.93</c:v>
                </c:pt>
                <c:pt idx="19">
                  <c:v>339.43</c:v>
                </c:pt>
                <c:pt idx="20">
                  <c:v>435.32</c:v>
                </c:pt>
                <c:pt idx="21">
                  <c:v>371.06</c:v>
                </c:pt>
                <c:pt idx="22">
                  <c:v>344.31</c:v>
                </c:pt>
                <c:pt idx="23">
                  <c:v>295.87</c:v>
                </c:pt>
                <c:pt idx="24">
                  <c:v>274.39</c:v>
                </c:pt>
                <c:pt idx="25">
                  <c:v>355.52</c:v>
                </c:pt>
                <c:pt idx="26">
                  <c:v>367.72</c:v>
                </c:pt>
                <c:pt idx="27">
                  <c:v>364.74</c:v>
                </c:pt>
                <c:pt idx="28">
                  <c:v>353.21</c:v>
                </c:pt>
                <c:pt idx="29">
                  <c:v>445.54</c:v>
                </c:pt>
                <c:pt idx="30">
                  <c:v>401.08</c:v>
                </c:pt>
                <c:pt idx="31">
                  <c:v>333.29</c:v>
                </c:pt>
                <c:pt idx="32">
                  <c:v>560.6</c:v>
                </c:pt>
                <c:pt idx="33">
                  <c:v>431.77</c:v>
                </c:pt>
                <c:pt idx="34">
                  <c:v>415.15</c:v>
                </c:pt>
                <c:pt idx="35">
                  <c:v>484.4</c:v>
                </c:pt>
                <c:pt idx="36">
                  <c:v>443.56</c:v>
                </c:pt>
                <c:pt idx="37">
                  <c:v>460.37</c:v>
                </c:pt>
                <c:pt idx="38">
                  <c:v>595.49</c:v>
                </c:pt>
                <c:pt idx="39">
                  <c:v>714.59</c:v>
                </c:pt>
                <c:pt idx="40">
                  <c:v>765.97</c:v>
                </c:pt>
                <c:pt idx="41">
                  <c:v>630.16999999999996</c:v>
                </c:pt>
                <c:pt idx="42">
                  <c:v>633.38</c:v>
                </c:pt>
                <c:pt idx="43">
                  <c:v>664.42</c:v>
                </c:pt>
                <c:pt idx="44">
                  <c:v>707.87</c:v>
                </c:pt>
                <c:pt idx="45">
                  <c:v>648.97</c:v>
                </c:pt>
                <c:pt idx="46">
                  <c:v>692.52</c:v>
                </c:pt>
                <c:pt idx="47">
                  <c:v>644.11</c:v>
                </c:pt>
                <c:pt idx="48">
                  <c:v>711.74</c:v>
                </c:pt>
                <c:pt idx="49">
                  <c:v>703.2</c:v>
                </c:pt>
                <c:pt idx="50">
                  <c:v>687.1</c:v>
                </c:pt>
                <c:pt idx="51">
                  <c:v>618.6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88-46F8-A7B6-E2A20C04D9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1307952"/>
        <c:axId val="371308344"/>
      </c:lineChart>
      <c:catAx>
        <c:axId val="371307952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1308344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1308344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1307952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639234984819546"/>
          <c:y val="0.21425069944087413"/>
          <c:w val="0.12982505586810938"/>
          <c:h val="0.5914943524315194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l">
              <a:defRPr sz="1200"/>
            </a:lvl1pPr>
          </a:lstStyle>
          <a:p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6763"/>
            <a:ext cx="682307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78" tIns="47389" rIns="94778" bIns="47389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4778" tIns="47389" rIns="94778" bIns="473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l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r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4554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699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EA16522-6D7C-4EC7-AF1E-1A8A6FD7091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Euroopan toipuminen näyttää pysähtyneen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FADE0556-1A8B-4E29-A14B-AD5682B3E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4EE05AB-047C-4A5A-B3B0-A239B502E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561BEF1-334D-435F-972D-18DA62231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E5D8414E-05B2-45E8-B1A5-433C94DBAC8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IHS Markit, Eurostat</a:t>
            </a:r>
          </a:p>
          <a:p>
            <a:r>
              <a:rPr lang="fi-FI" dirty="0"/>
              <a:t>Viimeisin tieto syyskuu 2020</a:t>
            </a:r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A4620DCF-3A1C-4AA5-9077-9FB2B0BC9F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003330"/>
            <a:ext cx="5904656" cy="3690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870155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Teknologiateollisuuden* tilauskanta Suomessa 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22.10.2020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30.9.2020.        	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394059655"/>
              </p:ext>
            </p:extLst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846292"/>
              </p:ext>
            </p:extLst>
          </p:nvPr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30.9.2020 / 30.9.2019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30.9.2020 / 30.6.2020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metallien jalostus, pelialan ohjelmistoyritykset ja datakeskukset 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25A6EAF7-AEEF-4B6F-87C7-B2CE2CAC00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978279"/>
              </p:ext>
            </p:extLst>
          </p:nvPr>
        </p:nvGraphicFramePr>
        <p:xfrm>
          <a:off x="827585" y="3600200"/>
          <a:ext cx="6984773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7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2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72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58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5861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5861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5861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5861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353922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4376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fi-FI" dirty="0"/>
              <a:t>Elektroniikka- ja sähköteollisuuden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11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22.10.2020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heinä-syyskuu 2020. </a:t>
            </a:r>
          </a:p>
          <a:p>
            <a:endParaRPr lang="fi-FI" dirty="0"/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813438005"/>
              </p:ext>
            </p:extLst>
          </p:nvPr>
        </p:nvGraphicFramePr>
        <p:xfrm>
          <a:off x="107504" y="1016526"/>
          <a:ext cx="8856984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31052" y="113996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773888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III,2020 / III,2019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III,2020 / II,2020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Taulukko 10">
            <a:extLst>
              <a:ext uri="{FF2B5EF4-FFF2-40B4-BE49-F238E27FC236}">
                <a16:creationId xmlns:a16="http://schemas.microsoft.com/office/drawing/2014/main" id="{706B9ABC-EDB3-4D5D-B00E-61D36C5111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684972"/>
              </p:ext>
            </p:extLst>
          </p:nvPr>
        </p:nvGraphicFramePr>
        <p:xfrm>
          <a:off x="827584" y="3654445"/>
          <a:ext cx="6912765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2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1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16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16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16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16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16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03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0337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0337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0337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0337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9185632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fi-FI" dirty="0"/>
              <a:t>Elektroniikka- ja sähköteollisuuden tilauskanta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12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22.10.2020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30.9.2020.        	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160916387"/>
              </p:ext>
            </p:extLst>
          </p:nvPr>
        </p:nvGraphicFramePr>
        <p:xfrm>
          <a:off x="107504" y="1081327"/>
          <a:ext cx="8665022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43144" y="1109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673586"/>
              </p:ext>
            </p:extLst>
          </p:nvPr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30.9.2020 / 30.9.2019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30.9.2020 / 30.6.2020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754860" y="1640098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Yhteensä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081A6A02-EE77-45CB-9D67-D788D5B20D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299020"/>
              </p:ext>
            </p:extLst>
          </p:nvPr>
        </p:nvGraphicFramePr>
        <p:xfrm>
          <a:off x="760400" y="3600200"/>
          <a:ext cx="7051956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43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2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24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2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24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24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24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10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101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4101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4101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4101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107858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dirty="0"/>
              <a:t>Kone- ja metallituoteteollisuuden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13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22.10.2020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heinä-syyskuu 2020. </a:t>
            </a:r>
          </a:p>
          <a:p>
            <a:endParaRPr lang="fi-FI" dirty="0"/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181524608"/>
              </p:ext>
            </p:extLst>
          </p:nvPr>
        </p:nvGraphicFramePr>
        <p:xfrm>
          <a:off x="107504" y="1058780"/>
          <a:ext cx="8856984" cy="3003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5839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999752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III,2020 / III,2019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III,2020 / II,2020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+27  %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Taulukko 10">
            <a:extLst>
              <a:ext uri="{FF2B5EF4-FFF2-40B4-BE49-F238E27FC236}">
                <a16:creationId xmlns:a16="http://schemas.microsoft.com/office/drawing/2014/main" id="{63BA5FEA-A2F1-42AB-B927-582E2EEDDA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129750"/>
              </p:ext>
            </p:extLst>
          </p:nvPr>
        </p:nvGraphicFramePr>
        <p:xfrm>
          <a:off x="827585" y="3654445"/>
          <a:ext cx="6840755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6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6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6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6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6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61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61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48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4813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24813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24813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24813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971455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fi-FI" dirty="0"/>
              <a:t>Kone- ja metallituoteteollisuuden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14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22.10.2020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30.9.2020.        	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577398302"/>
              </p:ext>
            </p:extLst>
          </p:nvPr>
        </p:nvGraphicFramePr>
        <p:xfrm>
          <a:off x="278579" y="1060661"/>
          <a:ext cx="8593014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87887" y="1191591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308864"/>
              </p:ext>
            </p:extLst>
          </p:nvPr>
        </p:nvGraphicFramePr>
        <p:xfrm>
          <a:off x="3405582" y="3923754"/>
          <a:ext cx="3900255" cy="772021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30.9.2020 / 30.9.2019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30.9.2020 / 30.6.2020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580831" y="1209920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Yhteensä</a:t>
            </a:r>
          </a:p>
        </p:txBody>
      </p:sp>
      <p:graphicFrame>
        <p:nvGraphicFramePr>
          <p:cNvPr id="13" name="Taulukko 12">
            <a:extLst>
              <a:ext uri="{FF2B5EF4-FFF2-40B4-BE49-F238E27FC236}">
                <a16:creationId xmlns:a16="http://schemas.microsoft.com/office/drawing/2014/main" id="{5B3942BB-EEB8-4617-911C-2F039E1781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784634"/>
              </p:ext>
            </p:extLst>
          </p:nvPr>
        </p:nvGraphicFramePr>
        <p:xfrm>
          <a:off x="906451" y="3568450"/>
          <a:ext cx="690591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1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11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11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11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11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11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11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98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9810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29810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29810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29810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9243574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Metallien jalostuksen liikevaihto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15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/>
              <a:t>Kausipuhdistetut teollisuuden liikevaihtokuvaajat</a:t>
            </a:r>
          </a:p>
          <a:p>
            <a:r>
              <a:rPr lang="fi-FI" dirty="0"/>
              <a:t>Osuudet liikevaihdosta 2019: rauta- ja terästuotteet sekä värimetallit ja valut 89 %, metallimalmien louhinta 11 %</a:t>
            </a:r>
          </a:p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Tilastokeskus</a:t>
            </a:r>
          </a:p>
          <a:p>
            <a:endParaRPr lang="fi-FI" dirty="0"/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213472728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8427506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Metallien jalostuksen tuotannon määrä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16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/>
              <a:t>Kausipuhdistetut teollisuustuotannon volyymi-indeksit</a:t>
            </a:r>
          </a:p>
          <a:p>
            <a:r>
              <a:rPr lang="fi-FI" dirty="0"/>
              <a:t>Osuudet liikevaihdosta 2019: rauta- ja terästuotteet sekä värimetallit ja valut 89 %, metallimalmien louhinta 11 %</a:t>
            </a:r>
          </a:p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Tilastokeskus</a:t>
            </a:r>
          </a:p>
        </p:txBody>
      </p:sp>
      <p:graphicFrame>
        <p:nvGraphicFramePr>
          <p:cNvPr id="15" name="Sisällön paikkamerkki 14">
            <a:extLst>
              <a:ext uri="{FF2B5EF4-FFF2-40B4-BE49-F238E27FC236}">
                <a16:creationId xmlns:a16="http://schemas.microsoft.com/office/drawing/2014/main" id="{74A43613-5198-4036-8EBC-B4DB34A53CC5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36315668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5" name="Sisällön paikkamerkki 14">
                        <a:extLst>
                          <a:ext uri="{FF2B5EF4-FFF2-40B4-BE49-F238E27FC236}">
                            <a16:creationId xmlns:a16="http://schemas.microsoft.com/office/drawing/2014/main" id="{74A43613-5198-4036-8EBC-B4DB34A53CC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6686186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fi-FI" dirty="0"/>
              <a:t>Suunnittelu- ja konsultointialan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22.10.2020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heinä-syyskuu 2020. </a:t>
            </a:r>
          </a:p>
          <a:p>
            <a:endParaRPr lang="fi-FI" dirty="0"/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765864244"/>
              </p:ext>
            </p:extLst>
          </p:nvPr>
        </p:nvGraphicFramePr>
        <p:xfrm>
          <a:off x="376237" y="1048926"/>
          <a:ext cx="8660259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37599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448850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III,2020 / III,2019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III,2020 / II,2020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Taulukko 10">
            <a:extLst>
              <a:ext uri="{FF2B5EF4-FFF2-40B4-BE49-F238E27FC236}">
                <a16:creationId xmlns:a16="http://schemas.microsoft.com/office/drawing/2014/main" id="{886855F4-110D-4FC1-A65F-7F9AA8E3B9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222120"/>
              </p:ext>
            </p:extLst>
          </p:nvPr>
        </p:nvGraphicFramePr>
        <p:xfrm>
          <a:off x="744623" y="3654445"/>
          <a:ext cx="6851716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7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70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70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70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70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70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70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56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565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2565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2565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2565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175757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fi-FI" dirty="0"/>
              <a:t>Suunnittelu- ja konsultointialan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18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22.10.2020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30.9.2020.        	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984753607"/>
              </p:ext>
            </p:extLst>
          </p:nvPr>
        </p:nvGraphicFramePr>
        <p:xfrm>
          <a:off x="381000" y="1016527"/>
          <a:ext cx="8391525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9520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430602"/>
              </p:ext>
            </p:extLst>
          </p:nvPr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30.9.2020 / 30.9.2019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30.9.2020 / 30.6.2020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624651" y="115358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Yhteensä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4F72D2C7-00B7-4E1B-9273-369B5D1523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957398"/>
              </p:ext>
            </p:extLst>
          </p:nvPr>
        </p:nvGraphicFramePr>
        <p:xfrm>
          <a:off x="999520" y="3587267"/>
          <a:ext cx="6812841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4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40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40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40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40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40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40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26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266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2266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2266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2266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600858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Tietotekniikka-alan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22.10.2020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heinä-syyskuu 2020. </a:t>
            </a:r>
          </a:p>
          <a:p>
            <a:endParaRPr lang="fi-FI" dirty="0"/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588053862"/>
              </p:ext>
            </p:extLst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3996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494303"/>
              </p:ext>
            </p:extLst>
          </p:nvPr>
        </p:nvGraphicFramePr>
        <p:xfrm>
          <a:off x="3438453" y="3934949"/>
          <a:ext cx="3767898" cy="40191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III,2020 / III,2019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III,2020 / II,2020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325169" y="4358484"/>
            <a:ext cx="27372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Pl. pelialan ohjelmistoyritykset ja datakeskukset  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0AA18354-38F8-4B41-A5EA-CE6BB6F380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185923"/>
              </p:ext>
            </p:extLst>
          </p:nvPr>
        </p:nvGraphicFramePr>
        <p:xfrm>
          <a:off x="865980" y="3652230"/>
          <a:ext cx="680236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3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99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3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3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3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32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32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32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18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1866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21866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21866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21866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2395857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DD14FB19-1AF3-4E38-8682-F4756BE727C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Ennusteiden mukaan Suomen kustannuskilpailukyky on jälleen heikkenemässä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31E69E73-15AA-4F5C-B97C-7B9BDD066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AA2A83C-CEC0-4D27-ACEA-8C1C0CFFB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1F8BF94-892C-4BA2-9D0D-C8FE559FA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pic>
        <p:nvPicPr>
          <p:cNvPr id="8" name="Sisällön paikkamerkki 7">
            <a:extLst>
              <a:ext uri="{FF2B5EF4-FFF2-40B4-BE49-F238E27FC236}">
                <a16:creationId xmlns:a16="http://schemas.microsoft.com/office/drawing/2014/main" id="{AF4DE3B8-BDD1-44E3-AC5D-A2A5403B4B44}"/>
              </a:ext>
            </a:extLst>
          </p:cNvPr>
          <p:cNvPicPr>
            <a:picLocks noGrp="1" noChangeAspect="1"/>
          </p:cNvPicPr>
          <p:nvPr>
            <p:ph sz="quarter" idx="17"/>
          </p:nvPr>
        </p:nvPicPr>
        <p:blipFill>
          <a:blip r:embed="rId2"/>
          <a:stretch>
            <a:fillRect/>
          </a:stretch>
        </p:blipFill>
        <p:spPr>
          <a:xfrm>
            <a:off x="1198736" y="1131590"/>
            <a:ext cx="6037560" cy="3926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109546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Tietotekniikka-alan*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20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22.10.2020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30.9.2020.        	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505613022"/>
              </p:ext>
            </p:extLst>
          </p:nvPr>
        </p:nvGraphicFramePr>
        <p:xfrm>
          <a:off x="323528" y="1015689"/>
          <a:ext cx="8448997" cy="2852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68241" y="108628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28528"/>
              </p:ext>
            </p:extLst>
          </p:nvPr>
        </p:nvGraphicFramePr>
        <p:xfrm>
          <a:off x="3405582" y="3923754"/>
          <a:ext cx="3900255" cy="40191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30.9.2020 / 30.9.2019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30.9.2020 / 30.6.2020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Suorakulmio 11"/>
          <p:cNvSpPr/>
          <p:nvPr/>
        </p:nvSpPr>
        <p:spPr>
          <a:xfrm>
            <a:off x="3470383" y="4411203"/>
            <a:ext cx="266429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9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347364" y="4358242"/>
            <a:ext cx="23910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Pl. pelialan ohjelmistoyritykset ja datakeskukset  </a:t>
            </a:r>
          </a:p>
        </p:txBody>
      </p:sp>
      <p:graphicFrame>
        <p:nvGraphicFramePr>
          <p:cNvPr id="15" name="Taulukko 14">
            <a:extLst>
              <a:ext uri="{FF2B5EF4-FFF2-40B4-BE49-F238E27FC236}">
                <a16:creationId xmlns:a16="http://schemas.microsoft.com/office/drawing/2014/main" id="{9A5D5E2B-8913-4034-BFA5-1F0D44BC66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463918"/>
              </p:ext>
            </p:extLst>
          </p:nvPr>
        </p:nvGraphicFramePr>
        <p:xfrm>
          <a:off x="899593" y="3611451"/>
          <a:ext cx="7056782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43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2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2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2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2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2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27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13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1385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41385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41385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41385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819719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76FE28C0-EFDC-4114-8945-A88DDBB3C88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Yritysten arvioiden mukaan tuotannon hiljaisin aika on pääsääntöisesti vasta edessä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5C90953A-AAE9-4280-9AB4-C59041B86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8118502-4A65-4CD0-AAF3-310F7D0D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72A1B6F-6730-4658-A754-C112D841F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883D252-21AB-4D23-B6AF-A5FD50D0483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ry:n koronapulssi –jäsenkysely</a:t>
            </a:r>
          </a:p>
          <a:p>
            <a:r>
              <a:rPr lang="fi-FI" dirty="0"/>
              <a:t>23.10.2020 n=496.</a:t>
            </a:r>
          </a:p>
        </p:txBody>
      </p:sp>
      <p:graphicFrame>
        <p:nvGraphicFramePr>
          <p:cNvPr id="8" name="Sisällön paikkamerkki 9">
            <a:extLst>
              <a:ext uri="{FF2B5EF4-FFF2-40B4-BE49-F238E27FC236}">
                <a16:creationId xmlns:a16="http://schemas.microsoft.com/office/drawing/2014/main" id="{D197F15D-450E-4FB4-8981-8146E495A50E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279850840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kstiruutu 13">
            <a:extLst>
              <a:ext uri="{FF2B5EF4-FFF2-40B4-BE49-F238E27FC236}">
                <a16:creationId xmlns:a16="http://schemas.microsoft.com/office/drawing/2014/main" id="{65054603-5EDB-48DD-ABBD-118DA9B3A626}"/>
              </a:ext>
            </a:extLst>
          </p:cNvPr>
          <p:cNvSpPr txBox="1"/>
          <p:nvPr/>
        </p:nvSpPr>
        <p:spPr>
          <a:xfrm>
            <a:off x="899592" y="1020291"/>
            <a:ext cx="3096344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Osuus yrityksistä, %</a:t>
            </a:r>
          </a:p>
        </p:txBody>
      </p:sp>
    </p:spTree>
    <p:extLst>
      <p:ext uri="{BB962C8B-B14F-4D97-AF65-F5344CB8AC3E}">
        <p14:creationId xmlns:p14="http://schemas.microsoft.com/office/powerpoint/2010/main" val="117665966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BC206263-2FBC-4388-99DE-3677A24ED38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Heikko kysyntä vaivaa yrityksiä edelleen hyvin laajasti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D61B8DCF-DCB3-4984-9C5C-D8DA542BF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7910E6-DA0A-49E1-A6D8-6F020C481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C3CBCE9-EAA9-46B0-8BF1-BE36DC256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18E8B046-CFAB-4548-870D-B60086FFDE2A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59405664"/>
              </p:ext>
            </p:extLst>
          </p:nvPr>
        </p:nvGraphicFramePr>
        <p:xfrm>
          <a:off x="107504" y="1301562"/>
          <a:ext cx="8928992" cy="334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687ADC7-98F5-412F-B49B-43449BFC94B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1" y="4727574"/>
            <a:ext cx="6535285" cy="288863"/>
          </a:xfrm>
        </p:spPr>
        <p:txBody>
          <a:bodyPr/>
          <a:lstStyle/>
          <a:p>
            <a:r>
              <a:rPr lang="fi-FI" dirty="0"/>
              <a:t>Lähde: Teknologiateollisuus ry:n koronapulssi –jäsenkyselyt</a:t>
            </a:r>
          </a:p>
          <a:p>
            <a:r>
              <a:rPr lang="fi-FI"/>
              <a:t>23.10.2020 n=496.</a:t>
            </a:r>
            <a:endParaRPr lang="fi-FI" dirty="0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45D50DC8-ABBB-41E5-ADB8-3ED2DBB38EE2}"/>
              </a:ext>
            </a:extLst>
          </p:cNvPr>
          <p:cNvSpPr txBox="1"/>
          <p:nvPr/>
        </p:nvSpPr>
        <p:spPr>
          <a:xfrm>
            <a:off x="1790610" y="1168355"/>
            <a:ext cx="5904656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>
                <a:solidFill>
                  <a:srgbClr val="000000"/>
                </a:solidFill>
              </a:rPr>
              <a:t>Niiden yritysten osuus, jotka vastasivat ongelman vaikeuttavan toimintaa erittäin paljon</a:t>
            </a:r>
          </a:p>
        </p:txBody>
      </p:sp>
    </p:spTree>
    <p:extLst>
      <p:ext uri="{BB962C8B-B14F-4D97-AF65-F5344CB8AC3E}">
        <p14:creationId xmlns:p14="http://schemas.microsoft.com/office/powerpoint/2010/main" val="342133492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BC206263-2FBC-4388-99DE-3677A24ED38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Yritysten odotukset ensi vuoden kasvusta eivät ole korkealla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D61B8DCF-DCB3-4984-9C5C-D8DA542BF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7910E6-DA0A-49E1-A6D8-6F020C481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C3CBCE9-EAA9-46B0-8BF1-BE36DC256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18E8B046-CFAB-4548-870D-B60086FFDE2A}"/>
              </a:ext>
            </a:extLst>
          </p:cNvPr>
          <p:cNvGraphicFramePr>
            <a:graphicFrameLocks noGrp="1"/>
          </p:cNvGraphicFramePr>
          <p:nvPr>
            <p:ph sz="quarter" idx="17"/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687ADC7-98F5-412F-B49B-43449BFC94B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533462" cy="292448"/>
          </a:xfrm>
        </p:spPr>
        <p:txBody>
          <a:bodyPr/>
          <a:lstStyle/>
          <a:p>
            <a:r>
              <a:rPr lang="fi-FI" dirty="0"/>
              <a:t>Lähde: Teknologiateollisuus ry:n koronapulssi –jäsenkyselyt</a:t>
            </a:r>
          </a:p>
          <a:p>
            <a:r>
              <a:rPr lang="fi-FI" dirty="0"/>
              <a:t>23.10.2020 n=496.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03A6E3B0-5FBD-4EC6-893B-FFB382725403}"/>
              </a:ext>
            </a:extLst>
          </p:cNvPr>
          <p:cNvSpPr txBox="1"/>
          <p:nvPr/>
        </p:nvSpPr>
        <p:spPr>
          <a:xfrm>
            <a:off x="899592" y="1020291"/>
            <a:ext cx="7560840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Miten arvioitte yrityksenne liikevaihdon kehittyvän vuonna 2021 verrattuna vuoteen 2020? Osuus yrityksistä, %</a:t>
            </a:r>
          </a:p>
        </p:txBody>
      </p:sp>
    </p:spTree>
    <p:extLst>
      <p:ext uri="{BB962C8B-B14F-4D97-AF65-F5344CB8AC3E}">
        <p14:creationId xmlns:p14="http://schemas.microsoft.com/office/powerpoint/2010/main" val="1519385979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B31B52BE-E58D-4E12-99C6-EF337A67E43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Suuremmilla yrityksillä heikko kysyntä vaivaa aiempaa vähemmän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65433D6E-16D0-478F-BB02-BCF844D23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C63CD15-0276-47F6-AC7E-AF09BBFCB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82736E0-3185-4535-B404-3C7DEEFB6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080097A-0A9F-41E3-B966-9BD133EC50F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6125750" cy="364456"/>
          </a:xfrm>
        </p:spPr>
        <p:txBody>
          <a:bodyPr/>
          <a:lstStyle/>
          <a:p>
            <a:r>
              <a:rPr lang="fi-FI" dirty="0"/>
              <a:t>Lähde: Teknologiateollisuus ry:n koronapulssi –jäsenkyselyt, yli 250 hengen yritykset</a:t>
            </a:r>
          </a:p>
          <a:p>
            <a:r>
              <a:rPr lang="fi-FI" dirty="0"/>
              <a:t>2.4.2020 n=49, 9.4.2020 n=49, 28.4.2020 n=53, 11.5.2020 n=52, 26.5.2020 n=52, 15.6.2020 n=52, 6.8.2020 n=37, 7.9.2020 n=56, 23.10.2020 n=52.</a:t>
            </a:r>
          </a:p>
        </p:txBody>
      </p:sp>
      <p:graphicFrame>
        <p:nvGraphicFramePr>
          <p:cNvPr id="8" name="Sisällön paikkamerkki 9">
            <a:extLst>
              <a:ext uri="{FF2B5EF4-FFF2-40B4-BE49-F238E27FC236}">
                <a16:creationId xmlns:a16="http://schemas.microsoft.com/office/drawing/2014/main" id="{CB79CB33-43EA-40B7-BE05-E8BEF44968AF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467932029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kstiruutu 8">
            <a:extLst>
              <a:ext uri="{FF2B5EF4-FFF2-40B4-BE49-F238E27FC236}">
                <a16:creationId xmlns:a16="http://schemas.microsoft.com/office/drawing/2014/main" id="{137F8334-9762-4AC4-ACAE-70120A948D63}"/>
              </a:ext>
            </a:extLst>
          </p:cNvPr>
          <p:cNvSpPr txBox="1"/>
          <p:nvPr/>
        </p:nvSpPr>
        <p:spPr>
          <a:xfrm>
            <a:off x="899591" y="993304"/>
            <a:ext cx="7872933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>
                <a:solidFill>
                  <a:srgbClr val="000000"/>
                </a:solidFill>
              </a:rPr>
              <a:t>Niiden yritysten osuus, jotka vastasivat heikon kysynnän vaikeuttavan toimintaa erittäin paljon, yli 250 hengen yritykset.</a:t>
            </a:r>
          </a:p>
        </p:txBody>
      </p:sp>
    </p:spTree>
    <p:extLst>
      <p:ext uri="{BB962C8B-B14F-4D97-AF65-F5344CB8AC3E}">
        <p14:creationId xmlns:p14="http://schemas.microsoft.com/office/powerpoint/2010/main" val="2622709727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86397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/>
              <a:t>Teknologiateollisuuden yritysten saamat tarjouspyynnöt Suomessa* </a:t>
            </a:r>
            <a:endParaRPr lang="fi-FI" sz="1600" b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7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22.10.2020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ry:n tilauskantatiedustelu, </a:t>
            </a:r>
          </a:p>
          <a:p>
            <a:r>
              <a:rPr lang="fi-FI" dirty="0"/>
              <a:t>viimeisin kyselyajankohta lokakuu 2020. </a:t>
            </a:r>
          </a:p>
          <a:p>
            <a:endParaRPr lang="fi-FI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491861730"/>
              </p:ext>
            </p:extLst>
          </p:nvPr>
        </p:nvGraphicFramePr>
        <p:xfrm>
          <a:off x="381000" y="1081328"/>
          <a:ext cx="8391525" cy="330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uorakulmio 5"/>
          <p:cNvSpPr/>
          <p:nvPr/>
        </p:nvSpPr>
        <p:spPr>
          <a:xfrm>
            <a:off x="609192" y="4288357"/>
            <a:ext cx="82241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/>
              <a:t>*) ”Onko tarjouspyyntöjen määrässä viime viikkoina näkyvissä oleellista vähenemistä tai lisääntymistä, kun verrataan tilannetta noin kolme kuukautta sitten vallinneeseen tilanteeseen”. Saldoluku = niiden yritysten osuus, joissa tarjouspyyntöjen määrä on lisääntynyt – niiden yritysten määrä, joissa tarjouspyyntöjen määrä on vähentynyt. Negatiivinen saldoluku viittaa kysynnän heikentymiseen kolme kuukautta sitten vallinneeseen tilanteeseen nähden.</a:t>
            </a:r>
          </a:p>
        </p:txBody>
      </p:sp>
      <p:graphicFrame>
        <p:nvGraphicFramePr>
          <p:cNvPr id="10" name="Taulukko 9">
            <a:extLst>
              <a:ext uri="{FF2B5EF4-FFF2-40B4-BE49-F238E27FC236}">
                <a16:creationId xmlns:a16="http://schemas.microsoft.com/office/drawing/2014/main" id="{CD03F6E4-A1DB-4839-B471-E329EB65AB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232739"/>
              </p:ext>
            </p:extLst>
          </p:nvPr>
        </p:nvGraphicFramePr>
        <p:xfrm>
          <a:off x="740375" y="2449415"/>
          <a:ext cx="7874991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3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25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25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25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25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25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25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11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1110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61110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61110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61110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61110">
                  <a:extLst>
                    <a:ext uri="{9D8B030D-6E8A-4147-A177-3AD203B41FA5}">
                      <a16:colId xmlns:a16="http://schemas.microsoft.com/office/drawing/2014/main" val="2330874930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078131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r>
              <a:rPr lang="fi-FI" dirty="0"/>
              <a:t>Teknologiateollisuuden*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22.10.2020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heinä-syyskuu 2020. </a:t>
            </a:r>
          </a:p>
          <a:p>
            <a:endParaRPr lang="fi-FI" dirty="0"/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440664809"/>
              </p:ext>
            </p:extLst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716950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III/2020 / III,2019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III,2020 / II,2020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metallien jalostus, pelialan ohjelmistoyritykset ja datakeskukset 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8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7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2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72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58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5862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5862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5862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5862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487886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848392" cy="648000"/>
          </a:xfrm>
        </p:spPr>
        <p:txBody>
          <a:bodyPr/>
          <a:lstStyle/>
          <a:p>
            <a:r>
              <a:rPr lang="fi-FI" dirty="0"/>
              <a:t>Henkilöstömäärä jatkoi laskuaan vuoden 2020 kolmannella neljänneksellä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ry:n henkilöstötiedustelu</a:t>
            </a:r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4294967295"/>
          </p:nvPr>
        </p:nvGraphicFramePr>
        <p:xfrm>
          <a:off x="252000" y="1131590"/>
          <a:ext cx="849646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Pyöristetty kuvaselitesuorakulmio 10">
            <a:extLst>
              <a:ext uri="{FF2B5EF4-FFF2-40B4-BE49-F238E27FC236}">
                <a16:creationId xmlns:a16="http://schemas.microsoft.com/office/drawing/2014/main" id="{453EC00D-F5A2-49DF-A7B2-0FE9F0A59B8B}"/>
              </a:ext>
            </a:extLst>
          </p:cNvPr>
          <p:cNvSpPr/>
          <p:nvPr/>
        </p:nvSpPr>
        <p:spPr bwMode="auto">
          <a:xfrm>
            <a:off x="6876256" y="978747"/>
            <a:ext cx="2063379" cy="608694"/>
          </a:xfrm>
          <a:prstGeom prst="wedgeRoundRectCallout">
            <a:avLst>
              <a:gd name="adj1" fmla="val 22689"/>
              <a:gd name="adj2" fmla="val 214890"/>
              <a:gd name="adj3" fmla="val 16667"/>
            </a:avLst>
          </a:prstGeom>
          <a:solidFill>
            <a:schemeClr val="bg2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i-FI" sz="1050" dirty="0">
                <a:solidFill>
                  <a:srgbClr val="000000"/>
                </a:solidFill>
              </a:rPr>
              <a:t>Henkilöstöstä lähes 40 000</a:t>
            </a:r>
          </a:p>
          <a:p>
            <a:pPr algn="ctr"/>
            <a:r>
              <a:rPr lang="fi-FI" sz="1050" dirty="0">
                <a:solidFill>
                  <a:srgbClr val="000000"/>
                </a:solidFill>
              </a:rPr>
              <a:t>lomautusjärjestelyjen </a:t>
            </a:r>
          </a:p>
          <a:p>
            <a:pPr algn="ctr"/>
            <a:r>
              <a:rPr lang="fi-FI" sz="1050" dirty="0">
                <a:solidFill>
                  <a:srgbClr val="000000"/>
                </a:solidFill>
              </a:rPr>
              <a:t>piirissä 30.9.2020</a:t>
            </a:r>
          </a:p>
        </p:txBody>
      </p:sp>
    </p:spTree>
    <p:extLst>
      <p:ext uri="{BB962C8B-B14F-4D97-AF65-F5344CB8AC3E}">
        <p14:creationId xmlns:p14="http://schemas.microsoft.com/office/powerpoint/2010/main" val="800762062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4015653-d442-4718-8e0e-140bab151380">
      <UserInfo>
        <DisplayName>Forsman Daniel</DisplayName>
        <AccountId>38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54E2ACC82FC5948B3BC53EE2688E412" ma:contentTypeVersion="11" ma:contentTypeDescription="Luo uusi asiakirja." ma:contentTypeScope="" ma:versionID="5fda56d5065e715db5d1a84803b3c218">
  <xsd:schema xmlns:xsd="http://www.w3.org/2001/XMLSchema" xmlns:xs="http://www.w3.org/2001/XMLSchema" xmlns:p="http://schemas.microsoft.com/office/2006/metadata/properties" xmlns:ns3="18888a3a-9613-4736-b8cf-f212d38d32e5" xmlns:ns4="f4015653-d442-4718-8e0e-140bab151380" targetNamespace="http://schemas.microsoft.com/office/2006/metadata/properties" ma:root="true" ma:fieldsID="03e223eeee9631e49b4eb743440104a7" ns3:_="" ns4:_="">
    <xsd:import namespace="18888a3a-9613-4736-b8cf-f212d38d32e5"/>
    <xsd:import namespace="f4015653-d442-4718-8e0e-140bab1513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88a3a-9613-4736-b8cf-f212d38d32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015653-d442-4718-8e0e-140bab15138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3AC004-C085-4D53-BC3A-BFB6D15CF169}">
  <ds:schemaRefs>
    <ds:schemaRef ds:uri="http://schemas.microsoft.com/office/2006/metadata/properties"/>
    <ds:schemaRef ds:uri="http://schemas.microsoft.com/office/infopath/2007/PartnerControls"/>
    <ds:schemaRef ds:uri="f4015653-d442-4718-8e0e-140bab151380"/>
  </ds:schemaRefs>
</ds:datastoreItem>
</file>

<file path=customXml/itemProps2.xml><?xml version="1.0" encoding="utf-8"?>
<ds:datastoreItem xmlns:ds="http://schemas.openxmlformats.org/officeDocument/2006/customXml" ds:itemID="{0EA2ECDA-83CE-4AD3-BC65-9F6821763B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888a3a-9613-4736-b8cf-f212d38d32e5"/>
    <ds:schemaRef ds:uri="f4015653-d442-4718-8e0e-140bab1513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159B844-F195-4D26-97DD-6E2B728D2A0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2458</TotalTime>
  <Words>1173</Words>
  <Application>Microsoft Office PowerPoint</Application>
  <PresentationFormat>Näytössä katseltava esitys (16:9)</PresentationFormat>
  <Paragraphs>402</Paragraphs>
  <Slides>20</Slides>
  <Notes>2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20</vt:i4>
      </vt:variant>
    </vt:vector>
  </HeadingPairs>
  <TitlesOfParts>
    <vt:vector size="24" baseType="lpstr">
      <vt:lpstr>Arial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Rautaporras Petteri</cp:lastModifiedBy>
  <cp:revision>46</cp:revision>
  <cp:lastPrinted>2016-06-09T07:47:11Z</cp:lastPrinted>
  <dcterms:created xsi:type="dcterms:W3CDTF">2019-10-17T09:08:24Z</dcterms:created>
  <dcterms:modified xsi:type="dcterms:W3CDTF">2020-10-22T07:00:18Z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0x010100B54E2ACC82FC5948B3BC53EE2688E412</vt:lpwstr>
  </property>
  <property fmtid="{D5CDD505-2E9C-101B-9397-08002B2CF9AE}" pid="28" name="TyoryhmanNimi">
    <vt:lpwstr>Talous ja tilastot</vt:lpwstr>
  </property>
</Properties>
</file>