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3.xml" ContentType="application/vnd.openxmlformats-officedocument.presentationml.notesSlide+xml"/>
  <Override PartName="/ppt/charts/chart13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56" r:id="rId5"/>
    <p:sldId id="970" r:id="rId6"/>
    <p:sldId id="1049" r:id="rId7"/>
    <p:sldId id="650" r:id="rId8"/>
    <p:sldId id="1051" r:id="rId9"/>
    <p:sldId id="257" r:id="rId10"/>
    <p:sldId id="365" r:id="rId11"/>
    <p:sldId id="967" r:id="rId12"/>
    <p:sldId id="458" r:id="rId13"/>
    <p:sldId id="459" r:id="rId14"/>
    <p:sldId id="390" r:id="rId15"/>
    <p:sldId id="391" r:id="rId16"/>
    <p:sldId id="392" r:id="rId17"/>
    <p:sldId id="393" r:id="rId18"/>
    <p:sldId id="953" r:id="rId19"/>
    <p:sldId id="954" r:id="rId20"/>
    <p:sldId id="394" r:id="rId21"/>
    <p:sldId id="395" r:id="rId22"/>
    <p:sldId id="396" r:id="rId23"/>
    <p:sldId id="397" r:id="rId24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  <p:cmAuthor id="2" name="Rautaporras Petteri" initials="RP" lastIdx="1" clrIdx="1">
    <p:extLst>
      <p:ext uri="{19B8F6BF-5375-455C-9EA6-DF929625EA0E}">
        <p15:presenceInfo xmlns:p15="http://schemas.microsoft.com/office/powerpoint/2012/main" userId="S::petteri.rautaporras@teknologiateollisuus.fi::81ae4bc9-51ec-4b09-af2d-f08f9486593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749CF9-74D7-4FE7-9A68-D357D1B80BBF}" v="90" dt="2021-11-03T13:46:05.504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0909" autoAdjust="0"/>
  </p:normalViewPr>
  <p:slideViewPr>
    <p:cSldViewPr showGuides="1">
      <p:cViewPr varScale="1">
        <p:scale>
          <a:sx n="165" d="100"/>
          <a:sy n="165" d="100"/>
        </p:scale>
        <p:origin x="408" y="10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utaporras Petteri" userId="81ae4bc9-51ec-4b09-af2d-f08f9486593f" providerId="ADAL" clId="{EA749CF9-74D7-4FE7-9A68-D357D1B80BBF}"/>
    <pc:docChg chg="undo custSel addSld delSld modSld sldOrd">
      <pc:chgData name="Rautaporras Petteri" userId="81ae4bc9-51ec-4b09-af2d-f08f9486593f" providerId="ADAL" clId="{EA749CF9-74D7-4FE7-9A68-D357D1B80BBF}" dt="2021-11-03T20:12:07.895" v="318"/>
      <pc:docMkLst>
        <pc:docMk/>
      </pc:docMkLst>
      <pc:sldChg chg="addSp delSp modSp mod">
        <pc:chgData name="Rautaporras Petteri" userId="81ae4bc9-51ec-4b09-af2d-f08f9486593f" providerId="ADAL" clId="{EA749CF9-74D7-4FE7-9A68-D357D1B80BBF}" dt="2021-11-03T13:39:52.160" v="13" actId="20577"/>
        <pc:sldMkLst>
          <pc:docMk/>
          <pc:sldMk cId="1365136293" sldId="256"/>
        </pc:sldMkLst>
        <pc:spChg chg="mod">
          <ac:chgData name="Rautaporras Petteri" userId="81ae4bc9-51ec-4b09-af2d-f08f9486593f" providerId="ADAL" clId="{EA749CF9-74D7-4FE7-9A68-D357D1B80BBF}" dt="2021-11-03T13:39:43.297" v="2"/>
          <ac:spMkLst>
            <pc:docMk/>
            <pc:sldMk cId="1365136293" sldId="256"/>
            <ac:spMk id="2" creationId="{F9CA583E-2143-412E-B423-CA2B7C213F9D}"/>
          </ac:spMkLst>
        </pc:spChg>
        <pc:spChg chg="mod">
          <ac:chgData name="Rautaporras Petteri" userId="81ae4bc9-51ec-4b09-af2d-f08f9486593f" providerId="ADAL" clId="{EA749CF9-74D7-4FE7-9A68-D357D1B80BBF}" dt="2021-11-03T13:39:52.160" v="13" actId="20577"/>
          <ac:spMkLst>
            <pc:docMk/>
            <pc:sldMk cId="1365136293" sldId="256"/>
            <ac:spMk id="7" creationId="{4AB94732-1D41-48E9-BAB5-0EBF8908C6D9}"/>
          </ac:spMkLst>
        </pc:spChg>
        <pc:picChg chg="add mod">
          <ac:chgData name="Rautaporras Petteri" userId="81ae4bc9-51ec-4b09-af2d-f08f9486593f" providerId="ADAL" clId="{EA749CF9-74D7-4FE7-9A68-D357D1B80BBF}" dt="2021-11-03T13:39:03.655" v="1"/>
          <ac:picMkLst>
            <pc:docMk/>
            <pc:sldMk cId="1365136293" sldId="256"/>
            <ac:picMk id="8" creationId="{7C7532FA-C0A8-477B-B1A2-7B8D8E6A4579}"/>
          </ac:picMkLst>
        </pc:picChg>
        <pc:picChg chg="del">
          <ac:chgData name="Rautaporras Petteri" userId="81ae4bc9-51ec-4b09-af2d-f08f9486593f" providerId="ADAL" clId="{EA749CF9-74D7-4FE7-9A68-D357D1B80BBF}" dt="2021-11-03T13:39:00.401" v="0" actId="478"/>
          <ac:picMkLst>
            <pc:docMk/>
            <pc:sldMk cId="1365136293" sldId="256"/>
            <ac:picMk id="9" creationId="{D5C5ECFD-5F47-46DD-BA06-46D8C232E983}"/>
          </ac:picMkLst>
        </pc:picChg>
      </pc:sldChg>
      <pc:sldChg chg="modSp mod">
        <pc:chgData name="Rautaporras Petteri" userId="81ae4bc9-51ec-4b09-af2d-f08f9486593f" providerId="ADAL" clId="{EA749CF9-74D7-4FE7-9A68-D357D1B80BBF}" dt="2021-11-03T19:55:27.368" v="128" actId="20577"/>
        <pc:sldMkLst>
          <pc:docMk/>
          <pc:sldMk cId="3270858534" sldId="257"/>
        </pc:sldMkLst>
        <pc:spChg chg="mod">
          <ac:chgData name="Rautaporras Petteri" userId="81ae4bc9-51ec-4b09-af2d-f08f9486593f" providerId="ADAL" clId="{EA749CF9-74D7-4FE7-9A68-D357D1B80BBF}" dt="2021-11-03T19:55:27.368" v="128" actId="20577"/>
          <ac:spMkLst>
            <pc:docMk/>
            <pc:sldMk cId="3270858534" sldId="257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EA749CF9-74D7-4FE7-9A68-D357D1B80BBF}" dt="2021-11-03T19:55:13.145" v="122"/>
          <ac:graphicFrameMkLst>
            <pc:docMk/>
            <pc:sldMk cId="3270858534" sldId="257"/>
            <ac:graphicFrameMk id="9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19:57:03.452" v="163" actId="20577"/>
        <pc:sldMkLst>
          <pc:docMk/>
          <pc:sldMk cId="2587083354" sldId="365"/>
        </pc:sldMkLst>
        <pc:spChg chg="mod">
          <ac:chgData name="Rautaporras Petteri" userId="81ae4bc9-51ec-4b09-af2d-f08f9486593f" providerId="ADAL" clId="{EA749CF9-74D7-4FE7-9A68-D357D1B80BBF}" dt="2021-11-03T19:56:54.302" v="150" actId="20577"/>
          <ac:spMkLst>
            <pc:docMk/>
            <pc:sldMk cId="2587083354" sldId="365"/>
            <ac:spMk id="6" creationId="{00000000-0000-0000-0000-000000000000}"/>
          </ac:spMkLst>
        </pc:spChg>
        <pc:spChg chg="mod">
          <ac:chgData name="Rautaporras Petteri" userId="81ae4bc9-51ec-4b09-af2d-f08f9486593f" providerId="ADAL" clId="{EA749CF9-74D7-4FE7-9A68-D357D1B80BBF}" dt="2021-11-03T19:57:03.452" v="163" actId="20577"/>
          <ac:spMkLst>
            <pc:docMk/>
            <pc:sldMk cId="2587083354" sldId="365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EA749CF9-74D7-4FE7-9A68-D357D1B80BBF}" dt="2021-11-03T19:56:15.021" v="134" actId="14100"/>
          <ac:graphicFrameMkLst>
            <pc:docMk/>
            <pc:sldMk cId="2587083354" sldId="365"/>
            <ac:graphicFrameMk id="12" creationId="{7C360115-0B3B-4B65-ACF2-C2CD464679F5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20:05:25.775" v="273" actId="27918"/>
        <pc:sldMkLst>
          <pc:docMk/>
          <pc:sldMk cId="1987471013" sldId="390"/>
        </pc:sldMkLst>
        <pc:spChg chg="mod">
          <ac:chgData name="Rautaporras Petteri" userId="81ae4bc9-51ec-4b09-af2d-f08f9486593f" providerId="ADAL" clId="{EA749CF9-74D7-4FE7-9A68-D357D1B80BBF}" dt="2021-11-03T20:02:13.383" v="224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81ae4bc9-51ec-4b09-af2d-f08f9486593f" providerId="ADAL" clId="{EA749CF9-74D7-4FE7-9A68-D357D1B80BBF}" dt="2021-11-03T20:04:34.798" v="262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20:06:08.714" v="279"/>
        <pc:sldMkLst>
          <pc:docMk/>
          <pc:sldMk cId="3656174783" sldId="391"/>
        </pc:sldMkLst>
        <pc:spChg chg="mod">
          <ac:chgData name="Rautaporras Petteri" userId="81ae4bc9-51ec-4b09-af2d-f08f9486593f" providerId="ADAL" clId="{EA749CF9-74D7-4FE7-9A68-D357D1B80BBF}" dt="2021-11-03T20:02:53.879" v="247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81ae4bc9-51ec-4b09-af2d-f08f9486593f" providerId="ADAL" clId="{EA749CF9-74D7-4FE7-9A68-D357D1B80BBF}" dt="2021-11-03T20:06:08.714" v="279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EA749CF9-74D7-4FE7-9A68-D357D1B80BBF}" dt="2021-11-03T20:06:01.933" v="278" actId="14100"/>
          <ac:graphicFrameMkLst>
            <pc:docMk/>
            <pc:sldMk cId="3656174783" sldId="391"/>
            <ac:graphicFrameMk id="14" creationId="{F3CB2BBB-B2B4-4FFE-B84D-CA436834968B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20:06:47.535" v="283"/>
        <pc:sldMkLst>
          <pc:docMk/>
          <pc:sldMk cId="3669793224" sldId="392"/>
        </pc:sldMkLst>
        <pc:spChg chg="mod">
          <ac:chgData name="Rautaporras Petteri" userId="81ae4bc9-51ec-4b09-af2d-f08f9486593f" providerId="ADAL" clId="{EA749CF9-74D7-4FE7-9A68-D357D1B80BBF}" dt="2021-11-03T20:02:17.463" v="225"/>
          <ac:spMkLst>
            <pc:docMk/>
            <pc:sldMk cId="3669793224" sldId="392"/>
            <ac:spMk id="14" creationId="{B82B029D-354B-4A5F-9DCF-121ABF342CB8}"/>
          </ac:spMkLst>
        </pc:spChg>
        <pc:graphicFrameChg chg="mod">
          <ac:chgData name="Rautaporras Petteri" userId="81ae4bc9-51ec-4b09-af2d-f08f9486593f" providerId="ADAL" clId="{EA749CF9-74D7-4FE7-9A68-D357D1B80BBF}" dt="2021-11-03T20:06:47.535" v="283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81ae4bc9-51ec-4b09-af2d-f08f9486593f" providerId="ADAL" clId="{EA749CF9-74D7-4FE7-9A68-D357D1B80BBF}" dt="2021-11-03T20:07:28.213" v="291" actId="14100"/>
        <pc:sldMkLst>
          <pc:docMk/>
          <pc:sldMk cId="2654687898" sldId="393"/>
        </pc:sldMkLst>
        <pc:spChg chg="mod">
          <ac:chgData name="Rautaporras Petteri" userId="81ae4bc9-51ec-4b09-af2d-f08f9486593f" providerId="ADAL" clId="{EA749CF9-74D7-4FE7-9A68-D357D1B80BBF}" dt="2021-11-03T20:02:58.745" v="248"/>
          <ac:spMkLst>
            <pc:docMk/>
            <pc:sldMk cId="2654687898" sldId="393"/>
            <ac:spMk id="13" creationId="{B2A103DC-790C-44DC-A642-6A65DF40D92A}"/>
          </ac:spMkLst>
        </pc:spChg>
        <pc:graphicFrameChg chg="mod">
          <ac:chgData name="Rautaporras Petteri" userId="81ae4bc9-51ec-4b09-af2d-f08f9486593f" providerId="ADAL" clId="{EA749CF9-74D7-4FE7-9A68-D357D1B80BBF}" dt="2021-11-03T20:06:57.323" v="284"/>
          <ac:graphicFrameMkLst>
            <pc:docMk/>
            <pc:sldMk cId="2654687898" sldId="393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EA749CF9-74D7-4FE7-9A68-D357D1B80BBF}" dt="2021-11-03T20:07:28.213" v="291" actId="14100"/>
          <ac:graphicFrameMkLst>
            <pc:docMk/>
            <pc:sldMk cId="2654687898" sldId="393"/>
            <ac:graphicFrameMk id="17" creationId="{CC60361F-1F9D-4FCE-A99A-8CDDE40F03CB}"/>
          </ac:graphicFrameMkLst>
        </pc:graphicFrameChg>
        <pc:cxnChg chg="add del mod">
          <ac:chgData name="Rautaporras Petteri" userId="81ae4bc9-51ec-4b09-af2d-f08f9486593f" providerId="ADAL" clId="{EA749CF9-74D7-4FE7-9A68-D357D1B80BBF}" dt="2021-11-03T20:07:25.671" v="290" actId="478"/>
          <ac:cxnSpMkLst>
            <pc:docMk/>
            <pc:sldMk cId="2654687898" sldId="393"/>
            <ac:cxnSpMk id="5" creationId="{08EBFCD1-1809-4AB3-9560-A52234A50C35}"/>
          </ac:cxnSpMkLst>
        </pc:cxnChg>
      </pc:sldChg>
      <pc:sldChg chg="modSp mod">
        <pc:chgData name="Rautaporras Petteri" userId="81ae4bc9-51ec-4b09-af2d-f08f9486593f" providerId="ADAL" clId="{EA749CF9-74D7-4FE7-9A68-D357D1B80BBF}" dt="2021-11-03T20:08:59.193" v="300" actId="27918"/>
        <pc:sldMkLst>
          <pc:docMk/>
          <pc:sldMk cId="313182403" sldId="394"/>
        </pc:sldMkLst>
        <pc:spChg chg="mod">
          <ac:chgData name="Rautaporras Petteri" userId="81ae4bc9-51ec-4b09-af2d-f08f9486593f" providerId="ADAL" clId="{EA749CF9-74D7-4FE7-9A68-D357D1B80BBF}" dt="2021-11-03T20:02:23.081" v="226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81ae4bc9-51ec-4b09-af2d-f08f9486593f" providerId="ADAL" clId="{EA749CF9-74D7-4FE7-9A68-D357D1B80BBF}" dt="2021-11-03T20:08:39.270" v="297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20:09:57.786" v="307"/>
        <pc:sldMkLst>
          <pc:docMk/>
          <pc:sldMk cId="2811407423" sldId="395"/>
        </pc:sldMkLst>
        <pc:spChg chg="mod">
          <ac:chgData name="Rautaporras Petteri" userId="81ae4bc9-51ec-4b09-af2d-f08f9486593f" providerId="ADAL" clId="{EA749CF9-74D7-4FE7-9A68-D357D1B80BBF}" dt="2021-11-03T20:03:03.593" v="249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81ae4bc9-51ec-4b09-af2d-f08f9486593f" providerId="ADAL" clId="{EA749CF9-74D7-4FE7-9A68-D357D1B80BBF}" dt="2021-11-03T20:09:57.786" v="307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EA749CF9-74D7-4FE7-9A68-D357D1B80BBF}" dt="2021-11-03T20:09:45.923" v="306" actId="14100"/>
          <ac:graphicFrameMkLst>
            <pc:docMk/>
            <pc:sldMk cId="2811407423" sldId="395"/>
            <ac:graphicFrameMk id="17" creationId="{A7886FEE-1D64-4857-9589-CC83C6387B41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20:10:36.149" v="311"/>
        <pc:sldMkLst>
          <pc:docMk/>
          <pc:sldMk cId="1647773486" sldId="396"/>
        </pc:sldMkLst>
        <pc:spChg chg="mod">
          <ac:chgData name="Rautaporras Petteri" userId="81ae4bc9-51ec-4b09-af2d-f08f9486593f" providerId="ADAL" clId="{EA749CF9-74D7-4FE7-9A68-D357D1B80BBF}" dt="2021-11-03T20:02:27.298" v="227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81ae4bc9-51ec-4b09-af2d-f08f9486593f" providerId="ADAL" clId="{EA749CF9-74D7-4FE7-9A68-D357D1B80BBF}" dt="2021-11-03T20:10:36.149" v="311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20:11:14.415" v="317"/>
        <pc:sldMkLst>
          <pc:docMk/>
          <pc:sldMk cId="2269594941" sldId="397"/>
        </pc:sldMkLst>
        <pc:spChg chg="mod">
          <ac:chgData name="Rautaporras Petteri" userId="81ae4bc9-51ec-4b09-af2d-f08f9486593f" providerId="ADAL" clId="{EA749CF9-74D7-4FE7-9A68-D357D1B80BBF}" dt="2021-11-03T20:03:07.463" v="250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81ae4bc9-51ec-4b09-af2d-f08f9486593f" providerId="ADAL" clId="{EA749CF9-74D7-4FE7-9A68-D357D1B80BBF}" dt="2021-11-03T20:11:14.415" v="317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EA749CF9-74D7-4FE7-9A68-D357D1B80BBF}" dt="2021-11-03T20:11:07.319" v="316" actId="14100"/>
          <ac:graphicFrameMkLst>
            <pc:docMk/>
            <pc:sldMk cId="2269594941" sldId="397"/>
            <ac:graphicFrameMk id="18" creationId="{C84A7197-62EB-4BFD-9D3A-DEB5B3612A99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20:03:37.986" v="255" actId="27918"/>
        <pc:sldMkLst>
          <pc:docMk/>
          <pc:sldMk cId="3980412811" sldId="458"/>
        </pc:sldMkLst>
        <pc:spChg chg="mod">
          <ac:chgData name="Rautaporras Petteri" userId="81ae4bc9-51ec-4b09-af2d-f08f9486593f" providerId="ADAL" clId="{EA749CF9-74D7-4FE7-9A68-D357D1B80BBF}" dt="2021-11-03T20:00:45.256" v="223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EA749CF9-74D7-4FE7-9A68-D357D1B80BBF}" dt="2021-11-03T20:00:15.500" v="193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20:04:22.258" v="261"/>
        <pc:sldMkLst>
          <pc:docMk/>
          <pc:sldMk cId="2397859502" sldId="459"/>
        </pc:sldMkLst>
        <pc:spChg chg="mod">
          <ac:chgData name="Rautaporras Petteri" userId="81ae4bc9-51ec-4b09-af2d-f08f9486593f" providerId="ADAL" clId="{EA749CF9-74D7-4FE7-9A68-D357D1B80BBF}" dt="2021-11-03T20:02:46.100" v="246" actId="20577"/>
          <ac:spMkLst>
            <pc:docMk/>
            <pc:sldMk cId="2397859502" sldId="459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EA749CF9-74D7-4FE7-9A68-D357D1B80BBF}" dt="2021-11-03T20:04:22.258" v="261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EA749CF9-74D7-4FE7-9A68-D357D1B80BBF}" dt="2021-11-03T20:04:13.154" v="260" actId="14100"/>
          <ac:graphicFrameMkLst>
            <pc:docMk/>
            <pc:sldMk cId="2397859502" sldId="459"/>
            <ac:graphicFrameMk id="17" creationId="{A4CAC9A5-3408-4B86-9EE4-87442468BC46}"/>
          </ac:graphicFrameMkLst>
        </pc:graphicFrameChg>
      </pc:sldChg>
      <pc:sldChg chg="modSp add mod">
        <pc:chgData name="Rautaporras Petteri" userId="81ae4bc9-51ec-4b09-af2d-f08f9486593f" providerId="ADAL" clId="{EA749CF9-74D7-4FE7-9A68-D357D1B80BBF}" dt="2021-11-03T19:54:27.532" v="119" actId="27918"/>
        <pc:sldMkLst>
          <pc:docMk/>
          <pc:sldMk cId="3860177801" sldId="650"/>
        </pc:sldMkLst>
        <pc:spChg chg="mod">
          <ac:chgData name="Rautaporras Petteri" userId="81ae4bc9-51ec-4b09-af2d-f08f9486593f" providerId="ADAL" clId="{EA749CF9-74D7-4FE7-9A68-D357D1B80BBF}" dt="2021-11-03T19:52:56.950" v="108" actId="20577"/>
          <ac:spMkLst>
            <pc:docMk/>
            <pc:sldMk cId="3860177801" sldId="650"/>
            <ac:spMk id="6" creationId="{00000000-0000-0000-0000-000000000000}"/>
          </ac:spMkLst>
        </pc:spChg>
        <pc:spChg chg="mod">
          <ac:chgData name="Rautaporras Petteri" userId="81ae4bc9-51ec-4b09-af2d-f08f9486593f" providerId="ADAL" clId="{EA749CF9-74D7-4FE7-9A68-D357D1B80BBF}" dt="2021-11-03T19:53:38.264" v="114" actId="20577"/>
          <ac:spMkLst>
            <pc:docMk/>
            <pc:sldMk cId="3860177801" sldId="650"/>
            <ac:spMk id="13" creationId="{329442B5-0369-4444-884A-A13513DA52F6}"/>
          </ac:spMkLst>
        </pc:spChg>
        <pc:spChg chg="mod">
          <ac:chgData name="Rautaporras Petteri" userId="81ae4bc9-51ec-4b09-af2d-f08f9486593f" providerId="ADAL" clId="{EA749CF9-74D7-4FE7-9A68-D357D1B80BBF}" dt="2021-11-03T19:53:42.052" v="116" actId="20577"/>
          <ac:spMkLst>
            <pc:docMk/>
            <pc:sldMk cId="3860177801" sldId="650"/>
            <ac:spMk id="15" creationId="{DD955FFE-CC89-4C84-A220-0746F29A4BF2}"/>
          </ac:spMkLst>
        </pc:spChg>
      </pc:sldChg>
      <pc:sldChg chg="modSp">
        <pc:chgData name="Rautaporras Petteri" userId="81ae4bc9-51ec-4b09-af2d-f08f9486593f" providerId="ADAL" clId="{EA749CF9-74D7-4FE7-9A68-D357D1B80BBF}" dt="2021-11-03T20:08:02.507" v="296"/>
        <pc:sldMkLst>
          <pc:docMk/>
          <pc:sldMk cId="3943244403" sldId="953"/>
        </pc:sldMkLst>
        <pc:graphicFrameChg chg="mod">
          <ac:chgData name="Rautaporras Petteri" userId="81ae4bc9-51ec-4b09-af2d-f08f9486593f" providerId="ADAL" clId="{EA749CF9-74D7-4FE7-9A68-D357D1B80BBF}" dt="2021-11-03T20:08:02.507" v="296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">
        <pc:chgData name="Rautaporras Petteri" userId="81ae4bc9-51ec-4b09-af2d-f08f9486593f" providerId="ADAL" clId="{EA749CF9-74D7-4FE7-9A68-D357D1B80BBF}" dt="2021-11-03T13:40:53.254" v="32"/>
        <pc:sldMkLst>
          <pc:docMk/>
          <pc:sldMk cId="3628939355" sldId="954"/>
        </pc:sldMkLst>
        <pc:graphicFrameChg chg="mod">
          <ac:chgData name="Rautaporras Petteri" userId="81ae4bc9-51ec-4b09-af2d-f08f9486593f" providerId="ADAL" clId="{EA749CF9-74D7-4FE7-9A68-D357D1B80BBF}" dt="2021-11-03T13:40:53.254" v="32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20:12:07.895" v="318"/>
        <pc:sldMkLst>
          <pc:docMk/>
          <pc:sldMk cId="1256159947" sldId="955"/>
        </pc:sldMkLst>
        <pc:spChg chg="mod">
          <ac:chgData name="Rautaporras Petteri" userId="81ae4bc9-51ec-4b09-af2d-f08f9486593f" providerId="ADAL" clId="{EA749CF9-74D7-4FE7-9A68-D357D1B80BBF}" dt="2021-11-03T20:12:07.895" v="318"/>
          <ac:spMkLst>
            <pc:docMk/>
            <pc:sldMk cId="1256159947" sldId="955"/>
            <ac:spMk id="2" creationId="{F9CA583E-2143-412E-B423-CA2B7C213F9D}"/>
          </ac:spMkLst>
        </pc:spChg>
        <pc:spChg chg="mod">
          <ac:chgData name="Rautaporras Petteri" userId="81ae4bc9-51ec-4b09-af2d-f08f9486593f" providerId="ADAL" clId="{EA749CF9-74D7-4FE7-9A68-D357D1B80BBF}" dt="2021-11-03T13:40:24.181" v="26" actId="20577"/>
          <ac:spMkLst>
            <pc:docMk/>
            <pc:sldMk cId="1256159947" sldId="955"/>
            <ac:spMk id="10" creationId="{87D6A1E3-75A9-4390-8D88-972EFCCDB78C}"/>
          </ac:spMkLst>
        </pc:spChg>
      </pc:sldChg>
      <pc:sldChg chg="modSp mod">
        <pc:chgData name="Rautaporras Petteri" userId="81ae4bc9-51ec-4b09-af2d-f08f9486593f" providerId="ADAL" clId="{EA749CF9-74D7-4FE7-9A68-D357D1B80BBF}" dt="2021-11-03T19:59:53.852" v="192" actId="20577"/>
        <pc:sldMkLst>
          <pc:docMk/>
          <pc:sldMk cId="3544025929" sldId="967"/>
        </pc:sldMkLst>
        <pc:spChg chg="mod">
          <ac:chgData name="Rautaporras Petteri" userId="81ae4bc9-51ec-4b09-af2d-f08f9486593f" providerId="ADAL" clId="{EA749CF9-74D7-4FE7-9A68-D357D1B80BBF}" dt="2021-11-03T19:59:53.852" v="192" actId="20577"/>
          <ac:spMkLst>
            <pc:docMk/>
            <pc:sldMk cId="3544025929" sldId="967"/>
            <ac:spMk id="2" creationId="{DD90FC4D-C1AB-48F7-A136-1C97BCF78BAA}"/>
          </ac:spMkLst>
        </pc:spChg>
      </pc:sldChg>
      <pc:sldChg chg="addSp delSp modSp mod ord">
        <pc:chgData name="Rautaporras Petteri" userId="81ae4bc9-51ec-4b09-af2d-f08f9486593f" providerId="ADAL" clId="{EA749CF9-74D7-4FE7-9A68-D357D1B80BBF}" dt="2021-11-03T19:50:42.761" v="101" actId="20577"/>
        <pc:sldMkLst>
          <pc:docMk/>
          <pc:sldMk cId="3567768325" sldId="970"/>
        </pc:sldMkLst>
        <pc:spChg chg="mod">
          <ac:chgData name="Rautaporras Petteri" userId="81ae4bc9-51ec-4b09-af2d-f08f9486593f" providerId="ADAL" clId="{EA749CF9-74D7-4FE7-9A68-D357D1B80BBF}" dt="2021-11-03T13:42:15.404" v="61" actId="20577"/>
          <ac:spMkLst>
            <pc:docMk/>
            <pc:sldMk cId="3567768325" sldId="970"/>
            <ac:spMk id="2" creationId="{0099F952-25FF-44AA-AF2C-D6C7DEBDC134}"/>
          </ac:spMkLst>
        </pc:spChg>
        <pc:spChg chg="mod">
          <ac:chgData name="Rautaporras Petteri" userId="81ae4bc9-51ec-4b09-af2d-f08f9486593f" providerId="ADAL" clId="{EA749CF9-74D7-4FE7-9A68-D357D1B80BBF}" dt="2021-11-03T19:50:42.761" v="101" actId="20577"/>
          <ac:spMkLst>
            <pc:docMk/>
            <pc:sldMk cId="3567768325" sldId="970"/>
            <ac:spMk id="7" creationId="{5D936457-B6A8-4AD2-8F1B-06D93FB1E31A}"/>
          </ac:spMkLst>
        </pc:spChg>
        <pc:spChg chg="add del mod">
          <ac:chgData name="Rautaporras Petteri" userId="81ae4bc9-51ec-4b09-af2d-f08f9486593f" providerId="ADAL" clId="{EA749CF9-74D7-4FE7-9A68-D357D1B80BBF}" dt="2021-11-03T13:43:02.930" v="65"/>
          <ac:spMkLst>
            <pc:docMk/>
            <pc:sldMk cId="3567768325" sldId="970"/>
            <ac:spMk id="10" creationId="{140E08CB-167A-47F5-822E-69F62086958C}"/>
          </ac:spMkLst>
        </pc:spChg>
        <pc:graphicFrameChg chg="del mod">
          <ac:chgData name="Rautaporras Petteri" userId="81ae4bc9-51ec-4b09-af2d-f08f9486593f" providerId="ADAL" clId="{EA749CF9-74D7-4FE7-9A68-D357D1B80BBF}" dt="2021-11-03T13:43:01.724" v="64" actId="478"/>
          <ac:graphicFrameMkLst>
            <pc:docMk/>
            <pc:sldMk cId="3567768325" sldId="970"/>
            <ac:graphicFrameMk id="8" creationId="{EB3C6A7C-8EB7-4C1F-BFB9-C58F546565D3}"/>
          </ac:graphicFrameMkLst>
        </pc:graphicFrameChg>
        <pc:graphicFrameChg chg="add mod">
          <ac:chgData name="Rautaporras Petteri" userId="81ae4bc9-51ec-4b09-af2d-f08f9486593f" providerId="ADAL" clId="{EA749CF9-74D7-4FE7-9A68-D357D1B80BBF}" dt="2021-11-03T13:46:05.504" v="94"/>
          <ac:graphicFrameMkLst>
            <pc:docMk/>
            <pc:sldMk cId="3567768325" sldId="970"/>
            <ac:graphicFrameMk id="11" creationId="{17252743-229F-4AF0-9390-0F0572B201EA}"/>
          </ac:graphicFrameMkLst>
        </pc:graphicFrameChg>
      </pc:sldChg>
      <pc:sldChg chg="modSp mod">
        <pc:chgData name="Rautaporras Petteri" userId="81ae4bc9-51ec-4b09-af2d-f08f9486593f" providerId="ADAL" clId="{EA749CF9-74D7-4FE7-9A68-D357D1B80BBF}" dt="2021-11-03T13:41:07.681" v="40" actId="20577"/>
        <pc:sldMkLst>
          <pc:docMk/>
          <pc:sldMk cId="3697395907" sldId="1049"/>
        </pc:sldMkLst>
        <pc:spChg chg="mod">
          <ac:chgData name="Rautaporras Petteri" userId="81ae4bc9-51ec-4b09-af2d-f08f9486593f" providerId="ADAL" clId="{EA749CF9-74D7-4FE7-9A68-D357D1B80BBF}" dt="2021-11-03T13:41:07.681" v="40" actId="20577"/>
          <ac:spMkLst>
            <pc:docMk/>
            <pc:sldMk cId="3697395907" sldId="1049"/>
            <ac:spMk id="2" creationId="{0099F952-25FF-44AA-AF2C-D6C7DEBDC134}"/>
          </ac:spMkLst>
        </pc:spChg>
        <pc:graphicFrameChg chg="mod">
          <ac:chgData name="Rautaporras Petteri" userId="81ae4bc9-51ec-4b09-af2d-f08f9486593f" providerId="ADAL" clId="{EA749CF9-74D7-4FE7-9A68-D357D1B80BBF}" dt="2021-11-03T13:40:50.351" v="27"/>
          <ac:graphicFrameMkLst>
            <pc:docMk/>
            <pc:sldMk cId="3697395907" sldId="1049"/>
            <ac:graphicFrameMk id="13" creationId="{84430DEC-EEF1-4D89-B4A6-68CBB39A29F7}"/>
          </ac:graphicFrameMkLst>
        </pc:graphicFrameChg>
      </pc:sldChg>
      <pc:sldChg chg="modSp del">
        <pc:chgData name="Rautaporras Petteri" userId="81ae4bc9-51ec-4b09-af2d-f08f9486593f" providerId="ADAL" clId="{EA749CF9-74D7-4FE7-9A68-D357D1B80BBF}" dt="2021-11-03T19:50:58.404" v="102" actId="47"/>
        <pc:sldMkLst>
          <pc:docMk/>
          <pc:sldMk cId="1327146702" sldId="1050"/>
        </pc:sldMkLst>
        <pc:graphicFrameChg chg="mod">
          <ac:chgData name="Rautaporras Petteri" userId="81ae4bc9-51ec-4b09-af2d-f08f9486593f" providerId="ADAL" clId="{EA749CF9-74D7-4FE7-9A68-D357D1B80BBF}" dt="2021-11-03T13:40:51.438" v="29"/>
          <ac:graphicFrameMkLst>
            <pc:docMk/>
            <pc:sldMk cId="1327146702" sldId="1050"/>
            <ac:graphicFrameMk id="12" creationId="{CDCE0F59-5415-4B28-9734-DED2D4B56576}"/>
          </ac:graphicFrameMkLst>
        </pc:graphicFrameChg>
      </pc:sldChg>
      <pc:sldChg chg="modSp ord">
        <pc:chgData name="Rautaporras Petteri" userId="81ae4bc9-51ec-4b09-af2d-f08f9486593f" providerId="ADAL" clId="{EA749CF9-74D7-4FE7-9A68-D357D1B80BBF}" dt="2021-11-03T19:54:52.078" v="121"/>
        <pc:sldMkLst>
          <pc:docMk/>
          <pc:sldMk cId="3479715750" sldId="1051"/>
        </pc:sldMkLst>
        <pc:graphicFrameChg chg="mod">
          <ac:chgData name="Rautaporras Petteri" userId="81ae4bc9-51ec-4b09-af2d-f08f9486593f" providerId="ADAL" clId="{EA749CF9-74D7-4FE7-9A68-D357D1B80BBF}" dt="2021-11-03T13:40:52.148" v="30"/>
          <ac:graphicFrameMkLst>
            <pc:docMk/>
            <pc:sldMk cId="3479715750" sldId="1051"/>
            <ac:graphicFrameMk id="15" creationId="{7C6CA8DC-EC18-49B0-8099-FB3EF2C6368A}"/>
          </ac:graphicFrameMkLst>
        </pc:graphicFrameChg>
      </pc:sldChg>
    </pc:docChg>
  </pc:docChgLst>
  <pc:docChgLst>
    <pc:chgData name="Rautaporras Petteri" userId="d9004aa4-7491-43fa-b04f-4f6e300df2fa" providerId="ADAL" clId="{2E4C74B5-EF28-47E3-9D46-98837EA4D5D5}"/>
    <pc:docChg chg="custSel addSld delSld modSld sldOrd">
      <pc:chgData name="Rautaporras Petteri" userId="d9004aa4-7491-43fa-b04f-4f6e300df2fa" providerId="ADAL" clId="{2E4C74B5-EF28-47E3-9D46-98837EA4D5D5}" dt="2021-08-03T18:10:47.493" v="263" actId="20577"/>
      <pc:docMkLst>
        <pc:docMk/>
      </pc:docMkLst>
      <pc:sldChg chg="addSp delSp modSp mod ord">
        <pc:chgData name="Rautaporras Petteri" userId="d9004aa4-7491-43fa-b04f-4f6e300df2fa" providerId="ADAL" clId="{2E4C74B5-EF28-47E3-9D46-98837EA4D5D5}" dt="2021-08-02T06:02:46.237" v="121"/>
        <pc:sldMkLst>
          <pc:docMk/>
          <pc:sldMk cId="1365136293" sldId="256"/>
        </pc:sldMkLst>
        <pc:spChg chg="mod">
          <ac:chgData name="Rautaporras Petteri" userId="d9004aa4-7491-43fa-b04f-4f6e300df2fa" providerId="ADAL" clId="{2E4C74B5-EF28-47E3-9D46-98837EA4D5D5}" dt="2021-07-30T12:33:38.947" v="11" actId="20577"/>
          <ac:spMkLst>
            <pc:docMk/>
            <pc:sldMk cId="1365136293" sldId="256"/>
            <ac:spMk id="2" creationId="{F9CA583E-2143-412E-B423-CA2B7C213F9D}"/>
          </ac:spMkLst>
        </pc:spChg>
        <pc:spChg chg="mod">
          <ac:chgData name="Rautaporras Petteri" userId="d9004aa4-7491-43fa-b04f-4f6e300df2fa" providerId="ADAL" clId="{2E4C74B5-EF28-47E3-9D46-98837EA4D5D5}" dt="2021-07-30T12:33:58.130" v="32" actId="20577"/>
          <ac:spMkLst>
            <pc:docMk/>
            <pc:sldMk cId="1365136293" sldId="256"/>
            <ac:spMk id="7" creationId="{4AB94732-1D41-48E9-BAB5-0EBF8908C6D9}"/>
          </ac:spMkLst>
        </pc:spChg>
        <pc:picChg chg="del">
          <ac:chgData name="Rautaporras Petteri" userId="d9004aa4-7491-43fa-b04f-4f6e300df2fa" providerId="ADAL" clId="{2E4C74B5-EF28-47E3-9D46-98837EA4D5D5}" dt="2021-07-30T12:33:47.130" v="12" actId="478"/>
          <ac:picMkLst>
            <pc:docMk/>
            <pc:sldMk cId="1365136293" sldId="256"/>
            <ac:picMk id="8" creationId="{A66B5ECA-C653-488C-8740-3F6B55EC7F2A}"/>
          </ac:picMkLst>
        </pc:picChg>
        <pc:picChg chg="add mod">
          <ac:chgData name="Rautaporras Petteri" userId="d9004aa4-7491-43fa-b04f-4f6e300df2fa" providerId="ADAL" clId="{2E4C74B5-EF28-47E3-9D46-98837EA4D5D5}" dt="2021-07-30T12:33:48.143" v="13"/>
          <ac:picMkLst>
            <pc:docMk/>
            <pc:sldMk cId="1365136293" sldId="256"/>
            <ac:picMk id="9" creationId="{D5C5ECFD-5F47-46DD-BA06-46D8C232E983}"/>
          </ac:picMkLst>
        </pc:picChg>
      </pc:sldChg>
      <pc:sldChg chg="modSp add mod">
        <pc:chgData name="Rautaporras Petteri" userId="d9004aa4-7491-43fa-b04f-4f6e300df2fa" providerId="ADAL" clId="{2E4C74B5-EF28-47E3-9D46-98837EA4D5D5}" dt="2021-07-30T12:50:18.186" v="73" actId="20577"/>
        <pc:sldMkLst>
          <pc:docMk/>
          <pc:sldMk cId="3270858534" sldId="257"/>
        </pc:sldMkLst>
        <pc:spChg chg="mod">
          <ac:chgData name="Rautaporras Petteri" userId="d9004aa4-7491-43fa-b04f-4f6e300df2fa" providerId="ADAL" clId="{2E4C74B5-EF28-47E3-9D46-98837EA4D5D5}" dt="2021-07-30T12:50:18.186" v="73" actId="20577"/>
          <ac:spMkLst>
            <pc:docMk/>
            <pc:sldMk cId="3270858534" sldId="257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2E4C74B5-EF28-47E3-9D46-98837EA4D5D5}" dt="2021-07-30T12:50:08.949" v="67"/>
          <ac:graphicFrameMkLst>
            <pc:docMk/>
            <pc:sldMk cId="3270858534" sldId="257"/>
            <ac:graphicFrameMk id="9" creationId="{00000000-0000-0000-0000-000000000000}"/>
          </ac:graphicFrameMkLst>
        </pc:graphicFrameChg>
      </pc:sldChg>
      <pc:sldChg chg="del">
        <pc:chgData name="Rautaporras Petteri" userId="d9004aa4-7491-43fa-b04f-4f6e300df2fa" providerId="ADAL" clId="{2E4C74B5-EF28-47E3-9D46-98837EA4D5D5}" dt="2021-07-30T12:50:43.459" v="78" actId="47"/>
        <pc:sldMkLst>
          <pc:docMk/>
          <pc:sldMk cId="161080645" sldId="258"/>
        </pc:sldMkLst>
      </pc:sldChg>
      <pc:sldChg chg="del">
        <pc:chgData name="Rautaporras Petteri" userId="d9004aa4-7491-43fa-b04f-4f6e300df2fa" providerId="ADAL" clId="{2E4C74B5-EF28-47E3-9D46-98837EA4D5D5}" dt="2021-07-30T12:50:42.481" v="77" actId="47"/>
        <pc:sldMkLst>
          <pc:docMk/>
          <pc:sldMk cId="1280707361" sldId="262"/>
        </pc:sldMkLst>
      </pc:sldChg>
      <pc:sldChg chg="del">
        <pc:chgData name="Rautaporras Petteri" userId="d9004aa4-7491-43fa-b04f-4f6e300df2fa" providerId="ADAL" clId="{2E4C74B5-EF28-47E3-9D46-98837EA4D5D5}" dt="2021-08-02T06:08:15.222" v="176" actId="47"/>
        <pc:sldMkLst>
          <pc:docMk/>
          <pc:sldMk cId="1538556369" sldId="267"/>
        </pc:sldMkLst>
      </pc:sldChg>
      <pc:sldChg chg="add del">
        <pc:chgData name="Rautaporras Petteri" userId="d9004aa4-7491-43fa-b04f-4f6e300df2fa" providerId="ADAL" clId="{2E4C74B5-EF28-47E3-9D46-98837EA4D5D5}" dt="2021-07-30T12:45:44.999" v="59"/>
        <pc:sldMkLst>
          <pc:docMk/>
          <pc:sldMk cId="1946663332" sldId="285"/>
        </pc:sldMkLst>
      </pc:sldChg>
      <pc:sldChg chg="modSp mod ord">
        <pc:chgData name="Rautaporras Petteri" userId="d9004aa4-7491-43fa-b04f-4f6e300df2fa" providerId="ADAL" clId="{2E4C74B5-EF28-47E3-9D46-98837EA4D5D5}" dt="2021-08-03T11:07:35.812" v="210" actId="20577"/>
        <pc:sldMkLst>
          <pc:docMk/>
          <pc:sldMk cId="2587083354" sldId="365"/>
        </pc:sldMkLst>
        <pc:spChg chg="mod">
          <ac:chgData name="Rautaporras Petteri" userId="d9004aa4-7491-43fa-b04f-4f6e300df2fa" providerId="ADAL" clId="{2E4C74B5-EF28-47E3-9D46-98837EA4D5D5}" dt="2021-08-03T11:07:35.812" v="210" actId="20577"/>
          <ac:spMkLst>
            <pc:docMk/>
            <pc:sldMk cId="2587083354" sldId="365"/>
            <ac:spMk id="7" creationId="{00000000-0000-0000-0000-000000000000}"/>
          </ac:spMkLst>
        </pc:spChg>
      </pc:sldChg>
      <pc:sldChg chg="modSp mod">
        <pc:chgData name="Rautaporras Petteri" userId="d9004aa4-7491-43fa-b04f-4f6e300df2fa" providerId="ADAL" clId="{2E4C74B5-EF28-47E3-9D46-98837EA4D5D5}" dt="2021-08-03T11:16:07.241" v="227" actId="27918"/>
        <pc:sldMkLst>
          <pc:docMk/>
          <pc:sldMk cId="1987471013" sldId="390"/>
        </pc:sldMkLst>
        <pc:spChg chg="mod">
          <ac:chgData name="Rautaporras Petteri" userId="d9004aa4-7491-43fa-b04f-4f6e300df2fa" providerId="ADAL" clId="{2E4C74B5-EF28-47E3-9D46-98837EA4D5D5}" dt="2021-07-30T12:51:47.531" v="102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d9004aa4-7491-43fa-b04f-4f6e300df2fa" providerId="ADAL" clId="{2E4C74B5-EF28-47E3-9D46-98837EA4D5D5}" dt="2021-08-03T11:15:46.487" v="224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1:16:45.552" v="231"/>
        <pc:sldMkLst>
          <pc:docMk/>
          <pc:sldMk cId="3656174783" sldId="391"/>
        </pc:sldMkLst>
        <pc:spChg chg="mod">
          <ac:chgData name="Rautaporras Petteri" userId="d9004aa4-7491-43fa-b04f-4f6e300df2fa" providerId="ADAL" clId="{2E4C74B5-EF28-47E3-9D46-98837EA4D5D5}" dt="2021-08-02T06:04:40.288" v="142" actId="14100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d9004aa4-7491-43fa-b04f-4f6e300df2fa" providerId="ADAL" clId="{2E4C74B5-EF28-47E3-9D46-98837EA4D5D5}" dt="2021-08-03T11:16:45.552" v="231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2E4C74B5-EF28-47E3-9D46-98837EA4D5D5}" dt="2021-08-02T06:06:56.229" v="163" actId="14100"/>
          <ac:graphicFrameMkLst>
            <pc:docMk/>
            <pc:sldMk cId="3656174783" sldId="391"/>
            <ac:graphicFrameMk id="14" creationId="{F3CB2BBB-B2B4-4FFE-B84D-CA436834968B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8:10:40.575" v="262" actId="20577"/>
        <pc:sldMkLst>
          <pc:docMk/>
          <pc:sldMk cId="3669793224" sldId="392"/>
        </pc:sldMkLst>
        <pc:spChg chg="mod">
          <ac:chgData name="Rautaporras Petteri" userId="d9004aa4-7491-43fa-b04f-4f6e300df2fa" providerId="ADAL" clId="{2E4C74B5-EF28-47E3-9D46-98837EA4D5D5}" dt="2021-08-02T06:03:54.381" v="130" actId="20577"/>
          <ac:spMkLst>
            <pc:docMk/>
            <pc:sldMk cId="3669793224" sldId="392"/>
            <ac:spMk id="14" creationId="{B82B029D-354B-4A5F-9DCF-121ABF342CB8}"/>
          </ac:spMkLst>
        </pc:spChg>
        <pc:graphicFrameChg chg="mod modGraphic">
          <ac:chgData name="Rautaporras Petteri" userId="d9004aa4-7491-43fa-b04f-4f6e300df2fa" providerId="ADAL" clId="{2E4C74B5-EF28-47E3-9D46-98837EA4D5D5}" dt="2021-08-03T18:10:40.575" v="262" actId="20577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1:19:12.341" v="239" actId="27918"/>
        <pc:sldMkLst>
          <pc:docMk/>
          <pc:sldMk cId="2654687898" sldId="393"/>
        </pc:sldMkLst>
        <pc:spChg chg="mod">
          <ac:chgData name="Rautaporras Petteri" userId="d9004aa4-7491-43fa-b04f-4f6e300df2fa" providerId="ADAL" clId="{2E4C74B5-EF28-47E3-9D46-98837EA4D5D5}" dt="2021-08-02T06:04:47.804" v="144"/>
          <ac:spMkLst>
            <pc:docMk/>
            <pc:sldMk cId="2654687898" sldId="393"/>
            <ac:spMk id="13" creationId="{B2A103DC-790C-44DC-A642-6A65DF40D92A}"/>
          </ac:spMkLst>
        </pc:spChg>
        <pc:graphicFrameChg chg="mod">
          <ac:chgData name="Rautaporras Petteri" userId="d9004aa4-7491-43fa-b04f-4f6e300df2fa" providerId="ADAL" clId="{2E4C74B5-EF28-47E3-9D46-98837EA4D5D5}" dt="2021-08-03T11:17:57.137" v="236"/>
          <ac:graphicFrameMkLst>
            <pc:docMk/>
            <pc:sldMk cId="2654687898" sldId="393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2E4C74B5-EF28-47E3-9D46-98837EA4D5D5}" dt="2021-08-02T06:07:13.435" v="167" actId="14100"/>
          <ac:graphicFrameMkLst>
            <pc:docMk/>
            <pc:sldMk cId="2654687898" sldId="393"/>
            <ac:graphicFrameMk id="17" creationId="{CC60361F-1F9D-4FCE-A99A-8CDDE40F03CB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8:10:47.493" v="263" actId="20577"/>
        <pc:sldMkLst>
          <pc:docMk/>
          <pc:sldMk cId="313182403" sldId="394"/>
        </pc:sldMkLst>
        <pc:spChg chg="mod">
          <ac:chgData name="Rautaporras Petteri" userId="d9004aa4-7491-43fa-b04f-4f6e300df2fa" providerId="ADAL" clId="{2E4C74B5-EF28-47E3-9D46-98837EA4D5D5}" dt="2021-07-30T12:51:58.385" v="104"/>
          <ac:spMkLst>
            <pc:docMk/>
            <pc:sldMk cId="313182403" sldId="394"/>
            <ac:spMk id="10" creationId="{B1D6AD6E-1E76-40F0-A297-8C5A72E17969}"/>
          </ac:spMkLst>
        </pc:spChg>
        <pc:graphicFrameChg chg="mod modGraphic">
          <ac:chgData name="Rautaporras Petteri" userId="d9004aa4-7491-43fa-b04f-4f6e300df2fa" providerId="ADAL" clId="{2E4C74B5-EF28-47E3-9D46-98837EA4D5D5}" dt="2021-08-03T18:10:47.493" v="263" actId="20577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1:22:29.034" v="253" actId="27918"/>
        <pc:sldMkLst>
          <pc:docMk/>
          <pc:sldMk cId="2811407423" sldId="395"/>
        </pc:sldMkLst>
        <pc:spChg chg="mod">
          <ac:chgData name="Rautaporras Petteri" userId="d9004aa4-7491-43fa-b04f-4f6e300df2fa" providerId="ADAL" clId="{2E4C74B5-EF28-47E3-9D46-98837EA4D5D5}" dt="2021-08-02T06:04:56.024" v="145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d9004aa4-7491-43fa-b04f-4f6e300df2fa" providerId="ADAL" clId="{2E4C74B5-EF28-47E3-9D46-98837EA4D5D5}" dt="2021-08-03T11:22:05.778" v="251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2E4C74B5-EF28-47E3-9D46-98837EA4D5D5}" dt="2021-08-02T06:07:30.792" v="171" actId="14100"/>
          <ac:graphicFrameMkLst>
            <pc:docMk/>
            <pc:sldMk cId="2811407423" sldId="395"/>
            <ac:graphicFrameMk id="17" creationId="{A7886FEE-1D64-4857-9589-CC83C6387B41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1:23:56.324" v="257"/>
        <pc:sldMkLst>
          <pc:docMk/>
          <pc:sldMk cId="1647773486" sldId="396"/>
        </pc:sldMkLst>
        <pc:spChg chg="mod">
          <ac:chgData name="Rautaporras Petteri" userId="d9004aa4-7491-43fa-b04f-4f6e300df2fa" providerId="ADAL" clId="{2E4C74B5-EF28-47E3-9D46-98837EA4D5D5}" dt="2021-07-30T12:52:03.633" v="105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d9004aa4-7491-43fa-b04f-4f6e300df2fa" providerId="ADAL" clId="{2E4C74B5-EF28-47E3-9D46-98837EA4D5D5}" dt="2021-08-03T11:23:56.324" v="257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1:24:34.799" v="261"/>
        <pc:sldMkLst>
          <pc:docMk/>
          <pc:sldMk cId="2269594941" sldId="397"/>
        </pc:sldMkLst>
        <pc:spChg chg="mod">
          <ac:chgData name="Rautaporras Petteri" userId="d9004aa4-7491-43fa-b04f-4f6e300df2fa" providerId="ADAL" clId="{2E4C74B5-EF28-47E3-9D46-98837EA4D5D5}" dt="2021-08-02T06:04:59.854" v="146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d9004aa4-7491-43fa-b04f-4f6e300df2fa" providerId="ADAL" clId="{2E4C74B5-EF28-47E3-9D46-98837EA4D5D5}" dt="2021-08-03T11:24:34.799" v="261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2E4C74B5-EF28-47E3-9D46-98837EA4D5D5}" dt="2021-08-02T06:07:46.518" v="175" actId="14100"/>
          <ac:graphicFrameMkLst>
            <pc:docMk/>
            <pc:sldMk cId="2269594941" sldId="397"/>
            <ac:graphicFrameMk id="18" creationId="{C84A7197-62EB-4BFD-9D3A-DEB5B3612A99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1:14:30.363" v="219" actId="27918"/>
        <pc:sldMkLst>
          <pc:docMk/>
          <pc:sldMk cId="3980412811" sldId="458"/>
        </pc:sldMkLst>
        <pc:spChg chg="mod">
          <ac:chgData name="Rautaporras Petteri" userId="d9004aa4-7491-43fa-b04f-4f6e300df2fa" providerId="ADAL" clId="{2E4C74B5-EF28-47E3-9D46-98837EA4D5D5}" dt="2021-07-30T12:51:34.450" v="101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2E4C74B5-EF28-47E3-9D46-98837EA4D5D5}" dt="2021-08-03T11:13:59.599" v="216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1:15:24.976" v="223"/>
        <pc:sldMkLst>
          <pc:docMk/>
          <pc:sldMk cId="2397859502" sldId="459"/>
        </pc:sldMkLst>
        <pc:spChg chg="mod">
          <ac:chgData name="Rautaporras Petteri" userId="d9004aa4-7491-43fa-b04f-4f6e300df2fa" providerId="ADAL" clId="{2E4C74B5-EF28-47E3-9D46-98837EA4D5D5}" dt="2021-08-02T06:04:27.931" v="140" actId="20577"/>
          <ac:spMkLst>
            <pc:docMk/>
            <pc:sldMk cId="2397859502" sldId="45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2E4C74B5-EF28-47E3-9D46-98837EA4D5D5}" dt="2021-08-03T11:15:24.976" v="223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2E4C74B5-EF28-47E3-9D46-98837EA4D5D5}" dt="2021-08-02T06:06:37.202" v="159" actId="14100"/>
          <ac:graphicFrameMkLst>
            <pc:docMk/>
            <pc:sldMk cId="2397859502" sldId="459"/>
            <ac:graphicFrameMk id="17" creationId="{A4CAC9A5-3408-4B86-9EE4-87442468BC46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1:04:05.517" v="190"/>
        <pc:sldMkLst>
          <pc:docMk/>
          <pc:sldMk cId="3943244403" sldId="953"/>
        </pc:sldMkLst>
        <pc:spChg chg="mod">
          <ac:chgData name="Rautaporras Petteri" userId="d9004aa4-7491-43fa-b04f-4f6e300df2fa" providerId="ADAL" clId="{2E4C74B5-EF28-47E3-9D46-98837EA4D5D5}" dt="2021-08-02T06:06:06.910" v="150" actId="20577"/>
          <ac:spMkLst>
            <pc:docMk/>
            <pc:sldMk cId="3943244403" sldId="953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2E4C74B5-EF28-47E3-9D46-98837EA4D5D5}" dt="2021-08-03T11:04:05.517" v="190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 mod">
        <pc:chgData name="Rautaporras Petteri" userId="d9004aa4-7491-43fa-b04f-4f6e300df2fa" providerId="ADAL" clId="{2E4C74B5-EF28-47E3-9D46-98837EA4D5D5}" dt="2021-08-03T11:04:05.880" v="191"/>
        <pc:sldMkLst>
          <pc:docMk/>
          <pc:sldMk cId="3628939355" sldId="954"/>
        </pc:sldMkLst>
        <pc:spChg chg="mod">
          <ac:chgData name="Rautaporras Petteri" userId="d9004aa4-7491-43fa-b04f-4f6e300df2fa" providerId="ADAL" clId="{2E4C74B5-EF28-47E3-9D46-98837EA4D5D5}" dt="2021-08-02T06:06:10.839" v="154" actId="20577"/>
          <ac:spMkLst>
            <pc:docMk/>
            <pc:sldMk cId="3628939355" sldId="954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2E4C74B5-EF28-47E3-9D46-98837EA4D5D5}" dt="2021-08-03T11:04:05.880" v="191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modSp mod ord">
        <pc:chgData name="Rautaporras Petteri" userId="d9004aa4-7491-43fa-b04f-4f6e300df2fa" providerId="ADAL" clId="{2E4C74B5-EF28-47E3-9D46-98837EA4D5D5}" dt="2021-08-02T06:02:47.762" v="123"/>
        <pc:sldMkLst>
          <pc:docMk/>
          <pc:sldMk cId="1256159947" sldId="955"/>
        </pc:sldMkLst>
        <pc:spChg chg="mod">
          <ac:chgData name="Rautaporras Petteri" userId="d9004aa4-7491-43fa-b04f-4f6e300df2fa" providerId="ADAL" clId="{2E4C74B5-EF28-47E3-9D46-98837EA4D5D5}" dt="2021-07-30T12:37:16.595" v="33"/>
          <ac:spMkLst>
            <pc:docMk/>
            <pc:sldMk cId="1256159947" sldId="955"/>
            <ac:spMk id="2" creationId="{F9CA583E-2143-412E-B423-CA2B7C213F9D}"/>
          </ac:spMkLst>
        </pc:spChg>
        <pc:spChg chg="mod">
          <ac:chgData name="Rautaporras Petteri" userId="d9004aa4-7491-43fa-b04f-4f6e300df2fa" providerId="ADAL" clId="{2E4C74B5-EF28-47E3-9D46-98837EA4D5D5}" dt="2021-07-30T12:31:54.691" v="9" actId="20577"/>
          <ac:spMkLst>
            <pc:docMk/>
            <pc:sldMk cId="1256159947" sldId="955"/>
            <ac:spMk id="10" creationId="{87D6A1E3-75A9-4390-8D88-972EFCCDB78C}"/>
          </ac:spMkLst>
        </pc:spChg>
        <pc:spChg chg="mod">
          <ac:chgData name="Rautaporras Petteri" userId="d9004aa4-7491-43fa-b04f-4f6e300df2fa" providerId="ADAL" clId="{2E4C74B5-EF28-47E3-9D46-98837EA4D5D5}" dt="2021-07-30T12:31:38.292" v="0"/>
          <ac:spMkLst>
            <pc:docMk/>
            <pc:sldMk cId="1256159947" sldId="955"/>
            <ac:spMk id="17" creationId="{4DDDA67F-E8CA-486C-87FF-313B31886C6B}"/>
          </ac:spMkLst>
        </pc:spChg>
      </pc:sldChg>
      <pc:sldChg chg="del">
        <pc:chgData name="Rautaporras Petteri" userId="d9004aa4-7491-43fa-b04f-4f6e300df2fa" providerId="ADAL" clId="{2E4C74B5-EF28-47E3-9D46-98837EA4D5D5}" dt="2021-07-30T12:50:34.073" v="75" actId="47"/>
        <pc:sldMkLst>
          <pc:docMk/>
          <pc:sldMk cId="3066166687" sldId="962"/>
        </pc:sldMkLst>
      </pc:sldChg>
      <pc:sldChg chg="del">
        <pc:chgData name="Rautaporras Petteri" userId="d9004aa4-7491-43fa-b04f-4f6e300df2fa" providerId="ADAL" clId="{2E4C74B5-EF28-47E3-9D46-98837EA4D5D5}" dt="2021-07-30T12:50:48.448" v="79" actId="2696"/>
        <pc:sldMkLst>
          <pc:docMk/>
          <pc:sldMk cId="1507876297" sldId="967"/>
        </pc:sldMkLst>
      </pc:sldChg>
      <pc:sldChg chg="add mod">
        <pc:chgData name="Rautaporras Petteri" userId="d9004aa4-7491-43fa-b04f-4f6e300df2fa" providerId="ADAL" clId="{2E4C74B5-EF28-47E3-9D46-98837EA4D5D5}" dt="2021-08-03T11:13:22.888" v="215" actId="27918"/>
        <pc:sldMkLst>
          <pc:docMk/>
          <pc:sldMk cId="3544025929" sldId="967"/>
        </pc:sldMkLst>
      </pc:sldChg>
      <pc:sldChg chg="del">
        <pc:chgData name="Rautaporras Petteri" userId="d9004aa4-7491-43fa-b04f-4f6e300df2fa" providerId="ADAL" clId="{2E4C74B5-EF28-47E3-9D46-98837EA4D5D5}" dt="2021-07-30T12:50:34.996" v="76" actId="47"/>
        <pc:sldMkLst>
          <pc:docMk/>
          <pc:sldMk cId="2712060346" sldId="968"/>
        </pc:sldMkLst>
      </pc:sldChg>
      <pc:sldChg chg="addSp delSp modSp mod">
        <pc:chgData name="Rautaporras Petteri" userId="d9004aa4-7491-43fa-b04f-4f6e300df2fa" providerId="ADAL" clId="{2E4C74B5-EF28-47E3-9D46-98837EA4D5D5}" dt="2021-08-03T11:05:49.880" v="202"/>
        <pc:sldMkLst>
          <pc:docMk/>
          <pc:sldMk cId="3567768325" sldId="970"/>
        </pc:sldMkLst>
        <pc:spChg chg="mod">
          <ac:chgData name="Rautaporras Petteri" userId="d9004aa4-7491-43fa-b04f-4f6e300df2fa" providerId="ADAL" clId="{2E4C74B5-EF28-47E3-9D46-98837EA4D5D5}" dt="2021-07-30T12:42:25.708" v="52" actId="20577"/>
          <ac:spMkLst>
            <pc:docMk/>
            <pc:sldMk cId="3567768325" sldId="970"/>
            <ac:spMk id="2" creationId="{0099F952-25FF-44AA-AF2C-D6C7DEBDC134}"/>
          </ac:spMkLst>
        </pc:spChg>
        <pc:spChg chg="add del">
          <ac:chgData name="Rautaporras Petteri" userId="d9004aa4-7491-43fa-b04f-4f6e300df2fa" providerId="ADAL" clId="{2E4C74B5-EF28-47E3-9D46-98837EA4D5D5}" dt="2021-07-30T12:42:20.946" v="49"/>
          <ac:spMkLst>
            <pc:docMk/>
            <pc:sldMk cId="3567768325" sldId="970"/>
            <ac:spMk id="9" creationId="{7CD8CD39-5BE3-49C1-BF8F-88BE542BB40F}"/>
          </ac:spMkLst>
        </pc:spChg>
        <pc:spChg chg="add del">
          <ac:chgData name="Rautaporras Petteri" userId="d9004aa4-7491-43fa-b04f-4f6e300df2fa" providerId="ADAL" clId="{2E4C74B5-EF28-47E3-9D46-98837EA4D5D5}" dt="2021-07-30T12:44:42.834" v="54"/>
          <ac:spMkLst>
            <pc:docMk/>
            <pc:sldMk cId="3567768325" sldId="970"/>
            <ac:spMk id="10" creationId="{CDA929CE-C35C-4D96-A1EC-B340527D6BB4}"/>
          </ac:spMkLst>
        </pc:spChg>
        <pc:graphicFrameChg chg="mod">
          <ac:chgData name="Rautaporras Petteri" userId="d9004aa4-7491-43fa-b04f-4f6e300df2fa" providerId="ADAL" clId="{2E4C74B5-EF28-47E3-9D46-98837EA4D5D5}" dt="2021-08-03T11:05:49.880" v="202"/>
          <ac:graphicFrameMkLst>
            <pc:docMk/>
            <pc:sldMk cId="3567768325" sldId="970"/>
            <ac:graphicFrameMk id="8" creationId="{EB3C6A7C-8EB7-4C1F-BFB9-C58F546565D3}"/>
          </ac:graphicFrameMkLst>
        </pc:graphicFrameChg>
      </pc:sldChg>
      <pc:sldChg chg="del">
        <pc:chgData name="Rautaporras Petteri" userId="d9004aa4-7491-43fa-b04f-4f6e300df2fa" providerId="ADAL" clId="{2E4C74B5-EF28-47E3-9D46-98837EA4D5D5}" dt="2021-07-30T12:37:35.141" v="35" actId="47"/>
        <pc:sldMkLst>
          <pc:docMk/>
          <pc:sldMk cId="3098896778" sldId="1046"/>
        </pc:sldMkLst>
      </pc:sldChg>
      <pc:sldChg chg="del">
        <pc:chgData name="Rautaporras Petteri" userId="d9004aa4-7491-43fa-b04f-4f6e300df2fa" providerId="ADAL" clId="{2E4C74B5-EF28-47E3-9D46-98837EA4D5D5}" dt="2021-07-30T12:50:33.110" v="74" actId="47"/>
        <pc:sldMkLst>
          <pc:docMk/>
          <pc:sldMk cId="2631198548" sldId="1047"/>
        </pc:sldMkLst>
      </pc:sldChg>
      <pc:sldChg chg="add del">
        <pc:chgData name="Rautaporras Petteri" userId="d9004aa4-7491-43fa-b04f-4f6e300df2fa" providerId="ADAL" clId="{2E4C74B5-EF28-47E3-9D46-98837EA4D5D5}" dt="2021-08-02T17:28:23.386" v="177" actId="47"/>
        <pc:sldMkLst>
          <pc:docMk/>
          <pc:sldMk cId="495566203" sldId="1048"/>
        </pc:sldMkLst>
      </pc:sldChg>
      <pc:sldChg chg="del">
        <pc:chgData name="Rautaporras Petteri" userId="d9004aa4-7491-43fa-b04f-4f6e300df2fa" providerId="ADAL" clId="{2E4C74B5-EF28-47E3-9D46-98837EA4D5D5}" dt="2021-07-30T12:50:48.448" v="79" actId="2696"/>
        <pc:sldMkLst>
          <pc:docMk/>
          <pc:sldMk cId="4042387516" sldId="1048"/>
        </pc:sldMkLst>
      </pc:sldChg>
      <pc:sldChg chg="addSp delSp modSp add mod ord">
        <pc:chgData name="Rautaporras Petteri" userId="d9004aa4-7491-43fa-b04f-4f6e300df2fa" providerId="ADAL" clId="{2E4C74B5-EF28-47E3-9D46-98837EA4D5D5}" dt="2021-08-03T11:04:03.929" v="186"/>
        <pc:sldMkLst>
          <pc:docMk/>
          <pc:sldMk cId="3697395907" sldId="1049"/>
        </pc:sldMkLst>
        <pc:spChg chg="mod">
          <ac:chgData name="Rautaporras Petteri" userId="d9004aa4-7491-43fa-b04f-4f6e300df2fa" providerId="ADAL" clId="{2E4C74B5-EF28-47E3-9D46-98837EA4D5D5}" dt="2021-07-30T12:39:09.753" v="41"/>
          <ac:spMkLst>
            <pc:docMk/>
            <pc:sldMk cId="3697395907" sldId="1049"/>
            <ac:spMk id="2" creationId="{0099F952-25FF-44AA-AF2C-D6C7DEBDC134}"/>
          </ac:spMkLst>
        </pc:spChg>
        <pc:spChg chg="del">
          <ac:chgData name="Rautaporras Petteri" userId="d9004aa4-7491-43fa-b04f-4f6e300df2fa" providerId="ADAL" clId="{2E4C74B5-EF28-47E3-9D46-98837EA4D5D5}" dt="2021-07-30T12:39:15.225" v="42" actId="478"/>
          <ac:spMkLst>
            <pc:docMk/>
            <pc:sldMk cId="3697395907" sldId="1049"/>
            <ac:spMk id="6" creationId="{81DA3832-516B-4585-9037-52F7C8722895}"/>
          </ac:spMkLst>
        </pc:spChg>
        <pc:spChg chg="add del mod">
          <ac:chgData name="Rautaporras Petteri" userId="d9004aa4-7491-43fa-b04f-4f6e300df2fa" providerId="ADAL" clId="{2E4C74B5-EF28-47E3-9D46-98837EA4D5D5}" dt="2021-07-30T12:41:39.058" v="45"/>
          <ac:spMkLst>
            <pc:docMk/>
            <pc:sldMk cId="3697395907" sldId="1049"/>
            <ac:spMk id="10" creationId="{8A94D2D4-78D5-4E72-8189-39EF6237354E}"/>
          </ac:spMkLst>
        </pc:spChg>
        <pc:spChg chg="add del">
          <ac:chgData name="Rautaporras Petteri" userId="d9004aa4-7491-43fa-b04f-4f6e300df2fa" providerId="ADAL" clId="{2E4C74B5-EF28-47E3-9D46-98837EA4D5D5}" dt="2021-07-30T12:39:06.129" v="38"/>
          <ac:spMkLst>
            <pc:docMk/>
            <pc:sldMk cId="3697395907" sldId="1049"/>
            <ac:spMk id="11" creationId="{3DC33ACA-8199-4D2F-8D3C-1847322B03A0}"/>
          </ac:spMkLst>
        </pc:spChg>
        <pc:graphicFrameChg chg="del">
          <ac:chgData name="Rautaporras Petteri" userId="d9004aa4-7491-43fa-b04f-4f6e300df2fa" providerId="ADAL" clId="{2E4C74B5-EF28-47E3-9D46-98837EA4D5D5}" dt="2021-07-30T12:37:41.380" v="36" actId="478"/>
          <ac:graphicFrameMkLst>
            <pc:docMk/>
            <pc:sldMk cId="3697395907" sldId="1049"/>
            <ac:graphicFrameMk id="8" creationId="{EB3C6A7C-8EB7-4C1F-BFB9-C58F546565D3}"/>
          </ac:graphicFrameMkLst>
        </pc:graphicFrameChg>
        <pc:graphicFrameChg chg="add del mod">
          <ac:chgData name="Rautaporras Petteri" userId="d9004aa4-7491-43fa-b04f-4f6e300df2fa" providerId="ADAL" clId="{2E4C74B5-EF28-47E3-9D46-98837EA4D5D5}" dt="2021-07-30T12:41:38.270" v="44" actId="21"/>
          <ac:graphicFrameMkLst>
            <pc:docMk/>
            <pc:sldMk cId="3697395907" sldId="1049"/>
            <ac:graphicFrameMk id="12" creationId="{57C38EFD-6324-4D4E-B704-2C2F8EBBED4C}"/>
          </ac:graphicFrameMkLst>
        </pc:graphicFrameChg>
        <pc:graphicFrameChg chg="add mod">
          <ac:chgData name="Rautaporras Petteri" userId="d9004aa4-7491-43fa-b04f-4f6e300df2fa" providerId="ADAL" clId="{2E4C74B5-EF28-47E3-9D46-98837EA4D5D5}" dt="2021-08-03T11:04:03.929" v="186"/>
          <ac:graphicFrameMkLst>
            <pc:docMk/>
            <pc:sldMk cId="3697395907" sldId="1049"/>
            <ac:graphicFrameMk id="13" creationId="{84430DEC-EEF1-4D89-B4A6-68CBB39A29F7}"/>
          </ac:graphicFrameMkLst>
        </pc:graphicFrameChg>
      </pc:sldChg>
      <pc:sldChg chg="addSp delSp modSp add mod">
        <pc:chgData name="Rautaporras Petteri" userId="d9004aa4-7491-43fa-b04f-4f6e300df2fa" providerId="ADAL" clId="{2E4C74B5-EF28-47E3-9D46-98837EA4D5D5}" dt="2021-08-03T11:04:04.800" v="188"/>
        <pc:sldMkLst>
          <pc:docMk/>
          <pc:sldMk cId="1327146702" sldId="1050"/>
        </pc:sldMkLst>
        <pc:spChg chg="mod">
          <ac:chgData name="Rautaporras Petteri" userId="d9004aa4-7491-43fa-b04f-4f6e300df2fa" providerId="ADAL" clId="{2E4C74B5-EF28-47E3-9D46-98837EA4D5D5}" dt="2021-07-30T12:46:40.386" v="62"/>
          <ac:spMkLst>
            <pc:docMk/>
            <pc:sldMk cId="1327146702" sldId="1050"/>
            <ac:spMk id="2" creationId="{0099F952-25FF-44AA-AF2C-D6C7DEBDC134}"/>
          </ac:spMkLst>
        </pc:spChg>
        <pc:spChg chg="del">
          <ac:chgData name="Rautaporras Petteri" userId="d9004aa4-7491-43fa-b04f-4f6e300df2fa" providerId="ADAL" clId="{2E4C74B5-EF28-47E3-9D46-98837EA4D5D5}" dt="2021-07-30T12:44:54.505" v="57" actId="478"/>
          <ac:spMkLst>
            <pc:docMk/>
            <pc:sldMk cId="1327146702" sldId="1050"/>
            <ac:spMk id="6" creationId="{81DA3832-516B-4585-9037-52F7C8722895}"/>
          </ac:spMkLst>
        </pc:spChg>
        <pc:spChg chg="add del mod">
          <ac:chgData name="Rautaporras Petteri" userId="d9004aa4-7491-43fa-b04f-4f6e300df2fa" providerId="ADAL" clId="{2E4C74B5-EF28-47E3-9D46-98837EA4D5D5}" dt="2021-07-30T12:47:22.234" v="65"/>
          <ac:spMkLst>
            <pc:docMk/>
            <pc:sldMk cId="1327146702" sldId="1050"/>
            <ac:spMk id="10" creationId="{55F62270-A3F4-43B6-B6F3-39E8AA94AF2D}"/>
          </ac:spMkLst>
        </pc:spChg>
        <pc:graphicFrameChg chg="del">
          <ac:chgData name="Rautaporras Petteri" userId="d9004aa4-7491-43fa-b04f-4f6e300df2fa" providerId="ADAL" clId="{2E4C74B5-EF28-47E3-9D46-98837EA4D5D5}" dt="2021-07-30T12:44:50.973" v="56" actId="478"/>
          <ac:graphicFrameMkLst>
            <pc:docMk/>
            <pc:sldMk cId="1327146702" sldId="1050"/>
            <ac:graphicFrameMk id="8" creationId="{EB3C6A7C-8EB7-4C1F-BFB9-C58F546565D3}"/>
          </ac:graphicFrameMkLst>
        </pc:graphicFrameChg>
        <pc:graphicFrameChg chg="add del mod">
          <ac:chgData name="Rautaporras Petteri" userId="d9004aa4-7491-43fa-b04f-4f6e300df2fa" providerId="ADAL" clId="{2E4C74B5-EF28-47E3-9D46-98837EA4D5D5}" dt="2021-07-30T12:47:21.530" v="64" actId="21"/>
          <ac:graphicFrameMkLst>
            <pc:docMk/>
            <pc:sldMk cId="1327146702" sldId="1050"/>
            <ac:graphicFrameMk id="11" creationId="{AA7D82EA-2893-441E-958F-F8321B33DB0E}"/>
          </ac:graphicFrameMkLst>
        </pc:graphicFrameChg>
        <pc:graphicFrameChg chg="add mod">
          <ac:chgData name="Rautaporras Petteri" userId="d9004aa4-7491-43fa-b04f-4f6e300df2fa" providerId="ADAL" clId="{2E4C74B5-EF28-47E3-9D46-98837EA4D5D5}" dt="2021-08-03T11:04:04.800" v="188"/>
          <ac:graphicFrameMkLst>
            <pc:docMk/>
            <pc:sldMk cId="1327146702" sldId="1050"/>
            <ac:graphicFrameMk id="12" creationId="{CDCE0F59-5415-4B28-9734-DED2D4B56576}"/>
          </ac:graphicFrameMkLst>
        </pc:graphicFrameChg>
      </pc:sldChg>
      <pc:sldChg chg="modSp add mod ord">
        <pc:chgData name="Rautaporras Petteri" userId="d9004aa4-7491-43fa-b04f-4f6e300df2fa" providerId="ADAL" clId="{2E4C74B5-EF28-47E3-9D46-98837EA4D5D5}" dt="2021-08-03T11:04:05.078" v="189"/>
        <pc:sldMkLst>
          <pc:docMk/>
          <pc:sldMk cId="3479715750" sldId="1051"/>
        </pc:sldMkLst>
        <pc:spChg chg="mod">
          <ac:chgData name="Rautaporras Petteri" userId="d9004aa4-7491-43fa-b04f-4f6e300df2fa" providerId="ADAL" clId="{2E4C74B5-EF28-47E3-9D46-98837EA4D5D5}" dt="2021-07-30T13:03:49.698" v="119" actId="20577"/>
          <ac:spMkLst>
            <pc:docMk/>
            <pc:sldMk cId="3479715750" sldId="1051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2E4C74B5-EF28-47E3-9D46-98837EA4D5D5}" dt="2021-08-03T11:04:05.078" v="189"/>
          <ac:graphicFrameMkLst>
            <pc:docMk/>
            <pc:sldMk cId="3479715750" sldId="1051"/>
            <ac:graphicFrameMk id="15" creationId="{7C6CA8DC-EC18-49B0-8099-FB3EF2C6368A}"/>
          </ac:graphicFrameMkLst>
        </pc:graphicFrameChg>
      </pc:sldChg>
    </pc:docChg>
  </pc:docChgLst>
  <pc:docChgLst>
    <pc:chgData name="Rautaporras Petteri" userId="d9004aa4-7491-43fa-b04f-4f6e300df2fa" providerId="ADAL" clId="{650E4C2B-E0F9-4C1A-B517-38C8C202AA3C}"/>
    <pc:docChg chg="undo custSel addSld delSld modSld sldOrd">
      <pc:chgData name="Rautaporras Petteri" userId="d9004aa4-7491-43fa-b04f-4f6e300df2fa" providerId="ADAL" clId="{650E4C2B-E0F9-4C1A-B517-38C8C202AA3C}" dt="2020-08-06T05:40:20.809" v="1245" actId="20577"/>
      <pc:docMkLst>
        <pc:docMk/>
      </pc:docMkLst>
      <pc:sldChg chg="addSp delSp modSp">
        <pc:chgData name="Rautaporras Petteri" userId="d9004aa4-7491-43fa-b04f-4f6e300df2fa" providerId="ADAL" clId="{650E4C2B-E0F9-4C1A-B517-38C8C202AA3C}" dt="2020-08-03T09:11:24.539" v="486" actId="20577"/>
        <pc:sldMkLst>
          <pc:docMk/>
          <pc:sldMk cId="1365136293" sldId="256"/>
        </pc:sldMkLst>
        <pc:spChg chg="mod">
          <ac:chgData name="Rautaporras Petteri" userId="d9004aa4-7491-43fa-b04f-4f6e300df2fa" providerId="ADAL" clId="{650E4C2B-E0F9-4C1A-B517-38C8C202AA3C}" dt="2020-08-03T09:11:24.539" v="486" actId="20577"/>
          <ac:spMkLst>
            <pc:docMk/>
            <pc:sldMk cId="1365136293" sldId="256"/>
            <ac:spMk id="2" creationId="{F9CA583E-2143-412E-B423-CA2B7C213F9D}"/>
          </ac:spMkLst>
        </pc:spChg>
        <pc:spChg chg="mod">
          <ac:chgData name="Rautaporras Petteri" userId="d9004aa4-7491-43fa-b04f-4f6e300df2fa" providerId="ADAL" clId="{650E4C2B-E0F9-4C1A-B517-38C8C202AA3C}" dt="2020-08-03T09:06:46.076" v="319" actId="20577"/>
          <ac:spMkLst>
            <pc:docMk/>
            <pc:sldMk cId="1365136293" sldId="256"/>
            <ac:spMk id="7" creationId="{4AB94732-1D41-48E9-BAB5-0EBF8908C6D9}"/>
          </ac:spMkLst>
        </pc:spChg>
        <pc:picChg chg="del">
          <ac:chgData name="Rautaporras Petteri" userId="d9004aa4-7491-43fa-b04f-4f6e300df2fa" providerId="ADAL" clId="{650E4C2B-E0F9-4C1A-B517-38C8C202AA3C}" dt="2020-08-03T09:04:13.688" v="275" actId="478"/>
          <ac:picMkLst>
            <pc:docMk/>
            <pc:sldMk cId="1365136293" sldId="256"/>
            <ac:picMk id="8" creationId="{13F00DE1-BB52-494B-A4A7-CDB86FA17751}"/>
          </ac:picMkLst>
        </pc:picChg>
        <pc:picChg chg="add">
          <ac:chgData name="Rautaporras Petteri" userId="d9004aa4-7491-43fa-b04f-4f6e300df2fa" providerId="ADAL" clId="{650E4C2B-E0F9-4C1A-B517-38C8C202AA3C}" dt="2020-08-03T09:04:14.617" v="276"/>
          <ac:picMkLst>
            <pc:docMk/>
            <pc:sldMk cId="1365136293" sldId="256"/>
            <ac:picMk id="9" creationId="{0782D396-354F-4111-ACF8-6F4B83203F3F}"/>
          </ac:picMkLst>
        </pc:picChg>
      </pc:sldChg>
      <pc:sldChg chg="modSp del">
        <pc:chgData name="Rautaporras Petteri" userId="d9004aa4-7491-43fa-b04f-4f6e300df2fa" providerId="ADAL" clId="{650E4C2B-E0F9-4C1A-B517-38C8C202AA3C}" dt="2020-08-03T19:04:08.015" v="1060" actId="2696"/>
        <pc:sldMkLst>
          <pc:docMk/>
          <pc:sldMk cId="161080645" sldId="258"/>
        </pc:sldMkLst>
        <pc:graphicFrameChg chg="mod">
          <ac:chgData name="Rautaporras Petteri" userId="d9004aa4-7491-43fa-b04f-4f6e300df2fa" providerId="ADAL" clId="{650E4C2B-E0F9-4C1A-B517-38C8C202AA3C}" dt="2020-08-03T07:00:03.445" v="273"/>
          <ac:graphicFrameMkLst>
            <pc:docMk/>
            <pc:sldMk cId="161080645" sldId="258"/>
            <ac:graphicFrameMk id="9" creationId="{00000000-0000-0000-0000-000000000000}"/>
          </ac:graphicFrameMkLst>
        </pc:graphicFrameChg>
      </pc:sldChg>
      <pc:sldChg chg="del">
        <pc:chgData name="Rautaporras Petteri" userId="d9004aa4-7491-43fa-b04f-4f6e300df2fa" providerId="ADAL" clId="{650E4C2B-E0F9-4C1A-B517-38C8C202AA3C}" dt="2020-08-03T19:04:07.934" v="1057" actId="2696"/>
        <pc:sldMkLst>
          <pc:docMk/>
          <pc:sldMk cId="1280707361" sldId="262"/>
        </pc:sldMkLst>
      </pc:sldChg>
      <pc:sldChg chg="modSp del">
        <pc:chgData name="Rautaporras Petteri" userId="d9004aa4-7491-43fa-b04f-4f6e300df2fa" providerId="ADAL" clId="{650E4C2B-E0F9-4C1A-B517-38C8C202AA3C}" dt="2020-08-03T19:01:04.679" v="1015" actId="2696"/>
        <pc:sldMkLst>
          <pc:docMk/>
          <pc:sldMk cId="1538556369" sldId="267"/>
        </pc:sldMkLst>
        <pc:graphicFrameChg chg="mod">
          <ac:chgData name="Rautaporras Petteri" userId="d9004aa4-7491-43fa-b04f-4f6e300df2fa" providerId="ADAL" clId="{650E4C2B-E0F9-4C1A-B517-38C8C202AA3C}" dt="2020-08-03T07:08:54.595" v="274"/>
          <ac:graphicFrameMkLst>
            <pc:docMk/>
            <pc:sldMk cId="1538556369" sldId="267"/>
            <ac:graphicFrameMk id="9" creationId="{00000000-0000-0000-0000-000000000000}"/>
          </ac:graphicFrameMkLst>
        </pc:graphicFrameChg>
      </pc:sldChg>
      <pc:sldChg chg="modSp mod ord">
        <pc:chgData name="Rautaporras Petteri" userId="d9004aa4-7491-43fa-b04f-4f6e300df2fa" providerId="ADAL" clId="{650E4C2B-E0F9-4C1A-B517-38C8C202AA3C}" dt="2020-08-04T07:04:39.182" v="1139" actId="790"/>
        <pc:sldMkLst>
          <pc:docMk/>
          <pc:sldMk cId="2587083354" sldId="365"/>
        </pc:sldMkLst>
        <pc:spChg chg="mod">
          <ac:chgData name="Rautaporras Petteri" userId="d9004aa4-7491-43fa-b04f-4f6e300df2fa" providerId="ADAL" clId="{650E4C2B-E0F9-4C1A-B517-38C8C202AA3C}" dt="2020-08-04T07:04:39.182" v="1139" actId="790"/>
          <ac:spMkLst>
            <pc:docMk/>
            <pc:sldMk cId="2587083354" sldId="365"/>
            <ac:spMk id="6" creationId="{00000000-0000-0000-0000-000000000000}"/>
          </ac:spMkLst>
        </pc:spChg>
        <pc:spChg chg="mod">
          <ac:chgData name="Rautaporras Petteri" userId="d9004aa4-7491-43fa-b04f-4f6e300df2fa" providerId="ADAL" clId="{650E4C2B-E0F9-4C1A-B517-38C8C202AA3C}" dt="2020-08-04T07:04:08.241" v="1138" actId="20577"/>
          <ac:spMkLst>
            <pc:docMk/>
            <pc:sldMk cId="2587083354" sldId="365"/>
            <ac:spMk id="7" creationId="{00000000-0000-0000-0000-000000000000}"/>
          </ac:spMkLst>
        </pc:spChg>
      </pc:sldChg>
      <pc:sldChg chg="modSp mod">
        <pc:chgData name="Rautaporras Petteri" userId="d9004aa4-7491-43fa-b04f-4f6e300df2fa" providerId="ADAL" clId="{650E4C2B-E0F9-4C1A-B517-38C8C202AA3C}" dt="2020-08-04T07:08:39.863" v="1162"/>
        <pc:sldMkLst>
          <pc:docMk/>
          <pc:sldMk cId="1987471013" sldId="390"/>
        </pc:sldMkLst>
        <pc:spChg chg="mod">
          <ac:chgData name="Rautaporras Petteri" userId="d9004aa4-7491-43fa-b04f-4f6e300df2fa" providerId="ADAL" clId="{650E4C2B-E0F9-4C1A-B517-38C8C202AA3C}" dt="2020-08-03T19:04:50.801" v="1082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d9004aa4-7491-43fa-b04f-4f6e300df2fa" providerId="ADAL" clId="{650E4C2B-E0F9-4C1A-B517-38C8C202AA3C}" dt="2020-08-04T07:08:39.863" v="1162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4T07:09:37.452" v="1168"/>
        <pc:sldMkLst>
          <pc:docMk/>
          <pc:sldMk cId="3656174783" sldId="391"/>
        </pc:sldMkLst>
        <pc:spChg chg="mod">
          <ac:chgData name="Rautaporras Petteri" userId="d9004aa4-7491-43fa-b04f-4f6e300df2fa" providerId="ADAL" clId="{650E4C2B-E0F9-4C1A-B517-38C8C202AA3C}" dt="2020-08-03T19:05:46.466" v="1096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d9004aa4-7491-43fa-b04f-4f6e300df2fa" providerId="ADAL" clId="{650E4C2B-E0F9-4C1A-B517-38C8C202AA3C}" dt="2020-08-04T07:09:37.452" v="1168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650E4C2B-E0F9-4C1A-B517-38C8C202AA3C}" dt="2020-08-04T07:09:30.124" v="1167" actId="14100"/>
          <ac:graphicFrameMkLst>
            <pc:docMk/>
            <pc:sldMk cId="3656174783" sldId="391"/>
            <ac:graphicFrameMk id="17" creationId="{F981C491-E56D-413E-8873-319BFD83691E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4T07:10:15.952" v="1172"/>
        <pc:sldMkLst>
          <pc:docMk/>
          <pc:sldMk cId="3669793224" sldId="392"/>
        </pc:sldMkLst>
        <pc:spChg chg="mod">
          <ac:chgData name="Rautaporras Petteri" userId="d9004aa4-7491-43fa-b04f-4f6e300df2fa" providerId="ADAL" clId="{650E4C2B-E0F9-4C1A-B517-38C8C202AA3C}" dt="2020-08-03T19:04:56.322" v="1083"/>
          <ac:spMkLst>
            <pc:docMk/>
            <pc:sldMk cId="3669793224" sldId="392"/>
            <ac:spMk id="14" creationId="{B82B029D-354B-4A5F-9DCF-121ABF342CB8}"/>
          </ac:spMkLst>
        </pc:spChg>
        <pc:graphicFrameChg chg="mod">
          <ac:chgData name="Rautaporras Petteri" userId="d9004aa4-7491-43fa-b04f-4f6e300df2fa" providerId="ADAL" clId="{650E4C2B-E0F9-4C1A-B517-38C8C202AA3C}" dt="2020-08-04T07:10:15.952" v="1172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4T07:11:16.164" v="1178"/>
        <pc:sldMkLst>
          <pc:docMk/>
          <pc:sldMk cId="2654687898" sldId="393"/>
        </pc:sldMkLst>
        <pc:spChg chg="mod">
          <ac:chgData name="Rautaporras Petteri" userId="d9004aa4-7491-43fa-b04f-4f6e300df2fa" providerId="ADAL" clId="{650E4C2B-E0F9-4C1A-B517-38C8C202AA3C}" dt="2020-08-03T19:05:50.651" v="1097"/>
          <ac:spMkLst>
            <pc:docMk/>
            <pc:sldMk cId="2654687898" sldId="393"/>
            <ac:spMk id="13" creationId="{B2A103DC-790C-44DC-A642-6A65DF40D92A}"/>
          </ac:spMkLst>
        </pc:spChg>
        <pc:graphicFrameChg chg="mod">
          <ac:chgData name="Rautaporras Petteri" userId="d9004aa4-7491-43fa-b04f-4f6e300df2fa" providerId="ADAL" clId="{650E4C2B-E0F9-4C1A-B517-38C8C202AA3C}" dt="2020-08-04T07:11:16.164" v="1178"/>
          <ac:graphicFrameMkLst>
            <pc:docMk/>
            <pc:sldMk cId="2654687898" sldId="393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650E4C2B-E0F9-4C1A-B517-38C8C202AA3C}" dt="2020-08-04T07:11:06.278" v="1177" actId="14100"/>
          <ac:graphicFrameMkLst>
            <pc:docMk/>
            <pc:sldMk cId="2654687898" sldId="393"/>
            <ac:graphicFrameMk id="16" creationId="{408A831B-BFCF-4C3E-B1C8-70FCC54C6ED0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4T07:12:44.861" v="1182"/>
        <pc:sldMkLst>
          <pc:docMk/>
          <pc:sldMk cId="313182403" sldId="394"/>
        </pc:sldMkLst>
        <pc:spChg chg="mod">
          <ac:chgData name="Rautaporras Petteri" userId="d9004aa4-7491-43fa-b04f-4f6e300df2fa" providerId="ADAL" clId="{650E4C2B-E0F9-4C1A-B517-38C8C202AA3C}" dt="2020-08-03T19:05:03.327" v="1084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d9004aa4-7491-43fa-b04f-4f6e300df2fa" providerId="ADAL" clId="{650E4C2B-E0F9-4C1A-B517-38C8C202AA3C}" dt="2020-08-04T07:12:44.861" v="1182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4T07:16:04.798" v="1191" actId="14100"/>
        <pc:sldMkLst>
          <pc:docMk/>
          <pc:sldMk cId="2811407423" sldId="395"/>
        </pc:sldMkLst>
        <pc:spChg chg="mod">
          <ac:chgData name="Rautaporras Petteri" userId="d9004aa4-7491-43fa-b04f-4f6e300df2fa" providerId="ADAL" clId="{650E4C2B-E0F9-4C1A-B517-38C8C202AA3C}" dt="2020-08-03T19:05:55.918" v="1098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d9004aa4-7491-43fa-b04f-4f6e300df2fa" providerId="ADAL" clId="{650E4C2B-E0F9-4C1A-B517-38C8C202AA3C}" dt="2020-08-04T07:15:06.596" v="1183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650E4C2B-E0F9-4C1A-B517-38C8C202AA3C}" dt="2020-08-04T07:16:04.798" v="1191" actId="14100"/>
          <ac:graphicFrameMkLst>
            <pc:docMk/>
            <pc:sldMk cId="2811407423" sldId="395"/>
            <ac:graphicFrameMk id="16" creationId="{CC39EC0A-7CA7-4991-9F12-3C83EFFC2E56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4T07:16:44.805" v="1195"/>
        <pc:sldMkLst>
          <pc:docMk/>
          <pc:sldMk cId="1647773486" sldId="396"/>
        </pc:sldMkLst>
        <pc:spChg chg="mod">
          <ac:chgData name="Rautaporras Petteri" userId="d9004aa4-7491-43fa-b04f-4f6e300df2fa" providerId="ADAL" clId="{650E4C2B-E0F9-4C1A-B517-38C8C202AA3C}" dt="2020-08-03T19:05:08.089" v="1085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d9004aa4-7491-43fa-b04f-4f6e300df2fa" providerId="ADAL" clId="{650E4C2B-E0F9-4C1A-B517-38C8C202AA3C}" dt="2020-08-04T07:16:44.805" v="1195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4T07:17:30.181" v="1202"/>
        <pc:sldMkLst>
          <pc:docMk/>
          <pc:sldMk cId="2269594941" sldId="397"/>
        </pc:sldMkLst>
        <pc:spChg chg="mod">
          <ac:chgData name="Rautaporras Petteri" userId="d9004aa4-7491-43fa-b04f-4f6e300df2fa" providerId="ADAL" clId="{650E4C2B-E0F9-4C1A-B517-38C8C202AA3C}" dt="2020-08-03T19:05:59.378" v="1099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d9004aa4-7491-43fa-b04f-4f6e300df2fa" providerId="ADAL" clId="{650E4C2B-E0F9-4C1A-B517-38C8C202AA3C}" dt="2020-08-04T07:17:30.181" v="1202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650E4C2B-E0F9-4C1A-B517-38C8C202AA3C}" dt="2020-08-04T07:17:22.714" v="1201" actId="14100"/>
          <ac:graphicFrameMkLst>
            <pc:docMk/>
            <pc:sldMk cId="2269594941" sldId="397"/>
            <ac:graphicFrameMk id="17" creationId="{B07892C3-BF7D-44CD-B55D-43B9021ED22B}"/>
          </ac:graphicFrameMkLst>
        </pc:graphicFrameChg>
      </pc:sldChg>
      <pc:sldChg chg="modSp mod ord">
        <pc:chgData name="Rautaporras Petteri" userId="d9004aa4-7491-43fa-b04f-4f6e300df2fa" providerId="ADAL" clId="{650E4C2B-E0F9-4C1A-B517-38C8C202AA3C}" dt="2020-08-04T07:05:25.246" v="1145"/>
        <pc:sldMkLst>
          <pc:docMk/>
          <pc:sldMk cId="3980412811" sldId="458"/>
        </pc:sldMkLst>
        <pc:spChg chg="mod">
          <ac:chgData name="Rautaporras Petteri" userId="d9004aa4-7491-43fa-b04f-4f6e300df2fa" providerId="ADAL" clId="{650E4C2B-E0F9-4C1A-B517-38C8C202AA3C}" dt="2020-08-03T19:04:36.859" v="1081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650E4C2B-E0F9-4C1A-B517-38C8C202AA3C}" dt="2020-08-04T07:05:25.246" v="1145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4T07:07:53.851" v="1158" actId="14100"/>
        <pc:sldMkLst>
          <pc:docMk/>
          <pc:sldMk cId="2397859502" sldId="459"/>
        </pc:sldMkLst>
        <pc:spChg chg="mod">
          <ac:chgData name="Rautaporras Petteri" userId="d9004aa4-7491-43fa-b04f-4f6e300df2fa" providerId="ADAL" clId="{650E4C2B-E0F9-4C1A-B517-38C8C202AA3C}" dt="2020-08-03T19:05:38.788" v="1095" actId="20577"/>
          <ac:spMkLst>
            <pc:docMk/>
            <pc:sldMk cId="2397859502" sldId="45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650E4C2B-E0F9-4C1A-B517-38C8C202AA3C}" dt="2020-08-04T07:07:17.101" v="1150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650E4C2B-E0F9-4C1A-B517-38C8C202AA3C}" dt="2020-08-04T07:07:53.851" v="1158" actId="14100"/>
          <ac:graphicFrameMkLst>
            <pc:docMk/>
            <pc:sldMk cId="2397859502" sldId="459"/>
            <ac:graphicFrameMk id="16" creationId="{95AF3DB4-832C-47A2-B907-1EB7C09B975C}"/>
          </ac:graphicFrameMkLst>
        </pc:graphicFrameChg>
      </pc:sldChg>
      <pc:sldChg chg="addSp delSp modSp add ord">
        <pc:chgData name="Rautaporras Petteri" userId="d9004aa4-7491-43fa-b04f-4f6e300df2fa" providerId="ADAL" clId="{650E4C2B-E0F9-4C1A-B517-38C8C202AA3C}" dt="2020-08-06T05:40:20.809" v="1245" actId="20577"/>
        <pc:sldMkLst>
          <pc:docMk/>
          <pc:sldMk cId="2562622245" sldId="947"/>
        </pc:sldMkLst>
        <pc:spChg chg="mod">
          <ac:chgData name="Rautaporras Petteri" userId="d9004aa4-7491-43fa-b04f-4f6e300df2fa" providerId="ADAL" clId="{650E4C2B-E0F9-4C1A-B517-38C8C202AA3C}" dt="2020-08-03T06:59:36.382" v="268"/>
          <ac:spMkLst>
            <pc:docMk/>
            <pc:sldMk cId="2562622245" sldId="947"/>
            <ac:spMk id="2" creationId="{694BF12F-9A3F-40FF-8DBE-623FE94DC3BE}"/>
          </ac:spMkLst>
        </pc:spChg>
        <pc:spChg chg="mod">
          <ac:chgData name="Rautaporras Petteri" userId="d9004aa4-7491-43fa-b04f-4f6e300df2fa" providerId="ADAL" clId="{650E4C2B-E0F9-4C1A-B517-38C8C202AA3C}" dt="2020-08-03T06:55:47.224" v="232" actId="1076"/>
          <ac:spMkLst>
            <pc:docMk/>
            <pc:sldMk cId="2562622245" sldId="947"/>
            <ac:spMk id="9" creationId="{E37DEBA4-8E1B-47A1-B5EA-83B5E03CCFD9}"/>
          </ac:spMkLst>
        </pc:spChg>
        <pc:spChg chg="mod ord">
          <ac:chgData name="Rautaporras Petteri" userId="d9004aa4-7491-43fa-b04f-4f6e300df2fa" providerId="ADAL" clId="{650E4C2B-E0F9-4C1A-B517-38C8C202AA3C}" dt="2020-08-03T06:53:26.603" v="143" actId="1076"/>
          <ac:spMkLst>
            <pc:docMk/>
            <pc:sldMk cId="2562622245" sldId="947"/>
            <ac:spMk id="10" creationId="{F2C9909F-BC96-48A2-8E84-5B9C7C9FDDF8}"/>
          </ac:spMkLst>
        </pc:spChg>
        <pc:spChg chg="mod">
          <ac:chgData name="Rautaporras Petteri" userId="d9004aa4-7491-43fa-b04f-4f6e300df2fa" providerId="ADAL" clId="{650E4C2B-E0F9-4C1A-B517-38C8C202AA3C}" dt="2020-08-06T05:40:20.809" v="1245" actId="20577"/>
          <ac:spMkLst>
            <pc:docMk/>
            <pc:sldMk cId="2562622245" sldId="947"/>
            <ac:spMk id="11" creationId="{EDFFE70D-2A9C-4396-B6A5-ED88C84B9170}"/>
          </ac:spMkLst>
        </pc:spChg>
        <pc:spChg chg="del">
          <ac:chgData name="Rautaporras Petteri" userId="d9004aa4-7491-43fa-b04f-4f6e300df2fa" providerId="ADAL" clId="{650E4C2B-E0F9-4C1A-B517-38C8C202AA3C}" dt="2020-08-03T06:52:44.545" v="127" actId="478"/>
          <ac:spMkLst>
            <pc:docMk/>
            <pc:sldMk cId="2562622245" sldId="947"/>
            <ac:spMk id="12" creationId="{155D52BC-8355-4FB9-AB30-0D812FE59BD8}"/>
          </ac:spMkLst>
        </pc:spChg>
        <pc:spChg chg="del">
          <ac:chgData name="Rautaporras Petteri" userId="d9004aa4-7491-43fa-b04f-4f6e300df2fa" providerId="ADAL" clId="{650E4C2B-E0F9-4C1A-B517-38C8C202AA3C}" dt="2020-08-03T06:52:45.718" v="128" actId="478"/>
          <ac:spMkLst>
            <pc:docMk/>
            <pc:sldMk cId="2562622245" sldId="947"/>
            <ac:spMk id="13" creationId="{FB732D2A-A3B8-467D-887F-A5B9B5A856F6}"/>
          </ac:spMkLst>
        </pc:spChg>
        <pc:spChg chg="add mod">
          <ac:chgData name="Rautaporras Petteri" userId="d9004aa4-7491-43fa-b04f-4f6e300df2fa" providerId="ADAL" clId="{650E4C2B-E0F9-4C1A-B517-38C8C202AA3C}" dt="2020-08-04T06:58:27.762" v="1116" actId="20577"/>
          <ac:spMkLst>
            <pc:docMk/>
            <pc:sldMk cId="2562622245" sldId="947"/>
            <ac:spMk id="14" creationId="{F12D9D15-008A-42B3-81CD-6D5A175B6780}"/>
          </ac:spMkLst>
        </pc:spChg>
        <pc:spChg chg="del">
          <ac:chgData name="Rautaporras Petteri" userId="d9004aa4-7491-43fa-b04f-4f6e300df2fa" providerId="ADAL" clId="{650E4C2B-E0F9-4C1A-B517-38C8C202AA3C}" dt="2020-08-03T06:52:47.219" v="129" actId="478"/>
          <ac:spMkLst>
            <pc:docMk/>
            <pc:sldMk cId="2562622245" sldId="947"/>
            <ac:spMk id="15" creationId="{DBC9A2FE-3BDB-48FE-BFBF-97D81E55DF74}"/>
          </ac:spMkLst>
        </pc:spChg>
        <pc:spChg chg="add mod">
          <ac:chgData name="Rautaporras Petteri" userId="d9004aa4-7491-43fa-b04f-4f6e300df2fa" providerId="ADAL" clId="{650E4C2B-E0F9-4C1A-B517-38C8C202AA3C}" dt="2020-08-03T06:56:27.596" v="254" actId="20577"/>
          <ac:spMkLst>
            <pc:docMk/>
            <pc:sldMk cId="2562622245" sldId="947"/>
            <ac:spMk id="16" creationId="{790C4B98-3C48-4EB0-8A18-B206714C5480}"/>
          </ac:spMkLst>
        </pc:spChg>
        <pc:picChg chg="add mod">
          <ac:chgData name="Rautaporras Petteri" userId="d9004aa4-7491-43fa-b04f-4f6e300df2fa" providerId="ADAL" clId="{650E4C2B-E0F9-4C1A-B517-38C8C202AA3C}" dt="2020-08-03T06:52:52.679" v="130" actId="1076"/>
          <ac:picMkLst>
            <pc:docMk/>
            <pc:sldMk cId="2562622245" sldId="947"/>
            <ac:picMk id="5" creationId="{95895B1C-6C9C-4AC1-B9F1-D189C3E4AB24}"/>
          </ac:picMkLst>
        </pc:picChg>
        <pc:picChg chg="del">
          <ac:chgData name="Rautaporras Petteri" userId="d9004aa4-7491-43fa-b04f-4f6e300df2fa" providerId="ADAL" clId="{650E4C2B-E0F9-4C1A-B517-38C8C202AA3C}" dt="2020-08-03T06:52:32.286" v="123" actId="478"/>
          <ac:picMkLst>
            <pc:docMk/>
            <pc:sldMk cId="2562622245" sldId="947"/>
            <ac:picMk id="8" creationId="{F83BFE05-07A0-42C1-839D-D2B6553AD0DE}"/>
          </ac:picMkLst>
        </pc:picChg>
      </pc:sldChg>
      <pc:sldChg chg="modSp">
        <pc:chgData name="Rautaporras Petteri" userId="d9004aa4-7491-43fa-b04f-4f6e300df2fa" providerId="ADAL" clId="{650E4C2B-E0F9-4C1A-B517-38C8C202AA3C}" dt="2020-08-03T07:00:01.580" v="270"/>
        <pc:sldMkLst>
          <pc:docMk/>
          <pc:sldMk cId="3943244403" sldId="953"/>
        </pc:sldMkLst>
        <pc:graphicFrameChg chg="mod">
          <ac:chgData name="Rautaporras Petteri" userId="d9004aa4-7491-43fa-b04f-4f6e300df2fa" providerId="ADAL" clId="{650E4C2B-E0F9-4C1A-B517-38C8C202AA3C}" dt="2020-08-03T07:00:01.580" v="270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">
        <pc:chgData name="Rautaporras Petteri" userId="d9004aa4-7491-43fa-b04f-4f6e300df2fa" providerId="ADAL" clId="{650E4C2B-E0F9-4C1A-B517-38C8C202AA3C}" dt="2020-08-03T07:00:01.943" v="271"/>
        <pc:sldMkLst>
          <pc:docMk/>
          <pc:sldMk cId="3628939355" sldId="954"/>
        </pc:sldMkLst>
        <pc:graphicFrameChg chg="mod">
          <ac:chgData name="Rautaporras Petteri" userId="d9004aa4-7491-43fa-b04f-4f6e300df2fa" providerId="ADAL" clId="{650E4C2B-E0F9-4C1A-B517-38C8C202AA3C}" dt="2020-08-03T07:00:01.943" v="271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addSp delSp modSp">
        <pc:chgData name="Rautaporras Petteri" userId="d9004aa4-7491-43fa-b04f-4f6e300df2fa" providerId="ADAL" clId="{650E4C2B-E0F9-4C1A-B517-38C8C202AA3C}" dt="2020-08-03T09:11:34.328" v="487"/>
        <pc:sldMkLst>
          <pc:docMk/>
          <pc:sldMk cId="1256159947" sldId="955"/>
        </pc:sldMkLst>
        <pc:spChg chg="mod">
          <ac:chgData name="Rautaporras Petteri" userId="d9004aa4-7491-43fa-b04f-4f6e300df2fa" providerId="ADAL" clId="{650E4C2B-E0F9-4C1A-B517-38C8C202AA3C}" dt="2020-08-03T09:11:34.328" v="487"/>
          <ac:spMkLst>
            <pc:docMk/>
            <pc:sldMk cId="1256159947" sldId="955"/>
            <ac:spMk id="2" creationId="{F9CA583E-2143-412E-B423-CA2B7C213F9D}"/>
          </ac:spMkLst>
        </pc:spChg>
        <pc:spChg chg="del">
          <ac:chgData name="Rautaporras Petteri" userId="d9004aa4-7491-43fa-b04f-4f6e300df2fa" providerId="ADAL" clId="{650E4C2B-E0F9-4C1A-B517-38C8C202AA3C}" dt="2020-08-03T09:07:26.692" v="358" actId="478"/>
          <ac:spMkLst>
            <pc:docMk/>
            <pc:sldMk cId="1256159947" sldId="955"/>
            <ac:spMk id="7" creationId="{4AB94732-1D41-48E9-BAB5-0EBF8908C6D9}"/>
          </ac:spMkLst>
        </pc:spChg>
        <pc:spChg chg="add del mod">
          <ac:chgData name="Rautaporras Petteri" userId="d9004aa4-7491-43fa-b04f-4f6e300df2fa" providerId="ADAL" clId="{650E4C2B-E0F9-4C1A-B517-38C8C202AA3C}" dt="2020-08-03T09:07:28.882" v="359" actId="478"/>
          <ac:spMkLst>
            <pc:docMk/>
            <pc:sldMk cId="1256159947" sldId="955"/>
            <ac:spMk id="8" creationId="{B4C624A9-DF65-4D97-81D1-8143CA989A1B}"/>
          </ac:spMkLst>
        </pc:spChg>
        <pc:spChg chg="mod">
          <ac:chgData name="Rautaporras Petteri" userId="d9004aa4-7491-43fa-b04f-4f6e300df2fa" providerId="ADAL" clId="{650E4C2B-E0F9-4C1A-B517-38C8C202AA3C}" dt="2020-08-03T09:08:54.038" v="390" actId="20577"/>
          <ac:spMkLst>
            <pc:docMk/>
            <pc:sldMk cId="1256159947" sldId="955"/>
            <ac:spMk id="10" creationId="{87D6A1E3-75A9-4390-8D88-972EFCCDB78C}"/>
          </ac:spMkLst>
        </pc:spChg>
      </pc:sldChg>
      <pc:sldChg chg="del">
        <pc:chgData name="Rautaporras Petteri" userId="d9004aa4-7491-43fa-b04f-4f6e300df2fa" providerId="ADAL" clId="{650E4C2B-E0F9-4C1A-B517-38C8C202AA3C}" dt="2020-08-03T19:04:07.968" v="1059" actId="2696"/>
        <pc:sldMkLst>
          <pc:docMk/>
          <pc:sldMk cId="100192168" sldId="958"/>
        </pc:sldMkLst>
      </pc:sldChg>
      <pc:sldChg chg="modSp del">
        <pc:chgData name="Rautaporras Petteri" userId="d9004aa4-7491-43fa-b04f-4f6e300df2fa" providerId="ADAL" clId="{650E4C2B-E0F9-4C1A-B517-38C8C202AA3C}" dt="2020-08-03T19:04:07.968" v="1058" actId="2696"/>
        <pc:sldMkLst>
          <pc:docMk/>
          <pc:sldMk cId="592452422" sldId="960"/>
        </pc:sldMkLst>
        <pc:graphicFrameChg chg="mod">
          <ac:chgData name="Rautaporras Petteri" userId="d9004aa4-7491-43fa-b04f-4f6e300df2fa" providerId="ADAL" clId="{650E4C2B-E0F9-4C1A-B517-38C8C202AA3C}" dt="2020-08-03T07:00:03.014" v="272"/>
          <ac:graphicFrameMkLst>
            <pc:docMk/>
            <pc:sldMk cId="592452422" sldId="960"/>
            <ac:graphicFrameMk id="9" creationId="{00000000-0000-0000-0000-000000000000}"/>
          </ac:graphicFrameMkLst>
        </pc:graphicFrameChg>
      </pc:sldChg>
      <pc:sldChg chg="del">
        <pc:chgData name="Rautaporras Petteri" userId="d9004aa4-7491-43fa-b04f-4f6e300df2fa" providerId="ADAL" clId="{650E4C2B-E0F9-4C1A-B517-38C8C202AA3C}" dt="2020-08-03T18:35:03.093" v="489" actId="2696"/>
        <pc:sldMkLst>
          <pc:docMk/>
          <pc:sldMk cId="461441882" sldId="961"/>
        </pc:sldMkLst>
      </pc:sldChg>
      <pc:sldChg chg="modSp mod">
        <pc:chgData name="Rautaporras Petteri" userId="d9004aa4-7491-43fa-b04f-4f6e300df2fa" providerId="ADAL" clId="{650E4C2B-E0F9-4C1A-B517-38C8C202AA3C}" dt="2020-08-04T07:01:14.897" v="1118" actId="20577"/>
        <pc:sldMkLst>
          <pc:docMk/>
          <pc:sldMk cId="3066166687" sldId="962"/>
        </pc:sldMkLst>
        <pc:spChg chg="mod">
          <ac:chgData name="Rautaporras Petteri" userId="d9004aa4-7491-43fa-b04f-4f6e300df2fa" providerId="ADAL" clId="{650E4C2B-E0F9-4C1A-B517-38C8C202AA3C}" dt="2020-08-03T18:48:09.089" v="751" actId="20577"/>
          <ac:spMkLst>
            <pc:docMk/>
            <pc:sldMk cId="3066166687" sldId="962"/>
            <ac:spMk id="2" creationId="{B348BFD4-E7A0-4CAD-9B96-19E99E58F696}"/>
          </ac:spMkLst>
        </pc:spChg>
        <pc:spChg chg="mod">
          <ac:chgData name="Rautaporras Petteri" userId="d9004aa4-7491-43fa-b04f-4f6e300df2fa" providerId="ADAL" clId="{650E4C2B-E0F9-4C1A-B517-38C8C202AA3C}" dt="2020-08-04T07:01:14.897" v="1118" actId="20577"/>
          <ac:spMkLst>
            <pc:docMk/>
            <pc:sldMk cId="3066166687" sldId="962"/>
            <ac:spMk id="7" creationId="{E09F21E7-234E-4234-A714-BFF177793278}"/>
          </ac:spMkLst>
        </pc:spChg>
      </pc:sldChg>
      <pc:sldChg chg="del">
        <pc:chgData name="Rautaporras Petteri" userId="d9004aa4-7491-43fa-b04f-4f6e300df2fa" providerId="ADAL" clId="{650E4C2B-E0F9-4C1A-B517-38C8C202AA3C}" dt="2020-08-03T18:48:31.928" v="752" actId="2696"/>
        <pc:sldMkLst>
          <pc:docMk/>
          <pc:sldMk cId="2996439684" sldId="963"/>
        </pc:sldMkLst>
      </pc:sldChg>
      <pc:sldChg chg="modSp mod">
        <pc:chgData name="Rautaporras Petteri" userId="d9004aa4-7491-43fa-b04f-4f6e300df2fa" providerId="ADAL" clId="{650E4C2B-E0F9-4C1A-B517-38C8C202AA3C}" dt="2020-08-04T07:02:25.372" v="1130" actId="27918"/>
        <pc:sldMkLst>
          <pc:docMk/>
          <pc:sldMk cId="3809836425" sldId="964"/>
        </pc:sldMkLst>
        <pc:spChg chg="mod">
          <ac:chgData name="Rautaporras Petteri" userId="d9004aa4-7491-43fa-b04f-4f6e300df2fa" providerId="ADAL" clId="{650E4C2B-E0F9-4C1A-B517-38C8C202AA3C}" dt="2020-08-04T07:01:44.898" v="1123" actId="20577"/>
          <ac:spMkLst>
            <pc:docMk/>
            <pc:sldMk cId="3809836425" sldId="964"/>
            <ac:spMk id="2" creationId="{EFCA2451-703A-404C-9695-944A2DB105B5}"/>
          </ac:spMkLst>
        </pc:spChg>
        <pc:spChg chg="mod">
          <ac:chgData name="Rautaporras Petteri" userId="d9004aa4-7491-43fa-b04f-4f6e300df2fa" providerId="ADAL" clId="{650E4C2B-E0F9-4C1A-B517-38C8C202AA3C}" dt="2020-08-03T18:55:18.717" v="855" actId="20577"/>
          <ac:spMkLst>
            <pc:docMk/>
            <pc:sldMk cId="3809836425" sldId="964"/>
            <ac:spMk id="7" creationId="{AC0BAA4F-D797-4011-AA46-63C0FBA69B47}"/>
          </ac:spMkLst>
        </pc:spChg>
        <pc:graphicFrameChg chg="mod">
          <ac:chgData name="Rautaporras Petteri" userId="d9004aa4-7491-43fa-b04f-4f6e300df2fa" providerId="ADAL" clId="{650E4C2B-E0F9-4C1A-B517-38C8C202AA3C}" dt="2020-08-03T18:55:08.352" v="853" actId="207"/>
          <ac:graphicFrameMkLst>
            <pc:docMk/>
            <pc:sldMk cId="3809836425" sldId="964"/>
            <ac:graphicFrameMk id="8" creationId="{3436162D-A2D4-43DF-ACAA-E1B3C60ED8FF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3T19:00:23.214" v="997" actId="20577"/>
        <pc:sldMkLst>
          <pc:docMk/>
          <pc:sldMk cId="1993325228" sldId="965"/>
        </pc:sldMkLst>
        <pc:spChg chg="mod">
          <ac:chgData name="Rautaporras Petteri" userId="d9004aa4-7491-43fa-b04f-4f6e300df2fa" providerId="ADAL" clId="{650E4C2B-E0F9-4C1A-B517-38C8C202AA3C}" dt="2020-08-03T18:58:03.711" v="984" actId="20577"/>
          <ac:spMkLst>
            <pc:docMk/>
            <pc:sldMk cId="1993325228" sldId="965"/>
            <ac:spMk id="2" creationId="{4CB399CC-F39D-4FC2-880C-CBFCAD203420}"/>
          </ac:spMkLst>
        </pc:spChg>
        <pc:spChg chg="mod">
          <ac:chgData name="Rautaporras Petteri" userId="d9004aa4-7491-43fa-b04f-4f6e300df2fa" providerId="ADAL" clId="{650E4C2B-E0F9-4C1A-B517-38C8C202AA3C}" dt="2020-08-03T19:00:23.214" v="997" actId="20577"/>
          <ac:spMkLst>
            <pc:docMk/>
            <pc:sldMk cId="1993325228" sldId="965"/>
            <ac:spMk id="7" creationId="{3D9D5707-A9F8-4045-AE53-726A6F9120A0}"/>
          </ac:spMkLst>
        </pc:spChg>
        <pc:graphicFrameChg chg="mod">
          <ac:chgData name="Rautaporras Petteri" userId="d9004aa4-7491-43fa-b04f-4f6e300df2fa" providerId="ADAL" clId="{650E4C2B-E0F9-4C1A-B517-38C8C202AA3C}" dt="2020-08-03T19:00:15.577" v="995" actId="207"/>
          <ac:graphicFrameMkLst>
            <pc:docMk/>
            <pc:sldMk cId="1993325228" sldId="965"/>
            <ac:graphicFrameMk id="8" creationId="{D8944AD3-3B65-4511-9C14-4A96AF7392A9}"/>
          </ac:graphicFrameMkLst>
        </pc:graphicFrameChg>
      </pc:sldChg>
      <pc:sldChg chg="modSp add mod">
        <pc:chgData name="Rautaporras Petteri" userId="d9004aa4-7491-43fa-b04f-4f6e300df2fa" providerId="ADAL" clId="{650E4C2B-E0F9-4C1A-B517-38C8C202AA3C}" dt="2020-08-04T07:00:19.042" v="1117" actId="20577"/>
        <pc:sldMkLst>
          <pc:docMk/>
          <pc:sldMk cId="1978437171" sldId="966"/>
        </pc:sldMkLst>
        <pc:spChg chg="mod">
          <ac:chgData name="Rautaporras Petteri" userId="d9004aa4-7491-43fa-b04f-4f6e300df2fa" providerId="ADAL" clId="{650E4C2B-E0F9-4C1A-B517-38C8C202AA3C}" dt="2020-08-04T07:00:19.042" v="1117" actId="20577"/>
          <ac:spMkLst>
            <pc:docMk/>
            <pc:sldMk cId="1978437171" sldId="966"/>
            <ac:spMk id="2" creationId="{EFCA2451-703A-404C-9695-944A2DB105B5}"/>
          </ac:spMkLst>
        </pc:spChg>
        <pc:spChg chg="mod">
          <ac:chgData name="Rautaporras Petteri" userId="d9004aa4-7491-43fa-b04f-4f6e300df2fa" providerId="ADAL" clId="{650E4C2B-E0F9-4C1A-B517-38C8C202AA3C}" dt="2020-08-03T18:44:48.924" v="679" actId="20577"/>
          <ac:spMkLst>
            <pc:docMk/>
            <pc:sldMk cId="1978437171" sldId="966"/>
            <ac:spMk id="7" creationId="{AC0BAA4F-D797-4011-AA46-63C0FBA69B47}"/>
          </ac:spMkLst>
        </pc:spChg>
        <pc:spChg chg="mod">
          <ac:chgData name="Rautaporras Petteri" userId="d9004aa4-7491-43fa-b04f-4f6e300df2fa" providerId="ADAL" clId="{650E4C2B-E0F9-4C1A-B517-38C8C202AA3C}" dt="2020-08-03T18:44:19.783" v="673" actId="20577"/>
          <ac:spMkLst>
            <pc:docMk/>
            <pc:sldMk cId="1978437171" sldId="966"/>
            <ac:spMk id="9" creationId="{B951442B-DB0E-44AE-8347-0CE350BA1572}"/>
          </ac:spMkLst>
        </pc:spChg>
        <pc:graphicFrameChg chg="mod">
          <ac:chgData name="Rautaporras Petteri" userId="d9004aa4-7491-43fa-b04f-4f6e300df2fa" providerId="ADAL" clId="{650E4C2B-E0F9-4C1A-B517-38C8C202AA3C}" dt="2020-08-03T18:40:38.007" v="505" actId="207"/>
          <ac:graphicFrameMkLst>
            <pc:docMk/>
            <pc:sldMk cId="1978437171" sldId="966"/>
            <ac:graphicFrameMk id="8" creationId="{3436162D-A2D4-43DF-ACAA-E1B3C60ED8FF}"/>
          </ac:graphicFrameMkLst>
        </pc:graphicFrameChg>
      </pc:sldChg>
      <pc:sldChg chg="modSp add mod">
        <pc:chgData name="Rautaporras Petteri" userId="d9004aa4-7491-43fa-b04f-4f6e300df2fa" providerId="ADAL" clId="{650E4C2B-E0F9-4C1A-B517-38C8C202AA3C}" dt="2020-08-04T07:06:54.201" v="1149" actId="27918"/>
        <pc:sldMkLst>
          <pc:docMk/>
          <pc:sldMk cId="1507876297" sldId="967"/>
        </pc:sldMkLst>
        <pc:spChg chg="mod">
          <ac:chgData name="Rautaporras Petteri" userId="d9004aa4-7491-43fa-b04f-4f6e300df2fa" providerId="ADAL" clId="{650E4C2B-E0F9-4C1A-B517-38C8C202AA3C}" dt="2020-08-03T19:02:01.860" v="1056" actId="20577"/>
          <ac:spMkLst>
            <pc:docMk/>
            <pc:sldMk cId="1507876297" sldId="967"/>
            <ac:spMk id="2" creationId="{DD90FC4D-C1AB-48F7-A136-1C97BCF78BAA}"/>
          </ac:spMkLst>
        </pc:spChg>
      </pc:sldChg>
    </pc:docChg>
  </pc:docChgLst>
  <pc:docChgLst>
    <pc:chgData name="Rautaporras Petteri" userId="81ae4bc9-51ec-4b09-af2d-f08f9486593f" providerId="ADAL" clId="{CF24A251-1B23-4BDB-9676-CF0AB4083930}"/>
    <pc:docChg chg="custSel addSld modSld">
      <pc:chgData name="Rautaporras Petteri" userId="81ae4bc9-51ec-4b09-af2d-f08f9486593f" providerId="ADAL" clId="{CF24A251-1B23-4BDB-9676-CF0AB4083930}" dt="2019-10-22T06:54:55.376" v="1062" actId="1076"/>
      <pc:docMkLst>
        <pc:docMk/>
      </pc:docMkLst>
      <pc:sldChg chg="modSp">
        <pc:chgData name="Rautaporras Petteri" userId="81ae4bc9-51ec-4b09-af2d-f08f9486593f" providerId="ADAL" clId="{CF24A251-1B23-4BDB-9676-CF0AB4083930}" dt="2019-10-20T11:15:18.667" v="591" actId="20577"/>
        <pc:sldMkLst>
          <pc:docMk/>
          <pc:sldMk cId="1365136293" sldId="256"/>
        </pc:sldMkLst>
        <pc:spChg chg="mod">
          <ac:chgData name="Rautaporras Petteri" userId="81ae4bc9-51ec-4b09-af2d-f08f9486593f" providerId="ADAL" clId="{CF24A251-1B23-4BDB-9676-CF0AB4083930}" dt="2019-10-20T11:15:18.667" v="591" actId="20577"/>
          <ac:spMkLst>
            <pc:docMk/>
            <pc:sldMk cId="1365136293" sldId="256"/>
            <ac:spMk id="2" creationId="{F9CA583E-2143-412E-B423-CA2B7C213F9D}"/>
          </ac:spMkLst>
        </pc:spChg>
      </pc:sldChg>
      <pc:sldChg chg="modSp add">
        <pc:chgData name="Rautaporras Petteri" userId="81ae4bc9-51ec-4b09-af2d-f08f9486593f" providerId="ADAL" clId="{CF24A251-1B23-4BDB-9676-CF0AB4083930}" dt="2019-10-20T11:07:50.491" v="364" actId="20577"/>
        <pc:sldMkLst>
          <pc:docMk/>
          <pc:sldMk cId="3270858534" sldId="257"/>
        </pc:sldMkLst>
        <pc:spChg chg="mod">
          <ac:chgData name="Rautaporras Petteri" userId="81ae4bc9-51ec-4b09-af2d-f08f9486593f" providerId="ADAL" clId="{CF24A251-1B23-4BDB-9676-CF0AB4083930}" dt="2019-10-20T11:07:50.491" v="364" actId="20577"/>
          <ac:spMkLst>
            <pc:docMk/>
            <pc:sldMk cId="3270858534" sldId="257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CF24A251-1B23-4BDB-9676-CF0AB4083930}" dt="2019-10-20T11:07:15.920" v="357"/>
          <ac:graphicFrameMkLst>
            <pc:docMk/>
            <pc:sldMk cId="3270858534" sldId="257"/>
            <ac:graphicFrameMk id="9" creationId="{00000000-0000-0000-0000-000000000000}"/>
          </ac:graphicFrameMkLst>
        </pc:graphicFrameChg>
      </pc:sldChg>
      <pc:sldChg chg="modSp add">
        <pc:chgData name="Rautaporras Petteri" userId="81ae4bc9-51ec-4b09-af2d-f08f9486593f" providerId="ADAL" clId="{CF24A251-1B23-4BDB-9676-CF0AB4083930}" dt="2019-10-21T07:52:38.898" v="924"/>
        <pc:sldMkLst>
          <pc:docMk/>
          <pc:sldMk cId="246678502" sldId="266"/>
        </pc:sldMkLst>
        <pc:graphicFrameChg chg="mod">
          <ac:chgData name="Rautaporras Petteri" userId="81ae4bc9-51ec-4b09-af2d-f08f9486593f" providerId="ADAL" clId="{CF24A251-1B23-4BDB-9676-CF0AB4083930}" dt="2019-10-21T07:52:38.898" v="924"/>
          <ac:graphicFrameMkLst>
            <pc:docMk/>
            <pc:sldMk cId="246678502" sldId="266"/>
            <ac:graphicFrameMk id="12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29:45.184" v="937" actId="27918"/>
        <pc:sldMkLst>
          <pc:docMk/>
          <pc:sldMk cId="2587083354" sldId="365"/>
        </pc:sldMkLst>
        <pc:spChg chg="mod">
          <ac:chgData name="Rautaporras Petteri" userId="81ae4bc9-51ec-4b09-af2d-f08f9486593f" providerId="ADAL" clId="{CF24A251-1B23-4BDB-9676-CF0AB4083930}" dt="2019-10-21T07:50:08.107" v="910" actId="20577"/>
          <ac:spMkLst>
            <pc:docMk/>
            <pc:sldMk cId="2587083354" sldId="365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CF24A251-1B23-4BDB-9676-CF0AB4083930}" dt="2019-10-21T07:49:56.164" v="899" actId="207"/>
          <ac:graphicFrameMkLst>
            <pc:docMk/>
            <pc:sldMk cId="2587083354" sldId="365"/>
            <ac:graphicFrameMk id="8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CF24A251-1B23-4BDB-9676-CF0AB4083930}" dt="2019-10-21T07:49:46.873" v="898" actId="20577"/>
          <ac:graphicFrameMkLst>
            <pc:docMk/>
            <pc:sldMk cId="2587083354" sldId="365"/>
            <ac:graphicFrameMk id="9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42:28.822" v="1004" actId="27918"/>
        <pc:sldMkLst>
          <pc:docMk/>
          <pc:sldMk cId="1987471013" sldId="390"/>
        </pc:sldMkLst>
        <pc:spChg chg="mod">
          <ac:chgData name="Rautaporras Petteri" userId="81ae4bc9-51ec-4b09-af2d-f08f9486593f" providerId="ADAL" clId="{CF24A251-1B23-4BDB-9676-CF0AB4083930}" dt="2019-10-22T06:32:00.308" v="978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81ae4bc9-51ec-4b09-af2d-f08f9486593f" providerId="ADAL" clId="{CF24A251-1B23-4BDB-9676-CF0AB4083930}" dt="2019-10-22T06:41:52.664" v="999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43:16.967" v="1009" actId="27918"/>
        <pc:sldMkLst>
          <pc:docMk/>
          <pc:sldMk cId="3656174783" sldId="391"/>
        </pc:sldMkLst>
        <pc:spChg chg="mod">
          <ac:chgData name="Rautaporras Petteri" userId="81ae4bc9-51ec-4b09-af2d-f08f9486593f" providerId="ADAL" clId="{CF24A251-1B23-4BDB-9676-CF0AB4083930}" dt="2019-10-22T06:32:48.656" v="984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81ae4bc9-51ec-4b09-af2d-f08f9486593f" providerId="ADAL" clId="{CF24A251-1B23-4BDB-9676-CF0AB4083930}" dt="2019-10-22T06:42:47.113" v="1005"/>
          <ac:graphicFrameMkLst>
            <pc:docMk/>
            <pc:sldMk cId="3656174783" sldId="391"/>
            <ac:graphicFrameMk id="11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44:45.785" v="1032" actId="27918"/>
        <pc:sldMkLst>
          <pc:docMk/>
          <pc:sldMk cId="3669793224" sldId="392"/>
        </pc:sldMkLst>
        <pc:spChg chg="mod">
          <ac:chgData name="Rautaporras Petteri" userId="81ae4bc9-51ec-4b09-af2d-f08f9486593f" providerId="ADAL" clId="{CF24A251-1B23-4BDB-9676-CF0AB4083930}" dt="2019-10-22T06:32:08.078" v="981" actId="20577"/>
          <ac:spMkLst>
            <pc:docMk/>
            <pc:sldMk cId="3669793224" sldId="392"/>
            <ac:spMk id="14" creationId="{B82B029D-354B-4A5F-9DCF-121ABF342CB8}"/>
          </ac:spMkLst>
        </pc:spChg>
        <pc:graphicFrameChg chg="mod">
          <ac:chgData name="Rautaporras Petteri" userId="81ae4bc9-51ec-4b09-af2d-f08f9486593f" providerId="ADAL" clId="{CF24A251-1B23-4BDB-9676-CF0AB4083930}" dt="2019-10-22T06:43:52.655" v="1013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46:52.479" v="1039" actId="27918"/>
        <pc:sldMkLst>
          <pc:docMk/>
          <pc:sldMk cId="2654687898" sldId="393"/>
        </pc:sldMkLst>
        <pc:spChg chg="mod">
          <ac:chgData name="Rautaporras Petteri" userId="81ae4bc9-51ec-4b09-af2d-f08f9486593f" providerId="ADAL" clId="{CF24A251-1B23-4BDB-9676-CF0AB4083930}" dt="2019-10-22T06:32:54.416" v="985"/>
          <ac:spMkLst>
            <pc:docMk/>
            <pc:sldMk cId="2654687898" sldId="393"/>
            <ac:spMk id="13" creationId="{B2A103DC-790C-44DC-A642-6A65DF40D92A}"/>
          </ac:spMkLst>
        </pc:spChg>
        <pc:graphicFrameChg chg="mod">
          <ac:chgData name="Rautaporras Petteri" userId="81ae4bc9-51ec-4b09-af2d-f08f9486593f" providerId="ADAL" clId="{CF24A251-1B23-4BDB-9676-CF0AB4083930}" dt="2019-10-22T06:45:16.129" v="1033"/>
          <ac:graphicFrameMkLst>
            <pc:docMk/>
            <pc:sldMk cId="2654687898" sldId="393"/>
            <ac:graphicFrameMk id="11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48:48.609" v="1047"/>
        <pc:sldMkLst>
          <pc:docMk/>
          <pc:sldMk cId="313182403" sldId="394"/>
        </pc:sldMkLst>
        <pc:spChg chg="mod">
          <ac:chgData name="Rautaporras Petteri" userId="81ae4bc9-51ec-4b09-af2d-f08f9486593f" providerId="ADAL" clId="{CF24A251-1B23-4BDB-9676-CF0AB4083930}" dt="2019-10-22T06:32:22.723" v="982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81ae4bc9-51ec-4b09-af2d-f08f9486593f" providerId="ADAL" clId="{CF24A251-1B23-4BDB-9676-CF0AB4083930}" dt="2019-10-22T06:48:48.609" v="1047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49:41.050" v="1052"/>
        <pc:sldMkLst>
          <pc:docMk/>
          <pc:sldMk cId="2811407423" sldId="395"/>
        </pc:sldMkLst>
        <pc:spChg chg="mod">
          <ac:chgData name="Rautaporras Petteri" userId="81ae4bc9-51ec-4b09-af2d-f08f9486593f" providerId="ADAL" clId="{CF24A251-1B23-4BDB-9676-CF0AB4083930}" dt="2019-10-22T06:32:59.979" v="986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81ae4bc9-51ec-4b09-af2d-f08f9486593f" providerId="ADAL" clId="{CF24A251-1B23-4BDB-9676-CF0AB4083930}" dt="2019-10-22T06:49:41.050" v="1052"/>
          <ac:graphicFrameMkLst>
            <pc:docMk/>
            <pc:sldMk cId="2811407423" sldId="395"/>
            <ac:graphicFrameMk id="11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50:32.861" v="1056"/>
        <pc:sldMkLst>
          <pc:docMk/>
          <pc:sldMk cId="1647773486" sldId="396"/>
        </pc:sldMkLst>
        <pc:spChg chg="mod">
          <ac:chgData name="Rautaporras Petteri" userId="81ae4bc9-51ec-4b09-af2d-f08f9486593f" providerId="ADAL" clId="{CF24A251-1B23-4BDB-9676-CF0AB4083930}" dt="2019-10-22T06:32:30.801" v="983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81ae4bc9-51ec-4b09-af2d-f08f9486593f" providerId="ADAL" clId="{CF24A251-1B23-4BDB-9676-CF0AB4083930}" dt="2019-10-22T06:50:32.861" v="1056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51:26.891" v="1061" actId="27918"/>
        <pc:sldMkLst>
          <pc:docMk/>
          <pc:sldMk cId="2269594941" sldId="397"/>
        </pc:sldMkLst>
        <pc:spChg chg="mod">
          <ac:chgData name="Rautaporras Petteri" userId="81ae4bc9-51ec-4b09-af2d-f08f9486593f" providerId="ADAL" clId="{CF24A251-1B23-4BDB-9676-CF0AB4083930}" dt="2019-10-22T06:33:04.719" v="987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81ae4bc9-51ec-4b09-af2d-f08f9486593f" providerId="ADAL" clId="{CF24A251-1B23-4BDB-9676-CF0AB4083930}" dt="2019-10-22T06:50:49.520" v="1057"/>
          <ac:graphicFrameMkLst>
            <pc:docMk/>
            <pc:sldMk cId="2269594941" sldId="397"/>
            <ac:graphicFrameMk id="11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31:41.817" v="977" actId="20577"/>
        <pc:sldMkLst>
          <pc:docMk/>
          <pc:sldMk cId="3980412811" sldId="458"/>
        </pc:sldMkLst>
        <pc:spChg chg="mod">
          <ac:chgData name="Rautaporras Petteri" userId="81ae4bc9-51ec-4b09-af2d-f08f9486593f" providerId="ADAL" clId="{CF24A251-1B23-4BDB-9676-CF0AB4083930}" dt="2019-10-22T06:31:41.817" v="977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CF24A251-1B23-4BDB-9676-CF0AB4083930}" dt="2019-10-22T06:25:49.328" v="927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54:55.376" v="1062" actId="1076"/>
        <pc:sldMkLst>
          <pc:docMk/>
          <pc:sldMk cId="2397859502" sldId="459"/>
        </pc:sldMkLst>
        <pc:spChg chg="mod">
          <ac:chgData name="Rautaporras Petteri" userId="81ae4bc9-51ec-4b09-af2d-f08f9486593f" providerId="ADAL" clId="{CF24A251-1B23-4BDB-9676-CF0AB4083930}" dt="2019-10-22T06:31:19.705" v="951" actId="20577"/>
          <ac:spMkLst>
            <pc:docMk/>
            <pc:sldMk cId="2397859502" sldId="459"/>
            <ac:spMk id="7" creationId="{00000000-0000-0000-0000-000000000000}"/>
          </ac:spMkLst>
        </pc:spChg>
        <pc:spChg chg="mod">
          <ac:chgData name="Rautaporras Petteri" userId="81ae4bc9-51ec-4b09-af2d-f08f9486593f" providerId="ADAL" clId="{CF24A251-1B23-4BDB-9676-CF0AB4083930}" dt="2019-10-22T06:54:55.376" v="1062" actId="1076"/>
          <ac:spMkLst>
            <pc:docMk/>
            <pc:sldMk cId="2397859502" sldId="459"/>
            <ac:spMk id="13" creationId="{00000000-0000-0000-0000-000000000000}"/>
          </ac:spMkLst>
        </pc:spChg>
        <pc:graphicFrameChg chg="mod">
          <ac:chgData name="Rautaporras Petteri" userId="81ae4bc9-51ec-4b09-af2d-f08f9486593f" providerId="ADAL" clId="{CF24A251-1B23-4BDB-9676-CF0AB4083930}" dt="2019-10-22T06:30:54.451" v="938"/>
          <ac:graphicFrameMkLst>
            <pc:docMk/>
            <pc:sldMk cId="2397859502" sldId="459"/>
            <ac:graphicFrameMk id="11" creationId="{00000000-0000-0000-0000-000000000000}"/>
          </ac:graphicFrameMkLst>
        </pc:graphicFrameChg>
      </pc:sldChg>
      <pc:sldChg chg="modSp add">
        <pc:chgData name="Rautaporras Petteri" userId="81ae4bc9-51ec-4b09-af2d-f08f9486593f" providerId="ADAL" clId="{CF24A251-1B23-4BDB-9676-CF0AB4083930}" dt="2019-10-21T07:52:37.184" v="921"/>
        <pc:sldMkLst>
          <pc:docMk/>
          <pc:sldMk cId="2957701112" sldId="944"/>
        </pc:sldMkLst>
        <pc:spChg chg="mod">
          <ac:chgData name="Rautaporras Petteri" userId="81ae4bc9-51ec-4b09-af2d-f08f9486593f" providerId="ADAL" clId="{CF24A251-1B23-4BDB-9676-CF0AB4083930}" dt="2019-10-20T11:15:04.027" v="587" actId="20577"/>
          <ac:spMkLst>
            <pc:docMk/>
            <pc:sldMk cId="2957701112" sldId="944"/>
            <ac:spMk id="2" creationId="{3A3FCA16-8FAB-4DBD-9E34-5369784B8F22}"/>
          </ac:spMkLst>
        </pc:spChg>
        <pc:graphicFrameChg chg="mod">
          <ac:chgData name="Rautaporras Petteri" userId="81ae4bc9-51ec-4b09-af2d-f08f9486593f" providerId="ADAL" clId="{CF24A251-1B23-4BDB-9676-CF0AB4083930}" dt="2019-10-21T07:52:37.184" v="921"/>
          <ac:graphicFrameMkLst>
            <pc:docMk/>
            <pc:sldMk cId="2957701112" sldId="944"/>
            <ac:graphicFrameMk id="8" creationId="{F2C9F83C-EA29-4746-9A43-BB7660239241}"/>
          </ac:graphicFrameMkLst>
        </pc:graphicFrameChg>
      </pc:sldChg>
      <pc:sldChg chg="addSp delSp modSp add">
        <pc:chgData name="Rautaporras Petteri" userId="81ae4bc9-51ec-4b09-af2d-f08f9486593f" providerId="ADAL" clId="{CF24A251-1B23-4BDB-9676-CF0AB4083930}" dt="2019-10-20T11:02:55.747" v="213" actId="1076"/>
        <pc:sldMkLst>
          <pc:docMk/>
          <pc:sldMk cId="3963046339" sldId="945"/>
        </pc:sldMkLst>
        <pc:spChg chg="mod">
          <ac:chgData name="Rautaporras Petteri" userId="81ae4bc9-51ec-4b09-af2d-f08f9486593f" providerId="ADAL" clId="{CF24A251-1B23-4BDB-9676-CF0AB4083930}" dt="2019-10-20T11:02:52.395" v="212" actId="20577"/>
          <ac:spMkLst>
            <pc:docMk/>
            <pc:sldMk cId="3963046339" sldId="945"/>
            <ac:spMk id="2" creationId="{BA85F5BE-1CB4-4B13-A873-042D055D1207}"/>
          </ac:spMkLst>
        </pc:spChg>
        <pc:spChg chg="del">
          <ac:chgData name="Rautaporras Petteri" userId="81ae4bc9-51ec-4b09-af2d-f08f9486593f" providerId="ADAL" clId="{CF24A251-1B23-4BDB-9676-CF0AB4083930}" dt="2019-10-20T11:02:25.053" v="134" actId="478"/>
          <ac:spMkLst>
            <pc:docMk/>
            <pc:sldMk cId="3963046339" sldId="945"/>
            <ac:spMk id="6" creationId="{C8BB769B-77D2-4740-9B87-055CBFF6DE43}"/>
          </ac:spMkLst>
        </pc:spChg>
        <pc:picChg chg="add mod">
          <ac:chgData name="Rautaporras Petteri" userId="81ae4bc9-51ec-4b09-af2d-f08f9486593f" providerId="ADAL" clId="{CF24A251-1B23-4BDB-9676-CF0AB4083930}" dt="2019-10-20T11:02:55.747" v="213" actId="1076"/>
          <ac:picMkLst>
            <pc:docMk/>
            <pc:sldMk cId="3963046339" sldId="945"/>
            <ac:picMk id="8" creationId="{81414948-C03C-47FF-878B-E2F3F9CA4437}"/>
          </ac:picMkLst>
        </pc:picChg>
      </pc:sldChg>
      <pc:sldChg chg="addSp delSp modSp add">
        <pc:chgData name="Rautaporras Petteri" userId="81ae4bc9-51ec-4b09-af2d-f08f9486593f" providerId="ADAL" clId="{CF24A251-1B23-4BDB-9676-CF0AB4083930}" dt="2019-10-21T07:52:37.645" v="922"/>
        <pc:sldMkLst>
          <pc:docMk/>
          <pc:sldMk cId="3202789425" sldId="946"/>
        </pc:sldMkLst>
        <pc:spChg chg="mod">
          <ac:chgData name="Rautaporras Petteri" userId="81ae4bc9-51ec-4b09-af2d-f08f9486593f" providerId="ADAL" clId="{CF24A251-1B23-4BDB-9676-CF0AB4083930}" dt="2019-10-20T11:05:52.638" v="355" actId="20577"/>
          <ac:spMkLst>
            <pc:docMk/>
            <pc:sldMk cId="3202789425" sldId="946"/>
            <ac:spMk id="2" creationId="{9E2E1EA8-9FF7-4B95-B0BE-29B955F02F85}"/>
          </ac:spMkLst>
        </pc:spChg>
        <pc:spChg chg="del">
          <ac:chgData name="Rautaporras Petteri" userId="81ae4bc9-51ec-4b09-af2d-f08f9486593f" providerId="ADAL" clId="{CF24A251-1B23-4BDB-9676-CF0AB4083930}" dt="2019-10-20T11:03:24.052" v="215"/>
          <ac:spMkLst>
            <pc:docMk/>
            <pc:sldMk cId="3202789425" sldId="946"/>
            <ac:spMk id="6" creationId="{485CB0B9-FCA9-4B70-9567-5F3848234668}"/>
          </ac:spMkLst>
        </pc:spChg>
        <pc:spChg chg="mod">
          <ac:chgData name="Rautaporras Petteri" userId="81ae4bc9-51ec-4b09-af2d-f08f9486593f" providerId="ADAL" clId="{CF24A251-1B23-4BDB-9676-CF0AB4083930}" dt="2019-10-20T11:13:02.731" v="503" actId="20577"/>
          <ac:spMkLst>
            <pc:docMk/>
            <pc:sldMk cId="3202789425" sldId="946"/>
            <ac:spMk id="7" creationId="{5CF49AE6-F2D0-4CE9-B308-CFF3814ED2D1}"/>
          </ac:spMkLst>
        </pc:spChg>
        <pc:spChg chg="add mod">
          <ac:chgData name="Rautaporras Petteri" userId="81ae4bc9-51ec-4b09-af2d-f08f9486593f" providerId="ADAL" clId="{CF24A251-1B23-4BDB-9676-CF0AB4083930}" dt="2019-10-20T11:08:17.339" v="379" actId="20577"/>
          <ac:spMkLst>
            <pc:docMk/>
            <pc:sldMk cId="3202789425" sldId="946"/>
            <ac:spMk id="9" creationId="{C7906502-8B94-4CD9-BF32-FC900A298CBB}"/>
          </ac:spMkLst>
        </pc:spChg>
        <pc:spChg chg="add mod">
          <ac:chgData name="Rautaporras Petteri" userId="81ae4bc9-51ec-4b09-af2d-f08f9486593f" providerId="ADAL" clId="{CF24A251-1B23-4BDB-9676-CF0AB4083930}" dt="2019-10-20T11:08:58.914" v="381" actId="1076"/>
          <ac:spMkLst>
            <pc:docMk/>
            <pc:sldMk cId="3202789425" sldId="946"/>
            <ac:spMk id="10" creationId="{2E39E1A3-F958-4E28-A101-F9B46EA0B09F}"/>
          </ac:spMkLst>
        </pc:spChg>
        <pc:spChg chg="add mod">
          <ac:chgData name="Rautaporras Petteri" userId="81ae4bc9-51ec-4b09-af2d-f08f9486593f" providerId="ADAL" clId="{CF24A251-1B23-4BDB-9676-CF0AB4083930}" dt="2019-10-20T11:09:52.075" v="454" actId="20577"/>
          <ac:spMkLst>
            <pc:docMk/>
            <pc:sldMk cId="3202789425" sldId="946"/>
            <ac:spMk id="11" creationId="{2EF8389C-B47A-4B6C-97A9-D692A025DCB6}"/>
          </ac:spMkLst>
        </pc:spChg>
        <pc:graphicFrameChg chg="add mod">
          <ac:chgData name="Rautaporras Petteri" userId="81ae4bc9-51ec-4b09-af2d-f08f9486593f" providerId="ADAL" clId="{CF24A251-1B23-4BDB-9676-CF0AB4083930}" dt="2019-10-21T07:52:37.645" v="922"/>
          <ac:graphicFrameMkLst>
            <pc:docMk/>
            <pc:sldMk cId="3202789425" sldId="946"/>
            <ac:graphicFrameMk id="8" creationId="{FF4B791F-9DB9-427A-9EF8-95F552E5BA07}"/>
          </ac:graphicFrameMkLst>
        </pc:graphicFrameChg>
      </pc:sldChg>
      <pc:sldChg chg="addSp delSp modSp add">
        <pc:chgData name="Rautaporras Petteri" userId="81ae4bc9-51ec-4b09-af2d-f08f9486593f" providerId="ADAL" clId="{CF24A251-1B23-4BDB-9676-CF0AB4083930}" dt="2019-10-21T07:52:37.977" v="923"/>
        <pc:sldMkLst>
          <pc:docMk/>
          <pc:sldMk cId="4155502722" sldId="947"/>
        </pc:sldMkLst>
        <pc:spChg chg="mod">
          <ac:chgData name="Rautaporras Petteri" userId="81ae4bc9-51ec-4b09-af2d-f08f9486593f" providerId="ADAL" clId="{CF24A251-1B23-4BDB-9676-CF0AB4083930}" dt="2019-10-20T11:20:55.035" v="774" actId="20577"/>
          <ac:spMkLst>
            <pc:docMk/>
            <pc:sldMk cId="4155502722" sldId="947"/>
            <ac:spMk id="2" creationId="{6246BF4A-D3CF-4F46-ACCA-E9013CA36D65}"/>
          </ac:spMkLst>
        </pc:spChg>
        <pc:spChg chg="del">
          <ac:chgData name="Rautaporras Petteri" userId="81ae4bc9-51ec-4b09-af2d-f08f9486593f" providerId="ADAL" clId="{CF24A251-1B23-4BDB-9676-CF0AB4083930}" dt="2019-10-20T11:15:50.979" v="593"/>
          <ac:spMkLst>
            <pc:docMk/>
            <pc:sldMk cId="4155502722" sldId="947"/>
            <ac:spMk id="6" creationId="{4A33DA01-49A0-4D58-AAE9-F8915472A72A}"/>
          </ac:spMkLst>
        </pc:spChg>
        <pc:spChg chg="mod">
          <ac:chgData name="Rautaporras Petteri" userId="81ae4bc9-51ec-4b09-af2d-f08f9486593f" providerId="ADAL" clId="{CF24A251-1B23-4BDB-9676-CF0AB4083930}" dt="2019-10-20T11:18:03.451" v="653" actId="20577"/>
          <ac:spMkLst>
            <pc:docMk/>
            <pc:sldMk cId="4155502722" sldId="947"/>
            <ac:spMk id="7" creationId="{B1A9A1D0-76CC-4242-9F3C-6EE5FB75CC4D}"/>
          </ac:spMkLst>
        </pc:spChg>
        <pc:graphicFrameChg chg="add mod">
          <ac:chgData name="Rautaporras Petteri" userId="81ae4bc9-51ec-4b09-af2d-f08f9486593f" providerId="ADAL" clId="{CF24A251-1B23-4BDB-9676-CF0AB4083930}" dt="2019-10-21T07:52:37.977" v="923"/>
          <ac:graphicFrameMkLst>
            <pc:docMk/>
            <pc:sldMk cId="4155502722" sldId="947"/>
            <ac:graphicFrameMk id="8" creationId="{51FC36F9-2D0D-49D6-A781-D3A64482D35E}"/>
          </ac:graphicFrameMkLst>
        </pc:graphicFrameChg>
      </pc:sldChg>
      <pc:sldChg chg="addSp modSp add">
        <pc:chgData name="Rautaporras Petteri" userId="81ae4bc9-51ec-4b09-af2d-f08f9486593f" providerId="ADAL" clId="{CF24A251-1B23-4BDB-9676-CF0AB4083930}" dt="2019-10-20T11:23:08.342" v="863" actId="1076"/>
        <pc:sldMkLst>
          <pc:docMk/>
          <pc:sldMk cId="2562622245" sldId="948"/>
        </pc:sldMkLst>
        <pc:spChg chg="add mod">
          <ac:chgData name="Rautaporras Petteri" userId="81ae4bc9-51ec-4b09-af2d-f08f9486593f" providerId="ADAL" clId="{CF24A251-1B23-4BDB-9676-CF0AB4083930}" dt="2019-10-20T11:23:08.342" v="863" actId="1076"/>
          <ac:spMkLst>
            <pc:docMk/>
            <pc:sldMk cId="2562622245" sldId="948"/>
            <ac:spMk id="5" creationId="{1C7E53C0-2B00-4FCF-9CCA-97730FD2C8DF}"/>
          </ac:spMkLst>
        </pc:spChg>
      </pc:sldChg>
      <pc:sldChg chg="modSp add">
        <pc:chgData name="Rautaporras Petteri" userId="81ae4bc9-51ec-4b09-af2d-f08f9486593f" providerId="ADAL" clId="{CF24A251-1B23-4BDB-9676-CF0AB4083930}" dt="2019-10-21T07:52:39.221" v="925"/>
        <pc:sldMkLst>
          <pc:docMk/>
          <pc:sldMk cId="3943244403" sldId="953"/>
        </pc:sldMkLst>
        <pc:graphicFrameChg chg="mod">
          <ac:chgData name="Rautaporras Petteri" userId="81ae4bc9-51ec-4b09-af2d-f08f9486593f" providerId="ADAL" clId="{CF24A251-1B23-4BDB-9676-CF0AB4083930}" dt="2019-10-21T07:52:39.221" v="925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 add">
        <pc:chgData name="Rautaporras Petteri" userId="81ae4bc9-51ec-4b09-af2d-f08f9486593f" providerId="ADAL" clId="{CF24A251-1B23-4BDB-9676-CF0AB4083930}" dt="2019-10-21T07:52:39.772" v="926"/>
        <pc:sldMkLst>
          <pc:docMk/>
          <pc:sldMk cId="3628939355" sldId="954"/>
        </pc:sldMkLst>
        <pc:graphicFrameChg chg="mod">
          <ac:chgData name="Rautaporras Petteri" userId="81ae4bc9-51ec-4b09-af2d-f08f9486593f" providerId="ADAL" clId="{CF24A251-1B23-4BDB-9676-CF0AB4083930}" dt="2019-10-21T07:52:39.772" v="926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</pc:docChg>
  </pc:docChgLst>
  <pc:docChgLst>
    <pc:chgData name="Rautaporras Petteri" userId="81ae4bc9-51ec-4b09-af2d-f08f9486593f" providerId="ADAL" clId="{78CE50E0-3236-4066-A0A8-AE72A90A97C5}"/>
    <pc:docChg chg="undo redo custSel addSld delSld modSld sldOrd">
      <pc:chgData name="Rautaporras Petteri" userId="81ae4bc9-51ec-4b09-af2d-f08f9486593f" providerId="ADAL" clId="{78CE50E0-3236-4066-A0A8-AE72A90A97C5}" dt="2020-04-27T17:40:46.665" v="1276" actId="20577"/>
      <pc:docMkLst>
        <pc:docMk/>
      </pc:docMkLst>
      <pc:sldChg chg="addSp delSp modSp">
        <pc:chgData name="Rautaporras Petteri" userId="81ae4bc9-51ec-4b09-af2d-f08f9486593f" providerId="ADAL" clId="{78CE50E0-3236-4066-A0A8-AE72A90A97C5}" dt="2020-04-26T18:12:31.778" v="471" actId="1076"/>
        <pc:sldMkLst>
          <pc:docMk/>
          <pc:sldMk cId="1365136293" sldId="256"/>
        </pc:sldMkLst>
        <pc:spChg chg="mod">
          <ac:chgData name="Rautaporras Petteri" userId="81ae4bc9-51ec-4b09-af2d-f08f9486593f" providerId="ADAL" clId="{78CE50E0-3236-4066-A0A8-AE72A90A97C5}" dt="2020-04-26T18:12:16.354" v="468" actId="20577"/>
          <ac:spMkLst>
            <pc:docMk/>
            <pc:sldMk cId="1365136293" sldId="256"/>
            <ac:spMk id="2" creationId="{F9CA583E-2143-412E-B423-CA2B7C213F9D}"/>
          </ac:spMkLst>
        </pc:spChg>
        <pc:picChg chg="add mod">
          <ac:chgData name="Rautaporras Petteri" userId="81ae4bc9-51ec-4b09-af2d-f08f9486593f" providerId="ADAL" clId="{78CE50E0-3236-4066-A0A8-AE72A90A97C5}" dt="2020-04-26T18:12:31.778" v="471" actId="1076"/>
          <ac:picMkLst>
            <pc:docMk/>
            <pc:sldMk cId="1365136293" sldId="256"/>
            <ac:picMk id="8" creationId="{13F00DE1-BB52-494B-A4A7-CDB86FA17751}"/>
          </ac:picMkLst>
        </pc:picChg>
        <pc:picChg chg="del">
          <ac:chgData name="Rautaporras Petteri" userId="81ae4bc9-51ec-4b09-af2d-f08f9486593f" providerId="ADAL" clId="{78CE50E0-3236-4066-A0A8-AE72A90A97C5}" dt="2020-04-26T18:12:20.868" v="469" actId="478"/>
          <ac:picMkLst>
            <pc:docMk/>
            <pc:sldMk cId="1365136293" sldId="256"/>
            <ac:picMk id="9" creationId="{7D83512C-3C57-4B39-A778-8DF4E97E47C5}"/>
          </ac:picMkLst>
        </pc:picChg>
      </pc:sldChg>
      <pc:sldChg chg="del">
        <pc:chgData name="Rautaporras Petteri" userId="81ae4bc9-51ec-4b09-af2d-f08f9486593f" providerId="ADAL" clId="{78CE50E0-3236-4066-A0A8-AE72A90A97C5}" dt="2020-04-26T18:10:30.489" v="379" actId="2696"/>
        <pc:sldMkLst>
          <pc:docMk/>
          <pc:sldMk cId="3270858534" sldId="257"/>
        </pc:sldMkLst>
      </pc:sldChg>
      <pc:sldChg chg="modSp add">
        <pc:chgData name="Rautaporras Petteri" userId="81ae4bc9-51ec-4b09-af2d-f08f9486593f" providerId="ADAL" clId="{78CE50E0-3236-4066-A0A8-AE72A90A97C5}" dt="2020-04-26T18:01:06.513" v="373" actId="20577"/>
        <pc:sldMkLst>
          <pc:docMk/>
          <pc:sldMk cId="161080645" sldId="258"/>
        </pc:sldMkLst>
        <pc:spChg chg="mod">
          <ac:chgData name="Rautaporras Petteri" userId="81ae4bc9-51ec-4b09-af2d-f08f9486593f" providerId="ADAL" clId="{78CE50E0-3236-4066-A0A8-AE72A90A97C5}" dt="2020-04-26T18:01:06.513" v="373" actId="20577"/>
          <ac:spMkLst>
            <pc:docMk/>
            <pc:sldMk cId="161080645" sldId="258"/>
            <ac:spMk id="7" creationId="{00000000-0000-0000-0000-000000000000}"/>
          </ac:spMkLst>
        </pc:spChg>
      </pc:sldChg>
      <pc:sldChg chg="modSp add del">
        <pc:chgData name="Rautaporras Petteri" userId="81ae4bc9-51ec-4b09-af2d-f08f9486593f" providerId="ADAL" clId="{78CE50E0-3236-4066-A0A8-AE72A90A97C5}" dt="2020-04-26T18:00:51.707" v="362" actId="2696"/>
        <pc:sldMkLst>
          <pc:docMk/>
          <pc:sldMk cId="74242067" sldId="259"/>
        </pc:sldMkLst>
        <pc:spChg chg="mod">
          <ac:chgData name="Rautaporras Petteri" userId="81ae4bc9-51ec-4b09-af2d-f08f9486593f" providerId="ADAL" clId="{78CE50E0-3236-4066-A0A8-AE72A90A97C5}" dt="2020-04-26T17:58:30.444" v="359" actId="20577"/>
          <ac:spMkLst>
            <pc:docMk/>
            <pc:sldMk cId="74242067" sldId="259"/>
            <ac:spMk id="2" creationId="{00000000-0000-0000-0000-000000000000}"/>
          </ac:spMkLst>
        </pc:spChg>
      </pc:sldChg>
      <pc:sldChg chg="add">
        <pc:chgData name="Rautaporras Petteri" userId="81ae4bc9-51ec-4b09-af2d-f08f9486593f" providerId="ADAL" clId="{78CE50E0-3236-4066-A0A8-AE72A90A97C5}" dt="2020-04-26T17:58:50.616" v="360"/>
        <pc:sldMkLst>
          <pc:docMk/>
          <pc:sldMk cId="1280707361" sldId="262"/>
        </pc:sldMkLst>
      </pc:sldChg>
      <pc:sldChg chg="modSp">
        <pc:chgData name="Rautaporras Petteri" userId="81ae4bc9-51ec-4b09-af2d-f08f9486593f" providerId="ADAL" clId="{78CE50E0-3236-4066-A0A8-AE72A90A97C5}" dt="2020-04-26T18:25:15.533" v="548"/>
        <pc:sldMkLst>
          <pc:docMk/>
          <pc:sldMk cId="1538556369" sldId="267"/>
        </pc:sldMkLst>
        <pc:graphicFrameChg chg="mod">
          <ac:chgData name="Rautaporras Petteri" userId="81ae4bc9-51ec-4b09-af2d-f08f9486593f" providerId="ADAL" clId="{78CE50E0-3236-4066-A0A8-AE72A90A97C5}" dt="2020-04-26T18:25:15.533" v="548"/>
          <ac:graphicFrameMkLst>
            <pc:docMk/>
            <pc:sldMk cId="1538556369" sldId="267"/>
            <ac:graphicFrameMk id="9" creationId="{00000000-0000-0000-0000-000000000000}"/>
          </ac:graphicFrameMkLst>
        </pc:graphicFrameChg>
      </pc:sldChg>
      <pc:sldChg chg="addSp delSp modSp mod">
        <pc:chgData name="Rautaporras Petteri" userId="81ae4bc9-51ec-4b09-af2d-f08f9486593f" providerId="ADAL" clId="{78CE50E0-3236-4066-A0A8-AE72A90A97C5}" dt="2020-04-26T17:17:06.753" v="134" actId="14100"/>
        <pc:sldMkLst>
          <pc:docMk/>
          <pc:sldMk cId="2587083354" sldId="365"/>
        </pc:sldMkLst>
        <pc:spChg chg="mod">
          <ac:chgData name="Rautaporras Petteri" userId="81ae4bc9-51ec-4b09-af2d-f08f9486593f" providerId="ADAL" clId="{78CE50E0-3236-4066-A0A8-AE72A90A97C5}" dt="2020-04-26T17:14:26.565" v="115" actId="20577"/>
          <ac:spMkLst>
            <pc:docMk/>
            <pc:sldMk cId="2587083354" sldId="365"/>
            <ac:spMk id="7" creationId="{00000000-0000-0000-0000-000000000000}"/>
          </ac:spMkLst>
        </pc:spChg>
        <pc:graphicFrameChg chg="del mod modGraphic">
          <ac:chgData name="Rautaporras Petteri" userId="81ae4bc9-51ec-4b09-af2d-f08f9486593f" providerId="ADAL" clId="{78CE50E0-3236-4066-A0A8-AE72A90A97C5}" dt="2020-04-26T17:16:56.853" v="131" actId="478"/>
          <ac:graphicFrameMkLst>
            <pc:docMk/>
            <pc:sldMk cId="2587083354" sldId="365"/>
            <ac:graphicFrameMk id="9" creationId="{00000000-0000-0000-0000-000000000000}"/>
          </ac:graphicFrameMkLst>
        </pc:graphicFrameChg>
        <pc:graphicFrameChg chg="add mod modGraphic">
          <ac:chgData name="Rautaporras Petteri" userId="81ae4bc9-51ec-4b09-af2d-f08f9486593f" providerId="ADAL" clId="{78CE50E0-3236-4066-A0A8-AE72A90A97C5}" dt="2020-04-26T17:17:06.753" v="134" actId="14100"/>
          <ac:graphicFrameMkLst>
            <pc:docMk/>
            <pc:sldMk cId="2587083354" sldId="365"/>
            <ac:graphicFrameMk id="12" creationId="{7C360115-0B3B-4B65-ACF2-C2CD464679F5}"/>
          </ac:graphicFrameMkLst>
        </pc:graphicFrameChg>
      </pc:sldChg>
      <pc:sldChg chg="modSp mod">
        <pc:chgData name="Rautaporras Petteri" userId="81ae4bc9-51ec-4b09-af2d-f08f9486593f" providerId="ADAL" clId="{78CE50E0-3236-4066-A0A8-AE72A90A97C5}" dt="2020-04-26T17:30:33.623" v="169" actId="14100"/>
        <pc:sldMkLst>
          <pc:docMk/>
          <pc:sldMk cId="1987471013" sldId="390"/>
        </pc:sldMkLst>
        <pc:spChg chg="mod">
          <ac:chgData name="Rautaporras Petteri" userId="81ae4bc9-51ec-4b09-af2d-f08f9486593f" providerId="ADAL" clId="{78CE50E0-3236-4066-A0A8-AE72A90A97C5}" dt="2020-04-26T17:06:54.813" v="56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81ae4bc9-51ec-4b09-af2d-f08f9486593f" providerId="ADAL" clId="{78CE50E0-3236-4066-A0A8-AE72A90A97C5}" dt="2020-04-26T17:30:09.383" v="155" actId="14100"/>
          <ac:graphicFrameMkLst>
            <pc:docMk/>
            <pc:sldMk cId="1987471013" sldId="390"/>
            <ac:graphicFrameMk id="12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78CE50E0-3236-4066-A0A8-AE72A90A97C5}" dt="2020-04-26T17:30:33.623" v="169" actId="14100"/>
          <ac:graphicFrameMkLst>
            <pc:docMk/>
            <pc:sldMk cId="1987471013" sldId="390"/>
            <ac:graphicFrameMk id="13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18:05.921" v="136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81ae4bc9-51ec-4b09-af2d-f08f9486593f" providerId="ADAL" clId="{78CE50E0-3236-4066-A0A8-AE72A90A97C5}" dt="2020-04-26T17:35:03.969" v="186" actId="14100"/>
        <pc:sldMkLst>
          <pc:docMk/>
          <pc:sldMk cId="3656174783" sldId="391"/>
        </pc:sldMkLst>
        <pc:spChg chg="mod">
          <ac:chgData name="Rautaporras Petteri" userId="81ae4bc9-51ec-4b09-af2d-f08f9486593f" providerId="ADAL" clId="{78CE50E0-3236-4066-A0A8-AE72A90A97C5}" dt="2020-04-26T17:07:48.359" v="71" actId="20577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81ae4bc9-51ec-4b09-af2d-f08f9486593f" providerId="ADAL" clId="{78CE50E0-3236-4066-A0A8-AE72A90A97C5}" dt="2020-04-26T17:34:58.264" v="185"/>
          <ac:graphicFrameMkLst>
            <pc:docMk/>
            <pc:sldMk cId="3656174783" sldId="391"/>
            <ac:graphicFrameMk id="8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31:43.278" v="170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del">
          <ac:chgData name="Rautaporras Petteri" userId="81ae4bc9-51ec-4b09-af2d-f08f9486593f" providerId="ADAL" clId="{78CE50E0-3236-4066-A0A8-AE72A90A97C5}" dt="2020-04-26T17:34:46.569" v="180" actId="478"/>
          <ac:graphicFrameMkLst>
            <pc:docMk/>
            <pc:sldMk cId="3656174783" sldId="391"/>
            <ac:graphicFrameMk id="14" creationId="{00000000-0000-0000-0000-000000000000}"/>
          </ac:graphicFrameMkLst>
        </pc:graphicFrameChg>
        <pc:graphicFrameChg chg="add mod modGraphic">
          <ac:chgData name="Rautaporras Petteri" userId="81ae4bc9-51ec-4b09-af2d-f08f9486593f" providerId="ADAL" clId="{78CE50E0-3236-4066-A0A8-AE72A90A97C5}" dt="2020-04-26T17:35:03.969" v="186" actId="14100"/>
          <ac:graphicFrameMkLst>
            <pc:docMk/>
            <pc:sldMk cId="3656174783" sldId="391"/>
            <ac:graphicFrameMk id="17" creationId="{F981C491-E56D-413E-8873-319BFD83691E}"/>
          </ac:graphicFrameMkLst>
        </pc:graphicFrameChg>
      </pc:sldChg>
      <pc:sldChg chg="addSp delSp modSp mod">
        <pc:chgData name="Rautaporras Petteri" userId="81ae4bc9-51ec-4b09-af2d-f08f9486593f" providerId="ADAL" clId="{78CE50E0-3236-4066-A0A8-AE72A90A97C5}" dt="2020-04-26T17:38:30.868" v="207"/>
        <pc:sldMkLst>
          <pc:docMk/>
          <pc:sldMk cId="3669793224" sldId="392"/>
        </pc:sldMkLst>
        <pc:spChg chg="mod">
          <ac:chgData name="Rautaporras Petteri" userId="81ae4bc9-51ec-4b09-af2d-f08f9486593f" providerId="ADAL" clId="{78CE50E0-3236-4066-A0A8-AE72A90A97C5}" dt="2020-04-26T17:06:58.294" v="57"/>
          <ac:spMkLst>
            <pc:docMk/>
            <pc:sldMk cId="3669793224" sldId="392"/>
            <ac:spMk id="14" creationId="{B82B029D-354B-4A5F-9DCF-121ABF342CB8}"/>
          </ac:spMkLst>
        </pc:spChg>
        <pc:graphicFrameChg chg="mod">
          <ac:chgData name="Rautaporras Petteri" userId="81ae4bc9-51ec-4b09-af2d-f08f9486593f" providerId="ADAL" clId="{78CE50E0-3236-4066-A0A8-AE72A90A97C5}" dt="2020-04-26T17:38:30.868" v="207"/>
          <ac:graphicFrameMkLst>
            <pc:docMk/>
            <pc:sldMk cId="3669793224" sldId="392"/>
            <ac:graphicFrameMk id="12" creationId="{00000000-0000-0000-0000-000000000000}"/>
          </ac:graphicFrameMkLst>
        </pc:graphicFrameChg>
        <pc:graphicFrameChg chg="del">
          <ac:chgData name="Rautaporras Petteri" userId="81ae4bc9-51ec-4b09-af2d-f08f9486593f" providerId="ADAL" clId="{78CE50E0-3236-4066-A0A8-AE72A90A97C5}" dt="2020-04-26T17:38:02.648" v="198" actId="478"/>
          <ac:graphicFrameMkLst>
            <pc:docMk/>
            <pc:sldMk cId="3669793224" sldId="392"/>
            <ac:graphicFrameMk id="13" creationId="{00000000-0000-0000-0000-000000000000}"/>
          </ac:graphicFrameMkLst>
        </pc:graphicFrameChg>
        <pc:graphicFrameChg chg="add">
          <ac:chgData name="Rautaporras Petteri" userId="81ae4bc9-51ec-4b09-af2d-f08f9486593f" providerId="ADAL" clId="{78CE50E0-3236-4066-A0A8-AE72A90A97C5}" dt="2020-04-26T17:38:09.188" v="199"/>
          <ac:graphicFrameMkLst>
            <pc:docMk/>
            <pc:sldMk cId="3669793224" sldId="392"/>
            <ac:graphicFrameMk id="16" creationId="{011FBC66-1887-4B56-A43E-453988A8BEFC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37:13.304" v="191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81ae4bc9-51ec-4b09-af2d-f08f9486593f" providerId="ADAL" clId="{78CE50E0-3236-4066-A0A8-AE72A90A97C5}" dt="2020-04-26T17:40:30.430" v="226" actId="14100"/>
        <pc:sldMkLst>
          <pc:docMk/>
          <pc:sldMk cId="2654687898" sldId="393"/>
        </pc:sldMkLst>
        <pc:spChg chg="mod">
          <ac:chgData name="Rautaporras Petteri" userId="81ae4bc9-51ec-4b09-af2d-f08f9486593f" providerId="ADAL" clId="{78CE50E0-3236-4066-A0A8-AE72A90A97C5}" dt="2020-04-26T17:07:58.975" v="72"/>
          <ac:spMkLst>
            <pc:docMk/>
            <pc:sldMk cId="2654687898" sldId="393"/>
            <ac:spMk id="13" creationId="{B2A103DC-790C-44DC-A642-6A65DF40D92A}"/>
          </ac:spMkLst>
        </pc:spChg>
        <pc:graphicFrameChg chg="del modGraphic">
          <ac:chgData name="Rautaporras Petteri" userId="81ae4bc9-51ec-4b09-af2d-f08f9486593f" providerId="ADAL" clId="{78CE50E0-3236-4066-A0A8-AE72A90A97C5}" dt="2020-04-26T17:40:04.650" v="218" actId="478"/>
          <ac:graphicFrameMkLst>
            <pc:docMk/>
            <pc:sldMk cId="2654687898" sldId="393"/>
            <ac:graphicFrameMk id="6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40:26.060" v="225"/>
          <ac:graphicFrameMkLst>
            <pc:docMk/>
            <pc:sldMk cId="2654687898" sldId="393"/>
            <ac:graphicFrameMk id="8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39:06.538" v="208"/>
          <ac:graphicFrameMkLst>
            <pc:docMk/>
            <pc:sldMk cId="2654687898" sldId="393"/>
            <ac:graphicFrameMk id="11" creationId="{00000000-0000-0000-0000-000000000000}"/>
          </ac:graphicFrameMkLst>
        </pc:graphicFrameChg>
        <pc:graphicFrameChg chg="add mod modGraphic">
          <ac:chgData name="Rautaporras Petteri" userId="81ae4bc9-51ec-4b09-af2d-f08f9486593f" providerId="ADAL" clId="{78CE50E0-3236-4066-A0A8-AE72A90A97C5}" dt="2020-04-26T17:40:30.430" v="226" actId="14100"/>
          <ac:graphicFrameMkLst>
            <pc:docMk/>
            <pc:sldMk cId="2654687898" sldId="393"/>
            <ac:graphicFrameMk id="16" creationId="{408A831B-BFCF-4C3E-B1C8-70FCC54C6ED0}"/>
          </ac:graphicFrameMkLst>
        </pc:graphicFrameChg>
      </pc:sldChg>
      <pc:sldChg chg="addSp delSp modSp mod">
        <pc:chgData name="Rautaporras Petteri" userId="81ae4bc9-51ec-4b09-af2d-f08f9486593f" providerId="ADAL" clId="{78CE50E0-3236-4066-A0A8-AE72A90A97C5}" dt="2020-04-26T17:46:31.312" v="261" actId="14100"/>
        <pc:sldMkLst>
          <pc:docMk/>
          <pc:sldMk cId="313182403" sldId="394"/>
        </pc:sldMkLst>
        <pc:spChg chg="mod">
          <ac:chgData name="Rautaporras Petteri" userId="81ae4bc9-51ec-4b09-af2d-f08f9486593f" providerId="ADAL" clId="{78CE50E0-3236-4066-A0A8-AE72A90A97C5}" dt="2020-04-26T17:07:03.753" v="58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81ae4bc9-51ec-4b09-af2d-f08f9486593f" providerId="ADAL" clId="{78CE50E0-3236-4066-A0A8-AE72A90A97C5}" dt="2020-04-26T17:46:28.634" v="260"/>
          <ac:graphicFrameMkLst>
            <pc:docMk/>
            <pc:sldMk cId="313182403" sldId="394"/>
            <ac:graphicFrameMk id="12" creationId="{00000000-0000-0000-0000-000000000000}"/>
          </ac:graphicFrameMkLst>
        </pc:graphicFrameChg>
        <pc:graphicFrameChg chg="del">
          <ac:chgData name="Rautaporras Petteri" userId="81ae4bc9-51ec-4b09-af2d-f08f9486593f" providerId="ADAL" clId="{78CE50E0-3236-4066-A0A8-AE72A90A97C5}" dt="2020-04-26T17:46:13.484" v="255" actId="478"/>
          <ac:graphicFrameMkLst>
            <pc:docMk/>
            <pc:sldMk cId="313182403" sldId="394"/>
            <ac:graphicFrameMk id="13" creationId="{00000000-0000-0000-0000-000000000000}"/>
          </ac:graphicFrameMkLst>
        </pc:graphicFrameChg>
        <pc:graphicFrameChg chg="add modGraphic">
          <ac:chgData name="Rautaporras Petteri" userId="81ae4bc9-51ec-4b09-af2d-f08f9486593f" providerId="ADAL" clId="{78CE50E0-3236-4066-A0A8-AE72A90A97C5}" dt="2020-04-26T17:46:31.312" v="261" actId="14100"/>
          <ac:graphicFrameMkLst>
            <pc:docMk/>
            <pc:sldMk cId="313182403" sldId="394"/>
            <ac:graphicFrameMk id="15" creationId="{63DEC34D-4409-4600-A55A-648A21D68F08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44:32.129" v="242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81ae4bc9-51ec-4b09-af2d-f08f9486593f" providerId="ADAL" clId="{78CE50E0-3236-4066-A0A8-AE72A90A97C5}" dt="2020-04-26T17:48:10.967" v="281"/>
        <pc:sldMkLst>
          <pc:docMk/>
          <pc:sldMk cId="2811407423" sldId="395"/>
        </pc:sldMkLst>
        <pc:spChg chg="mod">
          <ac:chgData name="Rautaporras Petteri" userId="81ae4bc9-51ec-4b09-af2d-f08f9486593f" providerId="ADAL" clId="{78CE50E0-3236-4066-A0A8-AE72A90A97C5}" dt="2020-04-26T17:08:03.515" v="73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81ae4bc9-51ec-4b09-af2d-f08f9486593f" providerId="ADAL" clId="{78CE50E0-3236-4066-A0A8-AE72A90A97C5}" dt="2020-04-26T17:48:10.967" v="281"/>
          <ac:graphicFrameMkLst>
            <pc:docMk/>
            <pc:sldMk cId="2811407423" sldId="395"/>
            <ac:graphicFrameMk id="8" creationId="{00000000-0000-0000-0000-000000000000}"/>
          </ac:graphicFrameMkLst>
        </pc:graphicFrameChg>
        <pc:graphicFrameChg chg="del">
          <ac:chgData name="Rautaporras Petteri" userId="81ae4bc9-51ec-4b09-af2d-f08f9486593f" providerId="ADAL" clId="{78CE50E0-3236-4066-A0A8-AE72A90A97C5}" dt="2020-04-26T17:47:38.046" v="271" actId="478"/>
          <ac:graphicFrameMkLst>
            <pc:docMk/>
            <pc:sldMk cId="2811407423" sldId="395"/>
            <ac:graphicFrameMk id="9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46:58.714" v="264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add">
          <ac:chgData name="Rautaporras Petteri" userId="81ae4bc9-51ec-4b09-af2d-f08f9486593f" providerId="ADAL" clId="{78CE50E0-3236-4066-A0A8-AE72A90A97C5}" dt="2020-04-26T17:47:43.087" v="272"/>
          <ac:graphicFrameMkLst>
            <pc:docMk/>
            <pc:sldMk cId="2811407423" sldId="395"/>
            <ac:graphicFrameMk id="16" creationId="{CC39EC0A-7CA7-4991-9F12-3C83EFFC2E56}"/>
          </ac:graphicFrameMkLst>
        </pc:graphicFrameChg>
      </pc:sldChg>
      <pc:sldChg chg="addSp delSp modSp mod">
        <pc:chgData name="Rautaporras Petteri" userId="81ae4bc9-51ec-4b09-af2d-f08f9486593f" providerId="ADAL" clId="{78CE50E0-3236-4066-A0A8-AE72A90A97C5}" dt="2020-04-26T17:49:21.313" v="294"/>
        <pc:sldMkLst>
          <pc:docMk/>
          <pc:sldMk cId="1647773486" sldId="396"/>
        </pc:sldMkLst>
        <pc:spChg chg="mod">
          <ac:chgData name="Rautaporras Petteri" userId="81ae4bc9-51ec-4b09-af2d-f08f9486593f" providerId="ADAL" clId="{78CE50E0-3236-4066-A0A8-AE72A90A97C5}" dt="2020-04-26T17:07:07.253" v="59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81ae4bc9-51ec-4b09-af2d-f08f9486593f" providerId="ADAL" clId="{78CE50E0-3236-4066-A0A8-AE72A90A97C5}" dt="2020-04-26T17:49:21.313" v="294"/>
          <ac:graphicFrameMkLst>
            <pc:docMk/>
            <pc:sldMk cId="1647773486" sldId="396"/>
            <ac:graphicFrameMk id="12" creationId="{00000000-0000-0000-0000-000000000000}"/>
          </ac:graphicFrameMkLst>
        </pc:graphicFrameChg>
        <pc:graphicFrameChg chg="del">
          <ac:chgData name="Rautaporras Petteri" userId="81ae4bc9-51ec-4b09-af2d-f08f9486593f" providerId="ADAL" clId="{78CE50E0-3236-4066-A0A8-AE72A90A97C5}" dt="2020-04-26T17:49:04.367" v="290" actId="478"/>
          <ac:graphicFrameMkLst>
            <pc:docMk/>
            <pc:sldMk cId="1647773486" sldId="396"/>
            <ac:graphicFrameMk id="13" creationId="{00000000-0000-0000-0000-000000000000}"/>
          </ac:graphicFrameMkLst>
        </pc:graphicFrameChg>
        <pc:graphicFrameChg chg="add">
          <ac:chgData name="Rautaporras Petteri" userId="81ae4bc9-51ec-4b09-af2d-f08f9486593f" providerId="ADAL" clId="{78CE50E0-3236-4066-A0A8-AE72A90A97C5}" dt="2020-04-26T17:49:11.117" v="291"/>
          <ac:graphicFrameMkLst>
            <pc:docMk/>
            <pc:sldMk cId="1647773486" sldId="396"/>
            <ac:graphicFrameMk id="17" creationId="{D3672D33-764E-4A83-AB4E-21113D8B8402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48:26.282" v="282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81ae4bc9-51ec-4b09-af2d-f08f9486593f" providerId="ADAL" clId="{78CE50E0-3236-4066-A0A8-AE72A90A97C5}" dt="2020-04-26T17:51:29.964" v="307"/>
        <pc:sldMkLst>
          <pc:docMk/>
          <pc:sldMk cId="2269594941" sldId="397"/>
        </pc:sldMkLst>
        <pc:spChg chg="mod">
          <ac:chgData name="Rautaporras Petteri" userId="81ae4bc9-51ec-4b09-af2d-f08f9486593f" providerId="ADAL" clId="{78CE50E0-3236-4066-A0A8-AE72A90A97C5}" dt="2020-04-26T17:08:11.806" v="75" actId="14100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81ae4bc9-51ec-4b09-af2d-f08f9486593f" providerId="ADAL" clId="{78CE50E0-3236-4066-A0A8-AE72A90A97C5}" dt="2020-04-26T17:51:29.964" v="307"/>
          <ac:graphicFrameMkLst>
            <pc:docMk/>
            <pc:sldMk cId="2269594941" sldId="397"/>
            <ac:graphicFrameMk id="8" creationId="{00000000-0000-0000-0000-000000000000}"/>
          </ac:graphicFrameMkLst>
        </pc:graphicFrameChg>
        <pc:graphicFrameChg chg="del">
          <ac:chgData name="Rautaporras Petteri" userId="81ae4bc9-51ec-4b09-af2d-f08f9486593f" providerId="ADAL" clId="{78CE50E0-3236-4066-A0A8-AE72A90A97C5}" dt="2020-04-26T17:50:45.709" v="303" actId="478"/>
          <ac:graphicFrameMkLst>
            <pc:docMk/>
            <pc:sldMk cId="2269594941" sldId="397"/>
            <ac:graphicFrameMk id="9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49:42.082" v="295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add">
          <ac:chgData name="Rautaporras Petteri" userId="81ae4bc9-51ec-4b09-af2d-f08f9486593f" providerId="ADAL" clId="{78CE50E0-3236-4066-A0A8-AE72A90A97C5}" dt="2020-04-26T17:50:51.089" v="304"/>
          <ac:graphicFrameMkLst>
            <pc:docMk/>
            <pc:sldMk cId="2269594941" sldId="397"/>
            <ac:graphicFrameMk id="17" creationId="{B07892C3-BF7D-44CD-B55D-43B9021ED22B}"/>
          </ac:graphicFrameMkLst>
        </pc:graphicFrameChg>
      </pc:sldChg>
      <pc:sldChg chg="modSp mod">
        <pc:chgData name="Rautaporras Petteri" userId="81ae4bc9-51ec-4b09-af2d-f08f9486593f" providerId="ADAL" clId="{78CE50E0-3236-4066-A0A8-AE72A90A97C5}" dt="2020-04-26T17:06:46.683" v="55" actId="14100"/>
        <pc:sldMkLst>
          <pc:docMk/>
          <pc:sldMk cId="3980412811" sldId="458"/>
        </pc:sldMkLst>
        <pc:spChg chg="mod">
          <ac:chgData name="Rautaporras Petteri" userId="81ae4bc9-51ec-4b09-af2d-f08f9486593f" providerId="ADAL" clId="{78CE50E0-3236-4066-A0A8-AE72A90A97C5}" dt="2020-04-26T17:06:46.683" v="55" actId="14100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78CE50E0-3236-4066-A0A8-AE72A90A97C5}" dt="2020-04-26T17:00:35.851" v="14"/>
          <ac:graphicFrameMkLst>
            <pc:docMk/>
            <pc:sldMk cId="3980412811" sldId="458"/>
            <ac:graphicFrameMk id="12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78CE50E0-3236-4066-A0A8-AE72A90A97C5}" dt="2020-04-26T17:00:38.133" v="15" actId="14100"/>
          <ac:graphicFrameMkLst>
            <pc:docMk/>
            <pc:sldMk cId="3980412811" sldId="458"/>
            <ac:graphicFrameMk id="13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05:53.645" v="21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addSp delSp modSp add mod">
        <pc:chgData name="Rautaporras Petteri" userId="81ae4bc9-51ec-4b09-af2d-f08f9486593f" providerId="ADAL" clId="{78CE50E0-3236-4066-A0A8-AE72A90A97C5}" dt="2020-04-26T17:17:53.436" v="135" actId="1076"/>
        <pc:sldMkLst>
          <pc:docMk/>
          <pc:sldMk cId="2397859502" sldId="459"/>
        </pc:sldMkLst>
        <pc:spChg chg="mod">
          <ac:chgData name="Rautaporras Petteri" userId="81ae4bc9-51ec-4b09-af2d-f08f9486593f" providerId="ADAL" clId="{78CE50E0-3236-4066-A0A8-AE72A90A97C5}" dt="2020-04-26T17:09:10.574" v="83" actId="20577"/>
          <ac:spMkLst>
            <pc:docMk/>
            <pc:sldMk cId="2397859502" sldId="459"/>
            <ac:spMk id="7" creationId="{00000000-0000-0000-0000-000000000000}"/>
          </ac:spMkLst>
        </pc:spChg>
        <pc:spChg chg="mod">
          <ac:chgData name="Rautaporras Petteri" userId="81ae4bc9-51ec-4b09-af2d-f08f9486593f" providerId="ADAL" clId="{78CE50E0-3236-4066-A0A8-AE72A90A97C5}" dt="2020-04-26T17:17:53.436" v="135" actId="1076"/>
          <ac:spMkLst>
            <pc:docMk/>
            <pc:sldMk cId="2397859502" sldId="459"/>
            <ac:spMk id="13" creationId="{00000000-0000-0000-0000-000000000000}"/>
          </ac:spMkLst>
        </pc:spChg>
        <pc:graphicFrameChg chg="mod">
          <ac:chgData name="Rautaporras Petteri" userId="81ae4bc9-51ec-4b09-af2d-f08f9486593f" providerId="ADAL" clId="{78CE50E0-3236-4066-A0A8-AE72A90A97C5}" dt="2020-04-26T17:13:14.810" v="99"/>
          <ac:graphicFrameMkLst>
            <pc:docMk/>
            <pc:sldMk cId="2397859502" sldId="459"/>
            <ac:graphicFrameMk id="8" creationId="{00000000-0000-0000-0000-000000000000}"/>
          </ac:graphicFrameMkLst>
        </pc:graphicFrameChg>
        <pc:graphicFrameChg chg="del">
          <ac:chgData name="Rautaporras Petteri" userId="81ae4bc9-51ec-4b09-af2d-f08f9486593f" providerId="ADAL" clId="{78CE50E0-3236-4066-A0A8-AE72A90A97C5}" dt="2020-04-26T17:11:15.128" v="85" actId="478"/>
          <ac:graphicFrameMkLst>
            <pc:docMk/>
            <pc:sldMk cId="2397859502" sldId="459"/>
            <ac:graphicFrameMk id="9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10:55.458" v="84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add mod modGraphic">
          <ac:chgData name="Rautaporras Petteri" userId="81ae4bc9-51ec-4b09-af2d-f08f9486593f" providerId="ADAL" clId="{78CE50E0-3236-4066-A0A8-AE72A90A97C5}" dt="2020-04-26T17:13:23.600" v="102" actId="14100"/>
          <ac:graphicFrameMkLst>
            <pc:docMk/>
            <pc:sldMk cId="2397859502" sldId="459"/>
            <ac:graphicFrameMk id="16" creationId="{95AF3DB4-832C-47A2-B907-1EB7C09B975C}"/>
          </ac:graphicFrameMkLst>
        </pc:graphicFrameChg>
      </pc:sldChg>
      <pc:sldChg chg="modSp del">
        <pc:chgData name="Rautaporras Petteri" userId="81ae4bc9-51ec-4b09-af2d-f08f9486593f" providerId="ADAL" clId="{78CE50E0-3236-4066-A0A8-AE72A90A97C5}" dt="2020-04-26T18:10:52.543" v="382" actId="2696"/>
        <pc:sldMkLst>
          <pc:docMk/>
          <pc:sldMk cId="2957701112" sldId="944"/>
        </pc:sldMkLst>
        <pc:graphicFrameChg chg="mod">
          <ac:chgData name="Rautaporras Petteri" userId="81ae4bc9-51ec-4b09-af2d-f08f9486593f" providerId="ADAL" clId="{78CE50E0-3236-4066-A0A8-AE72A90A97C5}" dt="2020-04-26T17:46:44.351" v="263"/>
          <ac:graphicFrameMkLst>
            <pc:docMk/>
            <pc:sldMk cId="2957701112" sldId="944"/>
            <ac:graphicFrameMk id="8" creationId="{F2C9F83C-EA29-4746-9A43-BB7660239241}"/>
          </ac:graphicFrameMkLst>
        </pc:graphicFrameChg>
      </pc:sldChg>
      <pc:sldChg chg="del">
        <pc:chgData name="Rautaporras Petteri" userId="81ae4bc9-51ec-4b09-af2d-f08f9486593f" providerId="ADAL" clId="{78CE50E0-3236-4066-A0A8-AE72A90A97C5}" dt="2020-04-26T18:10:30.520" v="381" actId="2696"/>
        <pc:sldMkLst>
          <pc:docMk/>
          <pc:sldMk cId="2562622245" sldId="948"/>
        </pc:sldMkLst>
      </pc:sldChg>
      <pc:sldChg chg="modSp">
        <pc:chgData name="Rautaporras Petteri" userId="81ae4bc9-51ec-4b09-af2d-f08f9486593f" providerId="ADAL" clId="{78CE50E0-3236-4066-A0A8-AE72A90A97C5}" dt="2020-04-26T17:52:59.104" v="349"/>
        <pc:sldMkLst>
          <pc:docMk/>
          <pc:sldMk cId="3943244403" sldId="953"/>
        </pc:sldMkLst>
        <pc:graphicFrameChg chg="mod">
          <ac:chgData name="Rautaporras Petteri" userId="81ae4bc9-51ec-4b09-af2d-f08f9486593f" providerId="ADAL" clId="{78CE50E0-3236-4066-A0A8-AE72A90A97C5}" dt="2020-04-26T17:52:59.104" v="349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">
        <pc:chgData name="Rautaporras Petteri" userId="81ae4bc9-51ec-4b09-af2d-f08f9486593f" providerId="ADAL" clId="{78CE50E0-3236-4066-A0A8-AE72A90A97C5}" dt="2020-04-26T17:43:10.622" v="241"/>
        <pc:sldMkLst>
          <pc:docMk/>
          <pc:sldMk cId="3628939355" sldId="954"/>
        </pc:sldMkLst>
        <pc:graphicFrameChg chg="mod">
          <ac:chgData name="Rautaporras Petteri" userId="81ae4bc9-51ec-4b09-af2d-f08f9486593f" providerId="ADAL" clId="{78CE50E0-3236-4066-A0A8-AE72A90A97C5}" dt="2020-04-26T17:43:10.622" v="241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addSp delSp modSp">
        <pc:chgData name="Rautaporras Petteri" userId="81ae4bc9-51ec-4b09-af2d-f08f9486593f" providerId="ADAL" clId="{78CE50E0-3236-4066-A0A8-AE72A90A97C5}" dt="2020-04-26T18:58:53.253" v="1268" actId="1076"/>
        <pc:sldMkLst>
          <pc:docMk/>
          <pc:sldMk cId="1256159947" sldId="955"/>
        </pc:sldMkLst>
        <pc:spChg chg="mod">
          <ac:chgData name="Rautaporras Petteri" userId="81ae4bc9-51ec-4b09-af2d-f08f9486593f" providerId="ADAL" clId="{78CE50E0-3236-4066-A0A8-AE72A90A97C5}" dt="2020-04-26T18:16:23.342" v="506"/>
          <ac:spMkLst>
            <pc:docMk/>
            <pc:sldMk cId="1256159947" sldId="955"/>
            <ac:spMk id="2" creationId="{F9CA583E-2143-412E-B423-CA2B7C213F9D}"/>
          </ac:spMkLst>
        </pc:spChg>
        <pc:spChg chg="mod">
          <ac:chgData name="Rautaporras Petteri" userId="81ae4bc9-51ec-4b09-af2d-f08f9486593f" providerId="ADAL" clId="{78CE50E0-3236-4066-A0A8-AE72A90A97C5}" dt="2020-04-26T18:16:01.883" v="505" actId="20577"/>
          <ac:spMkLst>
            <pc:docMk/>
            <pc:sldMk cId="1256159947" sldId="955"/>
            <ac:spMk id="10" creationId="{87D6A1E3-75A9-4390-8D88-972EFCCDB78C}"/>
          </ac:spMkLst>
        </pc:spChg>
        <pc:spChg chg="mod">
          <ac:chgData name="Rautaporras Petteri" userId="81ae4bc9-51ec-4b09-af2d-f08f9486593f" providerId="ADAL" clId="{78CE50E0-3236-4066-A0A8-AE72A90A97C5}" dt="2020-04-26T18:15:06.362" v="487" actId="1076"/>
          <ac:spMkLst>
            <pc:docMk/>
            <pc:sldMk cId="1256159947" sldId="955"/>
            <ac:spMk id="11" creationId="{751707D6-59BC-42D9-B701-44737EBEE807}"/>
          </ac:spMkLst>
        </pc:spChg>
        <pc:spChg chg="add mod">
          <ac:chgData name="Rautaporras Petteri" userId="81ae4bc9-51ec-4b09-af2d-f08f9486593f" providerId="ADAL" clId="{78CE50E0-3236-4066-A0A8-AE72A90A97C5}" dt="2020-04-26T18:58:53.253" v="1268" actId="1076"/>
          <ac:spMkLst>
            <pc:docMk/>
            <pc:sldMk cId="1256159947" sldId="955"/>
            <ac:spMk id="13" creationId="{EC915C5D-83F0-4CB0-A2DA-EF34B8909014}"/>
          </ac:spMkLst>
        </pc:spChg>
        <pc:picChg chg="del">
          <ac:chgData name="Rautaporras Petteri" userId="81ae4bc9-51ec-4b09-af2d-f08f9486593f" providerId="ADAL" clId="{78CE50E0-3236-4066-A0A8-AE72A90A97C5}" dt="2020-04-26T18:14:47.981" v="475" actId="478"/>
          <ac:picMkLst>
            <pc:docMk/>
            <pc:sldMk cId="1256159947" sldId="955"/>
            <ac:picMk id="9" creationId="{7D83512C-3C57-4B39-A778-8DF4E97E47C5}"/>
          </ac:picMkLst>
        </pc:picChg>
        <pc:picChg chg="add mod">
          <ac:chgData name="Rautaporras Petteri" userId="81ae4bc9-51ec-4b09-af2d-f08f9486593f" providerId="ADAL" clId="{78CE50E0-3236-4066-A0A8-AE72A90A97C5}" dt="2020-04-26T18:14:54.991" v="479" actId="1076"/>
          <ac:picMkLst>
            <pc:docMk/>
            <pc:sldMk cId="1256159947" sldId="955"/>
            <ac:picMk id="12" creationId="{9CC8F432-5448-402B-9C1D-4E7F818B196C}"/>
          </ac:picMkLst>
        </pc:picChg>
        <pc:cxnChg chg="add mod">
          <ac:chgData name="Rautaporras Petteri" userId="81ae4bc9-51ec-4b09-af2d-f08f9486593f" providerId="ADAL" clId="{78CE50E0-3236-4066-A0A8-AE72A90A97C5}" dt="2020-04-26T18:15:22.132" v="491" actId="14100"/>
          <ac:cxnSpMkLst>
            <pc:docMk/>
            <pc:sldMk cId="1256159947" sldId="955"/>
            <ac:cxnSpMk id="14" creationId="{7A396141-002C-4778-9843-F709AE8E883A}"/>
          </ac:cxnSpMkLst>
        </pc:cxnChg>
        <pc:cxnChg chg="add mod">
          <ac:chgData name="Rautaporras Petteri" userId="81ae4bc9-51ec-4b09-af2d-f08f9486593f" providerId="ADAL" clId="{78CE50E0-3236-4066-A0A8-AE72A90A97C5}" dt="2020-04-26T18:15:44.022" v="493" actId="1076"/>
          <ac:cxnSpMkLst>
            <pc:docMk/>
            <pc:sldMk cId="1256159947" sldId="955"/>
            <ac:cxnSpMk id="15" creationId="{99ABB5AA-2A3A-42EB-BA6C-48C874562384}"/>
          </ac:cxnSpMkLst>
        </pc:cxnChg>
      </pc:sldChg>
      <pc:sldChg chg="del">
        <pc:chgData name="Rautaporras Petteri" userId="81ae4bc9-51ec-4b09-af2d-f08f9486593f" providerId="ADAL" clId="{78CE50E0-3236-4066-A0A8-AE72A90A97C5}" dt="2020-04-26T18:10:30.371" v="377" actId="2696"/>
        <pc:sldMkLst>
          <pc:docMk/>
          <pc:sldMk cId="1009542843" sldId="956"/>
        </pc:sldMkLst>
      </pc:sldChg>
      <pc:sldChg chg="del">
        <pc:chgData name="Rautaporras Petteri" userId="81ae4bc9-51ec-4b09-af2d-f08f9486593f" providerId="ADAL" clId="{78CE50E0-3236-4066-A0A8-AE72A90A97C5}" dt="2020-04-26T18:10:30.459" v="378" actId="2696"/>
        <pc:sldMkLst>
          <pc:docMk/>
          <pc:sldMk cId="3905555725" sldId="957"/>
        </pc:sldMkLst>
      </pc:sldChg>
      <pc:sldChg chg="modSp mod ord">
        <pc:chgData name="Rautaporras Petteri" userId="81ae4bc9-51ec-4b09-af2d-f08f9486593f" providerId="ADAL" clId="{78CE50E0-3236-4066-A0A8-AE72A90A97C5}" dt="2020-04-26T17:52:50.944" v="348" actId="20577"/>
        <pc:sldMkLst>
          <pc:docMk/>
          <pc:sldMk cId="100192168" sldId="958"/>
        </pc:sldMkLst>
        <pc:spChg chg="mod">
          <ac:chgData name="Rautaporras Petteri" userId="81ae4bc9-51ec-4b09-af2d-f08f9486593f" providerId="ADAL" clId="{78CE50E0-3236-4066-A0A8-AE72A90A97C5}" dt="2020-04-26T17:52:50.944" v="348" actId="20577"/>
          <ac:spMkLst>
            <pc:docMk/>
            <pc:sldMk cId="100192168" sldId="958"/>
            <ac:spMk id="2" creationId="{DD90FC4D-C1AB-48F7-A136-1C97BCF78BAA}"/>
          </ac:spMkLst>
        </pc:spChg>
      </pc:sldChg>
      <pc:sldChg chg="del">
        <pc:chgData name="Rautaporras Petteri" userId="81ae4bc9-51ec-4b09-af2d-f08f9486593f" providerId="ADAL" clId="{78CE50E0-3236-4066-A0A8-AE72A90A97C5}" dt="2020-04-26T18:10:30.510" v="380" actId="2696"/>
        <pc:sldMkLst>
          <pc:docMk/>
          <pc:sldMk cId="495871679" sldId="959"/>
        </pc:sldMkLst>
      </pc:sldChg>
      <pc:sldChg chg="add">
        <pc:chgData name="Rautaporras Petteri" userId="81ae4bc9-51ec-4b09-af2d-f08f9486593f" providerId="ADAL" clId="{78CE50E0-3236-4066-A0A8-AE72A90A97C5}" dt="2020-04-26T17:57:33.194" v="350"/>
        <pc:sldMkLst>
          <pc:docMk/>
          <pc:sldMk cId="592452422" sldId="960"/>
        </pc:sldMkLst>
      </pc:sldChg>
      <pc:sldChg chg="addSp delSp modSp add mod">
        <pc:chgData name="Rautaporras Petteri" userId="81ae4bc9-51ec-4b09-af2d-f08f9486593f" providerId="ADAL" clId="{78CE50E0-3236-4066-A0A8-AE72A90A97C5}" dt="2020-04-27T17:40:46.665" v="1276" actId="20577"/>
        <pc:sldMkLst>
          <pc:docMk/>
          <pc:sldMk cId="461441882" sldId="961"/>
        </pc:sldMkLst>
        <pc:spChg chg="mod">
          <ac:chgData name="Rautaporras Petteri" userId="81ae4bc9-51ec-4b09-af2d-f08f9486593f" providerId="ADAL" clId="{78CE50E0-3236-4066-A0A8-AE72A90A97C5}" dt="2020-04-27T17:40:46.665" v="1276" actId="20577"/>
          <ac:spMkLst>
            <pc:docMk/>
            <pc:sldMk cId="461441882" sldId="961"/>
            <ac:spMk id="2" creationId="{E33DCEB0-802E-429F-9329-DE986316F479}"/>
          </ac:spMkLst>
        </pc:spChg>
        <pc:spChg chg="del">
          <ac:chgData name="Rautaporras Petteri" userId="81ae4bc9-51ec-4b09-af2d-f08f9486593f" providerId="ADAL" clId="{78CE50E0-3236-4066-A0A8-AE72A90A97C5}" dt="2020-04-26T18:16:48.787" v="509" actId="1957"/>
          <ac:spMkLst>
            <pc:docMk/>
            <pc:sldMk cId="461441882" sldId="961"/>
            <ac:spMk id="6" creationId="{5ADAA046-B15F-4872-803D-A97228827127}"/>
          </ac:spMkLst>
        </pc:spChg>
        <pc:spChg chg="mod">
          <ac:chgData name="Rautaporras Petteri" userId="81ae4bc9-51ec-4b09-af2d-f08f9486593f" providerId="ADAL" clId="{78CE50E0-3236-4066-A0A8-AE72A90A97C5}" dt="2020-04-26T18:55:05.602" v="1253" actId="20577"/>
          <ac:spMkLst>
            <pc:docMk/>
            <pc:sldMk cId="461441882" sldId="961"/>
            <ac:spMk id="7" creationId="{DAAC237C-1BA4-440F-815B-400119AB37BD}"/>
          </ac:spMkLst>
        </pc:spChg>
        <pc:spChg chg="add mod">
          <ac:chgData name="Rautaporras Petteri" userId="81ae4bc9-51ec-4b09-af2d-f08f9486593f" providerId="ADAL" clId="{78CE50E0-3236-4066-A0A8-AE72A90A97C5}" dt="2020-04-26T18:26:05.324" v="576" actId="1076"/>
          <ac:spMkLst>
            <pc:docMk/>
            <pc:sldMk cId="461441882" sldId="961"/>
            <ac:spMk id="17" creationId="{A41D1E39-B994-4FBE-8E71-2C5B09DAEA9A}"/>
          </ac:spMkLst>
        </pc:spChg>
        <pc:graphicFrameChg chg="add mod">
          <ac:chgData name="Rautaporras Petteri" userId="81ae4bc9-51ec-4b09-af2d-f08f9486593f" providerId="ADAL" clId="{78CE50E0-3236-4066-A0A8-AE72A90A97C5}" dt="2020-04-26T18:22:15.370" v="544" actId="108"/>
          <ac:graphicFrameMkLst>
            <pc:docMk/>
            <pc:sldMk cId="461441882" sldId="961"/>
            <ac:graphicFrameMk id="10" creationId="{8F661385-9556-4623-A0AB-0FA0ADE6319F}"/>
          </ac:graphicFrameMkLst>
        </pc:graphicFrameChg>
        <pc:cxnChg chg="add mod">
          <ac:chgData name="Rautaporras Petteri" userId="81ae4bc9-51ec-4b09-af2d-f08f9486593f" providerId="ADAL" clId="{78CE50E0-3236-4066-A0A8-AE72A90A97C5}" dt="2020-04-26T18:22:41.311" v="547" actId="1076"/>
          <ac:cxnSpMkLst>
            <pc:docMk/>
            <pc:sldMk cId="461441882" sldId="961"/>
            <ac:cxnSpMk id="11" creationId="{0727AF06-29BF-44D8-BC84-4BA6435E7784}"/>
          </ac:cxnSpMkLst>
        </pc:cxnChg>
        <pc:cxnChg chg="add">
          <ac:chgData name="Rautaporras Petteri" userId="81ae4bc9-51ec-4b09-af2d-f08f9486593f" providerId="ADAL" clId="{78CE50E0-3236-4066-A0A8-AE72A90A97C5}" dt="2020-04-26T18:22:29.450" v="545"/>
          <ac:cxnSpMkLst>
            <pc:docMk/>
            <pc:sldMk cId="461441882" sldId="961"/>
            <ac:cxnSpMk id="12" creationId="{2D0BE009-FB90-465D-A0C3-FFE3AD8CD5E2}"/>
          </ac:cxnSpMkLst>
        </pc:cxnChg>
        <pc:cxnChg chg="add">
          <ac:chgData name="Rautaporras Petteri" userId="81ae4bc9-51ec-4b09-af2d-f08f9486593f" providerId="ADAL" clId="{78CE50E0-3236-4066-A0A8-AE72A90A97C5}" dt="2020-04-26T18:22:29.450" v="545"/>
          <ac:cxnSpMkLst>
            <pc:docMk/>
            <pc:sldMk cId="461441882" sldId="961"/>
            <ac:cxnSpMk id="13" creationId="{BB914C72-EABE-480F-9225-9A4CB66699EA}"/>
          </ac:cxnSpMkLst>
        </pc:cxnChg>
        <pc:cxnChg chg="add">
          <ac:chgData name="Rautaporras Petteri" userId="81ae4bc9-51ec-4b09-af2d-f08f9486593f" providerId="ADAL" clId="{78CE50E0-3236-4066-A0A8-AE72A90A97C5}" dt="2020-04-26T18:22:29.450" v="545"/>
          <ac:cxnSpMkLst>
            <pc:docMk/>
            <pc:sldMk cId="461441882" sldId="961"/>
            <ac:cxnSpMk id="14" creationId="{7F607362-0E2C-4A11-82B5-0E1F7749715F}"/>
          </ac:cxnSpMkLst>
        </pc:cxnChg>
        <pc:cxnChg chg="add">
          <ac:chgData name="Rautaporras Petteri" userId="81ae4bc9-51ec-4b09-af2d-f08f9486593f" providerId="ADAL" clId="{78CE50E0-3236-4066-A0A8-AE72A90A97C5}" dt="2020-04-26T18:22:29.450" v="545"/>
          <ac:cxnSpMkLst>
            <pc:docMk/>
            <pc:sldMk cId="461441882" sldId="961"/>
            <ac:cxnSpMk id="15" creationId="{62DE7062-5788-40BC-A89C-232770B4D8C4}"/>
          </ac:cxnSpMkLst>
        </pc:cxnChg>
      </pc:sldChg>
      <pc:sldChg chg="addSp delSp modSp add mod addCm delCm">
        <pc:chgData name="Rautaporras Petteri" userId="81ae4bc9-51ec-4b09-af2d-f08f9486593f" providerId="ADAL" clId="{78CE50E0-3236-4066-A0A8-AE72A90A97C5}" dt="2020-04-26T18:59:44.067" v="1275" actId="20577"/>
        <pc:sldMkLst>
          <pc:docMk/>
          <pc:sldMk cId="3066166687" sldId="962"/>
        </pc:sldMkLst>
        <pc:spChg chg="mod">
          <ac:chgData name="Rautaporras Petteri" userId="81ae4bc9-51ec-4b09-af2d-f08f9486593f" providerId="ADAL" clId="{78CE50E0-3236-4066-A0A8-AE72A90A97C5}" dt="2020-04-26T18:41:01.295" v="981" actId="255"/>
          <ac:spMkLst>
            <pc:docMk/>
            <pc:sldMk cId="3066166687" sldId="962"/>
            <ac:spMk id="2" creationId="{B348BFD4-E7A0-4CAD-9B96-19E99E58F696}"/>
          </ac:spMkLst>
        </pc:spChg>
        <pc:spChg chg="del">
          <ac:chgData name="Rautaporras Petteri" userId="81ae4bc9-51ec-4b09-af2d-f08f9486593f" providerId="ADAL" clId="{78CE50E0-3236-4066-A0A8-AE72A90A97C5}" dt="2020-04-26T18:30:40.999" v="736" actId="478"/>
          <ac:spMkLst>
            <pc:docMk/>
            <pc:sldMk cId="3066166687" sldId="962"/>
            <ac:spMk id="6" creationId="{335210FD-AF86-49F1-92C6-17F55F611C47}"/>
          </ac:spMkLst>
        </pc:spChg>
        <pc:spChg chg="mod">
          <ac:chgData name="Rautaporras Petteri" userId="81ae4bc9-51ec-4b09-af2d-f08f9486593f" providerId="ADAL" clId="{78CE50E0-3236-4066-A0A8-AE72A90A97C5}" dt="2020-04-26T18:55:02.999" v="1252" actId="20577"/>
          <ac:spMkLst>
            <pc:docMk/>
            <pc:sldMk cId="3066166687" sldId="962"/>
            <ac:spMk id="7" creationId="{E09F21E7-234E-4234-A714-BFF177793278}"/>
          </ac:spMkLst>
        </pc:spChg>
        <pc:spChg chg="add mod">
          <ac:chgData name="Rautaporras Petteri" userId="81ae4bc9-51ec-4b09-af2d-f08f9486593f" providerId="ADAL" clId="{78CE50E0-3236-4066-A0A8-AE72A90A97C5}" dt="2020-04-26T18:59:44.067" v="1275" actId="20577"/>
          <ac:spMkLst>
            <pc:docMk/>
            <pc:sldMk cId="3066166687" sldId="962"/>
            <ac:spMk id="9" creationId="{5B5DA444-0D6F-43FA-8028-E71E6F8C0D63}"/>
          </ac:spMkLst>
        </pc:spChg>
        <pc:spChg chg="add del">
          <ac:chgData name="Rautaporras Petteri" userId="81ae4bc9-51ec-4b09-af2d-f08f9486593f" providerId="ADAL" clId="{78CE50E0-3236-4066-A0A8-AE72A90A97C5}" dt="2020-04-26T18:37:54.548" v="813"/>
          <ac:spMkLst>
            <pc:docMk/>
            <pc:sldMk cId="3066166687" sldId="962"/>
            <ac:spMk id="10" creationId="{EDBFFFA4-2B4B-403C-A976-6874AD864D5B}"/>
          </ac:spMkLst>
        </pc:spChg>
        <pc:spChg chg="add del">
          <ac:chgData name="Rautaporras Petteri" userId="81ae4bc9-51ec-4b09-af2d-f08f9486593f" providerId="ADAL" clId="{78CE50E0-3236-4066-A0A8-AE72A90A97C5}" dt="2020-04-26T18:37:57.338" v="815"/>
          <ac:spMkLst>
            <pc:docMk/>
            <pc:sldMk cId="3066166687" sldId="962"/>
            <ac:spMk id="11" creationId="{6953C878-9EE2-4CC4-A43C-BB98A357C3B7}"/>
          </ac:spMkLst>
        </pc:spChg>
        <pc:spChg chg="add del">
          <ac:chgData name="Rautaporras Petteri" userId="81ae4bc9-51ec-4b09-af2d-f08f9486593f" providerId="ADAL" clId="{78CE50E0-3236-4066-A0A8-AE72A90A97C5}" dt="2020-04-26T18:38:01.008" v="817"/>
          <ac:spMkLst>
            <pc:docMk/>
            <pc:sldMk cId="3066166687" sldId="962"/>
            <ac:spMk id="12" creationId="{06DB7242-DE97-4BD5-85E9-077447C2EF93}"/>
          </ac:spMkLst>
        </pc:spChg>
        <pc:spChg chg="add del">
          <ac:chgData name="Rautaporras Petteri" userId="81ae4bc9-51ec-4b09-af2d-f08f9486593f" providerId="ADAL" clId="{78CE50E0-3236-4066-A0A8-AE72A90A97C5}" dt="2020-04-26T18:38:10.248" v="819"/>
          <ac:spMkLst>
            <pc:docMk/>
            <pc:sldMk cId="3066166687" sldId="962"/>
            <ac:spMk id="13" creationId="{E42BBDC4-F21B-476D-8CB2-BC358DCF7657}"/>
          </ac:spMkLst>
        </pc:spChg>
        <pc:graphicFrameChg chg="add">
          <ac:chgData name="Rautaporras Petteri" userId="81ae4bc9-51ec-4b09-af2d-f08f9486593f" providerId="ADAL" clId="{78CE50E0-3236-4066-A0A8-AE72A90A97C5}" dt="2020-04-26T18:30:45.119" v="737"/>
          <ac:graphicFrameMkLst>
            <pc:docMk/>
            <pc:sldMk cId="3066166687" sldId="962"/>
            <ac:graphicFrameMk id="8" creationId="{3612B481-A707-4C67-A80A-A003D3458468}"/>
          </ac:graphicFrameMkLst>
        </pc:graphicFrameChg>
      </pc:sldChg>
      <pc:sldChg chg="addSp delSp modSp add">
        <pc:chgData name="Rautaporras Petteri" userId="81ae4bc9-51ec-4b09-af2d-f08f9486593f" providerId="ADAL" clId="{78CE50E0-3236-4066-A0A8-AE72A90A97C5}" dt="2020-04-26T18:54:58.048" v="1250" actId="20577"/>
        <pc:sldMkLst>
          <pc:docMk/>
          <pc:sldMk cId="2996439684" sldId="963"/>
        </pc:sldMkLst>
        <pc:spChg chg="mod">
          <ac:chgData name="Rautaporras Petteri" userId="81ae4bc9-51ec-4b09-af2d-f08f9486593f" providerId="ADAL" clId="{78CE50E0-3236-4066-A0A8-AE72A90A97C5}" dt="2020-04-26T18:47:16.338" v="1117" actId="20577"/>
          <ac:spMkLst>
            <pc:docMk/>
            <pc:sldMk cId="2996439684" sldId="963"/>
            <ac:spMk id="2" creationId="{11567D3F-89C1-41E2-B72D-465DD7651CF4}"/>
          </ac:spMkLst>
        </pc:spChg>
        <pc:spChg chg="del">
          <ac:chgData name="Rautaporras Petteri" userId="81ae4bc9-51ec-4b09-af2d-f08f9486593f" providerId="ADAL" clId="{78CE50E0-3236-4066-A0A8-AE72A90A97C5}" dt="2020-04-26T18:44:44.877" v="983" actId="478"/>
          <ac:spMkLst>
            <pc:docMk/>
            <pc:sldMk cId="2996439684" sldId="963"/>
            <ac:spMk id="6" creationId="{5E5B815A-5C7C-491C-928E-C2666EB10180}"/>
          </ac:spMkLst>
        </pc:spChg>
        <pc:spChg chg="mod">
          <ac:chgData name="Rautaporras Petteri" userId="81ae4bc9-51ec-4b09-af2d-f08f9486593f" providerId="ADAL" clId="{78CE50E0-3236-4066-A0A8-AE72A90A97C5}" dt="2020-04-26T18:54:58.048" v="1250" actId="20577"/>
          <ac:spMkLst>
            <pc:docMk/>
            <pc:sldMk cId="2996439684" sldId="963"/>
            <ac:spMk id="7" creationId="{91443E6B-8C32-46B4-870A-91B6FB55060D}"/>
          </ac:spMkLst>
        </pc:spChg>
        <pc:spChg chg="add mod">
          <ac:chgData name="Rautaporras Petteri" userId="81ae4bc9-51ec-4b09-af2d-f08f9486593f" providerId="ADAL" clId="{78CE50E0-3236-4066-A0A8-AE72A90A97C5}" dt="2020-04-26T18:46:19.028" v="1025" actId="20577"/>
          <ac:spMkLst>
            <pc:docMk/>
            <pc:sldMk cId="2996439684" sldId="963"/>
            <ac:spMk id="11" creationId="{9E97EC2D-D152-444C-B778-EBDB2605A335}"/>
          </ac:spMkLst>
        </pc:spChg>
        <pc:spChg chg="add mod">
          <ac:chgData name="Rautaporras Petteri" userId="81ae4bc9-51ec-4b09-af2d-f08f9486593f" providerId="ADAL" clId="{78CE50E0-3236-4066-A0A8-AE72A90A97C5}" dt="2020-04-26T18:45:34.528" v="986" actId="1076"/>
          <ac:spMkLst>
            <pc:docMk/>
            <pc:sldMk cId="2996439684" sldId="963"/>
            <ac:spMk id="12" creationId="{62B48493-32FE-4003-8163-AE22F142AC6D}"/>
          </ac:spMkLst>
        </pc:spChg>
        <pc:graphicFrameChg chg="add">
          <ac:chgData name="Rautaporras Petteri" userId="81ae4bc9-51ec-4b09-af2d-f08f9486593f" providerId="ADAL" clId="{78CE50E0-3236-4066-A0A8-AE72A90A97C5}" dt="2020-04-26T18:44:45.381" v="984"/>
          <ac:graphicFrameMkLst>
            <pc:docMk/>
            <pc:sldMk cId="2996439684" sldId="963"/>
            <ac:graphicFrameMk id="8" creationId="{A848F623-6C55-4B38-8D62-D277560E7F51}"/>
          </ac:graphicFrameMkLst>
        </pc:graphicFrameChg>
        <pc:cxnChg chg="add">
          <ac:chgData name="Rautaporras Petteri" userId="81ae4bc9-51ec-4b09-af2d-f08f9486593f" providerId="ADAL" clId="{78CE50E0-3236-4066-A0A8-AE72A90A97C5}" dt="2020-04-26T18:44:45.381" v="984"/>
          <ac:cxnSpMkLst>
            <pc:docMk/>
            <pc:sldMk cId="2996439684" sldId="963"/>
            <ac:cxnSpMk id="9" creationId="{DCC5B5E6-2CC8-4A6B-B16D-FAC7EB700C2C}"/>
          </ac:cxnSpMkLst>
        </pc:cxnChg>
        <pc:cxnChg chg="add">
          <ac:chgData name="Rautaporras Petteri" userId="81ae4bc9-51ec-4b09-af2d-f08f9486593f" providerId="ADAL" clId="{78CE50E0-3236-4066-A0A8-AE72A90A97C5}" dt="2020-04-26T18:44:45.381" v="984"/>
          <ac:cxnSpMkLst>
            <pc:docMk/>
            <pc:sldMk cId="2996439684" sldId="963"/>
            <ac:cxnSpMk id="10" creationId="{2A3AC8FA-0C2F-4CA0-81A5-60FA97CD3194}"/>
          </ac:cxnSpMkLst>
        </pc:cxnChg>
      </pc:sldChg>
      <pc:sldChg chg="addSp delSp modSp add mod">
        <pc:chgData name="Rautaporras Petteri" userId="81ae4bc9-51ec-4b09-af2d-f08f9486593f" providerId="ADAL" clId="{78CE50E0-3236-4066-A0A8-AE72A90A97C5}" dt="2020-04-26T18:55:00.549" v="1251" actId="20577"/>
        <pc:sldMkLst>
          <pc:docMk/>
          <pc:sldMk cId="3809836425" sldId="964"/>
        </pc:sldMkLst>
        <pc:spChg chg="mod">
          <ac:chgData name="Rautaporras Petteri" userId="81ae4bc9-51ec-4b09-af2d-f08f9486593f" providerId="ADAL" clId="{78CE50E0-3236-4066-A0A8-AE72A90A97C5}" dt="2020-04-26T18:54:08.607" v="1245" actId="20577"/>
          <ac:spMkLst>
            <pc:docMk/>
            <pc:sldMk cId="3809836425" sldId="964"/>
            <ac:spMk id="2" creationId="{EFCA2451-703A-404C-9695-944A2DB105B5}"/>
          </ac:spMkLst>
        </pc:spChg>
        <pc:spChg chg="del">
          <ac:chgData name="Rautaporras Petteri" userId="81ae4bc9-51ec-4b09-af2d-f08f9486593f" providerId="ADAL" clId="{78CE50E0-3236-4066-A0A8-AE72A90A97C5}" dt="2020-04-26T18:49:00.550" v="1119" actId="478"/>
          <ac:spMkLst>
            <pc:docMk/>
            <pc:sldMk cId="3809836425" sldId="964"/>
            <ac:spMk id="6" creationId="{A861617C-FFEC-4016-BA25-A702E5212D8C}"/>
          </ac:spMkLst>
        </pc:spChg>
        <pc:spChg chg="mod">
          <ac:chgData name="Rautaporras Petteri" userId="81ae4bc9-51ec-4b09-af2d-f08f9486593f" providerId="ADAL" clId="{78CE50E0-3236-4066-A0A8-AE72A90A97C5}" dt="2020-04-26T18:55:00.549" v="1251" actId="20577"/>
          <ac:spMkLst>
            <pc:docMk/>
            <pc:sldMk cId="3809836425" sldId="964"/>
            <ac:spMk id="7" creationId="{AC0BAA4F-D797-4011-AA46-63C0FBA69B47}"/>
          </ac:spMkLst>
        </pc:spChg>
        <pc:spChg chg="add">
          <ac:chgData name="Rautaporras Petteri" userId="81ae4bc9-51ec-4b09-af2d-f08f9486593f" providerId="ADAL" clId="{78CE50E0-3236-4066-A0A8-AE72A90A97C5}" dt="2020-04-26T18:49:11.171" v="1121"/>
          <ac:spMkLst>
            <pc:docMk/>
            <pc:sldMk cId="3809836425" sldId="964"/>
            <ac:spMk id="9" creationId="{B951442B-DB0E-44AE-8347-0CE350BA1572}"/>
          </ac:spMkLst>
        </pc:spChg>
        <pc:spChg chg="add del">
          <ac:chgData name="Rautaporras Petteri" userId="81ae4bc9-51ec-4b09-af2d-f08f9486593f" providerId="ADAL" clId="{78CE50E0-3236-4066-A0A8-AE72A90A97C5}" dt="2020-04-26T18:53:32.373" v="1182"/>
          <ac:spMkLst>
            <pc:docMk/>
            <pc:sldMk cId="3809836425" sldId="964"/>
            <ac:spMk id="10" creationId="{A393A784-EF7F-4703-89C9-5125BA560594}"/>
          </ac:spMkLst>
        </pc:spChg>
        <pc:graphicFrameChg chg="add">
          <ac:chgData name="Rautaporras Petteri" userId="81ae4bc9-51ec-4b09-af2d-f08f9486593f" providerId="ADAL" clId="{78CE50E0-3236-4066-A0A8-AE72A90A97C5}" dt="2020-04-26T18:49:05.279" v="1120"/>
          <ac:graphicFrameMkLst>
            <pc:docMk/>
            <pc:sldMk cId="3809836425" sldId="964"/>
            <ac:graphicFrameMk id="8" creationId="{3436162D-A2D4-43DF-ACAA-E1B3C60ED8FF}"/>
          </ac:graphicFrameMkLst>
        </pc:graphicFrameChg>
      </pc:sldChg>
      <pc:sldChg chg="addSp delSp modSp add mod">
        <pc:chgData name="Rautaporras Petteri" userId="81ae4bc9-51ec-4b09-af2d-f08f9486593f" providerId="ADAL" clId="{78CE50E0-3236-4066-A0A8-AE72A90A97C5}" dt="2020-04-26T18:57:37.816" v="1265" actId="27918"/>
        <pc:sldMkLst>
          <pc:docMk/>
          <pc:sldMk cId="1993325228" sldId="965"/>
        </pc:sldMkLst>
        <pc:spChg chg="mod">
          <ac:chgData name="Rautaporras Petteri" userId="81ae4bc9-51ec-4b09-af2d-f08f9486593f" providerId="ADAL" clId="{78CE50E0-3236-4066-A0A8-AE72A90A97C5}" dt="2020-04-26T18:55:53.854" v="1258" actId="20577"/>
          <ac:spMkLst>
            <pc:docMk/>
            <pc:sldMk cId="1993325228" sldId="965"/>
            <ac:spMk id="2" creationId="{4CB399CC-F39D-4FC2-880C-CBFCAD203420}"/>
          </ac:spMkLst>
        </pc:spChg>
        <pc:spChg chg="del">
          <ac:chgData name="Rautaporras Petteri" userId="81ae4bc9-51ec-4b09-af2d-f08f9486593f" providerId="ADAL" clId="{78CE50E0-3236-4066-A0A8-AE72A90A97C5}" dt="2020-04-26T18:55:13.712" v="1254" actId="478"/>
          <ac:spMkLst>
            <pc:docMk/>
            <pc:sldMk cId="1993325228" sldId="965"/>
            <ac:spMk id="6" creationId="{46A2A4F7-DD5B-418C-8520-AA5D037F8BBF}"/>
          </ac:spMkLst>
        </pc:spChg>
        <pc:spChg chg="mod">
          <ac:chgData name="Rautaporras Petteri" userId="81ae4bc9-51ec-4b09-af2d-f08f9486593f" providerId="ADAL" clId="{78CE50E0-3236-4066-A0A8-AE72A90A97C5}" dt="2020-04-26T18:54:55.808" v="1249" actId="20577"/>
          <ac:spMkLst>
            <pc:docMk/>
            <pc:sldMk cId="1993325228" sldId="965"/>
            <ac:spMk id="7" creationId="{3D9D5707-A9F8-4045-AE53-726A6F9120A0}"/>
          </ac:spMkLst>
        </pc:spChg>
        <pc:spChg chg="add">
          <ac:chgData name="Rautaporras Petteri" userId="81ae4bc9-51ec-4b09-af2d-f08f9486593f" providerId="ADAL" clId="{78CE50E0-3236-4066-A0A8-AE72A90A97C5}" dt="2020-04-26T18:55:18.706" v="1256"/>
          <ac:spMkLst>
            <pc:docMk/>
            <pc:sldMk cId="1993325228" sldId="965"/>
            <ac:spMk id="9" creationId="{B96AF8DE-84D9-48C3-9390-22AC725E22C6}"/>
          </ac:spMkLst>
        </pc:spChg>
        <pc:graphicFrameChg chg="add">
          <ac:chgData name="Rautaporras Petteri" userId="81ae4bc9-51ec-4b09-af2d-f08f9486593f" providerId="ADAL" clId="{78CE50E0-3236-4066-A0A8-AE72A90A97C5}" dt="2020-04-26T18:55:14.106" v="1255"/>
          <ac:graphicFrameMkLst>
            <pc:docMk/>
            <pc:sldMk cId="1993325228" sldId="965"/>
            <ac:graphicFrameMk id="8" creationId="{D8944AD3-3B65-4511-9C14-4A96AF7392A9}"/>
          </ac:graphicFrameMkLst>
        </pc:graphicFrameChg>
      </pc:sldChg>
    </pc:docChg>
  </pc:docChgLst>
  <pc:docChgLst>
    <pc:chgData name="Rautaporras Petteri" userId="81ae4bc9-51ec-4b09-af2d-f08f9486593f" providerId="ADAL" clId="{7EE4352E-F1A8-4C1E-AAC0-67682BE92120}"/>
    <pc:docChg chg="undo custSel addSld delSld modSld">
      <pc:chgData name="Rautaporras Petteri" userId="81ae4bc9-51ec-4b09-af2d-f08f9486593f" providerId="ADAL" clId="{7EE4352E-F1A8-4C1E-AAC0-67682BE92120}" dt="2020-01-27T07:59:09.946" v="908" actId="14100"/>
      <pc:docMkLst>
        <pc:docMk/>
      </pc:docMkLst>
      <pc:sldChg chg="addSp delSp modSp">
        <pc:chgData name="Rautaporras Petteri" userId="81ae4bc9-51ec-4b09-af2d-f08f9486593f" providerId="ADAL" clId="{7EE4352E-F1A8-4C1E-AAC0-67682BE92120}" dt="2020-01-27T06:37:00.752" v="455" actId="1076"/>
        <pc:sldMkLst>
          <pc:docMk/>
          <pc:sldMk cId="1365136293" sldId="256"/>
        </pc:sldMkLst>
        <pc:spChg chg="mod">
          <ac:chgData name="Rautaporras Petteri" userId="81ae4bc9-51ec-4b09-af2d-f08f9486593f" providerId="ADAL" clId="{7EE4352E-F1A8-4C1E-AAC0-67682BE92120}" dt="2020-01-27T06:37:00.752" v="455" actId="1076"/>
          <ac:spMkLst>
            <pc:docMk/>
            <pc:sldMk cId="1365136293" sldId="256"/>
            <ac:spMk id="2" creationId="{F9CA583E-2143-412E-B423-CA2B7C213F9D}"/>
          </ac:spMkLst>
        </pc:spChg>
        <pc:spChg chg="add del mod">
          <ac:chgData name="Rautaporras Petteri" userId="81ae4bc9-51ec-4b09-af2d-f08f9486593f" providerId="ADAL" clId="{7EE4352E-F1A8-4C1E-AAC0-67682BE92120}" dt="2020-01-22T11:21:57.175" v="121" actId="478"/>
          <ac:spMkLst>
            <pc:docMk/>
            <pc:sldMk cId="1365136293" sldId="256"/>
            <ac:spMk id="10" creationId="{87D6A1E3-75A9-4390-8D88-972EFCCDB78C}"/>
          </ac:spMkLst>
        </pc:spChg>
        <pc:picChg chg="del">
          <ac:chgData name="Rautaporras Petteri" userId="81ae4bc9-51ec-4b09-af2d-f08f9486593f" providerId="ADAL" clId="{7EE4352E-F1A8-4C1E-AAC0-67682BE92120}" dt="2020-01-22T11:21:21.658" v="115" actId="478"/>
          <ac:picMkLst>
            <pc:docMk/>
            <pc:sldMk cId="1365136293" sldId="256"/>
            <ac:picMk id="8" creationId="{35F9714B-2C85-45E2-9CAA-84F58B034474}"/>
          </ac:picMkLst>
        </pc:picChg>
        <pc:picChg chg="add mod">
          <ac:chgData name="Rautaporras Petteri" userId="81ae4bc9-51ec-4b09-af2d-f08f9486593f" providerId="ADAL" clId="{7EE4352E-F1A8-4C1E-AAC0-67682BE92120}" dt="2020-01-22T11:21:30.941" v="117" actId="1076"/>
          <ac:picMkLst>
            <pc:docMk/>
            <pc:sldMk cId="1365136293" sldId="256"/>
            <ac:picMk id="9" creationId="{7D83512C-3C57-4B39-A778-8DF4E97E47C5}"/>
          </ac:picMkLst>
        </pc:picChg>
      </pc:sldChg>
      <pc:sldChg chg="modSp">
        <pc:chgData name="Rautaporras Petteri" userId="81ae4bc9-51ec-4b09-af2d-f08f9486593f" providerId="ADAL" clId="{7EE4352E-F1A8-4C1E-AAC0-67682BE92120}" dt="2020-01-22T11:26:11.761" v="364" actId="20577"/>
        <pc:sldMkLst>
          <pc:docMk/>
          <pc:sldMk cId="3270858534" sldId="257"/>
        </pc:sldMkLst>
        <pc:spChg chg="mod">
          <ac:chgData name="Rautaporras Petteri" userId="81ae4bc9-51ec-4b09-af2d-f08f9486593f" providerId="ADAL" clId="{7EE4352E-F1A8-4C1E-AAC0-67682BE92120}" dt="2020-01-22T11:26:11.761" v="364" actId="20577"/>
          <ac:spMkLst>
            <pc:docMk/>
            <pc:sldMk cId="3270858534" sldId="257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7EE4352E-F1A8-4C1E-AAC0-67682BE92120}" dt="2020-01-22T11:26:03.128" v="355"/>
          <ac:graphicFrameMkLst>
            <pc:docMk/>
            <pc:sldMk cId="3270858534" sldId="257"/>
            <ac:graphicFrameMk id="9" creationId="{00000000-0000-0000-0000-000000000000}"/>
          </ac:graphicFrameMkLst>
        </pc:graphicFrameChg>
      </pc:sldChg>
      <pc:sldChg chg="modSp del">
        <pc:chgData name="Rautaporras Petteri" userId="81ae4bc9-51ec-4b09-af2d-f08f9486593f" providerId="ADAL" clId="{7EE4352E-F1A8-4C1E-AAC0-67682BE92120}" dt="2020-01-27T06:43:39.054" v="460" actId="2696"/>
        <pc:sldMkLst>
          <pc:docMk/>
          <pc:sldMk cId="246678502" sldId="266"/>
        </pc:sldMkLst>
        <pc:graphicFrameChg chg="mod">
          <ac:chgData name="Rautaporras Petteri" userId="81ae4bc9-51ec-4b09-af2d-f08f9486593f" providerId="ADAL" clId="{7EE4352E-F1A8-4C1E-AAC0-67682BE92120}" dt="2020-01-22T11:08:02.932" v="3"/>
          <ac:graphicFrameMkLst>
            <pc:docMk/>
            <pc:sldMk cId="246678502" sldId="266"/>
            <ac:graphicFrameMk id="12" creationId="{00000000-0000-0000-0000-000000000000}"/>
          </ac:graphicFrameMkLst>
        </pc:graphicFrameChg>
      </pc:sldChg>
      <pc:sldChg chg="modSp add">
        <pc:chgData name="Rautaporras Petteri" userId="81ae4bc9-51ec-4b09-af2d-f08f9486593f" providerId="ADAL" clId="{7EE4352E-F1A8-4C1E-AAC0-67682BE92120}" dt="2020-01-27T06:44:50.217" v="467"/>
        <pc:sldMkLst>
          <pc:docMk/>
          <pc:sldMk cId="1538556369" sldId="267"/>
        </pc:sldMkLst>
        <pc:graphicFrameChg chg="mod">
          <ac:chgData name="Rautaporras Petteri" userId="81ae4bc9-51ec-4b09-af2d-f08f9486593f" providerId="ADAL" clId="{7EE4352E-F1A8-4C1E-AAC0-67682BE92120}" dt="2020-01-27T06:44:50.217" v="467"/>
          <ac:graphicFrameMkLst>
            <pc:docMk/>
            <pc:sldMk cId="1538556369" sldId="267"/>
            <ac:graphicFrameMk id="9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6:50:51.197" v="558" actId="27918"/>
        <pc:sldMkLst>
          <pc:docMk/>
          <pc:sldMk cId="2587083354" sldId="365"/>
        </pc:sldMkLst>
        <pc:spChg chg="mod">
          <ac:chgData name="Rautaporras Petteri" userId="81ae4bc9-51ec-4b09-af2d-f08f9486593f" providerId="ADAL" clId="{7EE4352E-F1A8-4C1E-AAC0-67682BE92120}" dt="2020-01-27T06:49:17.077" v="549" actId="20577"/>
          <ac:spMkLst>
            <pc:docMk/>
            <pc:sldMk cId="2587083354" sldId="365"/>
            <ac:spMk id="7" creationId="{00000000-0000-0000-0000-000000000000}"/>
          </ac:spMkLst>
        </pc:spChg>
      </pc:sldChg>
      <pc:sldChg chg="modSp mod">
        <pc:chgData name="Rautaporras Petteri" userId="81ae4bc9-51ec-4b09-af2d-f08f9486593f" providerId="ADAL" clId="{7EE4352E-F1A8-4C1E-AAC0-67682BE92120}" dt="2020-01-27T07:40:58.109" v="676" actId="27918"/>
        <pc:sldMkLst>
          <pc:docMk/>
          <pc:sldMk cId="1987471013" sldId="390"/>
        </pc:sldMkLst>
        <pc:spChg chg="mod">
          <ac:chgData name="Rautaporras Petteri" userId="81ae4bc9-51ec-4b09-af2d-f08f9486593f" providerId="ADAL" clId="{7EE4352E-F1A8-4C1E-AAC0-67682BE92120}" dt="2020-01-27T06:47:25.660" v="507" actId="20577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81ae4bc9-51ec-4b09-af2d-f08f9486593f" providerId="ADAL" clId="{7EE4352E-F1A8-4C1E-AAC0-67682BE92120}" dt="2020-01-27T07:40:26.663" v="673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7:42:19.943" v="689" actId="14100"/>
        <pc:sldMkLst>
          <pc:docMk/>
          <pc:sldMk cId="3656174783" sldId="391"/>
        </pc:sldMkLst>
        <pc:spChg chg="mod">
          <ac:chgData name="Rautaporras Petteri" userId="81ae4bc9-51ec-4b09-af2d-f08f9486593f" providerId="ADAL" clId="{7EE4352E-F1A8-4C1E-AAC0-67682BE92120}" dt="2020-01-27T07:42:06.269" v="684" actId="1076"/>
          <ac:spMkLst>
            <pc:docMk/>
            <pc:sldMk cId="3656174783" sldId="391"/>
            <ac:spMk id="12" creationId="{00000000-0000-0000-0000-000000000000}"/>
          </ac:spMkLst>
        </pc:spChg>
        <pc:spChg chg="mod">
          <ac:chgData name="Rautaporras Petteri" userId="81ae4bc9-51ec-4b09-af2d-f08f9486593f" providerId="ADAL" clId="{7EE4352E-F1A8-4C1E-AAC0-67682BE92120}" dt="2020-01-27T06:48:07.098" v="532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81ae4bc9-51ec-4b09-af2d-f08f9486593f" providerId="ADAL" clId="{7EE4352E-F1A8-4C1E-AAC0-67682BE92120}" dt="2020-01-27T07:41:19.083" v="677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7EE4352E-F1A8-4C1E-AAC0-67682BE92120}" dt="2020-01-27T07:42:19.943" v="689" actId="14100"/>
          <ac:graphicFrameMkLst>
            <pc:docMk/>
            <pc:sldMk cId="3656174783" sldId="391"/>
            <ac:graphicFrameMk id="14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7:43:24.665" v="693" actId="27918"/>
        <pc:sldMkLst>
          <pc:docMk/>
          <pc:sldMk cId="3669793224" sldId="392"/>
        </pc:sldMkLst>
        <pc:spChg chg="mod">
          <ac:chgData name="Rautaporras Petteri" userId="81ae4bc9-51ec-4b09-af2d-f08f9486593f" providerId="ADAL" clId="{7EE4352E-F1A8-4C1E-AAC0-67682BE92120}" dt="2020-01-27T06:47:22.524" v="506" actId="20577"/>
          <ac:spMkLst>
            <pc:docMk/>
            <pc:sldMk cId="3669793224" sldId="392"/>
            <ac:spMk id="14" creationId="{B82B029D-354B-4A5F-9DCF-121ABF342CB8}"/>
          </ac:spMkLst>
        </pc:spChg>
        <pc:graphicFrameChg chg="mod">
          <ac:chgData name="Rautaporras Petteri" userId="81ae4bc9-51ec-4b09-af2d-f08f9486593f" providerId="ADAL" clId="{7EE4352E-F1A8-4C1E-AAC0-67682BE92120}" dt="2020-01-27T07:42:52.920" v="690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7:45:34.110" v="706"/>
        <pc:sldMkLst>
          <pc:docMk/>
          <pc:sldMk cId="2654687898" sldId="393"/>
        </pc:sldMkLst>
        <pc:spChg chg="mod">
          <ac:chgData name="Rautaporras Petteri" userId="81ae4bc9-51ec-4b09-af2d-f08f9486593f" providerId="ADAL" clId="{7EE4352E-F1A8-4C1E-AAC0-67682BE92120}" dt="2020-01-27T06:48:14.245" v="534" actId="20577"/>
          <ac:spMkLst>
            <pc:docMk/>
            <pc:sldMk cId="2654687898" sldId="393"/>
            <ac:spMk id="13" creationId="{B2A103DC-790C-44DC-A642-6A65DF40D92A}"/>
          </ac:spMkLst>
        </pc:spChg>
        <pc:graphicFrameChg chg="mod modGraphic">
          <ac:chgData name="Rautaporras Petteri" userId="81ae4bc9-51ec-4b09-af2d-f08f9486593f" providerId="ADAL" clId="{7EE4352E-F1A8-4C1E-AAC0-67682BE92120}" dt="2020-01-27T07:45:05.933" v="705" actId="14100"/>
          <ac:graphicFrameMkLst>
            <pc:docMk/>
            <pc:sldMk cId="2654687898" sldId="393"/>
            <ac:graphicFrameMk id="6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EE4352E-F1A8-4C1E-AAC0-67682BE92120}" dt="2020-01-27T07:45:34.110" v="706"/>
          <ac:graphicFrameMkLst>
            <pc:docMk/>
            <pc:sldMk cId="2654687898" sldId="393"/>
            <ac:graphicFrameMk id="11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7:49:37.461" v="710"/>
        <pc:sldMkLst>
          <pc:docMk/>
          <pc:sldMk cId="313182403" sldId="394"/>
        </pc:sldMkLst>
        <pc:spChg chg="mod">
          <ac:chgData name="Rautaporras Petteri" userId="81ae4bc9-51ec-4b09-af2d-f08f9486593f" providerId="ADAL" clId="{7EE4352E-F1A8-4C1E-AAC0-67682BE92120}" dt="2020-01-27T06:47:08.634" v="504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81ae4bc9-51ec-4b09-af2d-f08f9486593f" providerId="ADAL" clId="{7EE4352E-F1A8-4C1E-AAC0-67682BE92120}" dt="2020-01-27T07:49:37.461" v="710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7:50:32.172" v="718"/>
        <pc:sldMkLst>
          <pc:docMk/>
          <pc:sldMk cId="2811407423" sldId="395"/>
        </pc:sldMkLst>
        <pc:spChg chg="mod">
          <ac:chgData name="Rautaporras Petteri" userId="81ae4bc9-51ec-4b09-af2d-f08f9486593f" providerId="ADAL" clId="{7EE4352E-F1A8-4C1E-AAC0-67682BE92120}" dt="2020-01-27T06:48:26.825" v="535"/>
          <ac:spMkLst>
            <pc:docMk/>
            <pc:sldMk cId="2811407423" sldId="395"/>
            <ac:spMk id="13" creationId="{43D531D8-AF4F-4619-94DF-84C29772EEC2}"/>
          </ac:spMkLst>
        </pc:spChg>
        <pc:graphicFrameChg chg="mod modGraphic">
          <ac:chgData name="Rautaporras Petteri" userId="81ae4bc9-51ec-4b09-af2d-f08f9486593f" providerId="ADAL" clId="{7EE4352E-F1A8-4C1E-AAC0-67682BE92120}" dt="2020-01-27T07:50:22.293" v="717" actId="14100"/>
          <ac:graphicFrameMkLst>
            <pc:docMk/>
            <pc:sldMk cId="2811407423" sldId="395"/>
            <ac:graphicFrameMk id="9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EE4352E-F1A8-4C1E-AAC0-67682BE92120}" dt="2020-01-27T07:50:32.172" v="718"/>
          <ac:graphicFrameMkLst>
            <pc:docMk/>
            <pc:sldMk cId="2811407423" sldId="395"/>
            <ac:graphicFrameMk id="11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7:51:12.352" v="722"/>
        <pc:sldMkLst>
          <pc:docMk/>
          <pc:sldMk cId="1647773486" sldId="396"/>
        </pc:sldMkLst>
        <pc:spChg chg="mod">
          <ac:chgData name="Rautaporras Petteri" userId="81ae4bc9-51ec-4b09-af2d-f08f9486593f" providerId="ADAL" clId="{7EE4352E-F1A8-4C1E-AAC0-67682BE92120}" dt="2020-01-27T06:47:16.359" v="505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81ae4bc9-51ec-4b09-af2d-f08f9486593f" providerId="ADAL" clId="{7EE4352E-F1A8-4C1E-AAC0-67682BE92120}" dt="2020-01-27T07:51:12.352" v="722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7:52:05.271" v="729"/>
        <pc:sldMkLst>
          <pc:docMk/>
          <pc:sldMk cId="2269594941" sldId="397"/>
        </pc:sldMkLst>
        <pc:spChg chg="mod">
          <ac:chgData name="Rautaporras Petteri" userId="81ae4bc9-51ec-4b09-af2d-f08f9486593f" providerId="ADAL" clId="{7EE4352E-F1A8-4C1E-AAC0-67682BE92120}" dt="2020-01-27T06:48:50.927" v="538"/>
          <ac:spMkLst>
            <pc:docMk/>
            <pc:sldMk cId="2269594941" sldId="397"/>
            <ac:spMk id="14" creationId="{9DA53C9E-0701-4946-816F-3145481D39B4}"/>
          </ac:spMkLst>
        </pc:spChg>
        <pc:graphicFrameChg chg="mod modGraphic">
          <ac:chgData name="Rautaporras Petteri" userId="81ae4bc9-51ec-4b09-af2d-f08f9486593f" providerId="ADAL" clId="{7EE4352E-F1A8-4C1E-AAC0-67682BE92120}" dt="2020-01-27T07:51:57.910" v="728" actId="14100"/>
          <ac:graphicFrameMkLst>
            <pc:docMk/>
            <pc:sldMk cId="2269594941" sldId="397"/>
            <ac:graphicFrameMk id="9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EE4352E-F1A8-4C1E-AAC0-67682BE92120}" dt="2020-01-27T07:52:05.271" v="729"/>
          <ac:graphicFrameMkLst>
            <pc:docMk/>
            <pc:sldMk cId="2269594941" sldId="397"/>
            <ac:graphicFrameMk id="11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6:47:29.877" v="508" actId="20577"/>
        <pc:sldMkLst>
          <pc:docMk/>
          <pc:sldMk cId="3980412811" sldId="458"/>
        </pc:sldMkLst>
        <pc:spChg chg="mod">
          <ac:chgData name="Rautaporras Petteri" userId="81ae4bc9-51ec-4b09-af2d-f08f9486593f" providerId="ADAL" clId="{7EE4352E-F1A8-4C1E-AAC0-67682BE92120}" dt="2020-01-27T06:47:29.877" v="508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7EE4352E-F1A8-4C1E-AAC0-67682BE92120}" dt="2020-01-27T06:46:16.207" v="471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del">
        <pc:chgData name="Rautaporras Petteri" userId="81ae4bc9-51ec-4b09-af2d-f08f9486593f" providerId="ADAL" clId="{7EE4352E-F1A8-4C1E-AAC0-67682BE92120}" dt="2020-01-27T06:54:03.559" v="559" actId="2696"/>
        <pc:sldMkLst>
          <pc:docMk/>
          <pc:sldMk cId="2397859502" sldId="459"/>
        </pc:sldMkLst>
        <pc:spChg chg="mod">
          <ac:chgData name="Rautaporras Petteri" userId="81ae4bc9-51ec-4b09-af2d-f08f9486593f" providerId="ADAL" clId="{7EE4352E-F1A8-4C1E-AAC0-67682BE92120}" dt="2020-01-27T06:47:59.294" v="531" actId="20577"/>
          <ac:spMkLst>
            <pc:docMk/>
            <pc:sldMk cId="2397859502" sldId="459"/>
            <ac:spMk id="7" creationId="{00000000-0000-0000-0000-000000000000}"/>
          </ac:spMkLst>
        </pc:spChg>
      </pc:sldChg>
      <pc:sldChg chg="modSp">
        <pc:chgData name="Rautaporras Petteri" userId="81ae4bc9-51ec-4b09-af2d-f08f9486593f" providerId="ADAL" clId="{7EE4352E-F1A8-4C1E-AAC0-67682BE92120}" dt="2020-01-27T06:36:48.366" v="453" actId="790"/>
        <pc:sldMkLst>
          <pc:docMk/>
          <pc:sldMk cId="2957701112" sldId="944"/>
        </pc:sldMkLst>
        <pc:spChg chg="mod">
          <ac:chgData name="Rautaporras Petteri" userId="81ae4bc9-51ec-4b09-af2d-f08f9486593f" providerId="ADAL" clId="{7EE4352E-F1A8-4C1E-AAC0-67682BE92120}" dt="2020-01-27T06:36:48.366" v="453" actId="790"/>
          <ac:spMkLst>
            <pc:docMk/>
            <pc:sldMk cId="2957701112" sldId="944"/>
            <ac:spMk id="2" creationId="{3A3FCA16-8FAB-4DBD-9E34-5369784B8F22}"/>
          </ac:spMkLst>
        </pc:spChg>
        <pc:graphicFrameChg chg="mod">
          <ac:chgData name="Rautaporras Petteri" userId="81ae4bc9-51ec-4b09-af2d-f08f9486593f" providerId="ADAL" clId="{7EE4352E-F1A8-4C1E-AAC0-67682BE92120}" dt="2020-01-22T11:08:01.646" v="0"/>
          <ac:graphicFrameMkLst>
            <pc:docMk/>
            <pc:sldMk cId="2957701112" sldId="944"/>
            <ac:graphicFrameMk id="8" creationId="{F2C9F83C-EA29-4746-9A43-BB7660239241}"/>
          </ac:graphicFrameMkLst>
        </pc:graphicFrameChg>
      </pc:sldChg>
      <pc:sldChg chg="del">
        <pc:chgData name="Rautaporras Petteri" userId="81ae4bc9-51ec-4b09-af2d-f08f9486593f" providerId="ADAL" clId="{7EE4352E-F1A8-4C1E-AAC0-67682BE92120}" dt="2020-01-22T11:23:38.293" v="242" actId="2696"/>
        <pc:sldMkLst>
          <pc:docMk/>
          <pc:sldMk cId="3963046339" sldId="945"/>
        </pc:sldMkLst>
      </pc:sldChg>
      <pc:sldChg chg="modSp del">
        <pc:chgData name="Rautaporras Petteri" userId="81ae4bc9-51ec-4b09-af2d-f08f9486593f" providerId="ADAL" clId="{7EE4352E-F1A8-4C1E-AAC0-67682BE92120}" dt="2020-01-22T11:25:50.615" v="354" actId="2696"/>
        <pc:sldMkLst>
          <pc:docMk/>
          <pc:sldMk cId="3202789425" sldId="946"/>
        </pc:sldMkLst>
        <pc:graphicFrameChg chg="mod">
          <ac:chgData name="Rautaporras Petteri" userId="81ae4bc9-51ec-4b09-af2d-f08f9486593f" providerId="ADAL" clId="{7EE4352E-F1A8-4C1E-AAC0-67682BE92120}" dt="2020-01-22T11:08:02.200" v="1"/>
          <ac:graphicFrameMkLst>
            <pc:docMk/>
            <pc:sldMk cId="3202789425" sldId="946"/>
            <ac:graphicFrameMk id="8" creationId="{FF4B791F-9DB9-427A-9EF8-95F552E5BA07}"/>
          </ac:graphicFrameMkLst>
        </pc:graphicFrameChg>
      </pc:sldChg>
      <pc:sldChg chg="modSp del">
        <pc:chgData name="Rautaporras Petteri" userId="81ae4bc9-51ec-4b09-af2d-f08f9486593f" providerId="ADAL" clId="{7EE4352E-F1A8-4C1E-AAC0-67682BE92120}" dt="2020-01-22T11:26:16.028" v="365" actId="2696"/>
        <pc:sldMkLst>
          <pc:docMk/>
          <pc:sldMk cId="4155502722" sldId="947"/>
        </pc:sldMkLst>
        <pc:graphicFrameChg chg="mod">
          <ac:chgData name="Rautaporras Petteri" userId="81ae4bc9-51ec-4b09-af2d-f08f9486593f" providerId="ADAL" clId="{7EE4352E-F1A8-4C1E-AAC0-67682BE92120}" dt="2020-01-22T11:08:02.494" v="2"/>
          <ac:graphicFrameMkLst>
            <pc:docMk/>
            <pc:sldMk cId="4155502722" sldId="947"/>
            <ac:graphicFrameMk id="8" creationId="{51FC36F9-2D0D-49D6-A781-D3A64482D35E}"/>
          </ac:graphicFrameMkLst>
        </pc:graphicFrameChg>
      </pc:sldChg>
      <pc:sldChg chg="modSp">
        <pc:chgData name="Rautaporras Petteri" userId="81ae4bc9-51ec-4b09-af2d-f08f9486593f" providerId="ADAL" clId="{7EE4352E-F1A8-4C1E-AAC0-67682BE92120}" dt="2020-01-22T11:08:03.285" v="4"/>
        <pc:sldMkLst>
          <pc:docMk/>
          <pc:sldMk cId="3943244403" sldId="953"/>
        </pc:sldMkLst>
        <pc:graphicFrameChg chg="mod">
          <ac:chgData name="Rautaporras Petteri" userId="81ae4bc9-51ec-4b09-af2d-f08f9486593f" providerId="ADAL" clId="{7EE4352E-F1A8-4C1E-AAC0-67682BE92120}" dt="2020-01-22T11:08:03.285" v="4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">
        <pc:chgData name="Rautaporras Petteri" userId="81ae4bc9-51ec-4b09-af2d-f08f9486593f" providerId="ADAL" clId="{7EE4352E-F1A8-4C1E-AAC0-67682BE92120}" dt="2020-01-22T11:08:03.701" v="5"/>
        <pc:sldMkLst>
          <pc:docMk/>
          <pc:sldMk cId="3628939355" sldId="954"/>
        </pc:sldMkLst>
        <pc:graphicFrameChg chg="mod">
          <ac:chgData name="Rautaporras Petteri" userId="81ae4bc9-51ec-4b09-af2d-f08f9486593f" providerId="ADAL" clId="{7EE4352E-F1A8-4C1E-AAC0-67682BE92120}" dt="2020-01-22T11:08:03.701" v="5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addSp modSp add">
        <pc:chgData name="Rautaporras Petteri" userId="81ae4bc9-51ec-4b09-af2d-f08f9486593f" providerId="ADAL" clId="{7EE4352E-F1A8-4C1E-AAC0-67682BE92120}" dt="2020-01-27T06:37:06.343" v="456"/>
        <pc:sldMkLst>
          <pc:docMk/>
          <pc:sldMk cId="1256159947" sldId="955"/>
        </pc:sldMkLst>
        <pc:spChg chg="mod">
          <ac:chgData name="Rautaporras Petteri" userId="81ae4bc9-51ec-4b09-af2d-f08f9486593f" providerId="ADAL" clId="{7EE4352E-F1A8-4C1E-AAC0-67682BE92120}" dt="2020-01-27T06:37:06.343" v="456"/>
          <ac:spMkLst>
            <pc:docMk/>
            <pc:sldMk cId="1256159947" sldId="955"/>
            <ac:spMk id="2" creationId="{F9CA583E-2143-412E-B423-CA2B7C213F9D}"/>
          </ac:spMkLst>
        </pc:spChg>
        <pc:spChg chg="mod">
          <ac:chgData name="Rautaporras Petteri" userId="81ae4bc9-51ec-4b09-af2d-f08f9486593f" providerId="ADAL" clId="{7EE4352E-F1A8-4C1E-AAC0-67682BE92120}" dt="2020-01-22T11:43:22.609" v="423" actId="14100"/>
          <ac:spMkLst>
            <pc:docMk/>
            <pc:sldMk cId="1256159947" sldId="955"/>
            <ac:spMk id="10" creationId="{87D6A1E3-75A9-4390-8D88-972EFCCDB78C}"/>
          </ac:spMkLst>
        </pc:spChg>
        <pc:spChg chg="add">
          <ac:chgData name="Rautaporras Petteri" userId="81ae4bc9-51ec-4b09-af2d-f08f9486593f" providerId="ADAL" clId="{7EE4352E-F1A8-4C1E-AAC0-67682BE92120}" dt="2020-01-22T11:23:45.010" v="243"/>
          <ac:spMkLst>
            <pc:docMk/>
            <pc:sldMk cId="1256159947" sldId="955"/>
            <ac:spMk id="11" creationId="{751707D6-59BC-42D9-B701-44737EBEE807}"/>
          </ac:spMkLst>
        </pc:spChg>
        <pc:picChg chg="mod">
          <ac:chgData name="Rautaporras Petteri" userId="81ae4bc9-51ec-4b09-af2d-f08f9486593f" providerId="ADAL" clId="{7EE4352E-F1A8-4C1E-AAC0-67682BE92120}" dt="2020-01-22T11:22:01.559" v="122" actId="14100"/>
          <ac:picMkLst>
            <pc:docMk/>
            <pc:sldMk cId="1256159947" sldId="955"/>
            <ac:picMk id="9" creationId="{7D83512C-3C57-4B39-A778-8DF4E97E47C5}"/>
          </ac:picMkLst>
        </pc:picChg>
      </pc:sldChg>
      <pc:sldChg chg="addSp delSp modSp add">
        <pc:chgData name="Rautaporras Petteri" userId="81ae4bc9-51ec-4b09-af2d-f08f9486593f" providerId="ADAL" clId="{7EE4352E-F1A8-4C1E-AAC0-67682BE92120}" dt="2020-01-27T06:37:23.329" v="457" actId="255"/>
        <pc:sldMkLst>
          <pc:docMk/>
          <pc:sldMk cId="1009542843" sldId="956"/>
        </pc:sldMkLst>
        <pc:spChg chg="mod">
          <ac:chgData name="Rautaporras Petteri" userId="81ae4bc9-51ec-4b09-af2d-f08f9486593f" providerId="ADAL" clId="{7EE4352E-F1A8-4C1E-AAC0-67682BE92120}" dt="2020-01-27T06:37:23.329" v="457" actId="255"/>
          <ac:spMkLst>
            <pc:docMk/>
            <pc:sldMk cId="1009542843" sldId="956"/>
            <ac:spMk id="2" creationId="{A752F4D4-C55B-4649-B017-111763B403F9}"/>
          </ac:spMkLst>
        </pc:spChg>
        <pc:spChg chg="del">
          <ac:chgData name="Rautaporras Petteri" userId="81ae4bc9-51ec-4b09-af2d-f08f9486593f" providerId="ADAL" clId="{7EE4352E-F1A8-4C1E-AAC0-67682BE92120}" dt="2020-01-22T11:25:35.444" v="334" actId="478"/>
          <ac:spMkLst>
            <pc:docMk/>
            <pc:sldMk cId="1009542843" sldId="956"/>
            <ac:spMk id="6" creationId="{484FAD81-C5B4-4432-900B-E765A7624925}"/>
          </ac:spMkLst>
        </pc:spChg>
        <pc:spChg chg="mod">
          <ac:chgData name="Rautaporras Petteri" userId="81ae4bc9-51ec-4b09-af2d-f08f9486593f" providerId="ADAL" clId="{7EE4352E-F1A8-4C1E-AAC0-67682BE92120}" dt="2020-01-22T11:25:46.277" v="353" actId="20577"/>
          <ac:spMkLst>
            <pc:docMk/>
            <pc:sldMk cId="1009542843" sldId="956"/>
            <ac:spMk id="7" creationId="{8BC743AF-F671-45FB-A7A3-D49F02ED4BB3}"/>
          </ac:spMkLst>
        </pc:spChg>
        <pc:spChg chg="add del">
          <ac:chgData name="Rautaporras Petteri" userId="81ae4bc9-51ec-4b09-af2d-f08f9486593f" providerId="ADAL" clId="{7EE4352E-F1A8-4C1E-AAC0-67682BE92120}" dt="2020-01-22T11:24:15.560" v="269"/>
          <ac:spMkLst>
            <pc:docMk/>
            <pc:sldMk cId="1009542843" sldId="956"/>
            <ac:spMk id="8" creationId="{918CA39B-5670-48BA-A162-06AAD8B38B48}"/>
          </ac:spMkLst>
        </pc:spChg>
        <pc:picChg chg="add">
          <ac:chgData name="Rautaporras Petteri" userId="81ae4bc9-51ec-4b09-af2d-f08f9486593f" providerId="ADAL" clId="{7EE4352E-F1A8-4C1E-AAC0-67682BE92120}" dt="2020-01-22T11:25:35.919" v="335"/>
          <ac:picMkLst>
            <pc:docMk/>
            <pc:sldMk cId="1009542843" sldId="956"/>
            <ac:picMk id="9" creationId="{65C1AF0E-8DB9-4586-9516-818CDC73653C}"/>
          </ac:picMkLst>
        </pc:picChg>
      </pc:sldChg>
      <pc:sldChg chg="addSp modSp add">
        <pc:chgData name="Rautaporras Petteri" userId="81ae4bc9-51ec-4b09-af2d-f08f9486593f" providerId="ADAL" clId="{7EE4352E-F1A8-4C1E-AAC0-67682BE92120}" dt="2020-01-27T06:37:38.244" v="458" actId="20577"/>
        <pc:sldMkLst>
          <pc:docMk/>
          <pc:sldMk cId="3905555725" sldId="957"/>
        </pc:sldMkLst>
        <pc:spChg chg="add">
          <ac:chgData name="Rautaporras Petteri" userId="81ae4bc9-51ec-4b09-af2d-f08f9486593f" providerId="ADAL" clId="{7EE4352E-F1A8-4C1E-AAC0-67682BE92120}" dt="2020-01-22T11:42:25.600" v="368"/>
          <ac:spMkLst>
            <pc:docMk/>
            <pc:sldMk cId="3905555725" sldId="957"/>
            <ac:spMk id="8" creationId="{96421978-B2FA-472D-B100-81FA4F318166}"/>
          </ac:spMkLst>
        </pc:spChg>
        <pc:spChg chg="add mod">
          <ac:chgData name="Rautaporras Petteri" userId="81ae4bc9-51ec-4b09-af2d-f08f9486593f" providerId="ADAL" clId="{7EE4352E-F1A8-4C1E-AAC0-67682BE92120}" dt="2020-01-27T06:37:38.244" v="458" actId="20577"/>
          <ac:spMkLst>
            <pc:docMk/>
            <pc:sldMk cId="3905555725" sldId="957"/>
            <ac:spMk id="10" creationId="{69BA7689-3274-466D-AD99-56DCBDF05F4D}"/>
          </ac:spMkLst>
        </pc:spChg>
        <pc:picChg chg="mod">
          <ac:chgData name="Rautaporras Petteri" userId="81ae4bc9-51ec-4b09-af2d-f08f9486593f" providerId="ADAL" clId="{7EE4352E-F1A8-4C1E-AAC0-67682BE92120}" dt="2020-01-22T11:42:20.329" v="367" actId="14100"/>
          <ac:picMkLst>
            <pc:docMk/>
            <pc:sldMk cId="3905555725" sldId="957"/>
            <ac:picMk id="9" creationId="{65C1AF0E-8DB9-4586-9516-818CDC73653C}"/>
          </ac:picMkLst>
        </pc:picChg>
      </pc:sldChg>
      <pc:sldChg chg="addSp delSp modSp add mod">
        <pc:chgData name="Rautaporras Petteri" userId="81ae4bc9-51ec-4b09-af2d-f08f9486593f" providerId="ADAL" clId="{7EE4352E-F1A8-4C1E-AAC0-67682BE92120}" dt="2020-01-27T07:59:09.946" v="908" actId="14100"/>
        <pc:sldMkLst>
          <pc:docMk/>
          <pc:sldMk cId="100192168" sldId="958"/>
        </pc:sldMkLst>
        <pc:spChg chg="mod">
          <ac:chgData name="Rautaporras Petteri" userId="81ae4bc9-51ec-4b09-af2d-f08f9486593f" providerId="ADAL" clId="{7EE4352E-F1A8-4C1E-AAC0-67682BE92120}" dt="2020-01-27T06:57:23.377" v="665" actId="20577"/>
          <ac:spMkLst>
            <pc:docMk/>
            <pc:sldMk cId="100192168" sldId="958"/>
            <ac:spMk id="2" creationId="{DD90FC4D-C1AB-48F7-A136-1C97BCF78BAA}"/>
          </ac:spMkLst>
        </pc:spChg>
        <pc:spChg chg="del">
          <ac:chgData name="Rautaporras Petteri" userId="81ae4bc9-51ec-4b09-af2d-f08f9486593f" providerId="ADAL" clId="{7EE4352E-F1A8-4C1E-AAC0-67682BE92120}" dt="2020-01-27T06:57:38.465" v="666"/>
          <ac:spMkLst>
            <pc:docMk/>
            <pc:sldMk cId="100192168" sldId="958"/>
            <ac:spMk id="6" creationId="{531342C9-7D12-403C-B106-C597193F112F}"/>
          </ac:spMkLst>
        </pc:spChg>
        <pc:spChg chg="mod">
          <ac:chgData name="Rautaporras Petteri" userId="81ae4bc9-51ec-4b09-af2d-f08f9486593f" providerId="ADAL" clId="{7EE4352E-F1A8-4C1E-AAC0-67682BE92120}" dt="2020-01-27T07:59:09.946" v="908" actId="14100"/>
          <ac:spMkLst>
            <pc:docMk/>
            <pc:sldMk cId="100192168" sldId="958"/>
            <ac:spMk id="7" creationId="{9BC1CBC1-26A9-489E-ABF3-F26DF3E6A881}"/>
          </ac:spMkLst>
        </pc:spChg>
        <pc:graphicFrameChg chg="add">
          <ac:chgData name="Rautaporras Petteri" userId="81ae4bc9-51ec-4b09-af2d-f08f9486593f" providerId="ADAL" clId="{7EE4352E-F1A8-4C1E-AAC0-67682BE92120}" dt="2020-01-27T06:57:38.465" v="666"/>
          <ac:graphicFrameMkLst>
            <pc:docMk/>
            <pc:sldMk cId="100192168" sldId="958"/>
            <ac:graphicFrameMk id="8" creationId="{A020B971-AEF1-401C-AF98-4F76428027CF}"/>
          </ac:graphicFrameMkLst>
        </pc:graphicFrameChg>
      </pc:sldChg>
      <pc:sldChg chg="addSp delSp modSp add mod">
        <pc:chgData name="Rautaporras Petteri" userId="81ae4bc9-51ec-4b09-af2d-f08f9486593f" providerId="ADAL" clId="{7EE4352E-F1A8-4C1E-AAC0-67682BE92120}" dt="2020-01-27T07:56:21.113" v="858" actId="27918"/>
        <pc:sldMkLst>
          <pc:docMk/>
          <pc:sldMk cId="495871679" sldId="959"/>
        </pc:sldMkLst>
        <pc:spChg chg="mod">
          <ac:chgData name="Rautaporras Petteri" userId="81ae4bc9-51ec-4b09-af2d-f08f9486593f" providerId="ADAL" clId="{7EE4352E-F1A8-4C1E-AAC0-67682BE92120}" dt="2020-01-27T07:53:30.561" v="778" actId="790"/>
          <ac:spMkLst>
            <pc:docMk/>
            <pc:sldMk cId="495871679" sldId="959"/>
            <ac:spMk id="2" creationId="{B950BE1A-D188-4BA5-AA79-D83D2779A398}"/>
          </ac:spMkLst>
        </pc:spChg>
        <pc:spChg chg="del">
          <ac:chgData name="Rautaporras Petteri" userId="81ae4bc9-51ec-4b09-af2d-f08f9486593f" providerId="ADAL" clId="{7EE4352E-F1A8-4C1E-AAC0-67682BE92120}" dt="2020-01-27T07:53:39.654" v="779"/>
          <ac:spMkLst>
            <pc:docMk/>
            <pc:sldMk cId="495871679" sldId="959"/>
            <ac:spMk id="6" creationId="{3625B8C8-A0AF-4273-9DD4-207A7E8B2259}"/>
          </ac:spMkLst>
        </pc:spChg>
        <pc:spChg chg="mod">
          <ac:chgData name="Rautaporras Petteri" userId="81ae4bc9-51ec-4b09-af2d-f08f9486593f" providerId="ADAL" clId="{7EE4352E-F1A8-4C1E-AAC0-67682BE92120}" dt="2020-01-27T07:54:08.592" v="813" actId="20577"/>
          <ac:spMkLst>
            <pc:docMk/>
            <pc:sldMk cId="495871679" sldId="959"/>
            <ac:spMk id="7" creationId="{18EC845E-4B94-44F1-8CD1-62B8C88D78D9}"/>
          </ac:spMkLst>
        </pc:spChg>
        <pc:spChg chg="add mod">
          <ac:chgData name="Rautaporras Petteri" userId="81ae4bc9-51ec-4b09-af2d-f08f9486593f" providerId="ADAL" clId="{7EE4352E-F1A8-4C1E-AAC0-67682BE92120}" dt="2020-01-27T07:55:43.439" v="854" actId="20577"/>
          <ac:spMkLst>
            <pc:docMk/>
            <pc:sldMk cId="495871679" sldId="959"/>
            <ac:spMk id="10" creationId="{3936C531-482B-4C1C-98CD-BF25A6882A92}"/>
          </ac:spMkLst>
        </pc:spChg>
        <pc:spChg chg="add mod">
          <ac:chgData name="Rautaporras Petteri" userId="81ae4bc9-51ec-4b09-af2d-f08f9486593f" providerId="ADAL" clId="{7EE4352E-F1A8-4C1E-AAC0-67682BE92120}" dt="2020-01-27T07:55:16.646" v="853" actId="313"/>
          <ac:spMkLst>
            <pc:docMk/>
            <pc:sldMk cId="495871679" sldId="959"/>
            <ac:spMk id="11" creationId="{D900EBA1-68A9-41B9-AD3E-9E544D6D81F9}"/>
          </ac:spMkLst>
        </pc:spChg>
        <pc:graphicFrameChg chg="add">
          <ac:chgData name="Rautaporras Petteri" userId="81ae4bc9-51ec-4b09-af2d-f08f9486593f" providerId="ADAL" clId="{7EE4352E-F1A8-4C1E-AAC0-67682BE92120}" dt="2020-01-27T07:53:39.654" v="779"/>
          <ac:graphicFrameMkLst>
            <pc:docMk/>
            <pc:sldMk cId="495871679" sldId="959"/>
            <ac:graphicFrameMk id="8" creationId="{EEFB124C-5116-489F-8A0A-4B147D83B881}"/>
          </ac:graphicFrameMkLst>
        </pc:graphicFrameChg>
        <pc:graphicFrameChg chg="add mod">
          <ac:chgData name="Rautaporras Petteri" userId="81ae4bc9-51ec-4b09-af2d-f08f9486593f" providerId="ADAL" clId="{7EE4352E-F1A8-4C1E-AAC0-67682BE92120}" dt="2020-01-27T07:53:53.546" v="781" actId="1076"/>
          <ac:graphicFrameMkLst>
            <pc:docMk/>
            <pc:sldMk cId="495871679" sldId="959"/>
            <ac:graphicFrameMk id="9" creationId="{A19A9EC9-8B23-46B5-B173-F7A7A053D821}"/>
          </ac:graphicFrameMkLst>
        </pc:graphicFrameChg>
      </pc:sldChg>
    </pc:docChg>
  </pc:docChgLst>
  <pc:docChgLst>
    <pc:chgData name="Rautaporras Petteri" userId="d9004aa4-7491-43fa-b04f-4f6e300df2fa" providerId="ADAL" clId="{6841D7B4-FE02-47B5-B2A9-E4204FB9DA1B}"/>
    <pc:docChg chg="undo custSel addSld delSld modSld">
      <pc:chgData name="Rautaporras Petteri" userId="d9004aa4-7491-43fa-b04f-4f6e300df2fa" providerId="ADAL" clId="{6841D7B4-FE02-47B5-B2A9-E4204FB9DA1B}" dt="2020-10-21T10:38:21.500" v="1052" actId="20577"/>
      <pc:docMkLst>
        <pc:docMk/>
      </pc:docMkLst>
      <pc:sldChg chg="addSp delSp modSp">
        <pc:chgData name="Rautaporras Petteri" userId="d9004aa4-7491-43fa-b04f-4f6e300df2fa" providerId="ADAL" clId="{6841D7B4-FE02-47B5-B2A9-E4204FB9DA1B}" dt="2020-10-21T09:55:04.746" v="643" actId="20577"/>
        <pc:sldMkLst>
          <pc:docMk/>
          <pc:sldMk cId="1365136293" sldId="256"/>
        </pc:sldMkLst>
        <pc:spChg chg="mod">
          <ac:chgData name="Rautaporras Petteri" userId="d9004aa4-7491-43fa-b04f-4f6e300df2fa" providerId="ADAL" clId="{6841D7B4-FE02-47B5-B2A9-E4204FB9DA1B}" dt="2020-10-21T09:55:04.746" v="643" actId="20577"/>
          <ac:spMkLst>
            <pc:docMk/>
            <pc:sldMk cId="1365136293" sldId="256"/>
            <ac:spMk id="2" creationId="{F9CA583E-2143-412E-B423-CA2B7C213F9D}"/>
          </ac:spMkLst>
        </pc:spChg>
        <pc:spChg chg="add del">
          <ac:chgData name="Rautaporras Petteri" userId="d9004aa4-7491-43fa-b04f-4f6e300df2fa" providerId="ADAL" clId="{6841D7B4-FE02-47B5-B2A9-E4204FB9DA1B}" dt="2020-10-21T09:54:30.105" v="618"/>
          <ac:spMkLst>
            <pc:docMk/>
            <pc:sldMk cId="1365136293" sldId="256"/>
            <ac:spMk id="6" creationId="{79926B1A-74ED-43A4-805B-217F28DF5B66}"/>
          </ac:spMkLst>
        </pc:spChg>
        <pc:spChg chg="mod">
          <ac:chgData name="Rautaporras Petteri" userId="d9004aa4-7491-43fa-b04f-4f6e300df2fa" providerId="ADAL" clId="{6841D7B4-FE02-47B5-B2A9-E4204FB9DA1B}" dt="2020-10-18T18:42:28.638" v="599" actId="790"/>
          <ac:spMkLst>
            <pc:docMk/>
            <pc:sldMk cId="1365136293" sldId="256"/>
            <ac:spMk id="7" creationId="{4AB94732-1D41-48E9-BAB5-0EBF8908C6D9}"/>
          </ac:spMkLst>
        </pc:spChg>
        <pc:picChg chg="add">
          <ac:chgData name="Rautaporras Petteri" userId="d9004aa4-7491-43fa-b04f-4f6e300df2fa" providerId="ADAL" clId="{6841D7B4-FE02-47B5-B2A9-E4204FB9DA1B}" dt="2020-10-14T09:44:22.865" v="1"/>
          <ac:picMkLst>
            <pc:docMk/>
            <pc:sldMk cId="1365136293" sldId="256"/>
            <ac:picMk id="8" creationId="{580F2AF6-5732-4B9D-A581-2592B79DF479}"/>
          </ac:picMkLst>
        </pc:picChg>
        <pc:picChg chg="del">
          <ac:chgData name="Rautaporras Petteri" userId="d9004aa4-7491-43fa-b04f-4f6e300df2fa" providerId="ADAL" clId="{6841D7B4-FE02-47B5-B2A9-E4204FB9DA1B}" dt="2020-10-14T09:44:19.877" v="0" actId="478"/>
          <ac:picMkLst>
            <pc:docMk/>
            <pc:sldMk cId="1365136293" sldId="256"/>
            <ac:picMk id="9" creationId="{0782D396-354F-4111-ACF8-6F4B83203F3F}"/>
          </ac:picMkLst>
        </pc:picChg>
      </pc:sldChg>
      <pc:sldChg chg="addSp delSp modSp">
        <pc:chgData name="Rautaporras Petteri" userId="d9004aa4-7491-43fa-b04f-4f6e300df2fa" providerId="ADAL" clId="{6841D7B4-FE02-47B5-B2A9-E4204FB9DA1B}" dt="2020-10-21T10:38:21.500" v="1052" actId="20577"/>
        <pc:sldMkLst>
          <pc:docMk/>
          <pc:sldMk cId="2587083354" sldId="365"/>
        </pc:sldMkLst>
        <pc:spChg chg="mod">
          <ac:chgData name="Rautaporras Petteri" userId="d9004aa4-7491-43fa-b04f-4f6e300df2fa" providerId="ADAL" clId="{6841D7B4-FE02-47B5-B2A9-E4204FB9DA1B}" dt="2020-10-21T10:06:47.639" v="839" actId="20577"/>
          <ac:spMkLst>
            <pc:docMk/>
            <pc:sldMk cId="2587083354" sldId="365"/>
            <ac:spMk id="2" creationId="{00000000-0000-0000-0000-000000000000}"/>
          </ac:spMkLst>
        </pc:spChg>
        <pc:spChg chg="add del mod">
          <ac:chgData name="Rautaporras Petteri" userId="d9004aa4-7491-43fa-b04f-4f6e300df2fa" providerId="ADAL" clId="{6841D7B4-FE02-47B5-B2A9-E4204FB9DA1B}" dt="2020-10-21T10:37:31.659" v="1039" actId="478"/>
          <ac:spMkLst>
            <pc:docMk/>
            <pc:sldMk cId="2587083354" sldId="365"/>
            <ac:spMk id="4" creationId="{FB786A0C-6A31-4AC1-8125-A67486988DC3}"/>
          </ac:spMkLst>
        </pc:spChg>
        <pc:spChg chg="mod">
          <ac:chgData name="Rautaporras Petteri" userId="d9004aa4-7491-43fa-b04f-4f6e300df2fa" providerId="ADAL" clId="{6841D7B4-FE02-47B5-B2A9-E4204FB9DA1B}" dt="2020-10-21T10:01:51.013" v="775" actId="20577"/>
          <ac:spMkLst>
            <pc:docMk/>
            <pc:sldMk cId="2587083354" sldId="365"/>
            <ac:spMk id="6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21T10:02:17.747" v="784" actId="20577"/>
          <ac:spMkLst>
            <pc:docMk/>
            <pc:sldMk cId="2587083354" sldId="365"/>
            <ac:spMk id="7" creationId="{00000000-0000-0000-0000-000000000000}"/>
          </ac:spMkLst>
        </pc:spChg>
        <pc:graphicFrameChg chg="del">
          <ac:chgData name="Rautaporras Petteri" userId="d9004aa4-7491-43fa-b04f-4f6e300df2fa" providerId="ADAL" clId="{6841D7B4-FE02-47B5-B2A9-E4204FB9DA1B}" dt="2020-10-21T10:37:29.623" v="1038" actId="478"/>
          <ac:graphicFrameMkLst>
            <pc:docMk/>
            <pc:sldMk cId="2587083354" sldId="365"/>
            <ac:graphicFrameMk id="8" creationId="{00000000-0000-0000-0000-000000000000}"/>
          </ac:graphicFrameMkLst>
        </pc:graphicFrameChg>
        <pc:graphicFrameChg chg="mod ord modGraphic">
          <ac:chgData name="Rautaporras Petteri" userId="d9004aa4-7491-43fa-b04f-4f6e300df2fa" providerId="ADAL" clId="{6841D7B4-FE02-47B5-B2A9-E4204FB9DA1B}" dt="2020-10-21T10:38:21.500" v="1052" actId="20577"/>
          <ac:graphicFrameMkLst>
            <pc:docMk/>
            <pc:sldMk cId="2587083354" sldId="365"/>
            <ac:graphicFrameMk id="12" creationId="{7C360115-0B3B-4B65-ACF2-C2CD464679F5}"/>
          </ac:graphicFrameMkLst>
        </pc:graphicFrameChg>
        <pc:graphicFrameChg chg="add del">
          <ac:chgData name="Rautaporras Petteri" userId="d9004aa4-7491-43fa-b04f-4f6e300df2fa" providerId="ADAL" clId="{6841D7B4-FE02-47B5-B2A9-E4204FB9DA1B}" dt="2020-10-21T10:37:47.676" v="1041"/>
          <ac:graphicFrameMkLst>
            <pc:docMk/>
            <pc:sldMk cId="2587083354" sldId="365"/>
            <ac:graphicFrameMk id="13" creationId="{F97EA0E2-C750-45A0-A383-22842EB7003A}"/>
          </ac:graphicFrameMkLst>
        </pc:graphicFrameChg>
        <pc:graphicFrameChg chg="add del">
          <ac:chgData name="Rautaporras Petteri" userId="d9004aa4-7491-43fa-b04f-4f6e300df2fa" providerId="ADAL" clId="{6841D7B4-FE02-47B5-B2A9-E4204FB9DA1B}" dt="2020-10-21T10:37:59.132" v="1043"/>
          <ac:graphicFrameMkLst>
            <pc:docMk/>
            <pc:sldMk cId="2587083354" sldId="365"/>
            <ac:graphicFrameMk id="14" creationId="{12D73080-FAE0-46FC-9D54-791413D113C7}"/>
          </ac:graphicFrameMkLst>
        </pc:graphicFrameChg>
        <pc:graphicFrameChg chg="add">
          <ac:chgData name="Rautaporras Petteri" userId="d9004aa4-7491-43fa-b04f-4f6e300df2fa" providerId="ADAL" clId="{6841D7B4-FE02-47B5-B2A9-E4204FB9DA1B}" dt="2020-10-21T10:38:03.125" v="1045"/>
          <ac:graphicFrameMkLst>
            <pc:docMk/>
            <pc:sldMk cId="2587083354" sldId="365"/>
            <ac:graphicFrameMk id="15" creationId="{01C2C87B-E9EF-4392-9BEF-6121CC33ABC1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16:40.902" v="909" actId="27918"/>
        <pc:sldMkLst>
          <pc:docMk/>
          <pc:sldMk cId="1987471013" sldId="390"/>
        </pc:sldMkLst>
        <pc:spChg chg="mod">
          <ac:chgData name="Rautaporras Petteri" userId="d9004aa4-7491-43fa-b04f-4f6e300df2fa" providerId="ADAL" clId="{6841D7B4-FE02-47B5-B2A9-E4204FB9DA1B}" dt="2020-10-21T10:14:14.748" v="905" actId="20577"/>
          <ac:spMkLst>
            <pc:docMk/>
            <pc:sldMk cId="1987471013" sldId="390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8:06.976" v="108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d9004aa4-7491-43fa-b04f-4f6e300df2fa" providerId="ADAL" clId="{6841D7B4-FE02-47B5-B2A9-E4204FB9DA1B}" dt="2020-10-21T10:14:25.809" v="906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18:18.328" v="929"/>
        <pc:sldMkLst>
          <pc:docMk/>
          <pc:sldMk cId="3656174783" sldId="391"/>
        </pc:sldMkLst>
        <pc:spChg chg="mod">
          <ac:chgData name="Rautaporras Petteri" userId="d9004aa4-7491-43fa-b04f-4f6e300df2fa" providerId="ADAL" clId="{6841D7B4-FE02-47B5-B2A9-E4204FB9DA1B}" dt="2020-10-21T10:17:13.092" v="919" actId="20577"/>
          <ac:spMkLst>
            <pc:docMk/>
            <pc:sldMk cId="3656174783" sldId="391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21T10:17:58.828" v="925" actId="1076"/>
          <ac:spMkLst>
            <pc:docMk/>
            <pc:sldMk cId="3656174783" sldId="391"/>
            <ac:spMk id="1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8:51.910" v="121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d9004aa4-7491-43fa-b04f-4f6e300df2fa" providerId="ADAL" clId="{6841D7B4-FE02-47B5-B2A9-E4204FB9DA1B}" dt="2020-10-21T10:18:18.328" v="929"/>
          <ac:graphicFrameMkLst>
            <pc:docMk/>
            <pc:sldMk cId="3656174783" sldId="391"/>
            <ac:graphicFrameMk id="8" creationId="{00000000-0000-0000-0000-000000000000}"/>
          </ac:graphicFrameMkLst>
        </pc:graphicFrameChg>
        <pc:graphicFrameChg chg="mod">
          <ac:chgData name="Rautaporras Petteri" userId="d9004aa4-7491-43fa-b04f-4f6e300df2fa" providerId="ADAL" clId="{6841D7B4-FE02-47B5-B2A9-E4204FB9DA1B}" dt="2020-10-21T10:17:24.114" v="920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6841D7B4-FE02-47B5-B2A9-E4204FB9DA1B}" dt="2020-10-21T10:18:09.649" v="928" actId="14100"/>
          <ac:graphicFrameMkLst>
            <pc:docMk/>
            <pc:sldMk cId="3656174783" sldId="391"/>
            <ac:graphicFrameMk id="17" creationId="{F981C491-E56D-413E-8873-319BFD83691E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24:47.684" v="942" actId="20577"/>
        <pc:sldMkLst>
          <pc:docMk/>
          <pc:sldMk cId="3669793224" sldId="392"/>
        </pc:sldMkLst>
        <pc:spChg chg="mod">
          <ac:chgData name="Rautaporras Petteri" userId="d9004aa4-7491-43fa-b04f-4f6e300df2fa" providerId="ADAL" clId="{6841D7B4-FE02-47B5-B2A9-E4204FB9DA1B}" dt="2020-10-21T10:18:38.518" v="937" actId="20577"/>
          <ac:spMkLst>
            <pc:docMk/>
            <pc:sldMk cId="3669793224" sldId="392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8:12.506" v="109"/>
          <ac:spMkLst>
            <pc:docMk/>
            <pc:sldMk cId="3669793224" sldId="392"/>
            <ac:spMk id="14" creationId="{B82B029D-354B-4A5F-9DCF-121ABF342CB8}"/>
          </ac:spMkLst>
        </pc:spChg>
        <pc:graphicFrameChg chg="mod modGraphic">
          <ac:chgData name="Rautaporras Petteri" userId="d9004aa4-7491-43fa-b04f-4f6e300df2fa" providerId="ADAL" clId="{6841D7B4-FE02-47B5-B2A9-E4204FB9DA1B}" dt="2020-10-21T10:24:47.684" v="942" actId="20577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26:40.448" v="966" actId="20577"/>
        <pc:sldMkLst>
          <pc:docMk/>
          <pc:sldMk cId="2654687898" sldId="393"/>
        </pc:sldMkLst>
        <pc:spChg chg="mod">
          <ac:chgData name="Rautaporras Petteri" userId="d9004aa4-7491-43fa-b04f-4f6e300df2fa" providerId="ADAL" clId="{6841D7B4-FE02-47B5-B2A9-E4204FB9DA1B}" dt="2020-10-21T10:26:40.448" v="966" actId="20577"/>
          <ac:spMkLst>
            <pc:docMk/>
            <pc:sldMk cId="2654687898" sldId="393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8:57.490" v="122"/>
          <ac:spMkLst>
            <pc:docMk/>
            <pc:sldMk cId="2654687898" sldId="393"/>
            <ac:spMk id="13" creationId="{B2A103DC-790C-44DC-A642-6A65DF40D92A}"/>
          </ac:spMkLst>
        </pc:spChg>
        <pc:graphicFrameChg chg="mod">
          <ac:chgData name="Rautaporras Petteri" userId="d9004aa4-7491-43fa-b04f-4f6e300df2fa" providerId="ADAL" clId="{6841D7B4-FE02-47B5-B2A9-E4204FB9DA1B}" dt="2020-10-21T10:26:14.390" v="956"/>
          <ac:graphicFrameMkLst>
            <pc:docMk/>
            <pc:sldMk cId="2654687898" sldId="393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6841D7B4-FE02-47B5-B2A9-E4204FB9DA1B}" dt="2020-10-21T10:26:05.570" v="955" actId="14100"/>
          <ac:graphicFrameMkLst>
            <pc:docMk/>
            <pc:sldMk cId="2654687898" sldId="393"/>
            <ac:graphicFrameMk id="16" creationId="{408A831B-BFCF-4C3E-B1C8-70FCC54C6ED0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30:37.849" v="1000"/>
        <pc:sldMkLst>
          <pc:docMk/>
          <pc:sldMk cId="313182403" sldId="394"/>
        </pc:sldMkLst>
        <pc:spChg chg="mod">
          <ac:chgData name="Rautaporras Petteri" userId="d9004aa4-7491-43fa-b04f-4f6e300df2fa" providerId="ADAL" clId="{6841D7B4-FE02-47B5-B2A9-E4204FB9DA1B}" dt="2020-10-21T10:29:49.097" v="994" actId="20577"/>
          <ac:spMkLst>
            <pc:docMk/>
            <pc:sldMk cId="313182403" sldId="394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8:19.147" v="110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d9004aa4-7491-43fa-b04f-4f6e300df2fa" providerId="ADAL" clId="{6841D7B4-FE02-47B5-B2A9-E4204FB9DA1B}" dt="2020-10-21T10:30:37.849" v="1000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32:03.985" v="1016"/>
        <pc:sldMkLst>
          <pc:docMk/>
          <pc:sldMk cId="2811407423" sldId="395"/>
        </pc:sldMkLst>
        <pc:spChg chg="mod">
          <ac:chgData name="Rautaporras Petteri" userId="d9004aa4-7491-43fa-b04f-4f6e300df2fa" providerId="ADAL" clId="{6841D7B4-FE02-47B5-B2A9-E4204FB9DA1B}" dt="2020-10-21T10:31:03.765" v="1008" actId="20577"/>
          <ac:spMkLst>
            <pc:docMk/>
            <pc:sldMk cId="2811407423" sldId="395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9:01.260" v="123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d9004aa4-7491-43fa-b04f-4f6e300df2fa" providerId="ADAL" clId="{6841D7B4-FE02-47B5-B2A9-E4204FB9DA1B}" dt="2020-10-21T10:32:03.985" v="1016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6841D7B4-FE02-47B5-B2A9-E4204FB9DA1B}" dt="2020-10-21T10:31:55.249" v="1015" actId="14100"/>
          <ac:graphicFrameMkLst>
            <pc:docMk/>
            <pc:sldMk cId="2811407423" sldId="395"/>
            <ac:graphicFrameMk id="16" creationId="{CC39EC0A-7CA7-4991-9F12-3C83EFFC2E56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33:47.986" v="1029" actId="20577"/>
        <pc:sldMkLst>
          <pc:docMk/>
          <pc:sldMk cId="1647773486" sldId="396"/>
        </pc:sldMkLst>
        <pc:spChg chg="mod">
          <ac:chgData name="Rautaporras Petteri" userId="d9004aa4-7491-43fa-b04f-4f6e300df2fa" providerId="ADAL" clId="{6841D7B4-FE02-47B5-B2A9-E4204FB9DA1B}" dt="2020-10-21T10:33:47.986" v="1029" actId="20577"/>
          <ac:spMkLst>
            <pc:docMk/>
            <pc:sldMk cId="1647773486" sldId="396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8:23.226" v="111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d9004aa4-7491-43fa-b04f-4f6e300df2fa" providerId="ADAL" clId="{6841D7B4-FE02-47B5-B2A9-E4204FB9DA1B}" dt="2020-10-21T10:33:24.987" v="1021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34:32.562" v="1036"/>
        <pc:sldMkLst>
          <pc:docMk/>
          <pc:sldMk cId="2269594941" sldId="397"/>
        </pc:sldMkLst>
        <pc:spChg chg="mod">
          <ac:chgData name="Rautaporras Petteri" userId="d9004aa4-7491-43fa-b04f-4f6e300df2fa" providerId="ADAL" clId="{6841D7B4-FE02-47B5-B2A9-E4204FB9DA1B}" dt="2020-10-14T09:49:05.825" v="124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d9004aa4-7491-43fa-b04f-4f6e300df2fa" providerId="ADAL" clId="{6841D7B4-FE02-47B5-B2A9-E4204FB9DA1B}" dt="2020-10-21T10:34:32.562" v="1036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6841D7B4-FE02-47B5-B2A9-E4204FB9DA1B}" dt="2020-10-21T10:34:25.002" v="1035" actId="14100"/>
          <ac:graphicFrameMkLst>
            <pc:docMk/>
            <pc:sldMk cId="2269594941" sldId="397"/>
            <ac:graphicFrameMk id="17" creationId="{B07892C3-BF7D-44CD-B55D-43B9021ED22B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07:18.828" v="849" actId="20577"/>
        <pc:sldMkLst>
          <pc:docMk/>
          <pc:sldMk cId="3980412811" sldId="458"/>
        </pc:sldMkLst>
        <pc:spChg chg="mod">
          <ac:chgData name="Rautaporras Petteri" userId="d9004aa4-7491-43fa-b04f-4f6e300df2fa" providerId="ADAL" clId="{6841D7B4-FE02-47B5-B2A9-E4204FB9DA1B}" dt="2020-10-21T10:07:18.828" v="849" actId="20577"/>
          <ac:spMkLst>
            <pc:docMk/>
            <pc:sldMk cId="3980412811" sldId="458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7:46.575" v="107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6841D7B4-FE02-47B5-B2A9-E4204FB9DA1B}" dt="2020-10-21T10:04:20.330" v="785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13:52.540" v="895"/>
        <pc:sldMkLst>
          <pc:docMk/>
          <pc:sldMk cId="2397859502" sldId="459"/>
        </pc:sldMkLst>
        <pc:spChg chg="mod">
          <ac:chgData name="Rautaporras Petteri" userId="d9004aa4-7491-43fa-b04f-4f6e300df2fa" providerId="ADAL" clId="{6841D7B4-FE02-47B5-B2A9-E4204FB9DA1B}" dt="2020-10-21T10:13:04.365" v="889" actId="20577"/>
          <ac:spMkLst>
            <pc:docMk/>
            <pc:sldMk cId="2397859502" sldId="459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8:43.876" v="120" actId="20577"/>
          <ac:spMkLst>
            <pc:docMk/>
            <pc:sldMk cId="2397859502" sldId="45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6841D7B4-FE02-47B5-B2A9-E4204FB9DA1B}" dt="2020-10-21T10:13:52.540" v="895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6841D7B4-FE02-47B5-B2A9-E4204FB9DA1B}" dt="2020-10-21T10:13:41.151" v="894" actId="14100"/>
          <ac:graphicFrameMkLst>
            <pc:docMk/>
            <pc:sldMk cId="2397859502" sldId="459"/>
            <ac:graphicFrameMk id="16" creationId="{95AF3DB4-832C-47A2-B907-1EB7C09B975C}"/>
          </ac:graphicFrameMkLst>
        </pc:graphicFrameChg>
      </pc:sldChg>
      <pc:sldChg chg="modSp">
        <pc:chgData name="Rautaporras Petteri" userId="d9004aa4-7491-43fa-b04f-4f6e300df2fa" providerId="ADAL" clId="{6841D7B4-FE02-47B5-B2A9-E4204FB9DA1B}" dt="2020-10-18T18:42:01.196" v="598" actId="790"/>
        <pc:sldMkLst>
          <pc:docMk/>
          <pc:sldMk cId="2562622245" sldId="947"/>
        </pc:sldMkLst>
        <pc:spChg chg="mod">
          <ac:chgData name="Rautaporras Petteri" userId="d9004aa4-7491-43fa-b04f-4f6e300df2fa" providerId="ADAL" clId="{6841D7B4-FE02-47B5-B2A9-E4204FB9DA1B}" dt="2020-10-18T18:42:01.196" v="598" actId="790"/>
          <ac:spMkLst>
            <pc:docMk/>
            <pc:sldMk cId="2562622245" sldId="947"/>
            <ac:spMk id="11" creationId="{EDFFE70D-2A9C-4396-B6A5-ED88C84B9170}"/>
          </ac:spMkLst>
        </pc:spChg>
      </pc:sldChg>
      <pc:sldChg chg="modSp">
        <pc:chgData name="Rautaporras Petteri" userId="d9004aa4-7491-43fa-b04f-4f6e300df2fa" providerId="ADAL" clId="{6841D7B4-FE02-47B5-B2A9-E4204FB9DA1B}" dt="2020-10-21T10:32:50.562" v="1017"/>
        <pc:sldMkLst>
          <pc:docMk/>
          <pc:sldMk cId="3943244403" sldId="953"/>
        </pc:sldMkLst>
        <pc:spChg chg="mod">
          <ac:chgData name="Rautaporras Petteri" userId="d9004aa4-7491-43fa-b04f-4f6e300df2fa" providerId="ADAL" clId="{6841D7B4-FE02-47B5-B2A9-E4204FB9DA1B}" dt="2020-10-21T10:29:20.525" v="980" actId="20577"/>
          <ac:spMkLst>
            <pc:docMk/>
            <pc:sldMk cId="3943244403" sldId="953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21T10:28:07.855" v="973" actId="20577"/>
          <ac:spMkLst>
            <pc:docMk/>
            <pc:sldMk cId="3943244403" sldId="953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6841D7B4-FE02-47B5-B2A9-E4204FB9DA1B}" dt="2020-10-21T10:32:50.562" v="1017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">
        <pc:chgData name="Rautaporras Petteri" userId="d9004aa4-7491-43fa-b04f-4f6e300df2fa" providerId="ADAL" clId="{6841D7B4-FE02-47B5-B2A9-E4204FB9DA1B}" dt="2020-10-21T10:34:57.671" v="1037"/>
        <pc:sldMkLst>
          <pc:docMk/>
          <pc:sldMk cId="3628939355" sldId="954"/>
        </pc:sldMkLst>
        <pc:spChg chg="mod">
          <ac:chgData name="Rautaporras Petteri" userId="d9004aa4-7491-43fa-b04f-4f6e300df2fa" providerId="ADAL" clId="{6841D7B4-FE02-47B5-B2A9-E4204FB9DA1B}" dt="2020-10-21T10:29:29.137" v="986" actId="20577"/>
          <ac:spMkLst>
            <pc:docMk/>
            <pc:sldMk cId="3628939355" sldId="954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21T10:28:22.233" v="976" actId="20577"/>
          <ac:spMkLst>
            <pc:docMk/>
            <pc:sldMk cId="3628939355" sldId="954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6841D7B4-FE02-47B5-B2A9-E4204FB9DA1B}" dt="2020-10-21T10:34:57.671" v="1037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18T18:41:01.445" v="590" actId="313"/>
        <pc:sldMkLst>
          <pc:docMk/>
          <pc:sldMk cId="3066166687" sldId="962"/>
        </pc:sldMkLst>
        <pc:spChg chg="mod">
          <ac:chgData name="Rautaporras Petteri" userId="d9004aa4-7491-43fa-b04f-4f6e300df2fa" providerId="ADAL" clId="{6841D7B4-FE02-47B5-B2A9-E4204FB9DA1B}" dt="2020-10-18T18:19:05.659" v="296" actId="20577"/>
          <ac:spMkLst>
            <pc:docMk/>
            <pc:sldMk cId="3066166687" sldId="962"/>
            <ac:spMk id="2" creationId="{B348BFD4-E7A0-4CAD-9B96-19E99E58F696}"/>
          </ac:spMkLst>
        </pc:spChg>
        <pc:spChg chg="mod">
          <ac:chgData name="Rautaporras Petteri" userId="d9004aa4-7491-43fa-b04f-4f6e300df2fa" providerId="ADAL" clId="{6841D7B4-FE02-47B5-B2A9-E4204FB9DA1B}" dt="2020-10-18T18:41:01.445" v="590" actId="313"/>
          <ac:spMkLst>
            <pc:docMk/>
            <pc:sldMk cId="3066166687" sldId="962"/>
            <ac:spMk id="7" creationId="{E09F21E7-234E-4234-A714-BFF177793278}"/>
          </ac:spMkLst>
        </pc:spChg>
      </pc:sldChg>
      <pc:sldChg chg="del">
        <pc:chgData name="Rautaporras Petteri" userId="d9004aa4-7491-43fa-b04f-4f6e300df2fa" providerId="ADAL" clId="{6841D7B4-FE02-47B5-B2A9-E4204FB9DA1B}" dt="2020-10-18T18:19:47.601" v="298" actId="2696"/>
        <pc:sldMkLst>
          <pc:docMk/>
          <pc:sldMk cId="3809836425" sldId="964"/>
        </pc:sldMkLst>
      </pc:sldChg>
      <pc:sldChg chg="del">
        <pc:chgData name="Rautaporras Petteri" userId="d9004aa4-7491-43fa-b04f-4f6e300df2fa" providerId="ADAL" clId="{6841D7B4-FE02-47B5-B2A9-E4204FB9DA1B}" dt="2020-10-18T18:31:26.421" v="390" actId="2696"/>
        <pc:sldMkLst>
          <pc:docMk/>
          <pc:sldMk cId="1993325228" sldId="965"/>
        </pc:sldMkLst>
      </pc:sldChg>
      <pc:sldChg chg="addSp delSp modSp mod">
        <pc:chgData name="Rautaporras Petteri" userId="d9004aa4-7491-43fa-b04f-4f6e300df2fa" providerId="ADAL" clId="{6841D7B4-FE02-47B5-B2A9-E4204FB9DA1B}" dt="2020-10-18T18:41:45.127" v="597" actId="313"/>
        <pc:sldMkLst>
          <pc:docMk/>
          <pc:sldMk cId="1978437171" sldId="966"/>
        </pc:sldMkLst>
        <pc:spChg chg="mod">
          <ac:chgData name="Rautaporras Petteri" userId="d9004aa4-7491-43fa-b04f-4f6e300df2fa" providerId="ADAL" clId="{6841D7B4-FE02-47B5-B2A9-E4204FB9DA1B}" dt="2020-10-18T18:18:11.013" v="290" actId="20577"/>
          <ac:spMkLst>
            <pc:docMk/>
            <pc:sldMk cId="1978437171" sldId="966"/>
            <ac:spMk id="2" creationId="{EFCA2451-703A-404C-9695-944A2DB105B5}"/>
          </ac:spMkLst>
        </pc:spChg>
        <pc:spChg chg="add del mod">
          <ac:chgData name="Rautaporras Petteri" userId="d9004aa4-7491-43fa-b04f-4f6e300df2fa" providerId="ADAL" clId="{6841D7B4-FE02-47B5-B2A9-E4204FB9DA1B}" dt="2020-10-18T18:03:24.851" v="243" actId="478"/>
          <ac:spMkLst>
            <pc:docMk/>
            <pc:sldMk cId="1978437171" sldId="966"/>
            <ac:spMk id="6" creationId="{9227CD99-C3F6-4DFB-B177-790D8474C911}"/>
          </ac:spMkLst>
        </pc:spChg>
        <pc:spChg chg="mod">
          <ac:chgData name="Rautaporras Petteri" userId="d9004aa4-7491-43fa-b04f-4f6e300df2fa" providerId="ADAL" clId="{6841D7B4-FE02-47B5-B2A9-E4204FB9DA1B}" dt="2020-10-18T18:41:45.127" v="597" actId="313"/>
          <ac:spMkLst>
            <pc:docMk/>
            <pc:sldMk cId="1978437171" sldId="966"/>
            <ac:spMk id="7" creationId="{AC0BAA4F-D797-4011-AA46-63C0FBA69B47}"/>
          </ac:spMkLst>
        </pc:spChg>
        <pc:spChg chg="mod">
          <ac:chgData name="Rautaporras Petteri" userId="d9004aa4-7491-43fa-b04f-4f6e300df2fa" providerId="ADAL" clId="{6841D7B4-FE02-47B5-B2A9-E4204FB9DA1B}" dt="2020-10-18T18:01:53.548" v="222" actId="20577"/>
          <ac:spMkLst>
            <pc:docMk/>
            <pc:sldMk cId="1978437171" sldId="966"/>
            <ac:spMk id="9" creationId="{B951442B-DB0E-44AE-8347-0CE350BA1572}"/>
          </ac:spMkLst>
        </pc:spChg>
        <pc:graphicFrameChg chg="del">
          <ac:chgData name="Rautaporras Petteri" userId="d9004aa4-7491-43fa-b04f-4f6e300df2fa" providerId="ADAL" clId="{6841D7B4-FE02-47B5-B2A9-E4204FB9DA1B}" dt="2020-10-18T18:03:18.992" v="242" actId="478"/>
          <ac:graphicFrameMkLst>
            <pc:docMk/>
            <pc:sldMk cId="1978437171" sldId="966"/>
            <ac:graphicFrameMk id="8" creationId="{3436162D-A2D4-43DF-ACAA-E1B3C60ED8FF}"/>
          </ac:graphicFrameMkLst>
        </pc:graphicFrameChg>
        <pc:graphicFrameChg chg="add">
          <ac:chgData name="Rautaporras Petteri" userId="d9004aa4-7491-43fa-b04f-4f6e300df2fa" providerId="ADAL" clId="{6841D7B4-FE02-47B5-B2A9-E4204FB9DA1B}" dt="2020-10-18T18:03:32.693" v="244"/>
          <ac:graphicFrameMkLst>
            <pc:docMk/>
            <pc:sldMk cId="1978437171" sldId="966"/>
            <ac:graphicFrameMk id="10" creationId="{DAB387D3-BDBF-44E1-8BFD-315A6DA6E878}"/>
          </ac:graphicFrameMkLst>
        </pc:graphicFrameChg>
      </pc:sldChg>
      <pc:sldChg chg="addSp modSp mod">
        <pc:chgData name="Rautaporras Petteri" userId="d9004aa4-7491-43fa-b04f-4f6e300df2fa" providerId="ADAL" clId="{6841D7B4-FE02-47B5-B2A9-E4204FB9DA1B}" dt="2020-10-21T10:12:27.857" v="881" actId="20577"/>
        <pc:sldMkLst>
          <pc:docMk/>
          <pc:sldMk cId="1507876297" sldId="967"/>
        </pc:sldMkLst>
        <pc:spChg chg="mod">
          <ac:chgData name="Rautaporras Petteri" userId="d9004aa4-7491-43fa-b04f-4f6e300df2fa" providerId="ADAL" clId="{6841D7B4-FE02-47B5-B2A9-E4204FB9DA1B}" dt="2020-10-21T10:06:27.475" v="829" actId="20577"/>
          <ac:spMkLst>
            <pc:docMk/>
            <pc:sldMk cId="1507876297" sldId="967"/>
            <ac:spMk id="2" creationId="{DD90FC4D-C1AB-48F7-A136-1C97BCF78BAA}"/>
          </ac:spMkLst>
        </pc:spChg>
        <pc:spChg chg="add mod">
          <ac:chgData name="Rautaporras Petteri" userId="d9004aa4-7491-43fa-b04f-4f6e300df2fa" providerId="ADAL" clId="{6841D7B4-FE02-47B5-B2A9-E4204FB9DA1B}" dt="2020-10-21T10:12:27.857" v="881" actId="20577"/>
          <ac:spMkLst>
            <pc:docMk/>
            <pc:sldMk cId="1507876297" sldId="967"/>
            <ac:spMk id="9" creationId="{647E6F27-F694-44D5-8D32-A7E716349373}"/>
          </ac:spMkLst>
        </pc:spChg>
      </pc:sldChg>
      <pc:sldChg chg="addSp delSp modSp add mod">
        <pc:chgData name="Rautaporras Petteri" userId="d9004aa4-7491-43fa-b04f-4f6e300df2fa" providerId="ADAL" clId="{6841D7B4-FE02-47B5-B2A9-E4204FB9DA1B}" dt="2020-10-18T18:40:32.399" v="583" actId="313"/>
        <pc:sldMkLst>
          <pc:docMk/>
          <pc:sldMk cId="2712060346" sldId="968"/>
        </pc:sldMkLst>
        <pc:spChg chg="mod">
          <ac:chgData name="Rautaporras Petteri" userId="d9004aa4-7491-43fa-b04f-4f6e300df2fa" providerId="ADAL" clId="{6841D7B4-FE02-47B5-B2A9-E4204FB9DA1B}" dt="2020-10-18T18:20:57.828" v="323" actId="20577"/>
          <ac:spMkLst>
            <pc:docMk/>
            <pc:sldMk cId="2712060346" sldId="968"/>
            <ac:spMk id="2" creationId="{D2BA5732-6418-4EB7-B5D2-F84FED65AEDD}"/>
          </ac:spMkLst>
        </pc:spChg>
        <pc:spChg chg="del">
          <ac:chgData name="Rautaporras Petteri" userId="d9004aa4-7491-43fa-b04f-4f6e300df2fa" providerId="ADAL" clId="{6841D7B4-FE02-47B5-B2A9-E4204FB9DA1B}" dt="2020-10-18T18:23:03.108" v="351" actId="478"/>
          <ac:spMkLst>
            <pc:docMk/>
            <pc:sldMk cId="2712060346" sldId="968"/>
            <ac:spMk id="6" creationId="{1438DA04-E1BE-4C9A-A03E-2BF12076DDBD}"/>
          </ac:spMkLst>
        </pc:spChg>
        <pc:spChg chg="mod">
          <ac:chgData name="Rautaporras Petteri" userId="d9004aa4-7491-43fa-b04f-4f6e300df2fa" providerId="ADAL" clId="{6841D7B4-FE02-47B5-B2A9-E4204FB9DA1B}" dt="2020-10-18T18:40:32.399" v="583" actId="313"/>
          <ac:spMkLst>
            <pc:docMk/>
            <pc:sldMk cId="2712060346" sldId="968"/>
            <ac:spMk id="7" creationId="{CA7C9481-37E2-427C-B485-7842B9C5981B}"/>
          </ac:spMkLst>
        </pc:spChg>
        <pc:spChg chg="add del">
          <ac:chgData name="Rautaporras Petteri" userId="d9004aa4-7491-43fa-b04f-4f6e300df2fa" providerId="ADAL" clId="{6841D7B4-FE02-47B5-B2A9-E4204FB9DA1B}" dt="2020-10-18T18:20:20.702" v="312"/>
          <ac:spMkLst>
            <pc:docMk/>
            <pc:sldMk cId="2712060346" sldId="968"/>
            <ac:spMk id="8" creationId="{C550C5CB-BB78-49D7-BFA5-002AB33EFEB3}"/>
          </ac:spMkLst>
        </pc:spChg>
        <pc:spChg chg="add del">
          <ac:chgData name="Rautaporras Petteri" userId="d9004aa4-7491-43fa-b04f-4f6e300df2fa" providerId="ADAL" clId="{6841D7B4-FE02-47B5-B2A9-E4204FB9DA1B}" dt="2020-10-18T18:20:24.614" v="314"/>
          <ac:spMkLst>
            <pc:docMk/>
            <pc:sldMk cId="2712060346" sldId="968"/>
            <ac:spMk id="9" creationId="{B8C38A0C-D611-4E77-A787-6DBF0A4241B3}"/>
          </ac:spMkLst>
        </pc:spChg>
        <pc:spChg chg="add del">
          <ac:chgData name="Rautaporras Petteri" userId="d9004aa4-7491-43fa-b04f-4f6e300df2fa" providerId="ADAL" clId="{6841D7B4-FE02-47B5-B2A9-E4204FB9DA1B}" dt="2020-10-18T18:20:35.824" v="316"/>
          <ac:spMkLst>
            <pc:docMk/>
            <pc:sldMk cId="2712060346" sldId="968"/>
            <ac:spMk id="10" creationId="{A2875AA7-BBFF-45A5-A9BF-F115EB553AD9}"/>
          </ac:spMkLst>
        </pc:spChg>
        <pc:spChg chg="add mod">
          <ac:chgData name="Rautaporras Petteri" userId="d9004aa4-7491-43fa-b04f-4f6e300df2fa" providerId="ADAL" clId="{6841D7B4-FE02-47B5-B2A9-E4204FB9DA1B}" dt="2020-10-18T18:27:32.694" v="389" actId="1076"/>
          <ac:spMkLst>
            <pc:docMk/>
            <pc:sldMk cId="2712060346" sldId="968"/>
            <ac:spMk id="12" creationId="{E9F3C9B3-9EB0-4AF7-AE65-B8B2DE32F280}"/>
          </ac:spMkLst>
        </pc:spChg>
        <pc:graphicFrameChg chg="add">
          <ac:chgData name="Rautaporras Petteri" userId="d9004aa4-7491-43fa-b04f-4f6e300df2fa" providerId="ADAL" clId="{6841D7B4-FE02-47B5-B2A9-E4204FB9DA1B}" dt="2020-10-18T18:23:03.794" v="352"/>
          <ac:graphicFrameMkLst>
            <pc:docMk/>
            <pc:sldMk cId="2712060346" sldId="968"/>
            <ac:graphicFrameMk id="11" creationId="{F4527B34-B33E-43A4-B330-121B4B67AADA}"/>
          </ac:graphicFrameMkLst>
        </pc:graphicFrameChg>
      </pc:sldChg>
      <pc:sldChg chg="addSp delSp modSp add mod">
        <pc:chgData name="Rautaporras Petteri" userId="d9004aa4-7491-43fa-b04f-4f6e300df2fa" providerId="ADAL" clId="{6841D7B4-FE02-47B5-B2A9-E4204FB9DA1B}" dt="2020-10-18T18:47:42.819" v="616" actId="20577"/>
        <pc:sldMkLst>
          <pc:docMk/>
          <pc:sldMk cId="504470528" sldId="969"/>
        </pc:sldMkLst>
        <pc:spChg chg="add del mod">
          <ac:chgData name="Rautaporras Petteri" userId="d9004aa4-7491-43fa-b04f-4f6e300df2fa" providerId="ADAL" clId="{6841D7B4-FE02-47B5-B2A9-E4204FB9DA1B}" dt="2020-10-18T18:47:42.819" v="616" actId="20577"/>
          <ac:spMkLst>
            <pc:docMk/>
            <pc:sldMk cId="504470528" sldId="969"/>
            <ac:spMk id="2" creationId="{067B4DDE-C1B1-4E6C-A550-31589D2B3955}"/>
          </ac:spMkLst>
        </pc:spChg>
        <pc:spChg chg="del">
          <ac:chgData name="Rautaporras Petteri" userId="d9004aa4-7491-43fa-b04f-4f6e300df2fa" providerId="ADAL" clId="{6841D7B4-FE02-47B5-B2A9-E4204FB9DA1B}" dt="2020-10-18T18:33:26.918" v="449" actId="478"/>
          <ac:spMkLst>
            <pc:docMk/>
            <pc:sldMk cId="504470528" sldId="969"/>
            <ac:spMk id="6" creationId="{9B7767A8-9DD9-4250-A497-694448E25BED}"/>
          </ac:spMkLst>
        </pc:spChg>
        <pc:spChg chg="mod">
          <ac:chgData name="Rautaporras Petteri" userId="d9004aa4-7491-43fa-b04f-4f6e300df2fa" providerId="ADAL" clId="{6841D7B4-FE02-47B5-B2A9-E4204FB9DA1B}" dt="2020-10-18T18:39:45.780" v="576" actId="20577"/>
          <ac:spMkLst>
            <pc:docMk/>
            <pc:sldMk cId="504470528" sldId="969"/>
            <ac:spMk id="7" creationId="{AC5210B7-4FEB-4D7F-9B4A-5FF043D16BBF}"/>
          </ac:spMkLst>
        </pc:spChg>
        <pc:spChg chg="add del">
          <ac:chgData name="Rautaporras Petteri" userId="d9004aa4-7491-43fa-b04f-4f6e300df2fa" providerId="ADAL" clId="{6841D7B4-FE02-47B5-B2A9-E4204FB9DA1B}" dt="2020-10-18T18:32:19.521" v="393"/>
          <ac:spMkLst>
            <pc:docMk/>
            <pc:sldMk cId="504470528" sldId="969"/>
            <ac:spMk id="8" creationId="{89A9D44F-C7B3-4D05-88EF-C3908D614002}"/>
          </ac:spMkLst>
        </pc:spChg>
        <pc:graphicFrameChg chg="add">
          <ac:chgData name="Rautaporras Petteri" userId="d9004aa4-7491-43fa-b04f-4f6e300df2fa" providerId="ADAL" clId="{6841D7B4-FE02-47B5-B2A9-E4204FB9DA1B}" dt="2020-10-18T18:33:27.519" v="450"/>
          <ac:graphicFrameMkLst>
            <pc:docMk/>
            <pc:sldMk cId="504470528" sldId="969"/>
            <ac:graphicFrameMk id="9" creationId="{C028917F-B5B6-4804-A7E5-8B8DCC266205}"/>
          </ac:graphicFrameMkLst>
        </pc:graphicFrameChg>
      </pc:sldChg>
    </pc:docChg>
  </pc:docChgLst>
  <pc:docChgLst>
    <pc:chgData name="Rautaporras Petteri" userId="d9004aa4-7491-43fa-b04f-4f6e300df2fa" providerId="ADAL" clId="{B4D6939C-B1BC-4ABF-817F-491F93C86CAA}"/>
    <pc:docChg chg="undo custSel addSld delSld modSld sldOrd">
      <pc:chgData name="Rautaporras Petteri" userId="d9004aa4-7491-43fa-b04f-4f6e300df2fa" providerId="ADAL" clId="{B4D6939C-B1BC-4ABF-817F-491F93C86CAA}" dt="2021-04-28T07:19:11.685" v="646" actId="20577"/>
      <pc:docMkLst>
        <pc:docMk/>
      </pc:docMkLst>
      <pc:sldChg chg="addSp delSp modSp mod">
        <pc:chgData name="Rautaporras Petteri" userId="d9004aa4-7491-43fa-b04f-4f6e300df2fa" providerId="ADAL" clId="{B4D6939C-B1BC-4ABF-817F-491F93C86CAA}" dt="2021-04-26T06:12:27.879" v="43" actId="20577"/>
        <pc:sldMkLst>
          <pc:docMk/>
          <pc:sldMk cId="1365136293" sldId="256"/>
        </pc:sldMkLst>
        <pc:spChg chg="mod">
          <ac:chgData name="Rautaporras Petteri" userId="d9004aa4-7491-43fa-b04f-4f6e300df2fa" providerId="ADAL" clId="{B4D6939C-B1BC-4ABF-817F-491F93C86CAA}" dt="2021-04-26T06:11:16.063" v="31"/>
          <ac:spMkLst>
            <pc:docMk/>
            <pc:sldMk cId="1365136293" sldId="256"/>
            <ac:spMk id="2" creationId="{F9CA583E-2143-412E-B423-CA2B7C213F9D}"/>
          </ac:spMkLst>
        </pc:spChg>
        <pc:spChg chg="mod">
          <ac:chgData name="Rautaporras Petteri" userId="d9004aa4-7491-43fa-b04f-4f6e300df2fa" providerId="ADAL" clId="{B4D6939C-B1BC-4ABF-817F-491F93C86CAA}" dt="2021-04-26T06:12:27.879" v="43" actId="20577"/>
          <ac:spMkLst>
            <pc:docMk/>
            <pc:sldMk cId="1365136293" sldId="256"/>
            <ac:spMk id="7" creationId="{4AB94732-1D41-48E9-BAB5-0EBF8908C6D9}"/>
          </ac:spMkLst>
        </pc:spChg>
        <pc:picChg chg="add mod">
          <ac:chgData name="Rautaporras Petteri" userId="d9004aa4-7491-43fa-b04f-4f6e300df2fa" providerId="ADAL" clId="{B4D6939C-B1BC-4ABF-817F-491F93C86CAA}" dt="2021-04-26T06:12:19.981" v="38"/>
          <ac:picMkLst>
            <pc:docMk/>
            <pc:sldMk cId="1365136293" sldId="256"/>
            <ac:picMk id="8" creationId="{A66B5ECA-C653-488C-8740-3F6B55EC7F2A}"/>
          </ac:picMkLst>
        </pc:picChg>
        <pc:picChg chg="del">
          <ac:chgData name="Rautaporras Petteri" userId="d9004aa4-7491-43fa-b04f-4f6e300df2fa" providerId="ADAL" clId="{B4D6939C-B1BC-4ABF-817F-491F93C86CAA}" dt="2021-04-26T06:12:19.690" v="37" actId="478"/>
          <ac:picMkLst>
            <pc:docMk/>
            <pc:sldMk cId="1365136293" sldId="256"/>
            <ac:picMk id="9" creationId="{E45FC86F-26E4-4EBB-AB48-4AD475C9341C}"/>
          </ac:picMkLst>
        </pc:picChg>
      </pc:sldChg>
      <pc:sldChg chg="modSp add">
        <pc:chgData name="Rautaporras Petteri" userId="d9004aa4-7491-43fa-b04f-4f6e300df2fa" providerId="ADAL" clId="{B4D6939C-B1BC-4ABF-817F-491F93C86CAA}" dt="2021-04-26T07:34:22.139" v="615"/>
        <pc:sldMkLst>
          <pc:docMk/>
          <pc:sldMk cId="161080645" sldId="258"/>
        </pc:sldMkLst>
        <pc:graphicFrameChg chg="mod">
          <ac:chgData name="Rautaporras Petteri" userId="d9004aa4-7491-43fa-b04f-4f6e300df2fa" providerId="ADAL" clId="{B4D6939C-B1BC-4ABF-817F-491F93C86CAA}" dt="2021-04-26T07:34:22.139" v="615"/>
          <ac:graphicFrameMkLst>
            <pc:docMk/>
            <pc:sldMk cId="161080645" sldId="258"/>
            <ac:graphicFrameMk id="9" creationId="{00000000-0000-0000-0000-000000000000}"/>
          </ac:graphicFrameMkLst>
        </pc:graphicFrameChg>
      </pc:sldChg>
      <pc:sldChg chg="modSp add del mod">
        <pc:chgData name="Rautaporras Petteri" userId="d9004aa4-7491-43fa-b04f-4f6e300df2fa" providerId="ADAL" clId="{B4D6939C-B1BC-4ABF-817F-491F93C86CAA}" dt="2021-04-26T07:30:35.416" v="596" actId="47"/>
        <pc:sldMkLst>
          <pc:docMk/>
          <pc:sldMk cId="347492013" sldId="258"/>
        </pc:sldMkLst>
        <pc:spChg chg="mod">
          <ac:chgData name="Rautaporras Petteri" userId="d9004aa4-7491-43fa-b04f-4f6e300df2fa" providerId="ADAL" clId="{B4D6939C-B1BC-4ABF-817F-491F93C86CAA}" dt="2021-04-26T07:28:58.970" v="575" actId="1076"/>
          <ac:spMkLst>
            <pc:docMk/>
            <pc:sldMk cId="347492013" sldId="258"/>
            <ac:spMk id="2" creationId="{00000000-0000-0000-0000-000000000000}"/>
          </ac:spMkLst>
        </pc:spChg>
      </pc:sldChg>
      <pc:sldChg chg="add">
        <pc:chgData name="Rautaporras Petteri" userId="d9004aa4-7491-43fa-b04f-4f6e300df2fa" providerId="ADAL" clId="{B4D6939C-B1BC-4ABF-817F-491F93C86CAA}" dt="2021-04-26T07:35:11.481" v="616"/>
        <pc:sldMkLst>
          <pc:docMk/>
          <pc:sldMk cId="1280707361" sldId="262"/>
        </pc:sldMkLst>
      </pc:sldChg>
      <pc:sldChg chg="modSp ord">
        <pc:chgData name="Rautaporras Petteri" userId="d9004aa4-7491-43fa-b04f-4f6e300df2fa" providerId="ADAL" clId="{B4D6939C-B1BC-4ABF-817F-491F93C86CAA}" dt="2021-04-26T07:20:06.691" v="545"/>
        <pc:sldMkLst>
          <pc:docMk/>
          <pc:sldMk cId="1538556369" sldId="267"/>
        </pc:sldMkLst>
        <pc:graphicFrameChg chg="mod">
          <ac:chgData name="Rautaporras Petteri" userId="d9004aa4-7491-43fa-b04f-4f6e300df2fa" providerId="ADAL" clId="{B4D6939C-B1BC-4ABF-817F-491F93C86CAA}" dt="2021-04-26T07:20:06.691" v="545"/>
          <ac:graphicFrameMkLst>
            <pc:docMk/>
            <pc:sldMk cId="1538556369" sldId="267"/>
            <ac:graphicFrameMk id="15" creationId="{7C6CA8DC-EC18-49B0-8099-FB3EF2C6368A}"/>
          </ac:graphicFrameMkLst>
        </pc:graphicFrameChg>
      </pc:sldChg>
      <pc:sldChg chg="modSp mod ord">
        <pc:chgData name="Rautaporras Petteri" userId="d9004aa4-7491-43fa-b04f-4f6e300df2fa" providerId="ADAL" clId="{B4D6939C-B1BC-4ABF-817F-491F93C86CAA}" dt="2021-04-26T07:04:28.351" v="439" actId="20577"/>
        <pc:sldMkLst>
          <pc:docMk/>
          <pc:sldMk cId="2587083354" sldId="365"/>
        </pc:sldMkLst>
        <pc:spChg chg="mod">
          <ac:chgData name="Rautaporras Petteri" userId="d9004aa4-7491-43fa-b04f-4f6e300df2fa" providerId="ADAL" clId="{B4D6939C-B1BC-4ABF-817F-491F93C86CAA}" dt="2021-04-26T07:04:28.351" v="439" actId="20577"/>
          <ac:spMkLst>
            <pc:docMk/>
            <pc:sldMk cId="2587083354" sldId="36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B4D6939C-B1BC-4ABF-817F-491F93C86CAA}" dt="2021-04-26T06:54:57.455" v="308"/>
          <ac:graphicFrameMkLst>
            <pc:docMk/>
            <pc:sldMk cId="2587083354" sldId="365"/>
            <ac:graphicFrameMk id="15" creationId="{01C2C87B-E9EF-4392-9BEF-6121CC33ABC1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6T07:04:07.876" v="432" actId="14100"/>
        <pc:sldMkLst>
          <pc:docMk/>
          <pc:sldMk cId="1987471013" sldId="390"/>
        </pc:sldMkLst>
        <pc:spChg chg="mod">
          <ac:chgData name="Rautaporras Petteri" userId="d9004aa4-7491-43fa-b04f-4f6e300df2fa" providerId="ADAL" clId="{B4D6939C-B1BC-4ABF-817F-491F93C86CAA}" dt="2021-04-26T07:04:07.876" v="432" actId="14100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d9004aa4-7491-43fa-b04f-4f6e300df2fa" providerId="ADAL" clId="{B4D6939C-B1BC-4ABF-817F-491F93C86CAA}" dt="2021-04-26T07:03:31.102" v="428"/>
          <ac:graphicFrameMkLst>
            <pc:docMk/>
            <pc:sldMk cId="1987471013" sldId="390"/>
            <ac:graphicFrameMk id="12" creationId="{00000000-0000-0000-0000-000000000000}"/>
          </ac:graphicFrameMkLst>
        </pc:graphicFrameChg>
        <pc:graphicFrameChg chg="del">
          <ac:chgData name="Rautaporras Petteri" userId="d9004aa4-7491-43fa-b04f-4f6e300df2fa" providerId="ADAL" clId="{B4D6939C-B1BC-4ABF-817F-491F93C86CAA}" dt="2021-04-26T07:03:14.323" v="424" actId="478"/>
          <ac:graphicFrameMkLst>
            <pc:docMk/>
            <pc:sldMk cId="1987471013" sldId="390"/>
            <ac:graphicFrameMk id="13" creationId="{00000000-0000-0000-0000-000000000000}"/>
          </ac:graphicFrameMkLst>
        </pc:graphicFrameChg>
        <pc:graphicFrameChg chg="add mod">
          <ac:chgData name="Rautaporras Petteri" userId="d9004aa4-7491-43fa-b04f-4f6e300df2fa" providerId="ADAL" clId="{B4D6939C-B1BC-4ABF-817F-491F93C86CAA}" dt="2021-04-26T07:03:19.240" v="425"/>
          <ac:graphicFrameMkLst>
            <pc:docMk/>
            <pc:sldMk cId="1987471013" sldId="390"/>
            <ac:graphicFrameMk id="16" creationId="{C3E82D1A-5F1A-40DE-8D7F-8C220DC3CAFB}"/>
          </ac:graphicFrameMkLst>
        </pc:graphicFrameChg>
        <pc:graphicFrameChg chg="mod">
          <ac:chgData name="Rautaporras Petteri" userId="d9004aa4-7491-43fa-b04f-4f6e300df2fa" providerId="ADAL" clId="{B4D6939C-B1BC-4ABF-817F-491F93C86CAA}" dt="2021-04-26T07:03:43.337" v="431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6T07:06:11.102" v="451"/>
        <pc:sldMkLst>
          <pc:docMk/>
          <pc:sldMk cId="3656174783" sldId="391"/>
        </pc:sldMkLst>
        <pc:spChg chg="mod">
          <ac:chgData name="Rautaporras Petteri" userId="d9004aa4-7491-43fa-b04f-4f6e300df2fa" providerId="ADAL" clId="{B4D6939C-B1BC-4ABF-817F-491F93C86CAA}" dt="2021-04-26T07:02:14.721" v="414" actId="20577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d9004aa4-7491-43fa-b04f-4f6e300df2fa" providerId="ADAL" clId="{B4D6939C-B1BC-4ABF-817F-491F93C86CAA}" dt="2021-04-26T07:06:11.102" v="451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add mod">
          <ac:chgData name="Rautaporras Petteri" userId="d9004aa4-7491-43fa-b04f-4f6e300df2fa" providerId="ADAL" clId="{B4D6939C-B1BC-4ABF-817F-491F93C86CAA}" dt="2021-04-26T07:05:57.893" v="450"/>
          <ac:graphicFrameMkLst>
            <pc:docMk/>
            <pc:sldMk cId="3656174783" sldId="391"/>
            <ac:graphicFrameMk id="14" creationId="{F3CB2BBB-B2B4-4FFE-B84D-CA436834968B}"/>
          </ac:graphicFrameMkLst>
        </pc:graphicFrameChg>
        <pc:graphicFrameChg chg="del">
          <ac:chgData name="Rautaporras Petteri" userId="d9004aa4-7491-43fa-b04f-4f6e300df2fa" providerId="ADAL" clId="{B4D6939C-B1BC-4ABF-817F-491F93C86CAA}" dt="2021-04-26T07:05:53.885" v="449" actId="478"/>
          <ac:graphicFrameMkLst>
            <pc:docMk/>
            <pc:sldMk cId="3656174783" sldId="391"/>
            <ac:graphicFrameMk id="17" creationId="{F981C491-E56D-413E-8873-319BFD83691E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6T07:07:48.857" v="467"/>
        <pc:sldMkLst>
          <pc:docMk/>
          <pc:sldMk cId="3669793224" sldId="392"/>
        </pc:sldMkLst>
        <pc:spChg chg="mod">
          <ac:chgData name="Rautaporras Petteri" userId="d9004aa4-7491-43fa-b04f-4f6e300df2fa" providerId="ADAL" clId="{B4D6939C-B1BC-4ABF-817F-491F93C86CAA}" dt="2021-04-26T06:59:13.753" v="383"/>
          <ac:spMkLst>
            <pc:docMk/>
            <pc:sldMk cId="3669793224" sldId="392"/>
            <ac:spMk id="14" creationId="{B82B029D-354B-4A5F-9DCF-121ABF342CB8}"/>
          </ac:spMkLst>
        </pc:spChg>
        <pc:graphicFrameChg chg="mod">
          <ac:chgData name="Rautaporras Petteri" userId="d9004aa4-7491-43fa-b04f-4f6e300df2fa" providerId="ADAL" clId="{B4D6939C-B1BC-4ABF-817F-491F93C86CAA}" dt="2021-04-26T07:07:48.857" v="467"/>
          <ac:graphicFrameMkLst>
            <pc:docMk/>
            <pc:sldMk cId="3669793224" sldId="392"/>
            <ac:graphicFrameMk id="12" creationId="{00000000-0000-0000-0000-000000000000}"/>
          </ac:graphicFrameMkLst>
        </pc:graphicFrameChg>
        <pc:graphicFrameChg chg="add mod">
          <ac:chgData name="Rautaporras Petteri" userId="d9004aa4-7491-43fa-b04f-4f6e300df2fa" providerId="ADAL" clId="{B4D6939C-B1BC-4ABF-817F-491F93C86CAA}" dt="2021-04-26T07:07:37.012" v="463"/>
          <ac:graphicFrameMkLst>
            <pc:docMk/>
            <pc:sldMk cId="3669793224" sldId="392"/>
            <ac:graphicFrameMk id="13" creationId="{1A260AE8-0FE6-4484-8908-EA06B7152587}"/>
          </ac:graphicFrameMkLst>
        </pc:graphicFrameChg>
        <pc:graphicFrameChg chg="del">
          <ac:chgData name="Rautaporras Petteri" userId="d9004aa4-7491-43fa-b04f-4f6e300df2fa" providerId="ADAL" clId="{B4D6939C-B1BC-4ABF-817F-491F93C86CAA}" dt="2021-04-26T07:07:33.039" v="462" actId="478"/>
          <ac:graphicFrameMkLst>
            <pc:docMk/>
            <pc:sldMk cId="3669793224" sldId="392"/>
            <ac:graphicFrameMk id="16" creationId="{011FBC66-1887-4B56-A43E-453988A8BEFC}"/>
          </ac:graphicFrameMkLst>
        </pc:graphicFrameChg>
        <pc:graphicFrameChg chg="mod">
          <ac:chgData name="Rautaporras Petteri" userId="d9004aa4-7491-43fa-b04f-4f6e300df2fa" providerId="ADAL" clId="{B4D6939C-B1BC-4ABF-817F-491F93C86CAA}" dt="2021-04-26T07:07:28.420" v="461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6T07:10:35.245" v="490"/>
        <pc:sldMkLst>
          <pc:docMk/>
          <pc:sldMk cId="2654687898" sldId="393"/>
        </pc:sldMkLst>
        <pc:spChg chg="mod">
          <ac:chgData name="Rautaporras Petteri" userId="d9004aa4-7491-43fa-b04f-4f6e300df2fa" providerId="ADAL" clId="{B4D6939C-B1BC-4ABF-817F-491F93C86CAA}" dt="2021-04-26T07:02:11.618" v="412" actId="20577"/>
          <ac:spMkLst>
            <pc:docMk/>
            <pc:sldMk cId="2654687898" sldId="393"/>
            <ac:spMk id="13" creationId="{B2A103DC-790C-44DC-A642-6A65DF40D92A}"/>
          </ac:spMkLst>
        </pc:spChg>
        <pc:graphicFrameChg chg="mod">
          <ac:chgData name="Rautaporras Petteri" userId="d9004aa4-7491-43fa-b04f-4f6e300df2fa" providerId="ADAL" clId="{B4D6939C-B1BC-4ABF-817F-491F93C86CAA}" dt="2021-04-26T07:09:32.892" v="481"/>
          <ac:graphicFrameMkLst>
            <pc:docMk/>
            <pc:sldMk cId="2654687898" sldId="393"/>
            <ac:graphicFrameMk id="8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B4D6939C-B1BC-4ABF-817F-491F93C86CAA}" dt="2021-04-26T07:10:35.245" v="490"/>
          <ac:graphicFrameMkLst>
            <pc:docMk/>
            <pc:sldMk cId="2654687898" sldId="393"/>
            <ac:graphicFrameMk id="11" creationId="{00000000-0000-0000-0000-000000000000}"/>
          </ac:graphicFrameMkLst>
        </pc:graphicFrameChg>
        <pc:graphicFrameChg chg="del">
          <ac:chgData name="Rautaporras Petteri" userId="d9004aa4-7491-43fa-b04f-4f6e300df2fa" providerId="ADAL" clId="{B4D6939C-B1BC-4ABF-817F-491F93C86CAA}" dt="2021-04-26T07:09:03.815" v="474" actId="478"/>
          <ac:graphicFrameMkLst>
            <pc:docMk/>
            <pc:sldMk cId="2654687898" sldId="393"/>
            <ac:graphicFrameMk id="16" creationId="{408A831B-BFCF-4C3E-B1C8-70FCC54C6ED0}"/>
          </ac:graphicFrameMkLst>
        </pc:graphicFrameChg>
        <pc:graphicFrameChg chg="add mod">
          <ac:chgData name="Rautaporras Petteri" userId="d9004aa4-7491-43fa-b04f-4f6e300df2fa" providerId="ADAL" clId="{B4D6939C-B1BC-4ABF-817F-491F93C86CAA}" dt="2021-04-26T07:09:08.545" v="475"/>
          <ac:graphicFrameMkLst>
            <pc:docMk/>
            <pc:sldMk cId="2654687898" sldId="393"/>
            <ac:graphicFrameMk id="17" creationId="{CC60361F-1F9D-4FCE-A99A-8CDDE40F03CB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7T04:54:29.507" v="638"/>
        <pc:sldMkLst>
          <pc:docMk/>
          <pc:sldMk cId="313182403" sldId="394"/>
        </pc:sldMkLst>
        <pc:spChg chg="mod">
          <ac:chgData name="Rautaporras Petteri" userId="d9004aa4-7491-43fa-b04f-4f6e300df2fa" providerId="ADAL" clId="{B4D6939C-B1BC-4ABF-817F-491F93C86CAA}" dt="2021-04-26T07:04:48.058" v="440" actId="14100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d9004aa4-7491-43fa-b04f-4f6e300df2fa" providerId="ADAL" clId="{B4D6939C-B1BC-4ABF-817F-491F93C86CAA}" dt="2021-04-26T07:14:40.720" v="515" actId="692"/>
          <ac:graphicFrameMkLst>
            <pc:docMk/>
            <pc:sldMk cId="313182403" sldId="394"/>
            <ac:graphicFrameMk id="12" creationId="{00000000-0000-0000-0000-000000000000}"/>
          </ac:graphicFrameMkLst>
        </pc:graphicFrameChg>
        <pc:graphicFrameChg chg="add mod">
          <ac:chgData name="Rautaporras Petteri" userId="d9004aa4-7491-43fa-b04f-4f6e300df2fa" providerId="ADAL" clId="{B4D6939C-B1BC-4ABF-817F-491F93C86CAA}" dt="2021-04-26T07:13:18.304" v="511"/>
          <ac:graphicFrameMkLst>
            <pc:docMk/>
            <pc:sldMk cId="313182403" sldId="394"/>
            <ac:graphicFrameMk id="13" creationId="{45C7EB43-1807-413E-BB71-6D27C5A92D41}"/>
          </ac:graphicFrameMkLst>
        </pc:graphicFrameChg>
        <pc:graphicFrameChg chg="del">
          <ac:chgData name="Rautaporras Petteri" userId="d9004aa4-7491-43fa-b04f-4f6e300df2fa" providerId="ADAL" clId="{B4D6939C-B1BC-4ABF-817F-491F93C86CAA}" dt="2021-04-26T07:13:12.975" v="510" actId="478"/>
          <ac:graphicFrameMkLst>
            <pc:docMk/>
            <pc:sldMk cId="313182403" sldId="394"/>
            <ac:graphicFrameMk id="15" creationId="{63DEC34D-4409-4600-A55A-648A21D68F08}"/>
          </ac:graphicFrameMkLst>
        </pc:graphicFrameChg>
        <pc:graphicFrameChg chg="mod">
          <ac:chgData name="Rautaporras Petteri" userId="d9004aa4-7491-43fa-b04f-4f6e300df2fa" providerId="ADAL" clId="{B4D6939C-B1BC-4ABF-817F-491F93C86CAA}" dt="2021-04-27T04:54:29.507" v="638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7T04:55:19.704" v="642"/>
        <pc:sldMkLst>
          <pc:docMk/>
          <pc:sldMk cId="2811407423" sldId="395"/>
        </pc:sldMkLst>
        <pc:spChg chg="mod">
          <ac:chgData name="Rautaporras Petteri" userId="d9004aa4-7491-43fa-b04f-4f6e300df2fa" providerId="ADAL" clId="{B4D6939C-B1BC-4ABF-817F-491F93C86CAA}" dt="2021-04-26T07:04:52.594" v="441" actId="14100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d9004aa4-7491-43fa-b04f-4f6e300df2fa" providerId="ADAL" clId="{B4D6939C-B1BC-4ABF-817F-491F93C86CAA}" dt="2021-04-26T07:16:32.887" v="527"/>
          <ac:graphicFrameMkLst>
            <pc:docMk/>
            <pc:sldMk cId="2811407423" sldId="395"/>
            <ac:graphicFrameMk id="8" creationId="{00000000-0000-0000-0000-000000000000}"/>
          </ac:graphicFrameMkLst>
        </pc:graphicFrameChg>
        <pc:graphicFrameChg chg="mod">
          <ac:chgData name="Rautaporras Petteri" userId="d9004aa4-7491-43fa-b04f-4f6e300df2fa" providerId="ADAL" clId="{B4D6939C-B1BC-4ABF-817F-491F93C86CAA}" dt="2021-04-27T04:55:19.704" v="642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del">
          <ac:chgData name="Rautaporras Petteri" userId="d9004aa4-7491-43fa-b04f-4f6e300df2fa" providerId="ADAL" clId="{B4D6939C-B1BC-4ABF-817F-491F93C86CAA}" dt="2021-04-26T07:16:15.455" v="521" actId="478"/>
          <ac:graphicFrameMkLst>
            <pc:docMk/>
            <pc:sldMk cId="2811407423" sldId="395"/>
            <ac:graphicFrameMk id="16" creationId="{CC39EC0A-7CA7-4991-9F12-3C83EFFC2E56}"/>
          </ac:graphicFrameMkLst>
        </pc:graphicFrameChg>
        <pc:graphicFrameChg chg="add mod">
          <ac:chgData name="Rautaporras Petteri" userId="d9004aa4-7491-43fa-b04f-4f6e300df2fa" providerId="ADAL" clId="{B4D6939C-B1BC-4ABF-817F-491F93C86CAA}" dt="2021-04-26T07:16:18.941" v="522"/>
          <ac:graphicFrameMkLst>
            <pc:docMk/>
            <pc:sldMk cId="2811407423" sldId="395"/>
            <ac:graphicFrameMk id="17" creationId="{A7886FEE-1D64-4857-9589-CC83C6387B41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6T07:19:14.081" v="544" actId="1076"/>
        <pc:sldMkLst>
          <pc:docMk/>
          <pc:sldMk cId="1647773486" sldId="396"/>
        </pc:sldMkLst>
        <pc:spChg chg="mod">
          <ac:chgData name="Rautaporras Petteri" userId="d9004aa4-7491-43fa-b04f-4f6e300df2fa" providerId="ADAL" clId="{B4D6939C-B1BC-4ABF-817F-491F93C86CAA}" dt="2021-04-26T07:19:14.081" v="544" actId="1076"/>
          <ac:spMkLst>
            <pc:docMk/>
            <pc:sldMk cId="1647773486" sldId="396"/>
            <ac:spMk id="11" creationId="{00000000-0000-0000-0000-000000000000}"/>
          </ac:spMkLst>
        </pc:spChg>
        <pc:spChg chg="mod">
          <ac:chgData name="Rautaporras Petteri" userId="d9004aa4-7491-43fa-b04f-4f6e300df2fa" providerId="ADAL" clId="{B4D6939C-B1BC-4ABF-817F-491F93C86CAA}" dt="2021-04-26T07:19:06.773" v="542" actId="790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d9004aa4-7491-43fa-b04f-4f6e300df2fa" providerId="ADAL" clId="{B4D6939C-B1BC-4ABF-817F-491F93C86CAA}" dt="2021-04-26T07:18:47.703" v="540"/>
          <ac:graphicFrameMkLst>
            <pc:docMk/>
            <pc:sldMk cId="1647773486" sldId="396"/>
            <ac:graphicFrameMk id="12" creationId="{00000000-0000-0000-0000-000000000000}"/>
          </ac:graphicFrameMkLst>
        </pc:graphicFrameChg>
        <pc:graphicFrameChg chg="add mod">
          <ac:chgData name="Rautaporras Petteri" userId="d9004aa4-7491-43fa-b04f-4f6e300df2fa" providerId="ADAL" clId="{B4D6939C-B1BC-4ABF-817F-491F93C86CAA}" dt="2021-04-26T07:18:42.022" v="539"/>
          <ac:graphicFrameMkLst>
            <pc:docMk/>
            <pc:sldMk cId="1647773486" sldId="396"/>
            <ac:graphicFrameMk id="13" creationId="{3EFB041D-8D11-4FCF-ADE6-E4B9B3C0890B}"/>
          </ac:graphicFrameMkLst>
        </pc:graphicFrameChg>
        <pc:graphicFrameChg chg="del">
          <ac:chgData name="Rautaporras Petteri" userId="d9004aa4-7491-43fa-b04f-4f6e300df2fa" providerId="ADAL" clId="{B4D6939C-B1BC-4ABF-817F-491F93C86CAA}" dt="2021-04-26T07:18:37.783" v="538" actId="478"/>
          <ac:graphicFrameMkLst>
            <pc:docMk/>
            <pc:sldMk cId="1647773486" sldId="396"/>
            <ac:graphicFrameMk id="17" creationId="{D3672D33-764E-4A83-AB4E-21113D8B8402}"/>
          </ac:graphicFrameMkLst>
        </pc:graphicFrameChg>
        <pc:graphicFrameChg chg="mod">
          <ac:chgData name="Rautaporras Petteri" userId="d9004aa4-7491-43fa-b04f-4f6e300df2fa" providerId="ADAL" clId="{B4D6939C-B1BC-4ABF-817F-491F93C86CAA}" dt="2021-04-26T07:18:53.698" v="541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6T07:20:53.934" v="560" actId="1076"/>
        <pc:sldMkLst>
          <pc:docMk/>
          <pc:sldMk cId="2269594941" sldId="397"/>
        </pc:sldMkLst>
        <pc:spChg chg="mod">
          <ac:chgData name="Rautaporras Petteri" userId="d9004aa4-7491-43fa-b04f-4f6e300df2fa" providerId="ADAL" clId="{B4D6939C-B1BC-4ABF-817F-491F93C86CAA}" dt="2021-04-26T07:20:53.934" v="560" actId="1076"/>
          <ac:spMkLst>
            <pc:docMk/>
            <pc:sldMk cId="2269594941" sldId="397"/>
            <ac:spMk id="13" creationId="{00000000-0000-0000-0000-000000000000}"/>
          </ac:spMkLst>
        </pc:spChg>
        <pc:spChg chg="mod">
          <ac:chgData name="Rautaporras Petteri" userId="d9004aa4-7491-43fa-b04f-4f6e300df2fa" providerId="ADAL" clId="{B4D6939C-B1BC-4ABF-817F-491F93C86CAA}" dt="2021-04-26T07:05:00.119" v="443" actId="14100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d9004aa4-7491-43fa-b04f-4f6e300df2fa" providerId="ADAL" clId="{B4D6939C-B1BC-4ABF-817F-491F93C86CAA}" dt="2021-04-26T07:20:39.184" v="556"/>
          <ac:graphicFrameMkLst>
            <pc:docMk/>
            <pc:sldMk cId="2269594941" sldId="397"/>
            <ac:graphicFrameMk id="8" creationId="{00000000-0000-0000-0000-000000000000}"/>
          </ac:graphicFrameMkLst>
        </pc:graphicFrameChg>
        <pc:graphicFrameChg chg="mod">
          <ac:chgData name="Rautaporras Petteri" userId="d9004aa4-7491-43fa-b04f-4f6e300df2fa" providerId="ADAL" clId="{B4D6939C-B1BC-4ABF-817F-491F93C86CAA}" dt="2021-04-26T07:20:47.617" v="557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del">
          <ac:chgData name="Rautaporras Petteri" userId="d9004aa4-7491-43fa-b04f-4f6e300df2fa" providerId="ADAL" clId="{B4D6939C-B1BC-4ABF-817F-491F93C86CAA}" dt="2021-04-26T07:20:25.968" v="551" actId="478"/>
          <ac:graphicFrameMkLst>
            <pc:docMk/>
            <pc:sldMk cId="2269594941" sldId="397"/>
            <ac:graphicFrameMk id="17" creationId="{B07892C3-BF7D-44CD-B55D-43B9021ED22B}"/>
          </ac:graphicFrameMkLst>
        </pc:graphicFrameChg>
        <pc:graphicFrameChg chg="add mod">
          <ac:chgData name="Rautaporras Petteri" userId="d9004aa4-7491-43fa-b04f-4f6e300df2fa" providerId="ADAL" clId="{B4D6939C-B1BC-4ABF-817F-491F93C86CAA}" dt="2021-04-26T07:20:29.527" v="552"/>
          <ac:graphicFrameMkLst>
            <pc:docMk/>
            <pc:sldMk cId="2269594941" sldId="397"/>
            <ac:graphicFrameMk id="18" creationId="{C84A7197-62EB-4BFD-9D3A-DEB5B3612A99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8T07:19:11.685" v="646" actId="20577"/>
        <pc:sldMkLst>
          <pc:docMk/>
          <pc:sldMk cId="3980412811" sldId="458"/>
        </pc:sldMkLst>
        <pc:spChg chg="mod">
          <ac:chgData name="Rautaporras Petteri" userId="d9004aa4-7491-43fa-b04f-4f6e300df2fa" providerId="ADAL" clId="{B4D6939C-B1BC-4ABF-817F-491F93C86CAA}" dt="2021-04-26T07:04:21.859" v="436" actId="14100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B4D6939C-B1BC-4ABF-817F-491F93C86CAA}" dt="2021-04-26T06:58:15.778" v="344"/>
          <ac:graphicFrameMkLst>
            <pc:docMk/>
            <pc:sldMk cId="3980412811" sldId="458"/>
            <ac:graphicFrameMk id="12" creationId="{00000000-0000-0000-0000-000000000000}"/>
          </ac:graphicFrameMkLst>
        </pc:graphicFrameChg>
        <pc:graphicFrameChg chg="del modGraphic">
          <ac:chgData name="Rautaporras Petteri" userId="d9004aa4-7491-43fa-b04f-4f6e300df2fa" providerId="ADAL" clId="{B4D6939C-B1BC-4ABF-817F-491F93C86CAA}" dt="2021-04-26T06:57:58.187" v="341" actId="478"/>
          <ac:graphicFrameMkLst>
            <pc:docMk/>
            <pc:sldMk cId="3980412811" sldId="458"/>
            <ac:graphicFrameMk id="13" creationId="{00000000-0000-0000-0000-000000000000}"/>
          </ac:graphicFrameMkLst>
        </pc:graphicFrameChg>
        <pc:graphicFrameChg chg="add mod">
          <ac:chgData name="Rautaporras Petteri" userId="d9004aa4-7491-43fa-b04f-4f6e300df2fa" providerId="ADAL" clId="{B4D6939C-B1BC-4ABF-817F-491F93C86CAA}" dt="2021-04-26T06:58:02.892" v="342"/>
          <ac:graphicFrameMkLst>
            <pc:docMk/>
            <pc:sldMk cId="3980412811" sldId="458"/>
            <ac:graphicFrameMk id="16" creationId="{2C16CA23-8E85-4870-91D2-1B81867B5FE0}"/>
          </ac:graphicFrameMkLst>
        </pc:graphicFrameChg>
        <pc:graphicFrameChg chg="mod modGraphic">
          <ac:chgData name="Rautaporras Petteri" userId="d9004aa4-7491-43fa-b04f-4f6e300df2fa" providerId="ADAL" clId="{B4D6939C-B1BC-4ABF-817F-491F93C86CAA}" dt="2021-04-28T07:19:11.685" v="646" actId="20577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7T04:53:29.591" v="634" actId="27918"/>
        <pc:sldMkLst>
          <pc:docMk/>
          <pc:sldMk cId="2397859502" sldId="459"/>
        </pc:sldMkLst>
        <pc:spChg chg="mod">
          <ac:chgData name="Rautaporras Petteri" userId="d9004aa4-7491-43fa-b04f-4f6e300df2fa" providerId="ADAL" clId="{B4D6939C-B1BC-4ABF-817F-491F93C86CAA}" dt="2021-04-26T07:04:11.664" v="433" actId="14100"/>
          <ac:spMkLst>
            <pc:docMk/>
            <pc:sldMk cId="2397859502" sldId="45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B4D6939C-B1BC-4ABF-817F-491F93C86CAA}" dt="2021-04-26T07:01:19.775" v="397" actId="14100"/>
          <ac:graphicFrameMkLst>
            <pc:docMk/>
            <pc:sldMk cId="2397859502" sldId="459"/>
            <ac:graphicFrameMk id="8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B4D6939C-B1BC-4ABF-817F-491F93C86CAA}" dt="2021-04-27T04:53:08.598" v="631" actId="20577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del">
          <ac:chgData name="Rautaporras Petteri" userId="d9004aa4-7491-43fa-b04f-4f6e300df2fa" providerId="ADAL" clId="{B4D6939C-B1BC-4ABF-817F-491F93C86CAA}" dt="2021-04-26T07:01:05.352" v="395" actId="478"/>
          <ac:graphicFrameMkLst>
            <pc:docMk/>
            <pc:sldMk cId="2397859502" sldId="459"/>
            <ac:graphicFrameMk id="16" creationId="{95AF3DB4-832C-47A2-B907-1EB7C09B975C}"/>
          </ac:graphicFrameMkLst>
        </pc:graphicFrameChg>
        <pc:graphicFrameChg chg="add mod">
          <ac:chgData name="Rautaporras Petteri" userId="d9004aa4-7491-43fa-b04f-4f6e300df2fa" providerId="ADAL" clId="{B4D6939C-B1BC-4ABF-817F-491F93C86CAA}" dt="2021-04-26T07:01:09.359" v="396"/>
          <ac:graphicFrameMkLst>
            <pc:docMk/>
            <pc:sldMk cId="2397859502" sldId="459"/>
            <ac:graphicFrameMk id="17" creationId="{A4CAC9A5-3408-4B86-9EE4-87442468BC46}"/>
          </ac:graphicFrameMkLst>
        </pc:graphicFrameChg>
      </pc:sldChg>
      <pc:sldChg chg="modSp">
        <pc:chgData name="Rautaporras Petteri" userId="d9004aa4-7491-43fa-b04f-4f6e300df2fa" providerId="ADAL" clId="{B4D6939C-B1BC-4ABF-817F-491F93C86CAA}" dt="2021-04-26T07:20:58.198" v="561"/>
        <pc:sldMkLst>
          <pc:docMk/>
          <pc:sldMk cId="3943244403" sldId="953"/>
        </pc:sldMkLst>
        <pc:graphicFrameChg chg="mod">
          <ac:chgData name="Rautaporras Petteri" userId="d9004aa4-7491-43fa-b04f-4f6e300df2fa" providerId="ADAL" clId="{B4D6939C-B1BC-4ABF-817F-491F93C86CAA}" dt="2021-04-26T07:20:58.198" v="561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">
        <pc:chgData name="Rautaporras Petteri" userId="d9004aa4-7491-43fa-b04f-4f6e300df2fa" providerId="ADAL" clId="{B4D6939C-B1BC-4ABF-817F-491F93C86CAA}" dt="2021-04-26T07:20:58.198" v="562"/>
        <pc:sldMkLst>
          <pc:docMk/>
          <pc:sldMk cId="3628939355" sldId="954"/>
        </pc:sldMkLst>
        <pc:graphicFrameChg chg="mod">
          <ac:chgData name="Rautaporras Petteri" userId="d9004aa4-7491-43fa-b04f-4f6e300df2fa" providerId="ADAL" clId="{B4D6939C-B1BC-4ABF-817F-491F93C86CAA}" dt="2021-04-26T07:20:58.198" v="562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addSp delSp modSp mod">
        <pc:chgData name="Rautaporras Petteri" userId="d9004aa4-7491-43fa-b04f-4f6e300df2fa" providerId="ADAL" clId="{B4D6939C-B1BC-4ABF-817F-491F93C86CAA}" dt="2021-04-26T06:12:59.234" v="51" actId="1076"/>
        <pc:sldMkLst>
          <pc:docMk/>
          <pc:sldMk cId="1256159947" sldId="955"/>
        </pc:sldMkLst>
        <pc:spChg chg="mod">
          <ac:chgData name="Rautaporras Petteri" userId="d9004aa4-7491-43fa-b04f-4f6e300df2fa" providerId="ADAL" clId="{B4D6939C-B1BC-4ABF-817F-491F93C86CAA}" dt="2021-04-26T06:11:32.297" v="36" actId="255"/>
          <ac:spMkLst>
            <pc:docMk/>
            <pc:sldMk cId="1256159947" sldId="955"/>
            <ac:spMk id="2" creationId="{F9CA583E-2143-412E-B423-CA2B7C213F9D}"/>
          </ac:spMkLst>
        </pc:spChg>
        <pc:spChg chg="mod">
          <ac:chgData name="Rautaporras Petteri" userId="d9004aa4-7491-43fa-b04f-4f6e300df2fa" providerId="ADAL" clId="{B4D6939C-B1BC-4ABF-817F-491F93C86CAA}" dt="2021-04-26T06:12:46.483" v="48" actId="20577"/>
          <ac:spMkLst>
            <pc:docMk/>
            <pc:sldMk cId="1256159947" sldId="955"/>
            <ac:spMk id="10" creationId="{87D6A1E3-75A9-4390-8D88-972EFCCDB78C}"/>
          </ac:spMkLst>
        </pc:spChg>
        <pc:spChg chg="del">
          <ac:chgData name="Rautaporras Petteri" userId="d9004aa4-7491-43fa-b04f-4f6e300df2fa" providerId="ADAL" clId="{B4D6939C-B1BC-4ABF-817F-491F93C86CAA}" dt="2021-04-26T06:12:54.855" v="49" actId="478"/>
          <ac:spMkLst>
            <pc:docMk/>
            <pc:sldMk cId="1256159947" sldId="955"/>
            <ac:spMk id="13" creationId="{EC915C5D-83F0-4CB0-A2DA-EF34B8909014}"/>
          </ac:spMkLst>
        </pc:spChg>
        <pc:spChg chg="add mod">
          <ac:chgData name="Rautaporras Petteri" userId="d9004aa4-7491-43fa-b04f-4f6e300df2fa" providerId="ADAL" clId="{B4D6939C-B1BC-4ABF-817F-491F93C86CAA}" dt="2021-04-26T06:12:59.234" v="51" actId="1076"/>
          <ac:spMkLst>
            <pc:docMk/>
            <pc:sldMk cId="1256159947" sldId="955"/>
            <ac:spMk id="17" creationId="{4DDDA67F-E8CA-486C-87FF-313B31886C6B}"/>
          </ac:spMkLst>
        </pc:spChg>
      </pc:sldChg>
      <pc:sldChg chg="modSp mod">
        <pc:chgData name="Rautaporras Petteri" userId="d9004aa4-7491-43fa-b04f-4f6e300df2fa" providerId="ADAL" clId="{B4D6939C-B1BC-4ABF-817F-491F93C86CAA}" dt="2021-04-26T06:51:17.486" v="279" actId="255"/>
        <pc:sldMkLst>
          <pc:docMk/>
          <pc:sldMk cId="3066166687" sldId="962"/>
        </pc:sldMkLst>
        <pc:spChg chg="mod">
          <ac:chgData name="Rautaporras Petteri" userId="d9004aa4-7491-43fa-b04f-4f6e300df2fa" providerId="ADAL" clId="{B4D6939C-B1BC-4ABF-817F-491F93C86CAA}" dt="2021-04-26T06:51:17.486" v="279" actId="255"/>
          <ac:spMkLst>
            <pc:docMk/>
            <pc:sldMk cId="3066166687" sldId="962"/>
            <ac:spMk id="2" creationId="{B348BFD4-E7A0-4CAD-9B96-19E99E58F696}"/>
          </ac:spMkLst>
        </pc:spChg>
        <pc:spChg chg="mod">
          <ac:chgData name="Rautaporras Petteri" userId="d9004aa4-7491-43fa-b04f-4f6e300df2fa" providerId="ADAL" clId="{B4D6939C-B1BC-4ABF-817F-491F93C86CAA}" dt="2021-04-26T06:50:15.188" v="238"/>
          <ac:spMkLst>
            <pc:docMk/>
            <pc:sldMk cId="3066166687" sldId="962"/>
            <ac:spMk id="7" creationId="{E09F21E7-234E-4234-A714-BFF177793278}"/>
          </ac:spMkLst>
        </pc:spChg>
      </pc:sldChg>
      <pc:sldChg chg="del">
        <pc:chgData name="Rautaporras Petteri" userId="d9004aa4-7491-43fa-b04f-4f6e300df2fa" providerId="ADAL" clId="{B4D6939C-B1BC-4ABF-817F-491F93C86CAA}" dt="2021-04-26T06:45:59.066" v="202" actId="47"/>
        <pc:sldMkLst>
          <pc:docMk/>
          <pc:sldMk cId="1978437171" sldId="966"/>
        </pc:sldMkLst>
      </pc:sldChg>
      <pc:sldChg chg="delSp modSp mod ord">
        <pc:chgData name="Rautaporras Petteri" userId="d9004aa4-7491-43fa-b04f-4f6e300df2fa" providerId="ADAL" clId="{B4D6939C-B1BC-4ABF-817F-491F93C86CAA}" dt="2021-04-26T07:32:10.915" v="610" actId="1076"/>
        <pc:sldMkLst>
          <pc:docMk/>
          <pc:sldMk cId="1507876297" sldId="967"/>
        </pc:sldMkLst>
        <pc:spChg chg="mod">
          <ac:chgData name="Rautaporras Petteri" userId="d9004aa4-7491-43fa-b04f-4f6e300df2fa" providerId="ADAL" clId="{B4D6939C-B1BC-4ABF-817F-491F93C86CAA}" dt="2021-04-26T07:32:10.915" v="610" actId="1076"/>
          <ac:spMkLst>
            <pc:docMk/>
            <pc:sldMk cId="1507876297" sldId="967"/>
            <ac:spMk id="2" creationId="{DD90FC4D-C1AB-48F7-A136-1C97BCF78BAA}"/>
          </ac:spMkLst>
        </pc:spChg>
        <pc:spChg chg="del">
          <ac:chgData name="Rautaporras Petteri" userId="d9004aa4-7491-43fa-b04f-4f6e300df2fa" providerId="ADAL" clId="{B4D6939C-B1BC-4ABF-817F-491F93C86CAA}" dt="2021-04-26T07:31:47.173" v="608" actId="478"/>
          <ac:spMkLst>
            <pc:docMk/>
            <pc:sldMk cId="1507876297" sldId="967"/>
            <ac:spMk id="9" creationId="{647E6F27-F694-44D5-8D32-A7E716349373}"/>
          </ac:spMkLst>
        </pc:spChg>
      </pc:sldChg>
      <pc:sldChg chg="addSp modSp mod">
        <pc:chgData name="Rautaporras Petteri" userId="d9004aa4-7491-43fa-b04f-4f6e300df2fa" providerId="ADAL" clId="{B4D6939C-B1BC-4ABF-817F-491F93C86CAA}" dt="2021-04-26T06:53:55.860" v="298"/>
        <pc:sldMkLst>
          <pc:docMk/>
          <pc:sldMk cId="2712060346" sldId="968"/>
        </pc:sldMkLst>
        <pc:spChg chg="mod">
          <ac:chgData name="Rautaporras Petteri" userId="d9004aa4-7491-43fa-b04f-4f6e300df2fa" providerId="ADAL" clId="{B4D6939C-B1BC-4ABF-817F-491F93C86CAA}" dt="2021-04-26T06:53:55.860" v="298"/>
          <ac:spMkLst>
            <pc:docMk/>
            <pc:sldMk cId="2712060346" sldId="968"/>
            <ac:spMk id="2" creationId="{D2BA5732-6418-4EB7-B5D2-F84FED65AEDD}"/>
          </ac:spMkLst>
        </pc:spChg>
        <pc:spChg chg="add mod">
          <ac:chgData name="Rautaporras Petteri" userId="d9004aa4-7491-43fa-b04f-4f6e300df2fa" providerId="ADAL" clId="{B4D6939C-B1BC-4ABF-817F-491F93C86CAA}" dt="2021-04-26T06:52:41.998" v="290" actId="1076"/>
          <ac:spMkLst>
            <pc:docMk/>
            <pc:sldMk cId="2712060346" sldId="968"/>
            <ac:spMk id="6" creationId="{48C9350C-70C5-41F4-8859-F5948CAE85E6}"/>
          </ac:spMkLst>
        </pc:spChg>
        <pc:spChg chg="mod">
          <ac:chgData name="Rautaporras Petteri" userId="d9004aa4-7491-43fa-b04f-4f6e300df2fa" providerId="ADAL" clId="{B4D6939C-B1BC-4ABF-817F-491F93C86CAA}" dt="2021-04-26T06:53:20.483" v="297" actId="20577"/>
          <ac:spMkLst>
            <pc:docMk/>
            <pc:sldMk cId="2712060346" sldId="968"/>
            <ac:spMk id="7" creationId="{CA7C9481-37E2-427C-B485-7842B9C5981B}"/>
          </ac:spMkLst>
        </pc:spChg>
        <pc:spChg chg="mod">
          <ac:chgData name="Rautaporras Petteri" userId="d9004aa4-7491-43fa-b04f-4f6e300df2fa" providerId="ADAL" clId="{B4D6939C-B1BC-4ABF-817F-491F93C86CAA}" dt="2021-04-26T06:52:49.029" v="293" actId="403"/>
          <ac:spMkLst>
            <pc:docMk/>
            <pc:sldMk cId="2712060346" sldId="968"/>
            <ac:spMk id="12" creationId="{E9F3C9B3-9EB0-4AF7-AE65-B8B2DE32F280}"/>
          </ac:spMkLst>
        </pc:spChg>
      </pc:sldChg>
      <pc:sldChg chg="addSp modSp mod">
        <pc:chgData name="Rautaporras Petteri" userId="d9004aa4-7491-43fa-b04f-4f6e300df2fa" providerId="ADAL" clId="{B4D6939C-B1BC-4ABF-817F-491F93C86CAA}" dt="2021-04-26T06:56:47.761" v="327"/>
        <pc:sldMkLst>
          <pc:docMk/>
          <pc:sldMk cId="3567768325" sldId="970"/>
        </pc:sldMkLst>
        <pc:spChg chg="mod">
          <ac:chgData name="Rautaporras Petteri" userId="d9004aa4-7491-43fa-b04f-4f6e300df2fa" providerId="ADAL" clId="{B4D6939C-B1BC-4ABF-817F-491F93C86CAA}" dt="2021-04-26T06:39:33.699" v="125" actId="20577"/>
          <ac:spMkLst>
            <pc:docMk/>
            <pc:sldMk cId="3567768325" sldId="970"/>
            <ac:spMk id="2" creationId="{0099F952-25FF-44AA-AF2C-D6C7DEBDC134}"/>
          </ac:spMkLst>
        </pc:spChg>
        <pc:spChg chg="add mod">
          <ac:chgData name="Rautaporras Petteri" userId="d9004aa4-7491-43fa-b04f-4f6e300df2fa" providerId="ADAL" clId="{B4D6939C-B1BC-4ABF-817F-491F93C86CAA}" dt="2021-04-26T06:38:47.855" v="115" actId="1076"/>
          <ac:spMkLst>
            <pc:docMk/>
            <pc:sldMk cId="3567768325" sldId="970"/>
            <ac:spMk id="6" creationId="{81DA3832-516B-4585-9037-52F7C8722895}"/>
          </ac:spMkLst>
        </pc:spChg>
        <pc:graphicFrameChg chg="mod">
          <ac:chgData name="Rautaporras Petteri" userId="d9004aa4-7491-43fa-b04f-4f6e300df2fa" providerId="ADAL" clId="{B4D6939C-B1BC-4ABF-817F-491F93C86CAA}" dt="2021-04-26T06:56:47.761" v="327"/>
          <ac:graphicFrameMkLst>
            <pc:docMk/>
            <pc:sldMk cId="3567768325" sldId="970"/>
            <ac:graphicFrameMk id="8" creationId="{EB3C6A7C-8EB7-4C1F-BFB9-C58F546565D3}"/>
          </ac:graphicFrameMkLst>
        </pc:graphicFrameChg>
      </pc:sldChg>
      <pc:sldChg chg="modSp add mod">
        <pc:chgData name="Rautaporras Petteri" userId="d9004aa4-7491-43fa-b04f-4f6e300df2fa" providerId="ADAL" clId="{B4D6939C-B1BC-4ABF-817F-491F93C86CAA}" dt="2021-04-26T06:08:21.330" v="30" actId="1076"/>
        <pc:sldMkLst>
          <pc:docMk/>
          <pc:sldMk cId="3098896778" sldId="1046"/>
        </pc:sldMkLst>
        <pc:spChg chg="mod">
          <ac:chgData name="Rautaporras Petteri" userId="d9004aa4-7491-43fa-b04f-4f6e300df2fa" providerId="ADAL" clId="{B4D6939C-B1BC-4ABF-817F-491F93C86CAA}" dt="2021-04-26T06:08:16.281" v="29" actId="20577"/>
          <ac:spMkLst>
            <pc:docMk/>
            <pc:sldMk cId="3098896778" sldId="1046"/>
            <ac:spMk id="8" creationId="{00000000-0000-0000-0000-000000000000}"/>
          </ac:spMkLst>
        </pc:spChg>
        <pc:spChg chg="mod">
          <ac:chgData name="Rautaporras Petteri" userId="d9004aa4-7491-43fa-b04f-4f6e300df2fa" providerId="ADAL" clId="{B4D6939C-B1BC-4ABF-817F-491F93C86CAA}" dt="2021-04-26T06:07:47.384" v="25" actId="20577"/>
          <ac:spMkLst>
            <pc:docMk/>
            <pc:sldMk cId="3098896778" sldId="1046"/>
            <ac:spMk id="10" creationId="{00000000-0000-0000-0000-000000000000}"/>
          </ac:spMkLst>
        </pc:spChg>
        <pc:spChg chg="mod">
          <ac:chgData name="Rautaporras Petteri" userId="d9004aa4-7491-43fa-b04f-4f6e300df2fa" providerId="ADAL" clId="{B4D6939C-B1BC-4ABF-817F-491F93C86CAA}" dt="2021-04-26T06:08:01.024" v="26" actId="1076"/>
          <ac:spMkLst>
            <pc:docMk/>
            <pc:sldMk cId="3098896778" sldId="1046"/>
            <ac:spMk id="225" creationId="{00000000-0000-0000-0000-000000000000}"/>
          </ac:spMkLst>
        </pc:spChg>
        <pc:spChg chg="mod">
          <ac:chgData name="Rautaporras Petteri" userId="d9004aa4-7491-43fa-b04f-4f6e300df2fa" providerId="ADAL" clId="{B4D6939C-B1BC-4ABF-817F-491F93C86CAA}" dt="2021-04-26T06:08:21.330" v="30" actId="1076"/>
          <ac:spMkLst>
            <pc:docMk/>
            <pc:sldMk cId="3098896778" sldId="1046"/>
            <ac:spMk id="229" creationId="{00000000-0000-0000-0000-000000000000}"/>
          </ac:spMkLst>
        </pc:spChg>
      </pc:sldChg>
      <pc:sldChg chg="addSp delSp modSp add mod">
        <pc:chgData name="Rautaporras Petteri" userId="d9004aa4-7491-43fa-b04f-4f6e300df2fa" providerId="ADAL" clId="{B4D6939C-B1BC-4ABF-817F-491F93C86CAA}" dt="2021-04-26T06:46:42.225" v="219" actId="20577"/>
        <pc:sldMkLst>
          <pc:docMk/>
          <pc:sldMk cId="2631198548" sldId="1047"/>
        </pc:sldMkLst>
        <pc:spChg chg="del mod">
          <ac:chgData name="Rautaporras Petteri" userId="d9004aa4-7491-43fa-b04f-4f6e300df2fa" providerId="ADAL" clId="{B4D6939C-B1BC-4ABF-817F-491F93C86CAA}" dt="2021-04-26T06:46:33.722" v="211" actId="478"/>
          <ac:spMkLst>
            <pc:docMk/>
            <pc:sldMk cId="2631198548" sldId="1047"/>
            <ac:spMk id="2" creationId="{EFCA2451-703A-404C-9695-944A2DB105B5}"/>
          </ac:spMkLst>
        </pc:spChg>
        <pc:spChg chg="add mod">
          <ac:chgData name="Rautaporras Petteri" userId="d9004aa4-7491-43fa-b04f-4f6e300df2fa" providerId="ADAL" clId="{B4D6939C-B1BC-4ABF-817F-491F93C86CAA}" dt="2021-04-26T06:43:52.402" v="171" actId="1076"/>
          <ac:spMkLst>
            <pc:docMk/>
            <pc:sldMk cId="2631198548" sldId="1047"/>
            <ac:spMk id="6" creationId="{829D71FB-6EFF-4F81-A87C-9BABCE63FEE4}"/>
          </ac:spMkLst>
        </pc:spChg>
        <pc:spChg chg="mod">
          <ac:chgData name="Rautaporras Petteri" userId="d9004aa4-7491-43fa-b04f-4f6e300df2fa" providerId="ADAL" clId="{B4D6939C-B1BC-4ABF-817F-491F93C86CAA}" dt="2021-04-26T06:45:53.057" v="201" actId="20577"/>
          <ac:spMkLst>
            <pc:docMk/>
            <pc:sldMk cId="2631198548" sldId="1047"/>
            <ac:spMk id="7" creationId="{AC0BAA4F-D797-4011-AA46-63C0FBA69B47}"/>
          </ac:spMkLst>
        </pc:spChg>
        <pc:spChg chg="mod">
          <ac:chgData name="Rautaporras Petteri" userId="d9004aa4-7491-43fa-b04f-4f6e300df2fa" providerId="ADAL" clId="{B4D6939C-B1BC-4ABF-817F-491F93C86CAA}" dt="2021-04-26T06:42:18.702" v="133" actId="14100"/>
          <ac:spMkLst>
            <pc:docMk/>
            <pc:sldMk cId="2631198548" sldId="1047"/>
            <ac:spMk id="9" creationId="{B951442B-DB0E-44AE-8347-0CE350BA1572}"/>
          </ac:spMkLst>
        </pc:spChg>
        <pc:spChg chg="add mod">
          <ac:chgData name="Rautaporras Petteri" userId="d9004aa4-7491-43fa-b04f-4f6e300df2fa" providerId="ADAL" clId="{B4D6939C-B1BC-4ABF-817F-491F93C86CAA}" dt="2021-04-26T06:46:42.225" v="219" actId="20577"/>
          <ac:spMkLst>
            <pc:docMk/>
            <pc:sldMk cId="2631198548" sldId="1047"/>
            <ac:spMk id="11" creationId="{5FDE2F71-852C-4A4F-B4EB-321EC6CE776C}"/>
          </ac:spMkLst>
        </pc:spChg>
      </pc:sldChg>
      <pc:sldChg chg="addSp delSp modSp new mod ord">
        <pc:chgData name="Rautaporras Petteri" userId="d9004aa4-7491-43fa-b04f-4f6e300df2fa" providerId="ADAL" clId="{B4D6939C-B1BC-4ABF-817F-491F93C86CAA}" dt="2021-04-26T07:30:43.193" v="598"/>
        <pc:sldMkLst>
          <pc:docMk/>
          <pc:sldMk cId="4042387516" sldId="1048"/>
        </pc:sldMkLst>
        <pc:spChg chg="mod">
          <ac:chgData name="Rautaporras Petteri" userId="d9004aa4-7491-43fa-b04f-4f6e300df2fa" providerId="ADAL" clId="{B4D6939C-B1BC-4ABF-817F-491F93C86CAA}" dt="2021-04-26T07:29:21.093" v="581" actId="1076"/>
          <ac:spMkLst>
            <pc:docMk/>
            <pc:sldMk cId="4042387516" sldId="1048"/>
            <ac:spMk id="2" creationId="{4149724C-3E7F-4E44-AF58-D58F82F743C2}"/>
          </ac:spMkLst>
        </pc:spChg>
        <pc:spChg chg="del">
          <ac:chgData name="Rautaporras Petteri" userId="d9004aa4-7491-43fa-b04f-4f6e300df2fa" providerId="ADAL" clId="{B4D6939C-B1BC-4ABF-817F-491F93C86CAA}" dt="2021-04-26T07:28:11.951" v="569"/>
          <ac:spMkLst>
            <pc:docMk/>
            <pc:sldMk cId="4042387516" sldId="1048"/>
            <ac:spMk id="6" creationId="{C81B5B43-F23A-4565-8BB7-E9F57825C272}"/>
          </ac:spMkLst>
        </pc:spChg>
        <pc:spChg chg="mod">
          <ac:chgData name="Rautaporras Petteri" userId="d9004aa4-7491-43fa-b04f-4f6e300df2fa" providerId="ADAL" clId="{B4D6939C-B1BC-4ABF-817F-491F93C86CAA}" dt="2021-04-26T07:29:52.214" v="588" actId="20577"/>
          <ac:spMkLst>
            <pc:docMk/>
            <pc:sldMk cId="4042387516" sldId="1048"/>
            <ac:spMk id="7" creationId="{6C31995A-2BC5-4396-9C10-B6055538A102}"/>
          </ac:spMkLst>
        </pc:spChg>
        <pc:spChg chg="add mod">
          <ac:chgData name="Rautaporras Petteri" userId="d9004aa4-7491-43fa-b04f-4f6e300df2fa" providerId="ADAL" clId="{B4D6939C-B1BC-4ABF-817F-491F93C86CAA}" dt="2021-04-26T07:30:13.746" v="595" actId="20577"/>
          <ac:spMkLst>
            <pc:docMk/>
            <pc:sldMk cId="4042387516" sldId="1048"/>
            <ac:spMk id="9" creationId="{AC3329D9-AFB9-45A4-9D57-5780BCFCE1DF}"/>
          </ac:spMkLst>
        </pc:spChg>
        <pc:graphicFrameChg chg="add mod">
          <ac:chgData name="Rautaporras Petteri" userId="d9004aa4-7491-43fa-b04f-4f6e300df2fa" providerId="ADAL" clId="{B4D6939C-B1BC-4ABF-817F-491F93C86CAA}" dt="2021-04-26T07:29:23.211" v="583" actId="14100"/>
          <ac:graphicFrameMkLst>
            <pc:docMk/>
            <pc:sldMk cId="4042387516" sldId="1048"/>
            <ac:graphicFrameMk id="8" creationId="{CB8C081D-8A99-48EE-A21C-3B54DAEFE6D2}"/>
          </ac:graphicFrameMkLst>
        </pc:graphicFrameChg>
      </pc:sldChg>
    </pc:docChg>
  </pc:docChgLst>
  <pc:docChgLst>
    <pc:chgData name="Rautaporras Petteri" userId="d9004aa4-7491-43fa-b04f-4f6e300df2fa" providerId="ADAL" clId="{87F99CCE-439C-4C21-93F5-A441599138F9}"/>
    <pc:docChg chg="undo custSel addSld delSld modSld">
      <pc:chgData name="Rautaporras Petteri" userId="d9004aa4-7491-43fa-b04f-4f6e300df2fa" providerId="ADAL" clId="{87F99CCE-439C-4C21-93F5-A441599138F9}" dt="2021-02-11T08:15:10.846" v="520"/>
      <pc:docMkLst>
        <pc:docMk/>
      </pc:docMkLst>
      <pc:sldChg chg="addSp delSp modSp mod">
        <pc:chgData name="Rautaporras Petteri" userId="d9004aa4-7491-43fa-b04f-4f6e300df2fa" providerId="ADAL" clId="{87F99CCE-439C-4C21-93F5-A441599138F9}" dt="2021-02-11T08:15:10.846" v="520"/>
        <pc:sldMkLst>
          <pc:docMk/>
          <pc:sldMk cId="1365136293" sldId="256"/>
        </pc:sldMkLst>
        <pc:spChg chg="mod">
          <ac:chgData name="Rautaporras Petteri" userId="d9004aa4-7491-43fa-b04f-4f6e300df2fa" providerId="ADAL" clId="{87F99CCE-439C-4C21-93F5-A441599138F9}" dt="2021-02-02T11:06:30.258" v="69" actId="20577"/>
          <ac:spMkLst>
            <pc:docMk/>
            <pc:sldMk cId="1365136293" sldId="256"/>
            <ac:spMk id="2" creationId="{F9CA583E-2143-412E-B423-CA2B7C213F9D}"/>
          </ac:spMkLst>
        </pc:spChg>
        <pc:spChg chg="mod">
          <ac:chgData name="Rautaporras Petteri" userId="d9004aa4-7491-43fa-b04f-4f6e300df2fa" providerId="ADAL" clId="{87F99CCE-439C-4C21-93F5-A441599138F9}" dt="2021-02-02T11:10:57.167" v="134" actId="20577"/>
          <ac:spMkLst>
            <pc:docMk/>
            <pc:sldMk cId="1365136293" sldId="256"/>
            <ac:spMk id="7" creationId="{4AB94732-1D41-48E9-BAB5-0EBF8908C6D9}"/>
          </ac:spMkLst>
        </pc:spChg>
        <pc:picChg chg="del">
          <ac:chgData name="Rautaporras Petteri" userId="d9004aa4-7491-43fa-b04f-4f6e300df2fa" providerId="ADAL" clId="{87F99CCE-439C-4C21-93F5-A441599138F9}" dt="2021-02-11T08:15:09.796" v="519" actId="478"/>
          <ac:picMkLst>
            <pc:docMk/>
            <pc:sldMk cId="1365136293" sldId="256"/>
            <ac:picMk id="8" creationId="{580F2AF6-5732-4B9D-A581-2592B79DF479}"/>
          </ac:picMkLst>
        </pc:picChg>
        <pc:picChg chg="add mod">
          <ac:chgData name="Rautaporras Petteri" userId="d9004aa4-7491-43fa-b04f-4f6e300df2fa" providerId="ADAL" clId="{87F99CCE-439C-4C21-93F5-A441599138F9}" dt="2021-02-11T08:15:10.846" v="520"/>
          <ac:picMkLst>
            <pc:docMk/>
            <pc:sldMk cId="1365136293" sldId="256"/>
            <ac:picMk id="9" creationId="{E45FC86F-26E4-4EBB-AB48-4AD475C9341C}"/>
          </ac:picMkLst>
        </pc:picChg>
      </pc:sldChg>
      <pc:sldChg chg="modSp add">
        <pc:chgData name="Rautaporras Petteri" userId="d9004aa4-7491-43fa-b04f-4f6e300df2fa" providerId="ADAL" clId="{87F99CCE-439C-4C21-93F5-A441599138F9}" dt="2021-02-02T12:40:57.038" v="469"/>
        <pc:sldMkLst>
          <pc:docMk/>
          <pc:sldMk cId="1538556369" sldId="267"/>
        </pc:sldMkLst>
        <pc:graphicFrameChg chg="mod">
          <ac:chgData name="Rautaporras Petteri" userId="d9004aa4-7491-43fa-b04f-4f6e300df2fa" providerId="ADAL" clId="{87F99CCE-439C-4C21-93F5-A441599138F9}" dt="2021-02-02T12:40:57.038" v="469"/>
          <ac:graphicFrameMkLst>
            <pc:docMk/>
            <pc:sldMk cId="1538556369" sldId="267"/>
            <ac:graphicFrameMk id="15" creationId="{7C6CA8DC-EC18-49B0-8099-FB3EF2C6368A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1:36:25.807" v="284" actId="20577"/>
        <pc:sldMkLst>
          <pc:docMk/>
          <pc:sldMk cId="2587083354" sldId="365"/>
        </pc:sldMkLst>
        <pc:spChg chg="mod">
          <ac:chgData name="Rautaporras Petteri" userId="d9004aa4-7491-43fa-b04f-4f6e300df2fa" providerId="ADAL" clId="{87F99CCE-439C-4C21-93F5-A441599138F9}" dt="2021-02-02T11:36:25.807" v="284" actId="20577"/>
          <ac:spMkLst>
            <pc:docMk/>
            <pc:sldMk cId="2587083354" sldId="36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87F99CCE-439C-4C21-93F5-A441599138F9}" dt="2021-02-02T11:36:11.482" v="267" actId="20577"/>
          <ac:graphicFrameMkLst>
            <pc:docMk/>
            <pc:sldMk cId="2587083354" sldId="365"/>
            <ac:graphicFrameMk id="15" creationId="{01C2C87B-E9EF-4392-9BEF-6121CC33ABC1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1:56:43.968" v="403" actId="27918"/>
        <pc:sldMkLst>
          <pc:docMk/>
          <pc:sldMk cId="1987471013" sldId="390"/>
        </pc:sldMkLst>
        <pc:spChg chg="mod">
          <ac:chgData name="Rautaporras Petteri" userId="d9004aa4-7491-43fa-b04f-4f6e300df2fa" providerId="ADAL" clId="{87F99CCE-439C-4C21-93F5-A441599138F9}" dt="2021-02-02T11:38:16.741" v="318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d9004aa4-7491-43fa-b04f-4f6e300df2fa" providerId="ADAL" clId="{87F99CCE-439C-4C21-93F5-A441599138F9}" dt="2021-02-02T11:56:15.559" v="400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1:57:48.320" v="411" actId="14100"/>
        <pc:sldMkLst>
          <pc:docMk/>
          <pc:sldMk cId="3656174783" sldId="391"/>
        </pc:sldMkLst>
        <pc:spChg chg="mod">
          <ac:chgData name="Rautaporras Petteri" userId="d9004aa4-7491-43fa-b04f-4f6e300df2fa" providerId="ADAL" clId="{87F99CCE-439C-4C21-93F5-A441599138F9}" dt="2021-02-02T11:54:44.578" v="386" actId="20577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d9004aa4-7491-43fa-b04f-4f6e300df2fa" providerId="ADAL" clId="{87F99CCE-439C-4C21-93F5-A441599138F9}" dt="2021-02-02T11:57:07.776" v="404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87F99CCE-439C-4C21-93F5-A441599138F9}" dt="2021-02-02T11:57:48.320" v="411" actId="14100"/>
          <ac:graphicFrameMkLst>
            <pc:docMk/>
            <pc:sldMk cId="3656174783" sldId="391"/>
            <ac:graphicFrameMk id="17" creationId="{F981C491-E56D-413E-8873-319BFD83691E}"/>
          </ac:graphicFrameMkLst>
        </pc:graphicFrameChg>
      </pc:sldChg>
      <pc:sldChg chg="addSp delSp modSp mod">
        <pc:chgData name="Rautaporras Petteri" userId="d9004aa4-7491-43fa-b04f-4f6e300df2fa" providerId="ADAL" clId="{87F99CCE-439C-4C21-93F5-A441599138F9}" dt="2021-02-02T11:59:21.679" v="422"/>
        <pc:sldMkLst>
          <pc:docMk/>
          <pc:sldMk cId="3669793224" sldId="392"/>
        </pc:sldMkLst>
        <pc:spChg chg="mod">
          <ac:chgData name="Rautaporras Petteri" userId="d9004aa4-7491-43fa-b04f-4f6e300df2fa" providerId="ADAL" clId="{87F99CCE-439C-4C21-93F5-A441599138F9}" dt="2021-02-02T11:38:22.606" v="319"/>
          <ac:spMkLst>
            <pc:docMk/>
            <pc:sldMk cId="3669793224" sldId="392"/>
            <ac:spMk id="14" creationId="{B82B029D-354B-4A5F-9DCF-121ABF342CB8}"/>
          </ac:spMkLst>
        </pc:spChg>
        <pc:graphicFrameChg chg="add del mod">
          <ac:chgData name="Rautaporras Petteri" userId="d9004aa4-7491-43fa-b04f-4f6e300df2fa" providerId="ADAL" clId="{87F99CCE-439C-4C21-93F5-A441599138F9}" dt="2021-02-02T11:59:14.035" v="421"/>
          <ac:graphicFrameMkLst>
            <pc:docMk/>
            <pc:sldMk cId="3669793224" sldId="392"/>
            <ac:graphicFrameMk id="13" creationId="{884BBF3A-4844-4C10-BF4F-22B9C7F249CC}"/>
          </ac:graphicFrameMkLst>
        </pc:graphicFrameChg>
        <pc:graphicFrameChg chg="add del mod">
          <ac:chgData name="Rautaporras Petteri" userId="d9004aa4-7491-43fa-b04f-4f6e300df2fa" providerId="ADAL" clId="{87F99CCE-439C-4C21-93F5-A441599138F9}" dt="2021-02-02T11:59:21.679" v="422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2:00:29.176" v="431"/>
        <pc:sldMkLst>
          <pc:docMk/>
          <pc:sldMk cId="2654687898" sldId="393"/>
        </pc:sldMkLst>
        <pc:spChg chg="mod">
          <ac:chgData name="Rautaporras Petteri" userId="d9004aa4-7491-43fa-b04f-4f6e300df2fa" providerId="ADAL" clId="{87F99CCE-439C-4C21-93F5-A441599138F9}" dt="2021-02-02T11:54:52.376" v="390" actId="20577"/>
          <ac:spMkLst>
            <pc:docMk/>
            <pc:sldMk cId="2654687898" sldId="393"/>
            <ac:spMk id="13" creationId="{B2A103DC-790C-44DC-A642-6A65DF40D92A}"/>
          </ac:spMkLst>
        </pc:spChg>
        <pc:graphicFrameChg chg="mod">
          <ac:chgData name="Rautaporras Petteri" userId="d9004aa4-7491-43fa-b04f-4f6e300df2fa" providerId="ADAL" clId="{87F99CCE-439C-4C21-93F5-A441599138F9}" dt="2021-02-02T12:00:29.176" v="431"/>
          <ac:graphicFrameMkLst>
            <pc:docMk/>
            <pc:sldMk cId="2654687898" sldId="393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87F99CCE-439C-4C21-93F5-A441599138F9}" dt="2021-02-02T12:00:16.336" v="430" actId="14100"/>
          <ac:graphicFrameMkLst>
            <pc:docMk/>
            <pc:sldMk cId="2654687898" sldId="393"/>
            <ac:graphicFrameMk id="16" creationId="{408A831B-BFCF-4C3E-B1C8-70FCC54C6ED0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2:02:25.543" v="442"/>
        <pc:sldMkLst>
          <pc:docMk/>
          <pc:sldMk cId="313182403" sldId="394"/>
        </pc:sldMkLst>
        <pc:spChg chg="mod">
          <ac:chgData name="Rautaporras Petteri" userId="d9004aa4-7491-43fa-b04f-4f6e300df2fa" providerId="ADAL" clId="{87F99CCE-439C-4C21-93F5-A441599138F9}" dt="2021-02-02T11:38:29.127" v="320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d9004aa4-7491-43fa-b04f-4f6e300df2fa" providerId="ADAL" clId="{87F99CCE-439C-4C21-93F5-A441599138F9}" dt="2021-02-02T12:02:25.543" v="442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2:04:21.408" v="455"/>
        <pc:sldMkLst>
          <pc:docMk/>
          <pc:sldMk cId="2811407423" sldId="395"/>
        </pc:sldMkLst>
        <pc:spChg chg="mod">
          <ac:chgData name="Rautaporras Petteri" userId="d9004aa4-7491-43fa-b04f-4f6e300df2fa" providerId="ADAL" clId="{87F99CCE-439C-4C21-93F5-A441599138F9}" dt="2021-02-02T11:55:01.177" v="394" actId="20577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d9004aa4-7491-43fa-b04f-4f6e300df2fa" providerId="ADAL" clId="{87F99CCE-439C-4C21-93F5-A441599138F9}" dt="2021-02-02T12:04:21.408" v="455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87F99CCE-439C-4C21-93F5-A441599138F9}" dt="2021-02-02T12:03:51.272" v="453" actId="14100"/>
          <ac:graphicFrameMkLst>
            <pc:docMk/>
            <pc:sldMk cId="2811407423" sldId="395"/>
            <ac:graphicFrameMk id="16" creationId="{CC39EC0A-7CA7-4991-9F12-3C83EFFC2E56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2:05:56.238" v="459"/>
        <pc:sldMkLst>
          <pc:docMk/>
          <pc:sldMk cId="1647773486" sldId="396"/>
        </pc:sldMkLst>
        <pc:spChg chg="mod">
          <ac:chgData name="Rautaporras Petteri" userId="d9004aa4-7491-43fa-b04f-4f6e300df2fa" providerId="ADAL" clId="{87F99CCE-439C-4C21-93F5-A441599138F9}" dt="2021-02-02T11:38:33.639" v="321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d9004aa4-7491-43fa-b04f-4f6e300df2fa" providerId="ADAL" clId="{87F99CCE-439C-4C21-93F5-A441599138F9}" dt="2021-02-02T12:05:56.238" v="459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2:06:46.752" v="465" actId="14100"/>
        <pc:sldMkLst>
          <pc:docMk/>
          <pc:sldMk cId="2269594941" sldId="397"/>
        </pc:sldMkLst>
        <pc:spChg chg="mod">
          <ac:chgData name="Rautaporras Petteri" userId="d9004aa4-7491-43fa-b04f-4f6e300df2fa" providerId="ADAL" clId="{87F99CCE-439C-4C21-93F5-A441599138F9}" dt="2021-02-02T11:55:07.112" v="398" actId="20577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d9004aa4-7491-43fa-b04f-4f6e300df2fa" providerId="ADAL" clId="{87F99CCE-439C-4C21-93F5-A441599138F9}" dt="2021-02-02T12:06:10.123" v="460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87F99CCE-439C-4C21-93F5-A441599138F9}" dt="2021-02-02T12:06:46.752" v="465" actId="14100"/>
          <ac:graphicFrameMkLst>
            <pc:docMk/>
            <pc:sldMk cId="2269594941" sldId="397"/>
            <ac:graphicFrameMk id="17" creationId="{B07892C3-BF7D-44CD-B55D-43B9021ED22B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2:07:59.800" v="466"/>
        <pc:sldMkLst>
          <pc:docMk/>
          <pc:sldMk cId="3980412811" sldId="458"/>
        </pc:sldMkLst>
        <pc:spChg chg="mod">
          <ac:chgData name="Rautaporras Petteri" userId="d9004aa4-7491-43fa-b04f-4f6e300df2fa" providerId="ADAL" clId="{87F99CCE-439C-4C21-93F5-A441599138F9}" dt="2021-02-02T11:38:06.551" v="317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87F99CCE-439C-4C21-93F5-A441599138F9}" dt="2021-02-02T12:07:59.800" v="466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1:54:34.536" v="384" actId="20577"/>
        <pc:sldMkLst>
          <pc:docMk/>
          <pc:sldMk cId="2397859502" sldId="459"/>
        </pc:sldMkLst>
        <pc:spChg chg="mod">
          <ac:chgData name="Rautaporras Petteri" userId="d9004aa4-7491-43fa-b04f-4f6e300df2fa" providerId="ADAL" clId="{87F99CCE-439C-4C21-93F5-A441599138F9}" dt="2021-02-02T11:54:34.536" v="384" actId="20577"/>
          <ac:spMkLst>
            <pc:docMk/>
            <pc:sldMk cId="2397859502" sldId="45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87F99CCE-439C-4C21-93F5-A441599138F9}" dt="2021-02-02T11:54:15.710" v="365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87F99CCE-439C-4C21-93F5-A441599138F9}" dt="2021-02-02T11:54:02.457" v="364" actId="1076"/>
          <ac:graphicFrameMkLst>
            <pc:docMk/>
            <pc:sldMk cId="2397859502" sldId="459"/>
            <ac:graphicFrameMk id="16" creationId="{95AF3DB4-832C-47A2-B907-1EB7C09B975C}"/>
          </ac:graphicFrameMkLst>
        </pc:graphicFrameChg>
      </pc:sldChg>
      <pc:sldChg chg="del">
        <pc:chgData name="Rautaporras Petteri" userId="d9004aa4-7491-43fa-b04f-4f6e300df2fa" providerId="ADAL" clId="{87F99CCE-439C-4C21-93F5-A441599138F9}" dt="2021-02-02T11:07:24.350" v="71" actId="47"/>
        <pc:sldMkLst>
          <pc:docMk/>
          <pc:sldMk cId="2562622245" sldId="947"/>
        </pc:sldMkLst>
      </pc:sldChg>
      <pc:sldChg chg="modSp">
        <pc:chgData name="Rautaporras Petteri" userId="d9004aa4-7491-43fa-b04f-4f6e300df2fa" providerId="ADAL" clId="{87F99CCE-439C-4C21-93F5-A441599138F9}" dt="2021-02-02T12:40:57.041" v="470"/>
        <pc:sldMkLst>
          <pc:docMk/>
          <pc:sldMk cId="3943244403" sldId="953"/>
        </pc:sldMkLst>
        <pc:graphicFrameChg chg="mod">
          <ac:chgData name="Rautaporras Petteri" userId="d9004aa4-7491-43fa-b04f-4f6e300df2fa" providerId="ADAL" clId="{87F99CCE-439C-4C21-93F5-A441599138F9}" dt="2021-02-02T12:40:57.041" v="470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">
        <pc:chgData name="Rautaporras Petteri" userId="d9004aa4-7491-43fa-b04f-4f6e300df2fa" providerId="ADAL" clId="{87F99CCE-439C-4C21-93F5-A441599138F9}" dt="2021-02-02T12:40:57.045" v="471"/>
        <pc:sldMkLst>
          <pc:docMk/>
          <pc:sldMk cId="3628939355" sldId="954"/>
        </pc:sldMkLst>
        <pc:graphicFrameChg chg="mod">
          <ac:chgData name="Rautaporras Petteri" userId="d9004aa4-7491-43fa-b04f-4f6e300df2fa" providerId="ADAL" clId="{87F99CCE-439C-4C21-93F5-A441599138F9}" dt="2021-02-02T12:40:57.045" v="471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addSp modSp mod">
        <pc:chgData name="Rautaporras Petteri" userId="d9004aa4-7491-43fa-b04f-4f6e300df2fa" providerId="ADAL" clId="{87F99CCE-439C-4C21-93F5-A441599138F9}" dt="2021-02-02T12:40:45.482" v="467"/>
        <pc:sldMkLst>
          <pc:docMk/>
          <pc:sldMk cId="1256159947" sldId="955"/>
        </pc:sldMkLst>
        <pc:spChg chg="mod">
          <ac:chgData name="Rautaporras Petteri" userId="d9004aa4-7491-43fa-b04f-4f6e300df2fa" providerId="ADAL" clId="{87F99CCE-439C-4C21-93F5-A441599138F9}" dt="2021-02-02T12:40:45.482" v="467"/>
          <ac:spMkLst>
            <pc:docMk/>
            <pc:sldMk cId="1256159947" sldId="955"/>
            <ac:spMk id="2" creationId="{F9CA583E-2143-412E-B423-CA2B7C213F9D}"/>
          </ac:spMkLst>
        </pc:spChg>
        <pc:spChg chg="mod">
          <ac:chgData name="Rautaporras Petteri" userId="d9004aa4-7491-43fa-b04f-4f6e300df2fa" providerId="ADAL" clId="{87F99CCE-439C-4C21-93F5-A441599138F9}" dt="2021-02-02T11:10:33.030" v="123" actId="20577"/>
          <ac:spMkLst>
            <pc:docMk/>
            <pc:sldMk cId="1256159947" sldId="955"/>
            <ac:spMk id="10" creationId="{87D6A1E3-75A9-4390-8D88-972EFCCDB78C}"/>
          </ac:spMkLst>
        </pc:spChg>
        <pc:spChg chg="mod">
          <ac:chgData name="Rautaporras Petteri" userId="d9004aa4-7491-43fa-b04f-4f6e300df2fa" providerId="ADAL" clId="{87F99CCE-439C-4C21-93F5-A441599138F9}" dt="2021-02-02T11:10:19.522" v="112"/>
          <ac:spMkLst>
            <pc:docMk/>
            <pc:sldMk cId="1256159947" sldId="955"/>
            <ac:spMk id="13" creationId="{EC915C5D-83F0-4CB0-A2DA-EF34B8909014}"/>
          </ac:spMkLst>
        </pc:spChg>
        <pc:spChg chg="add mod">
          <ac:chgData name="Rautaporras Petteri" userId="d9004aa4-7491-43fa-b04f-4f6e300df2fa" providerId="ADAL" clId="{87F99CCE-439C-4C21-93F5-A441599138F9}" dt="2021-02-02T11:10:10.094" v="111" actId="688"/>
          <ac:spMkLst>
            <pc:docMk/>
            <pc:sldMk cId="1256159947" sldId="955"/>
            <ac:spMk id="16" creationId="{113C749A-55C6-4023-B547-EDDC22E18147}"/>
          </ac:spMkLst>
        </pc:spChg>
      </pc:sldChg>
      <pc:sldChg chg="modSp mod">
        <pc:chgData name="Rautaporras Petteri" userId="d9004aa4-7491-43fa-b04f-4f6e300df2fa" providerId="ADAL" clId="{87F99CCE-439C-4C21-93F5-A441599138F9}" dt="2021-02-03T13:10:48.017" v="518" actId="20577"/>
        <pc:sldMkLst>
          <pc:docMk/>
          <pc:sldMk cId="3066166687" sldId="962"/>
        </pc:sldMkLst>
        <pc:spChg chg="mod">
          <ac:chgData name="Rautaporras Petteri" userId="d9004aa4-7491-43fa-b04f-4f6e300df2fa" providerId="ADAL" clId="{87F99CCE-439C-4C21-93F5-A441599138F9}" dt="2021-02-02T11:26:51.586" v="244" actId="20577"/>
          <ac:spMkLst>
            <pc:docMk/>
            <pc:sldMk cId="3066166687" sldId="962"/>
            <ac:spMk id="2" creationId="{B348BFD4-E7A0-4CAD-9B96-19E99E58F696}"/>
          </ac:spMkLst>
        </pc:spChg>
        <pc:spChg chg="mod">
          <ac:chgData name="Rautaporras Petteri" userId="d9004aa4-7491-43fa-b04f-4f6e300df2fa" providerId="ADAL" clId="{87F99CCE-439C-4C21-93F5-A441599138F9}" dt="2021-02-03T13:10:48.017" v="518" actId="20577"/>
          <ac:spMkLst>
            <pc:docMk/>
            <pc:sldMk cId="3066166687" sldId="962"/>
            <ac:spMk id="7" creationId="{E09F21E7-234E-4234-A714-BFF177793278}"/>
          </ac:spMkLst>
        </pc:spChg>
        <pc:graphicFrameChg chg="mod">
          <ac:chgData name="Rautaporras Petteri" userId="d9004aa4-7491-43fa-b04f-4f6e300df2fa" providerId="ADAL" clId="{87F99CCE-439C-4C21-93F5-A441599138F9}" dt="2021-02-02T11:17:42.117" v="226" actId="404"/>
          <ac:graphicFrameMkLst>
            <pc:docMk/>
            <pc:sldMk cId="3066166687" sldId="962"/>
            <ac:graphicFrameMk id="8" creationId="{3612B481-A707-4C67-A80A-A003D3458468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3T13:10:25.008" v="501" actId="20577"/>
        <pc:sldMkLst>
          <pc:docMk/>
          <pc:sldMk cId="1978437171" sldId="966"/>
        </pc:sldMkLst>
        <pc:spChg chg="mod">
          <ac:chgData name="Rautaporras Petteri" userId="d9004aa4-7491-43fa-b04f-4f6e300df2fa" providerId="ADAL" clId="{87F99CCE-439C-4C21-93F5-A441599138F9}" dt="2021-02-02T11:13:01.369" v="138" actId="1076"/>
          <ac:spMkLst>
            <pc:docMk/>
            <pc:sldMk cId="1978437171" sldId="966"/>
            <ac:spMk id="2" creationId="{EFCA2451-703A-404C-9695-944A2DB105B5}"/>
          </ac:spMkLst>
        </pc:spChg>
        <pc:spChg chg="mod">
          <ac:chgData name="Rautaporras Petteri" userId="d9004aa4-7491-43fa-b04f-4f6e300df2fa" providerId="ADAL" clId="{87F99CCE-439C-4C21-93F5-A441599138F9}" dt="2021-02-03T13:10:25.008" v="501" actId="20577"/>
          <ac:spMkLst>
            <pc:docMk/>
            <pc:sldMk cId="1978437171" sldId="966"/>
            <ac:spMk id="7" creationId="{AC0BAA4F-D797-4011-AA46-63C0FBA69B47}"/>
          </ac:spMkLst>
        </pc:spChg>
        <pc:graphicFrameChg chg="mod">
          <ac:chgData name="Rautaporras Petteri" userId="d9004aa4-7491-43fa-b04f-4f6e300df2fa" providerId="ADAL" clId="{87F99CCE-439C-4C21-93F5-A441599138F9}" dt="2021-02-02T11:15:08.706" v="146" actId="404"/>
          <ac:graphicFrameMkLst>
            <pc:docMk/>
            <pc:sldMk cId="1978437171" sldId="966"/>
            <ac:graphicFrameMk id="10" creationId="{DAB387D3-BDBF-44E1-8BFD-315A6DA6E878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1:52:11.768" v="356" actId="14100"/>
        <pc:sldMkLst>
          <pc:docMk/>
          <pc:sldMk cId="1507876297" sldId="967"/>
        </pc:sldMkLst>
        <pc:spChg chg="mod">
          <ac:chgData name="Rautaporras Petteri" userId="d9004aa4-7491-43fa-b04f-4f6e300df2fa" providerId="ADAL" clId="{87F99CCE-439C-4C21-93F5-A441599138F9}" dt="2021-02-02T11:39:59.776" v="326" actId="20577"/>
          <ac:spMkLst>
            <pc:docMk/>
            <pc:sldMk cId="1507876297" sldId="967"/>
            <ac:spMk id="2" creationId="{DD90FC4D-C1AB-48F7-A136-1C97BCF78BAA}"/>
          </ac:spMkLst>
        </pc:spChg>
        <pc:spChg chg="mod">
          <ac:chgData name="Rautaporras Petteri" userId="d9004aa4-7491-43fa-b04f-4f6e300df2fa" providerId="ADAL" clId="{87F99CCE-439C-4C21-93F5-A441599138F9}" dt="2021-02-02T11:52:11.768" v="356" actId="14100"/>
          <ac:spMkLst>
            <pc:docMk/>
            <pc:sldMk cId="1507876297" sldId="967"/>
            <ac:spMk id="9" creationId="{647E6F27-F694-44D5-8D32-A7E716349373}"/>
          </ac:spMkLst>
        </pc:spChg>
      </pc:sldChg>
      <pc:sldChg chg="modSp mod">
        <pc:chgData name="Rautaporras Petteri" userId="d9004aa4-7491-43fa-b04f-4f6e300df2fa" providerId="ADAL" clId="{87F99CCE-439C-4C21-93F5-A441599138F9}" dt="2021-02-03T13:10:08.848" v="486" actId="20577"/>
        <pc:sldMkLst>
          <pc:docMk/>
          <pc:sldMk cId="2712060346" sldId="968"/>
        </pc:sldMkLst>
        <pc:spChg chg="mod">
          <ac:chgData name="Rautaporras Petteri" userId="d9004aa4-7491-43fa-b04f-4f6e300df2fa" providerId="ADAL" clId="{87F99CCE-439C-4C21-93F5-A441599138F9}" dt="2021-02-02T11:22:42.569" v="228"/>
          <ac:spMkLst>
            <pc:docMk/>
            <pc:sldMk cId="2712060346" sldId="968"/>
            <ac:spMk id="2" creationId="{D2BA5732-6418-4EB7-B5D2-F84FED65AEDD}"/>
          </ac:spMkLst>
        </pc:spChg>
        <pc:spChg chg="mod">
          <ac:chgData name="Rautaporras Petteri" userId="d9004aa4-7491-43fa-b04f-4f6e300df2fa" providerId="ADAL" clId="{87F99CCE-439C-4C21-93F5-A441599138F9}" dt="2021-02-03T13:10:08.848" v="486" actId="20577"/>
          <ac:spMkLst>
            <pc:docMk/>
            <pc:sldMk cId="2712060346" sldId="968"/>
            <ac:spMk id="7" creationId="{CA7C9481-37E2-427C-B485-7842B9C5981B}"/>
          </ac:spMkLst>
        </pc:spChg>
        <pc:graphicFrameChg chg="mod">
          <ac:chgData name="Rautaporras Petteri" userId="d9004aa4-7491-43fa-b04f-4f6e300df2fa" providerId="ADAL" clId="{87F99CCE-439C-4C21-93F5-A441599138F9}" dt="2021-02-02T11:25:18.250" v="235" actId="404"/>
          <ac:graphicFrameMkLst>
            <pc:docMk/>
            <pc:sldMk cId="2712060346" sldId="968"/>
            <ac:graphicFrameMk id="11" creationId="{F4527B34-B33E-43A4-B330-121B4B67AADA}"/>
          </ac:graphicFrameMkLst>
        </pc:graphicFrameChg>
      </pc:sldChg>
      <pc:sldChg chg="del">
        <pc:chgData name="Rautaporras Petteri" userId="d9004aa4-7491-43fa-b04f-4f6e300df2fa" providerId="ADAL" clId="{87F99CCE-439C-4C21-93F5-A441599138F9}" dt="2021-02-02T11:26:06.478" v="238" actId="47"/>
        <pc:sldMkLst>
          <pc:docMk/>
          <pc:sldMk cId="504470528" sldId="969"/>
        </pc:sldMkLst>
      </pc:sldChg>
      <pc:sldChg chg="addSp delSp modSp new mod">
        <pc:chgData name="Rautaporras Petteri" userId="d9004aa4-7491-43fa-b04f-4f6e300df2fa" providerId="ADAL" clId="{87F99CCE-439C-4C21-93F5-A441599138F9}" dt="2021-02-02T12:40:57.035" v="468"/>
        <pc:sldMkLst>
          <pc:docMk/>
          <pc:sldMk cId="3567768325" sldId="970"/>
        </pc:sldMkLst>
        <pc:spChg chg="mod">
          <ac:chgData name="Rautaporras Petteri" userId="d9004aa4-7491-43fa-b04f-4f6e300df2fa" providerId="ADAL" clId="{87F99CCE-439C-4C21-93F5-A441599138F9}" dt="2021-02-02T11:07:47.695" v="74" actId="20577"/>
          <ac:spMkLst>
            <pc:docMk/>
            <pc:sldMk cId="3567768325" sldId="970"/>
            <ac:spMk id="2" creationId="{0099F952-25FF-44AA-AF2C-D6C7DEBDC134}"/>
          </ac:spMkLst>
        </pc:spChg>
        <pc:spChg chg="del">
          <ac:chgData name="Rautaporras Petteri" userId="d9004aa4-7491-43fa-b04f-4f6e300df2fa" providerId="ADAL" clId="{87F99CCE-439C-4C21-93F5-A441599138F9}" dt="2021-02-02T11:08:05.204" v="75"/>
          <ac:spMkLst>
            <pc:docMk/>
            <pc:sldMk cId="3567768325" sldId="970"/>
            <ac:spMk id="6" creationId="{2DFE7967-9B43-4147-BC3E-D852DB9816D3}"/>
          </ac:spMkLst>
        </pc:spChg>
        <pc:spChg chg="mod">
          <ac:chgData name="Rautaporras Petteri" userId="d9004aa4-7491-43fa-b04f-4f6e300df2fa" providerId="ADAL" clId="{87F99CCE-439C-4C21-93F5-A441599138F9}" dt="2021-02-02T11:09:46.669" v="107" actId="20577"/>
          <ac:spMkLst>
            <pc:docMk/>
            <pc:sldMk cId="3567768325" sldId="970"/>
            <ac:spMk id="7" creationId="{5D936457-B6A8-4AD2-8F1B-06D93FB1E31A}"/>
          </ac:spMkLst>
        </pc:spChg>
        <pc:graphicFrameChg chg="add mod">
          <ac:chgData name="Rautaporras Petteri" userId="d9004aa4-7491-43fa-b04f-4f6e300df2fa" providerId="ADAL" clId="{87F99CCE-439C-4C21-93F5-A441599138F9}" dt="2021-02-02T12:40:57.035" v="468"/>
          <ac:graphicFrameMkLst>
            <pc:docMk/>
            <pc:sldMk cId="3567768325" sldId="970"/>
            <ac:graphicFrameMk id="8" creationId="{EB3C6A7C-8EB7-4C1F-BFB9-C58F546565D3}"/>
          </ac:graphicFrameMkLst>
        </pc:graphicFrameChg>
      </pc:sldChg>
      <pc:sldChg chg="new del">
        <pc:chgData name="Rautaporras Petteri" userId="d9004aa4-7491-43fa-b04f-4f6e300df2fa" providerId="ADAL" clId="{87F99CCE-439C-4C21-93F5-A441599138F9}" dt="2021-02-02T11:29:42.318" v="247" actId="47"/>
        <pc:sldMkLst>
          <pc:docMk/>
          <pc:sldMk cId="2036885257" sldId="971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038217129782724E-2"/>
          <c:y val="2.522458765417834E-2"/>
          <c:w val="0.77327458358284096"/>
          <c:h val="0.94369900261192341"/>
        </c:manualLayout>
      </c:layout>
      <c:scatterChart>
        <c:scatterStyle val="lineMarker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Sarake2</c:v>
                </c:pt>
              </c:strCache>
            </c:strRef>
          </c:tx>
          <c:spPr>
            <a:ln w="47625">
              <a:noFill/>
            </a:ln>
            <a:effectLst/>
          </c:spPr>
          <c:marker>
            <c:symbol val="circle"/>
            <c:size val="4"/>
            <c:spPr>
              <a:solidFill>
                <a:schemeClr val="accent5"/>
              </a:solidFill>
              <a:ln w="9525">
                <a:noFill/>
              </a:ln>
              <a:effectLst/>
            </c:spPr>
          </c:marker>
          <c:yVal>
            <c:numRef>
              <c:f>Taul1!$B$2:$B$1592</c:f>
              <c:numCache>
                <c:formatCode>General</c:formatCode>
                <c:ptCount val="1591"/>
                <c:pt idx="2" formatCode="0.00">
                  <c:v>1</c:v>
                </c:pt>
                <c:pt idx="3" formatCode="0.00">
                  <c:v>9.1</c:v>
                </c:pt>
                <c:pt idx="4" formatCode="0.00">
                  <c:v>1.9</c:v>
                </c:pt>
                <c:pt idx="5" formatCode="0.00">
                  <c:v>13.5</c:v>
                </c:pt>
                <c:pt idx="6" formatCode="0.00">
                  <c:v>-13.7</c:v>
                </c:pt>
                <c:pt idx="7" formatCode="0.00">
                  <c:v>4.9000000000000004</c:v>
                </c:pt>
                <c:pt idx="8" formatCode="0.00">
                  <c:v>-3.5</c:v>
                </c:pt>
                <c:pt idx="9" formatCode="0.00">
                  <c:v>-5.3</c:v>
                </c:pt>
                <c:pt idx="10" formatCode="0.00">
                  <c:v>17.2</c:v>
                </c:pt>
                <c:pt idx="11" formatCode="0.00">
                  <c:v>9.9</c:v>
                </c:pt>
                <c:pt idx="12" formatCode="0.00">
                  <c:v>3.8</c:v>
                </c:pt>
                <c:pt idx="13" formatCode="0.00">
                  <c:v>-2</c:v>
                </c:pt>
                <c:pt idx="14" formatCode="0.00">
                  <c:v>4.0999999999999996</c:v>
                </c:pt>
                <c:pt idx="15" formatCode="0.00">
                  <c:v>-0.6</c:v>
                </c:pt>
                <c:pt idx="16" formatCode="0.00">
                  <c:v>1.9</c:v>
                </c:pt>
                <c:pt idx="17" formatCode="0.00">
                  <c:v>2.7</c:v>
                </c:pt>
                <c:pt idx="18" formatCode="0.00">
                  <c:v>11.7</c:v>
                </c:pt>
                <c:pt idx="19" formatCode="0.00">
                  <c:v>26.9</c:v>
                </c:pt>
                <c:pt idx="20" formatCode="0.00">
                  <c:v>8.8000000000000007</c:v>
                </c:pt>
                <c:pt idx="21" formatCode="0.00">
                  <c:v>7.4</c:v>
                </c:pt>
                <c:pt idx="22" formatCode="0.00">
                  <c:v>30.9</c:v>
                </c:pt>
                <c:pt idx="23" formatCode="0.00">
                  <c:v>1.7</c:v>
                </c:pt>
                <c:pt idx="24" formatCode="0.00">
                  <c:v>10.3</c:v>
                </c:pt>
                <c:pt idx="25" formatCode="0.00">
                  <c:v>4.5</c:v>
                </c:pt>
                <c:pt idx="26" formatCode="0.00">
                  <c:v>3.7</c:v>
                </c:pt>
                <c:pt idx="27" formatCode="0.00">
                  <c:v>-17.100000000000001</c:v>
                </c:pt>
                <c:pt idx="28" formatCode="0.00">
                  <c:v>19.100000000000001</c:v>
                </c:pt>
                <c:pt idx="29" formatCode="0.00">
                  <c:v>-43.2</c:v>
                </c:pt>
                <c:pt idx="31" formatCode="0.00">
                  <c:v>6.5</c:v>
                </c:pt>
                <c:pt idx="32" formatCode="0.00">
                  <c:v>0.3</c:v>
                </c:pt>
                <c:pt idx="33" formatCode="0.00">
                  <c:v>-12.7</c:v>
                </c:pt>
                <c:pt idx="34" formatCode="0.00">
                  <c:v>-12.4</c:v>
                </c:pt>
                <c:pt idx="35" formatCode="0.00">
                  <c:v>3.8</c:v>
                </c:pt>
                <c:pt idx="36" formatCode="0.00">
                  <c:v>0</c:v>
                </c:pt>
                <c:pt idx="37" formatCode="0.00">
                  <c:v>14.1</c:v>
                </c:pt>
                <c:pt idx="39" formatCode="0.00">
                  <c:v>17</c:v>
                </c:pt>
                <c:pt idx="40" formatCode="0.00">
                  <c:v>11.5</c:v>
                </c:pt>
                <c:pt idx="41" formatCode="0.00">
                  <c:v>4</c:v>
                </c:pt>
                <c:pt idx="42" formatCode="0.00">
                  <c:v>6.5</c:v>
                </c:pt>
                <c:pt idx="43" formatCode="0.00">
                  <c:v>11</c:v>
                </c:pt>
                <c:pt idx="44" formatCode="0.00">
                  <c:v>9.1999999999999993</c:v>
                </c:pt>
                <c:pt idx="45" formatCode="0.00">
                  <c:v>-26.4</c:v>
                </c:pt>
                <c:pt idx="46" formatCode="0.00">
                  <c:v>2.6</c:v>
                </c:pt>
                <c:pt idx="47" formatCode="0.00">
                  <c:v>13.6</c:v>
                </c:pt>
                <c:pt idx="48" formatCode="0.00">
                  <c:v>14.4</c:v>
                </c:pt>
                <c:pt idx="49" formatCode="0.00">
                  <c:v>-4.9000000000000004</c:v>
                </c:pt>
                <c:pt idx="50" formatCode="0.00">
                  <c:v>0.5</c:v>
                </c:pt>
                <c:pt idx="51" formatCode="0.00">
                  <c:v>12.8</c:v>
                </c:pt>
                <c:pt idx="52" formatCode="0.00">
                  <c:v>9.6</c:v>
                </c:pt>
                <c:pt idx="53" formatCode="0.00">
                  <c:v>-8.9</c:v>
                </c:pt>
                <c:pt idx="54" formatCode="0.00">
                  <c:v>-7.4</c:v>
                </c:pt>
                <c:pt idx="55" formatCode="0.00">
                  <c:v>-1.7</c:v>
                </c:pt>
                <c:pt idx="56" formatCode="0.00">
                  <c:v>10.8</c:v>
                </c:pt>
                <c:pt idx="57" formatCode="0.00">
                  <c:v>1.5</c:v>
                </c:pt>
                <c:pt idx="58" formatCode="0.00">
                  <c:v>8.6999999999999993</c:v>
                </c:pt>
                <c:pt idx="59" formatCode="0.00">
                  <c:v>5.5</c:v>
                </c:pt>
                <c:pt idx="60" formatCode="0.00">
                  <c:v>8.6999999999999993</c:v>
                </c:pt>
                <c:pt idx="61" formatCode="0.00">
                  <c:v>0.8</c:v>
                </c:pt>
                <c:pt idx="62" formatCode="0.00">
                  <c:v>21.1</c:v>
                </c:pt>
                <c:pt idx="63" formatCode="0.00">
                  <c:v>9.6</c:v>
                </c:pt>
                <c:pt idx="64" formatCode="0.00">
                  <c:v>-1.8</c:v>
                </c:pt>
                <c:pt idx="65" formatCode="0.00">
                  <c:v>8.4</c:v>
                </c:pt>
                <c:pt idx="66" formatCode="0.00">
                  <c:v>11.7</c:v>
                </c:pt>
                <c:pt idx="67" formatCode="0.00">
                  <c:v>5.6</c:v>
                </c:pt>
                <c:pt idx="68" formatCode="0.00">
                  <c:v>22.5</c:v>
                </c:pt>
                <c:pt idx="69" formatCode="0.00">
                  <c:v>13.6</c:v>
                </c:pt>
                <c:pt idx="70" formatCode="0.00">
                  <c:v>-7.1</c:v>
                </c:pt>
                <c:pt idx="71" formatCode="0.00">
                  <c:v>-2.5</c:v>
                </c:pt>
                <c:pt idx="72" formatCode="0.00">
                  <c:v>5.6</c:v>
                </c:pt>
                <c:pt idx="73" formatCode="0.00">
                  <c:v>1.5</c:v>
                </c:pt>
                <c:pt idx="74" formatCode="0.00">
                  <c:v>5.7</c:v>
                </c:pt>
                <c:pt idx="75" formatCode="0.00">
                  <c:v>14.4</c:v>
                </c:pt>
                <c:pt idx="76" formatCode="0.00">
                  <c:v>-0.3</c:v>
                </c:pt>
                <c:pt idx="77" formatCode="0.00">
                  <c:v>16.100000000000001</c:v>
                </c:pt>
                <c:pt idx="78" formatCode="0.00">
                  <c:v>15.4</c:v>
                </c:pt>
                <c:pt idx="79" formatCode="0.00">
                  <c:v>-57.9</c:v>
                </c:pt>
                <c:pt idx="80" formatCode="0.00">
                  <c:v>1.5</c:v>
                </c:pt>
                <c:pt idx="81" formatCode="0.00">
                  <c:v>0.1</c:v>
                </c:pt>
                <c:pt idx="82" formatCode="0.00">
                  <c:v>-7.8</c:v>
                </c:pt>
                <c:pt idx="83" formatCode="0.00">
                  <c:v>8.6999999999999993</c:v>
                </c:pt>
                <c:pt idx="84" formatCode="0.00">
                  <c:v>6.4</c:v>
                </c:pt>
                <c:pt idx="85" formatCode="0.00">
                  <c:v>1.8</c:v>
                </c:pt>
                <c:pt idx="86" formatCode="0.00">
                  <c:v>-225.6</c:v>
                </c:pt>
                <c:pt idx="87" formatCode="0.00">
                  <c:v>4.7</c:v>
                </c:pt>
                <c:pt idx="88" formatCode="0.00">
                  <c:v>20.2</c:v>
                </c:pt>
                <c:pt idx="89" formatCode="0.00">
                  <c:v>-0.6</c:v>
                </c:pt>
                <c:pt idx="90" formatCode="0.00">
                  <c:v>-29.7</c:v>
                </c:pt>
                <c:pt idx="91" formatCode="0.00">
                  <c:v>14.5</c:v>
                </c:pt>
                <c:pt idx="92" formatCode="0.00">
                  <c:v>10.4</c:v>
                </c:pt>
                <c:pt idx="93" formatCode="0.00">
                  <c:v>-14.1</c:v>
                </c:pt>
                <c:pt idx="94" formatCode="0.00">
                  <c:v>19.899999999999999</c:v>
                </c:pt>
                <c:pt idx="95" formatCode="0.00">
                  <c:v>11.5</c:v>
                </c:pt>
                <c:pt idx="96" formatCode="0.00">
                  <c:v>-62.2</c:v>
                </c:pt>
                <c:pt idx="97" formatCode="0.00">
                  <c:v>6.5</c:v>
                </c:pt>
                <c:pt idx="98" formatCode="0.00">
                  <c:v>0.9</c:v>
                </c:pt>
                <c:pt idx="99" formatCode="0.00">
                  <c:v>9.1999999999999993</c:v>
                </c:pt>
                <c:pt idx="100" formatCode="0.00">
                  <c:v>2.7</c:v>
                </c:pt>
                <c:pt idx="101" formatCode="0.00">
                  <c:v>10.3</c:v>
                </c:pt>
                <c:pt idx="102" formatCode="0.00">
                  <c:v>215.9</c:v>
                </c:pt>
                <c:pt idx="103" formatCode="0.00">
                  <c:v>-2.4</c:v>
                </c:pt>
                <c:pt idx="104" formatCode="0.00">
                  <c:v>2.4</c:v>
                </c:pt>
                <c:pt idx="105" formatCode="0.00">
                  <c:v>5</c:v>
                </c:pt>
                <c:pt idx="106" formatCode="0.00">
                  <c:v>76.5</c:v>
                </c:pt>
                <c:pt idx="107" formatCode="0.00">
                  <c:v>-8.9</c:v>
                </c:pt>
                <c:pt idx="108" formatCode="0.00">
                  <c:v>-5.3</c:v>
                </c:pt>
                <c:pt idx="109" formatCode="0.00">
                  <c:v>1.1000000000000001</c:v>
                </c:pt>
                <c:pt idx="110" formatCode="0.00">
                  <c:v>-2.1</c:v>
                </c:pt>
                <c:pt idx="111" formatCode="0.00">
                  <c:v>11.5</c:v>
                </c:pt>
                <c:pt idx="112" formatCode="0.00">
                  <c:v>-8.1999999999999993</c:v>
                </c:pt>
                <c:pt idx="113" formatCode="0.00">
                  <c:v>9.6</c:v>
                </c:pt>
                <c:pt idx="114" formatCode="0.00">
                  <c:v>23.6</c:v>
                </c:pt>
                <c:pt idx="115" formatCode="0.00">
                  <c:v>-70.3</c:v>
                </c:pt>
                <c:pt idx="116" formatCode="0.00">
                  <c:v>11.1</c:v>
                </c:pt>
                <c:pt idx="117" formatCode="0.00">
                  <c:v>-3</c:v>
                </c:pt>
                <c:pt idx="118" formatCode="0.00">
                  <c:v>2.7</c:v>
                </c:pt>
                <c:pt idx="119" formatCode="0.00">
                  <c:v>-36.299999999999997</c:v>
                </c:pt>
                <c:pt idx="120" formatCode="0.00">
                  <c:v>-140</c:v>
                </c:pt>
                <c:pt idx="121" formatCode="0.00">
                  <c:v>-13.7</c:v>
                </c:pt>
                <c:pt idx="122" formatCode="0.00">
                  <c:v>1.6</c:v>
                </c:pt>
                <c:pt idx="123" formatCode="0.00">
                  <c:v>-3.2</c:v>
                </c:pt>
                <c:pt idx="124" formatCode="0.00">
                  <c:v>8.8000000000000007</c:v>
                </c:pt>
                <c:pt idx="125" formatCode="0.00">
                  <c:v>0.6</c:v>
                </c:pt>
                <c:pt idx="126" formatCode="0.00">
                  <c:v>12.3</c:v>
                </c:pt>
                <c:pt idx="127" formatCode="0.00">
                  <c:v>-4.5999999999999996</c:v>
                </c:pt>
                <c:pt idx="128" formatCode="0.00">
                  <c:v>-128.5</c:v>
                </c:pt>
                <c:pt idx="129" formatCode="0.00">
                  <c:v>2.5</c:v>
                </c:pt>
                <c:pt idx="130" formatCode="0.00">
                  <c:v>-2.7</c:v>
                </c:pt>
                <c:pt idx="131" formatCode="0.00">
                  <c:v>-9.1</c:v>
                </c:pt>
                <c:pt idx="132" formatCode="0.00">
                  <c:v>25.9</c:v>
                </c:pt>
                <c:pt idx="133" formatCode="0.00">
                  <c:v>1.7</c:v>
                </c:pt>
                <c:pt idx="134" formatCode="0.00">
                  <c:v>6.6</c:v>
                </c:pt>
                <c:pt idx="135" formatCode="0.00">
                  <c:v>1407.8</c:v>
                </c:pt>
                <c:pt idx="136" formatCode="0.00">
                  <c:v>3.9</c:v>
                </c:pt>
                <c:pt idx="137" formatCode="0.00">
                  <c:v>1.2</c:v>
                </c:pt>
                <c:pt idx="138" formatCode="0.00">
                  <c:v>11.7</c:v>
                </c:pt>
                <c:pt idx="139" formatCode="0.00">
                  <c:v>5.2</c:v>
                </c:pt>
                <c:pt idx="140" formatCode="0.00">
                  <c:v>0.2</c:v>
                </c:pt>
                <c:pt idx="141" formatCode="0.00">
                  <c:v>5.7</c:v>
                </c:pt>
                <c:pt idx="142" formatCode="0.00">
                  <c:v>4.2</c:v>
                </c:pt>
                <c:pt idx="143" formatCode="0.00">
                  <c:v>-48</c:v>
                </c:pt>
                <c:pt idx="144" formatCode="0.00">
                  <c:v>2.7</c:v>
                </c:pt>
                <c:pt idx="145" formatCode="0.00">
                  <c:v>-2.4</c:v>
                </c:pt>
                <c:pt idx="146" formatCode="0.00">
                  <c:v>-2.5</c:v>
                </c:pt>
                <c:pt idx="147" formatCode="0.00">
                  <c:v>-12.9</c:v>
                </c:pt>
                <c:pt idx="148" formatCode="0.00">
                  <c:v>15.4</c:v>
                </c:pt>
                <c:pt idx="149" formatCode="0.00">
                  <c:v>-14.1</c:v>
                </c:pt>
                <c:pt idx="150" formatCode="0.00">
                  <c:v>-65.8</c:v>
                </c:pt>
                <c:pt idx="151" formatCode="0.00">
                  <c:v>3.1</c:v>
                </c:pt>
                <c:pt idx="152" formatCode="0.00">
                  <c:v>-20.9</c:v>
                </c:pt>
                <c:pt idx="153" formatCode="0.00">
                  <c:v>14.5</c:v>
                </c:pt>
                <c:pt idx="154" formatCode="0.00">
                  <c:v>4.5999999999999996</c:v>
                </c:pt>
                <c:pt idx="155" formatCode="0.00">
                  <c:v>-1.4</c:v>
                </c:pt>
                <c:pt idx="156" formatCode="0.00">
                  <c:v>0.3</c:v>
                </c:pt>
                <c:pt idx="157" formatCode="0.00">
                  <c:v>6.8</c:v>
                </c:pt>
                <c:pt idx="158" formatCode="0.00">
                  <c:v>13.1</c:v>
                </c:pt>
                <c:pt idx="159" formatCode="0.00">
                  <c:v>8.1</c:v>
                </c:pt>
                <c:pt idx="160" formatCode="0.00">
                  <c:v>9.9</c:v>
                </c:pt>
                <c:pt idx="161" formatCode="0.00">
                  <c:v>4.4000000000000004</c:v>
                </c:pt>
                <c:pt idx="162" formatCode="0.00">
                  <c:v>12.2</c:v>
                </c:pt>
                <c:pt idx="163" formatCode="0.00">
                  <c:v>3.1</c:v>
                </c:pt>
                <c:pt idx="164" formatCode="0.00">
                  <c:v>1.7</c:v>
                </c:pt>
                <c:pt idx="165" formatCode="0.00">
                  <c:v>8.8000000000000007</c:v>
                </c:pt>
                <c:pt idx="166" formatCode="0.00">
                  <c:v>5.3</c:v>
                </c:pt>
                <c:pt idx="167" formatCode="0.00">
                  <c:v>8.5</c:v>
                </c:pt>
                <c:pt idx="168" formatCode="0.00">
                  <c:v>7.5</c:v>
                </c:pt>
                <c:pt idx="169" formatCode="0.00">
                  <c:v>0.2</c:v>
                </c:pt>
                <c:pt idx="170" formatCode="0.00">
                  <c:v>3.1</c:v>
                </c:pt>
                <c:pt idx="171" formatCode="0.00">
                  <c:v>10.9</c:v>
                </c:pt>
                <c:pt idx="172" formatCode="0.00">
                  <c:v>19.600000000000001</c:v>
                </c:pt>
                <c:pt idx="173" formatCode="0.00">
                  <c:v>-2.5</c:v>
                </c:pt>
                <c:pt idx="174" formatCode="0.00">
                  <c:v>4.4000000000000004</c:v>
                </c:pt>
                <c:pt idx="175" formatCode="0.00">
                  <c:v>-11.7</c:v>
                </c:pt>
                <c:pt idx="176" formatCode="0.00">
                  <c:v>10.199999999999999</c:v>
                </c:pt>
                <c:pt idx="177" formatCode="0.00">
                  <c:v>11.1</c:v>
                </c:pt>
                <c:pt idx="178" formatCode="0.00">
                  <c:v>10.9</c:v>
                </c:pt>
                <c:pt idx="179" formatCode="0.00">
                  <c:v>-21.3</c:v>
                </c:pt>
                <c:pt idx="180" formatCode="0.00">
                  <c:v>-4.0999999999999996</c:v>
                </c:pt>
                <c:pt idx="181" formatCode="0.00">
                  <c:v>5.9</c:v>
                </c:pt>
                <c:pt idx="182" formatCode="0.00">
                  <c:v>-26</c:v>
                </c:pt>
                <c:pt idx="183" formatCode="0.00">
                  <c:v>11</c:v>
                </c:pt>
                <c:pt idx="184" formatCode="0.00">
                  <c:v>3.3</c:v>
                </c:pt>
                <c:pt idx="185" formatCode="0.00">
                  <c:v>-8.3000000000000007</c:v>
                </c:pt>
                <c:pt idx="186" formatCode="0.00">
                  <c:v>5.0999999999999996</c:v>
                </c:pt>
                <c:pt idx="187" formatCode="0.00">
                  <c:v>2.7</c:v>
                </c:pt>
                <c:pt idx="188" formatCode="0.00">
                  <c:v>-8</c:v>
                </c:pt>
                <c:pt idx="189" formatCode="0.00">
                  <c:v>5</c:v>
                </c:pt>
                <c:pt idx="190" formatCode="0.00">
                  <c:v>2</c:v>
                </c:pt>
                <c:pt idx="191" formatCode="0.00">
                  <c:v>6.7</c:v>
                </c:pt>
                <c:pt idx="192" formatCode="0.00">
                  <c:v>5.4</c:v>
                </c:pt>
                <c:pt idx="193" formatCode="0.00">
                  <c:v>4.9000000000000004</c:v>
                </c:pt>
                <c:pt idx="194" formatCode="0.00">
                  <c:v>-9.4</c:v>
                </c:pt>
                <c:pt idx="195" formatCode="0.00">
                  <c:v>-31.9</c:v>
                </c:pt>
                <c:pt idx="196" formatCode="0.00">
                  <c:v>12.1</c:v>
                </c:pt>
                <c:pt idx="197" formatCode="0.00">
                  <c:v>3.6</c:v>
                </c:pt>
                <c:pt idx="198" formatCode="0.00">
                  <c:v>7.7</c:v>
                </c:pt>
                <c:pt idx="199" formatCode="0.00">
                  <c:v>-251.2</c:v>
                </c:pt>
                <c:pt idx="200" formatCode="0.00">
                  <c:v>1.5</c:v>
                </c:pt>
                <c:pt idx="201" formatCode="0.00">
                  <c:v>7.3</c:v>
                </c:pt>
                <c:pt idx="202" formatCode="0.00">
                  <c:v>80.900000000000006</c:v>
                </c:pt>
                <c:pt idx="203" formatCode="0.00">
                  <c:v>2.2000000000000002</c:v>
                </c:pt>
                <c:pt idx="204" formatCode="0.00">
                  <c:v>5.2</c:v>
                </c:pt>
                <c:pt idx="205" formatCode="0.00">
                  <c:v>-4.5</c:v>
                </c:pt>
                <c:pt idx="206" formatCode="0.00">
                  <c:v>6.7</c:v>
                </c:pt>
                <c:pt idx="207" formatCode="0.00">
                  <c:v>4.8</c:v>
                </c:pt>
                <c:pt idx="208" formatCode="0.00">
                  <c:v>16</c:v>
                </c:pt>
                <c:pt idx="209" formatCode="0.00">
                  <c:v>8.4</c:v>
                </c:pt>
                <c:pt idx="210" formatCode="0.00">
                  <c:v>-420.2</c:v>
                </c:pt>
                <c:pt idx="211" formatCode="0.00">
                  <c:v>14.6</c:v>
                </c:pt>
                <c:pt idx="212" formatCode="0.00">
                  <c:v>38</c:v>
                </c:pt>
                <c:pt idx="213" formatCode="0.00">
                  <c:v>11.9</c:v>
                </c:pt>
                <c:pt idx="214" formatCode="0.00">
                  <c:v>5.5</c:v>
                </c:pt>
                <c:pt idx="215" formatCode="0.00">
                  <c:v>-6.6</c:v>
                </c:pt>
                <c:pt idx="216" formatCode="0.00">
                  <c:v>1.1000000000000001</c:v>
                </c:pt>
                <c:pt idx="217" formatCode="0.00">
                  <c:v>-6.1</c:v>
                </c:pt>
                <c:pt idx="218" formatCode="0.00">
                  <c:v>4</c:v>
                </c:pt>
                <c:pt idx="219" formatCode="0.00">
                  <c:v>11.6</c:v>
                </c:pt>
                <c:pt idx="220" formatCode="0.00">
                  <c:v>26.7</c:v>
                </c:pt>
                <c:pt idx="221" formatCode="0.00">
                  <c:v>7.9</c:v>
                </c:pt>
                <c:pt idx="222" formatCode="0.00">
                  <c:v>-5.6</c:v>
                </c:pt>
                <c:pt idx="223" formatCode="0.00">
                  <c:v>51.6</c:v>
                </c:pt>
                <c:pt idx="224" formatCode="0.00">
                  <c:v>15.2</c:v>
                </c:pt>
                <c:pt idx="225" formatCode="0.00">
                  <c:v>4.2</c:v>
                </c:pt>
                <c:pt idx="226" formatCode="0.00">
                  <c:v>2.1</c:v>
                </c:pt>
                <c:pt idx="227" formatCode="0.00">
                  <c:v>3.7</c:v>
                </c:pt>
                <c:pt idx="228" formatCode="0.00">
                  <c:v>-35.799999999999997</c:v>
                </c:pt>
                <c:pt idx="229" formatCode="0.00">
                  <c:v>4.5999999999999996</c:v>
                </c:pt>
                <c:pt idx="230" formatCode="0.00">
                  <c:v>11</c:v>
                </c:pt>
                <c:pt idx="231" formatCode="0.00">
                  <c:v>2.9</c:v>
                </c:pt>
                <c:pt idx="232" formatCode="0.00">
                  <c:v>-2.2999999999999998</c:v>
                </c:pt>
                <c:pt idx="233" formatCode="0.00">
                  <c:v>5.5</c:v>
                </c:pt>
                <c:pt idx="234" formatCode="0.00">
                  <c:v>2.5</c:v>
                </c:pt>
                <c:pt idx="235" formatCode="0.00">
                  <c:v>-7.1</c:v>
                </c:pt>
                <c:pt idx="236" formatCode="0.00">
                  <c:v>4.7</c:v>
                </c:pt>
                <c:pt idx="237" formatCode="0.00">
                  <c:v>12.4</c:v>
                </c:pt>
                <c:pt idx="238" formatCode="0.00">
                  <c:v>-0.1</c:v>
                </c:pt>
                <c:pt idx="239" formatCode="0.00">
                  <c:v>8</c:v>
                </c:pt>
                <c:pt idx="240" formatCode="0.00">
                  <c:v>-50.2</c:v>
                </c:pt>
                <c:pt idx="241" formatCode="0.00">
                  <c:v>-4.7</c:v>
                </c:pt>
                <c:pt idx="242" formatCode="0.00">
                  <c:v>0.6</c:v>
                </c:pt>
                <c:pt idx="243" formatCode="0.00">
                  <c:v>17.399999999999999</c:v>
                </c:pt>
                <c:pt idx="244" formatCode="0.00">
                  <c:v>-22</c:v>
                </c:pt>
                <c:pt idx="245" formatCode="0.00">
                  <c:v>0.6</c:v>
                </c:pt>
                <c:pt idx="246" formatCode="0.00">
                  <c:v>0</c:v>
                </c:pt>
                <c:pt idx="247" formatCode="0.00">
                  <c:v>9.6</c:v>
                </c:pt>
                <c:pt idx="248" formatCode="0.00">
                  <c:v>1.1000000000000001</c:v>
                </c:pt>
                <c:pt idx="249" formatCode="0.00">
                  <c:v>1.5</c:v>
                </c:pt>
                <c:pt idx="250" formatCode="0.00">
                  <c:v>2.9</c:v>
                </c:pt>
                <c:pt idx="251" formatCode="0.00">
                  <c:v>0.3</c:v>
                </c:pt>
                <c:pt idx="252" formatCode="0.00">
                  <c:v>6.3</c:v>
                </c:pt>
                <c:pt idx="253" formatCode="0.00">
                  <c:v>-54</c:v>
                </c:pt>
                <c:pt idx="254" formatCode="0.00">
                  <c:v>7.9</c:v>
                </c:pt>
                <c:pt idx="255" formatCode="0.00">
                  <c:v>8</c:v>
                </c:pt>
                <c:pt idx="256" formatCode="0.00">
                  <c:v>19.8</c:v>
                </c:pt>
                <c:pt idx="257" formatCode="0.00">
                  <c:v>6.4</c:v>
                </c:pt>
                <c:pt idx="258" formatCode="0.00">
                  <c:v>-19.5</c:v>
                </c:pt>
                <c:pt idx="259" formatCode="0.00">
                  <c:v>7.1</c:v>
                </c:pt>
                <c:pt idx="260" formatCode="0.00">
                  <c:v>8.9</c:v>
                </c:pt>
                <c:pt idx="261" formatCode="0.00">
                  <c:v>18.399999999999999</c:v>
                </c:pt>
                <c:pt idx="262" formatCode="0.00">
                  <c:v>-8.4</c:v>
                </c:pt>
                <c:pt idx="263" formatCode="0.00">
                  <c:v>7.1</c:v>
                </c:pt>
                <c:pt idx="264" formatCode="0.00">
                  <c:v>3.6</c:v>
                </c:pt>
                <c:pt idx="265" formatCode="0.00">
                  <c:v>-329</c:v>
                </c:pt>
                <c:pt idx="266" formatCode="0.00">
                  <c:v>3.5</c:v>
                </c:pt>
                <c:pt idx="267" formatCode="0.00">
                  <c:v>4</c:v>
                </c:pt>
                <c:pt idx="268" formatCode="0.00">
                  <c:v>4.5</c:v>
                </c:pt>
                <c:pt idx="269" formatCode="0.00">
                  <c:v>1.4</c:v>
                </c:pt>
                <c:pt idx="270" formatCode="0.00">
                  <c:v>21</c:v>
                </c:pt>
                <c:pt idx="271" formatCode="0.00">
                  <c:v>7.5</c:v>
                </c:pt>
                <c:pt idx="272" formatCode="0.00">
                  <c:v>3.7</c:v>
                </c:pt>
                <c:pt idx="273" formatCode="0.00">
                  <c:v>12</c:v>
                </c:pt>
                <c:pt idx="274" formatCode="0.00">
                  <c:v>10.7</c:v>
                </c:pt>
                <c:pt idx="275" formatCode="0.00">
                  <c:v>0</c:v>
                </c:pt>
                <c:pt idx="276" formatCode="0.00">
                  <c:v>22.8</c:v>
                </c:pt>
                <c:pt idx="277" formatCode="0.00">
                  <c:v>7.6</c:v>
                </c:pt>
                <c:pt idx="278" formatCode="0.00">
                  <c:v>0.1</c:v>
                </c:pt>
                <c:pt idx="279" formatCode="0.00">
                  <c:v>12.4</c:v>
                </c:pt>
                <c:pt idx="280" formatCode="0.00">
                  <c:v>6.9</c:v>
                </c:pt>
                <c:pt idx="281" formatCode="0.00">
                  <c:v>-3.9</c:v>
                </c:pt>
                <c:pt idx="282" formatCode="0.00">
                  <c:v>-0.6</c:v>
                </c:pt>
                <c:pt idx="283" formatCode="0.00">
                  <c:v>11.6</c:v>
                </c:pt>
                <c:pt idx="284" formatCode="0.00">
                  <c:v>6.4</c:v>
                </c:pt>
                <c:pt idx="285" formatCode="0.00">
                  <c:v>249.4</c:v>
                </c:pt>
                <c:pt idx="286" formatCode="0.00">
                  <c:v>1.9</c:v>
                </c:pt>
                <c:pt idx="287" formatCode="0.00">
                  <c:v>9.1</c:v>
                </c:pt>
                <c:pt idx="288" formatCode="0.00">
                  <c:v>16.8</c:v>
                </c:pt>
                <c:pt idx="289" formatCode="0.00">
                  <c:v>3.9</c:v>
                </c:pt>
                <c:pt idx="290" formatCode="0.00">
                  <c:v>10.5</c:v>
                </c:pt>
                <c:pt idx="291" formatCode="0.00">
                  <c:v>11.1</c:v>
                </c:pt>
                <c:pt idx="292" formatCode="0.00">
                  <c:v>-21</c:v>
                </c:pt>
                <c:pt idx="293" formatCode="0.00">
                  <c:v>13</c:v>
                </c:pt>
                <c:pt idx="294" formatCode="0.00">
                  <c:v>49</c:v>
                </c:pt>
                <c:pt idx="295" formatCode="0.00">
                  <c:v>3.9</c:v>
                </c:pt>
                <c:pt idx="296" formatCode="0.00">
                  <c:v>12.9</c:v>
                </c:pt>
                <c:pt idx="297" formatCode="0.00">
                  <c:v>25.5</c:v>
                </c:pt>
                <c:pt idx="298" formatCode="0.00">
                  <c:v>14</c:v>
                </c:pt>
                <c:pt idx="299" formatCode="0.00">
                  <c:v>7.4</c:v>
                </c:pt>
                <c:pt idx="300" formatCode="0.00">
                  <c:v>-27.9</c:v>
                </c:pt>
                <c:pt idx="301" formatCode="0.00">
                  <c:v>3.9</c:v>
                </c:pt>
                <c:pt idx="302" formatCode="0.00">
                  <c:v>3.2</c:v>
                </c:pt>
                <c:pt idx="303" formatCode="0.00">
                  <c:v>16.600000000000001</c:v>
                </c:pt>
                <c:pt idx="304" formatCode="0.00">
                  <c:v>7.6</c:v>
                </c:pt>
                <c:pt idx="305" formatCode="0.00">
                  <c:v>12.1</c:v>
                </c:pt>
                <c:pt idx="306" formatCode="0.00">
                  <c:v>18.399999999999999</c:v>
                </c:pt>
                <c:pt idx="307" formatCode="0.00">
                  <c:v>0.1</c:v>
                </c:pt>
                <c:pt idx="308" formatCode="0.00">
                  <c:v>7.8</c:v>
                </c:pt>
                <c:pt idx="309" formatCode="0.00">
                  <c:v>-1.2</c:v>
                </c:pt>
                <c:pt idx="310" formatCode="0.00">
                  <c:v>6.1</c:v>
                </c:pt>
                <c:pt idx="311" formatCode="0.00">
                  <c:v>-0.1</c:v>
                </c:pt>
                <c:pt idx="312" formatCode="0.00">
                  <c:v>4</c:v>
                </c:pt>
                <c:pt idx="313" formatCode="0.00">
                  <c:v>-25.2</c:v>
                </c:pt>
                <c:pt idx="314" formatCode="0.00">
                  <c:v>52.3</c:v>
                </c:pt>
                <c:pt idx="315" formatCode="0.00">
                  <c:v>331.1</c:v>
                </c:pt>
                <c:pt idx="316" formatCode="0.00">
                  <c:v>2</c:v>
                </c:pt>
                <c:pt idx="317" formatCode="0.00">
                  <c:v>9</c:v>
                </c:pt>
                <c:pt idx="318" formatCode="0.00">
                  <c:v>13.2</c:v>
                </c:pt>
                <c:pt idx="319" formatCode="0.00">
                  <c:v>4.5999999999999996</c:v>
                </c:pt>
                <c:pt idx="320" formatCode="0.00">
                  <c:v>11.9</c:v>
                </c:pt>
                <c:pt idx="321" formatCode="0.00">
                  <c:v>7.4</c:v>
                </c:pt>
                <c:pt idx="322" formatCode="0.00">
                  <c:v>8.4</c:v>
                </c:pt>
                <c:pt idx="323" formatCode="0.00">
                  <c:v>6.8</c:v>
                </c:pt>
                <c:pt idx="324" formatCode="0.00">
                  <c:v>-6.6</c:v>
                </c:pt>
                <c:pt idx="325" formatCode="0.00">
                  <c:v>-6</c:v>
                </c:pt>
                <c:pt idx="326" formatCode="0.00">
                  <c:v>2.4</c:v>
                </c:pt>
                <c:pt idx="327" formatCode="0.00">
                  <c:v>2.5</c:v>
                </c:pt>
                <c:pt idx="328" formatCode="0.00">
                  <c:v>2.9</c:v>
                </c:pt>
                <c:pt idx="329" formatCode="0.00">
                  <c:v>6.4</c:v>
                </c:pt>
                <c:pt idx="331" formatCode="0.00">
                  <c:v>3.9</c:v>
                </c:pt>
                <c:pt idx="332" formatCode="0.00">
                  <c:v>18.600000000000001</c:v>
                </c:pt>
                <c:pt idx="333" formatCode="0.00">
                  <c:v>3.5</c:v>
                </c:pt>
                <c:pt idx="334" formatCode="0.00">
                  <c:v>-37.299999999999997</c:v>
                </c:pt>
                <c:pt idx="335" formatCode="0.00">
                  <c:v>10.8</c:v>
                </c:pt>
                <c:pt idx="336" formatCode="0.00">
                  <c:v>10.4</c:v>
                </c:pt>
                <c:pt idx="337" formatCode="0.00">
                  <c:v>12.5</c:v>
                </c:pt>
                <c:pt idx="338" formatCode="0.00">
                  <c:v>8.6</c:v>
                </c:pt>
                <c:pt idx="339" formatCode="0.00">
                  <c:v>6.6</c:v>
                </c:pt>
                <c:pt idx="340" formatCode="0.00">
                  <c:v>-21.3</c:v>
                </c:pt>
                <c:pt idx="341" formatCode="0.00">
                  <c:v>599</c:v>
                </c:pt>
                <c:pt idx="342" formatCode="0.00">
                  <c:v>3.8</c:v>
                </c:pt>
                <c:pt idx="343" formatCode="0.00">
                  <c:v>-0.6</c:v>
                </c:pt>
                <c:pt idx="344" formatCode="0.00">
                  <c:v>5.8</c:v>
                </c:pt>
                <c:pt idx="345" formatCode="0.00">
                  <c:v>-11.1</c:v>
                </c:pt>
                <c:pt idx="346" formatCode="0.00">
                  <c:v>20.100000000000001</c:v>
                </c:pt>
                <c:pt idx="347" formatCode="0.00">
                  <c:v>3.9</c:v>
                </c:pt>
                <c:pt idx="348" formatCode="0.00">
                  <c:v>10.5</c:v>
                </c:pt>
                <c:pt idx="349" formatCode="0.00">
                  <c:v>-0.2</c:v>
                </c:pt>
                <c:pt idx="350" formatCode="0.00">
                  <c:v>3.6</c:v>
                </c:pt>
                <c:pt idx="351" formatCode="0.00">
                  <c:v>14.8</c:v>
                </c:pt>
                <c:pt idx="352" formatCode="0.00">
                  <c:v>4.0999999999999996</c:v>
                </c:pt>
                <c:pt idx="353" formatCode="0.00">
                  <c:v>21.7</c:v>
                </c:pt>
                <c:pt idx="354" formatCode="0.00">
                  <c:v>6.1</c:v>
                </c:pt>
                <c:pt idx="355" formatCode="0.00">
                  <c:v>4.4000000000000004</c:v>
                </c:pt>
                <c:pt idx="356" formatCode="0.00">
                  <c:v>5.8</c:v>
                </c:pt>
                <c:pt idx="357" formatCode="0.00">
                  <c:v>31</c:v>
                </c:pt>
                <c:pt idx="358" formatCode="0.00">
                  <c:v>12</c:v>
                </c:pt>
                <c:pt idx="359" formatCode="0.00">
                  <c:v>9.3000000000000007</c:v>
                </c:pt>
                <c:pt idx="360" formatCode="0.00">
                  <c:v>11.1</c:v>
                </c:pt>
                <c:pt idx="361" formatCode="0.00">
                  <c:v>9.5</c:v>
                </c:pt>
                <c:pt idx="362" formatCode="0.00">
                  <c:v>4.0999999999999996</c:v>
                </c:pt>
                <c:pt idx="363" formatCode="0.00">
                  <c:v>-4.5999999999999996</c:v>
                </c:pt>
                <c:pt idx="364" formatCode="0.00">
                  <c:v>6</c:v>
                </c:pt>
                <c:pt idx="365" formatCode="0.00">
                  <c:v>12.9</c:v>
                </c:pt>
                <c:pt idx="366" formatCode="0.00">
                  <c:v>-1.3</c:v>
                </c:pt>
                <c:pt idx="367" formatCode="0.00">
                  <c:v>5</c:v>
                </c:pt>
                <c:pt idx="368" formatCode="0.00">
                  <c:v>387</c:v>
                </c:pt>
                <c:pt idx="369" formatCode="0.00">
                  <c:v>1.8</c:v>
                </c:pt>
                <c:pt idx="370" formatCode="0.00">
                  <c:v>-9.4</c:v>
                </c:pt>
                <c:pt idx="371" formatCode="0.00">
                  <c:v>12</c:v>
                </c:pt>
                <c:pt idx="372" formatCode="0.00">
                  <c:v>4</c:v>
                </c:pt>
                <c:pt idx="373" formatCode="0.00">
                  <c:v>3.9</c:v>
                </c:pt>
                <c:pt idx="374" formatCode="0.00">
                  <c:v>2.8</c:v>
                </c:pt>
                <c:pt idx="375" formatCode="0.00">
                  <c:v>18.3</c:v>
                </c:pt>
                <c:pt idx="376" formatCode="0.00">
                  <c:v>4.3</c:v>
                </c:pt>
                <c:pt idx="377" formatCode="0.00">
                  <c:v>0.5</c:v>
                </c:pt>
                <c:pt idx="378" formatCode="0.00">
                  <c:v>21.3</c:v>
                </c:pt>
                <c:pt idx="379" formatCode="0.00">
                  <c:v>7.5</c:v>
                </c:pt>
                <c:pt idx="380" formatCode="0.00">
                  <c:v>10.8</c:v>
                </c:pt>
                <c:pt idx="381" formatCode="0.00">
                  <c:v>6.5</c:v>
                </c:pt>
                <c:pt idx="382" formatCode="0.00">
                  <c:v>1.3</c:v>
                </c:pt>
                <c:pt idx="383" formatCode="0.00">
                  <c:v>6.9</c:v>
                </c:pt>
                <c:pt idx="384" formatCode="0.00">
                  <c:v>8.1999999999999993</c:v>
                </c:pt>
                <c:pt idx="385" formatCode="0.00">
                  <c:v>1.7</c:v>
                </c:pt>
                <c:pt idx="386" formatCode="0.00">
                  <c:v>10</c:v>
                </c:pt>
                <c:pt idx="387" formatCode="0.00">
                  <c:v>5.6</c:v>
                </c:pt>
                <c:pt idx="388" formatCode="0.00">
                  <c:v>-117.7</c:v>
                </c:pt>
                <c:pt idx="389" formatCode="0.00">
                  <c:v>11.8</c:v>
                </c:pt>
                <c:pt idx="390" formatCode="0.00">
                  <c:v>-0.6</c:v>
                </c:pt>
                <c:pt idx="391" formatCode="0.00">
                  <c:v>1.1000000000000001</c:v>
                </c:pt>
                <c:pt idx="392" formatCode="0.00">
                  <c:v>44.9</c:v>
                </c:pt>
                <c:pt idx="393" formatCode="0.00">
                  <c:v>-1.2</c:v>
                </c:pt>
                <c:pt idx="394" formatCode="0.00">
                  <c:v>3.3</c:v>
                </c:pt>
                <c:pt idx="395" formatCode="0.00">
                  <c:v>29.1</c:v>
                </c:pt>
                <c:pt idx="396" formatCode="0.00">
                  <c:v>-3.5</c:v>
                </c:pt>
                <c:pt idx="397" formatCode="0.00">
                  <c:v>3.8</c:v>
                </c:pt>
                <c:pt idx="399" formatCode="0.00">
                  <c:v>3.5</c:v>
                </c:pt>
                <c:pt idx="400" formatCode="0.00">
                  <c:v>9.6</c:v>
                </c:pt>
                <c:pt idx="401" formatCode="0.00">
                  <c:v>17.399999999999999</c:v>
                </c:pt>
                <c:pt idx="402" formatCode="0.00">
                  <c:v>-41.8</c:v>
                </c:pt>
                <c:pt idx="403" formatCode="0.00">
                  <c:v>19.7</c:v>
                </c:pt>
                <c:pt idx="404" formatCode="0.00">
                  <c:v>2.6</c:v>
                </c:pt>
                <c:pt idx="405" formatCode="0.00">
                  <c:v>5.3</c:v>
                </c:pt>
                <c:pt idx="406" formatCode="0.00">
                  <c:v>6.4</c:v>
                </c:pt>
                <c:pt idx="407" formatCode="0.00">
                  <c:v>11.5</c:v>
                </c:pt>
                <c:pt idx="408" formatCode="0.00">
                  <c:v>3.2</c:v>
                </c:pt>
                <c:pt idx="409" formatCode="0.00">
                  <c:v>29.3</c:v>
                </c:pt>
                <c:pt idx="410" formatCode="0.00">
                  <c:v>15.7</c:v>
                </c:pt>
                <c:pt idx="411" formatCode="0.00">
                  <c:v>11.1</c:v>
                </c:pt>
                <c:pt idx="412" formatCode="0.00">
                  <c:v>2.2000000000000002</c:v>
                </c:pt>
                <c:pt idx="413" formatCode="0.00">
                  <c:v>10.4</c:v>
                </c:pt>
                <c:pt idx="414" formatCode="0.00">
                  <c:v>-116.3</c:v>
                </c:pt>
                <c:pt idx="415" formatCode="0.00">
                  <c:v>1.9</c:v>
                </c:pt>
                <c:pt idx="416" formatCode="0.00">
                  <c:v>3</c:v>
                </c:pt>
                <c:pt idx="417" formatCode="0.00">
                  <c:v>3.1</c:v>
                </c:pt>
                <c:pt idx="418" formatCode="0.00">
                  <c:v>-9.8000000000000007</c:v>
                </c:pt>
                <c:pt idx="419" formatCode="0.00">
                  <c:v>1.9</c:v>
                </c:pt>
                <c:pt idx="420" formatCode="0.00">
                  <c:v>7.8</c:v>
                </c:pt>
                <c:pt idx="421" formatCode="0.00">
                  <c:v>3.2</c:v>
                </c:pt>
                <c:pt idx="422" formatCode="0.00">
                  <c:v>3.6</c:v>
                </c:pt>
                <c:pt idx="423" formatCode="0.00">
                  <c:v>5.8</c:v>
                </c:pt>
                <c:pt idx="424" formatCode="0.00">
                  <c:v>5.0999999999999996</c:v>
                </c:pt>
                <c:pt idx="425" formatCode="0.00">
                  <c:v>1.8</c:v>
                </c:pt>
                <c:pt idx="426" formatCode="0.00">
                  <c:v>10.8</c:v>
                </c:pt>
                <c:pt idx="427" formatCode="0.00">
                  <c:v>5.4</c:v>
                </c:pt>
                <c:pt idx="428" formatCode="0.00">
                  <c:v>26.3</c:v>
                </c:pt>
                <c:pt idx="429" formatCode="0.00">
                  <c:v>8.6</c:v>
                </c:pt>
                <c:pt idx="430" formatCode="0.00">
                  <c:v>19.600000000000001</c:v>
                </c:pt>
                <c:pt idx="431" formatCode="0.00">
                  <c:v>-2.2000000000000002</c:v>
                </c:pt>
                <c:pt idx="432" formatCode="0.00">
                  <c:v>-1.4</c:v>
                </c:pt>
                <c:pt idx="433" formatCode="0.00">
                  <c:v>7.1</c:v>
                </c:pt>
                <c:pt idx="434" formatCode="0.00">
                  <c:v>29.6</c:v>
                </c:pt>
                <c:pt idx="435" formatCode="0.00">
                  <c:v>0.6</c:v>
                </c:pt>
                <c:pt idx="436" formatCode="0.00">
                  <c:v>8.8000000000000007</c:v>
                </c:pt>
                <c:pt idx="437" formatCode="0.00">
                  <c:v>-87.3</c:v>
                </c:pt>
                <c:pt idx="438" formatCode="0.00">
                  <c:v>6.8</c:v>
                </c:pt>
                <c:pt idx="439" formatCode="0.00">
                  <c:v>3.3</c:v>
                </c:pt>
                <c:pt idx="440" formatCode="0.00">
                  <c:v>2.2000000000000002</c:v>
                </c:pt>
                <c:pt idx="441" formatCode="0.00">
                  <c:v>-1.2</c:v>
                </c:pt>
                <c:pt idx="442" formatCode="0.00">
                  <c:v>25.6</c:v>
                </c:pt>
                <c:pt idx="443" formatCode="0.00">
                  <c:v>10.7</c:v>
                </c:pt>
                <c:pt idx="444" formatCode="0.00">
                  <c:v>0.6</c:v>
                </c:pt>
                <c:pt idx="445" formatCode="0.00">
                  <c:v>1.5</c:v>
                </c:pt>
                <c:pt idx="446" formatCode="0.00">
                  <c:v>-52.6</c:v>
                </c:pt>
                <c:pt idx="447" formatCode="0.00">
                  <c:v>84.6</c:v>
                </c:pt>
                <c:pt idx="448" formatCode="0.00">
                  <c:v>5.9</c:v>
                </c:pt>
                <c:pt idx="449" formatCode="0.00">
                  <c:v>9.6</c:v>
                </c:pt>
                <c:pt idx="450" formatCode="0.00">
                  <c:v>4.9000000000000004</c:v>
                </c:pt>
                <c:pt idx="451" formatCode="0.00">
                  <c:v>9.8000000000000007</c:v>
                </c:pt>
                <c:pt idx="452" formatCode="0.00">
                  <c:v>-9.1999999999999993</c:v>
                </c:pt>
                <c:pt idx="453" formatCode="0.00">
                  <c:v>13.4</c:v>
                </c:pt>
                <c:pt idx="454" formatCode="0.00">
                  <c:v>12.8</c:v>
                </c:pt>
                <c:pt idx="455" formatCode="0.00">
                  <c:v>-14.9</c:v>
                </c:pt>
                <c:pt idx="456" formatCode="0.00">
                  <c:v>-8.1</c:v>
                </c:pt>
                <c:pt idx="457" formatCode="0.00">
                  <c:v>0.9</c:v>
                </c:pt>
                <c:pt idx="458" formatCode="0.00">
                  <c:v>2.1</c:v>
                </c:pt>
                <c:pt idx="459" formatCode="0.00">
                  <c:v>-5</c:v>
                </c:pt>
                <c:pt idx="460" formatCode="0.00">
                  <c:v>1.7</c:v>
                </c:pt>
                <c:pt idx="461" formatCode="0.00">
                  <c:v>1.8</c:v>
                </c:pt>
                <c:pt idx="462" formatCode="0.00">
                  <c:v>1.9</c:v>
                </c:pt>
                <c:pt idx="463" formatCode="0.00">
                  <c:v>3.4</c:v>
                </c:pt>
                <c:pt idx="464" formatCode="0.00">
                  <c:v>11.1</c:v>
                </c:pt>
                <c:pt idx="465" formatCode="0.00">
                  <c:v>-1.2</c:v>
                </c:pt>
                <c:pt idx="466" formatCode="0.00">
                  <c:v>9.6999999999999993</c:v>
                </c:pt>
                <c:pt idx="467" formatCode="0.00">
                  <c:v>3.1</c:v>
                </c:pt>
                <c:pt idx="468" formatCode="0.00">
                  <c:v>5.0999999999999996</c:v>
                </c:pt>
                <c:pt idx="469" formatCode="0.00">
                  <c:v>15.4</c:v>
                </c:pt>
                <c:pt idx="470" formatCode="0.00">
                  <c:v>0.5</c:v>
                </c:pt>
                <c:pt idx="471" formatCode="0.00">
                  <c:v>-2</c:v>
                </c:pt>
                <c:pt idx="472" formatCode="0.00">
                  <c:v>5.4</c:v>
                </c:pt>
                <c:pt idx="473" formatCode="0.00">
                  <c:v>8.6</c:v>
                </c:pt>
                <c:pt idx="474" formatCode="0.00">
                  <c:v>-0.3</c:v>
                </c:pt>
                <c:pt idx="475" formatCode="0.00">
                  <c:v>1.6</c:v>
                </c:pt>
                <c:pt idx="476" formatCode="0.00">
                  <c:v>10.8</c:v>
                </c:pt>
                <c:pt idx="477" formatCode="0.00">
                  <c:v>3.1</c:v>
                </c:pt>
                <c:pt idx="478" formatCode="0.00">
                  <c:v>12</c:v>
                </c:pt>
                <c:pt idx="479" formatCode="0.00">
                  <c:v>21.9</c:v>
                </c:pt>
                <c:pt idx="480" formatCode="0.00">
                  <c:v>6.7</c:v>
                </c:pt>
                <c:pt idx="481" formatCode="0.00">
                  <c:v>-6.9</c:v>
                </c:pt>
                <c:pt idx="482" formatCode="0.00">
                  <c:v>0</c:v>
                </c:pt>
                <c:pt idx="483" formatCode="0.00">
                  <c:v>-3.3</c:v>
                </c:pt>
                <c:pt idx="484" formatCode="0.00">
                  <c:v>1.6</c:v>
                </c:pt>
                <c:pt idx="485" formatCode="0.00">
                  <c:v>29.1</c:v>
                </c:pt>
                <c:pt idx="486" formatCode="0.00">
                  <c:v>4.3</c:v>
                </c:pt>
                <c:pt idx="487" formatCode="0.00">
                  <c:v>-10</c:v>
                </c:pt>
                <c:pt idx="488" formatCode="0.00">
                  <c:v>6.4</c:v>
                </c:pt>
                <c:pt idx="489" formatCode="0.00">
                  <c:v>20.5</c:v>
                </c:pt>
                <c:pt idx="490" formatCode="0.00">
                  <c:v>1</c:v>
                </c:pt>
                <c:pt idx="491" formatCode="0.00">
                  <c:v>21.3</c:v>
                </c:pt>
                <c:pt idx="492" formatCode="0.00">
                  <c:v>15.9</c:v>
                </c:pt>
                <c:pt idx="493" formatCode="0.00">
                  <c:v>4.4000000000000004</c:v>
                </c:pt>
                <c:pt idx="494" formatCode="0.00">
                  <c:v>-18.899999999999999</c:v>
                </c:pt>
                <c:pt idx="495" formatCode="0.00">
                  <c:v>-7</c:v>
                </c:pt>
                <c:pt idx="496" formatCode="0.00">
                  <c:v>10.5</c:v>
                </c:pt>
                <c:pt idx="497" formatCode="0.00">
                  <c:v>-42.1</c:v>
                </c:pt>
                <c:pt idx="498" formatCode="0.00">
                  <c:v>-5.3</c:v>
                </c:pt>
                <c:pt idx="499" formatCode="0.00">
                  <c:v>2.4</c:v>
                </c:pt>
                <c:pt idx="500" formatCode="0.00">
                  <c:v>9.1999999999999993</c:v>
                </c:pt>
                <c:pt idx="501" formatCode="0.00">
                  <c:v>9.8000000000000007</c:v>
                </c:pt>
                <c:pt idx="502" formatCode="0.00">
                  <c:v>2.9</c:v>
                </c:pt>
                <c:pt idx="503" formatCode="0.00">
                  <c:v>3.8</c:v>
                </c:pt>
                <c:pt idx="504" formatCode="0.00">
                  <c:v>1</c:v>
                </c:pt>
                <c:pt idx="505" formatCode="0.00">
                  <c:v>9.6999999999999993</c:v>
                </c:pt>
                <c:pt idx="506" formatCode="0.00">
                  <c:v>0.3</c:v>
                </c:pt>
                <c:pt idx="507" formatCode="0.00">
                  <c:v>-13.4</c:v>
                </c:pt>
                <c:pt idx="508" formatCode="0.00">
                  <c:v>72.900000000000006</c:v>
                </c:pt>
                <c:pt idx="509" formatCode="0.00">
                  <c:v>6.2</c:v>
                </c:pt>
                <c:pt idx="510" formatCode="0.00">
                  <c:v>3.6</c:v>
                </c:pt>
                <c:pt idx="511" formatCode="0.00">
                  <c:v>1.7</c:v>
                </c:pt>
                <c:pt idx="512" formatCode="0.00">
                  <c:v>2.4</c:v>
                </c:pt>
                <c:pt idx="513" formatCode="0.00">
                  <c:v>16.7</c:v>
                </c:pt>
                <c:pt idx="514" formatCode="0.00">
                  <c:v>19.7</c:v>
                </c:pt>
                <c:pt idx="515" formatCode="0.00">
                  <c:v>0.8</c:v>
                </c:pt>
                <c:pt idx="516" formatCode="0.00">
                  <c:v>2.8</c:v>
                </c:pt>
                <c:pt idx="517" formatCode="0.00">
                  <c:v>3.6</c:v>
                </c:pt>
                <c:pt idx="518" formatCode="0.00">
                  <c:v>3.4</c:v>
                </c:pt>
                <c:pt idx="519" formatCode="0.00">
                  <c:v>0.4</c:v>
                </c:pt>
                <c:pt idx="520" formatCode="0.00">
                  <c:v>8.1999999999999993</c:v>
                </c:pt>
                <c:pt idx="521" formatCode="0.00">
                  <c:v>12.5</c:v>
                </c:pt>
                <c:pt idx="522" formatCode="0.00">
                  <c:v>96.5</c:v>
                </c:pt>
                <c:pt idx="523" formatCode="0.00">
                  <c:v>-2.9</c:v>
                </c:pt>
                <c:pt idx="524" formatCode="0.00">
                  <c:v>3.3</c:v>
                </c:pt>
                <c:pt idx="525" formatCode="0.00">
                  <c:v>29.2</c:v>
                </c:pt>
                <c:pt idx="526" formatCode="0.00">
                  <c:v>19.899999999999999</c:v>
                </c:pt>
                <c:pt idx="527" formatCode="0.00">
                  <c:v>-10.6</c:v>
                </c:pt>
                <c:pt idx="528" formatCode="0.00">
                  <c:v>-13.1</c:v>
                </c:pt>
                <c:pt idx="529" formatCode="0.00">
                  <c:v>5.6</c:v>
                </c:pt>
                <c:pt idx="530" formatCode="0.00">
                  <c:v>15.3</c:v>
                </c:pt>
                <c:pt idx="531" formatCode="0.00">
                  <c:v>-2.9</c:v>
                </c:pt>
                <c:pt idx="532" formatCode="0.00">
                  <c:v>0</c:v>
                </c:pt>
                <c:pt idx="533" formatCode="0.00">
                  <c:v>-14.8</c:v>
                </c:pt>
                <c:pt idx="534" formatCode="0.00">
                  <c:v>6</c:v>
                </c:pt>
                <c:pt idx="535" formatCode="0.00">
                  <c:v>21.5</c:v>
                </c:pt>
                <c:pt idx="536" formatCode="0.00">
                  <c:v>3.5</c:v>
                </c:pt>
                <c:pt idx="537" formatCode="0.00">
                  <c:v>-6</c:v>
                </c:pt>
                <c:pt idx="538" formatCode="0.00">
                  <c:v>8.9</c:v>
                </c:pt>
                <c:pt idx="539" formatCode="0.00">
                  <c:v>11.6</c:v>
                </c:pt>
                <c:pt idx="540" formatCode="0.00">
                  <c:v>9.8000000000000007</c:v>
                </c:pt>
                <c:pt idx="541" formatCode="0.00">
                  <c:v>10.4</c:v>
                </c:pt>
                <c:pt idx="542" formatCode="0.00">
                  <c:v>12</c:v>
                </c:pt>
                <c:pt idx="543" formatCode="0.00">
                  <c:v>1.5</c:v>
                </c:pt>
                <c:pt idx="544" formatCode="0.00">
                  <c:v>6.4</c:v>
                </c:pt>
                <c:pt idx="545" formatCode="0.00">
                  <c:v>-6.1</c:v>
                </c:pt>
                <c:pt idx="546" formatCode="0.00">
                  <c:v>9.4</c:v>
                </c:pt>
                <c:pt idx="547" formatCode="0.00">
                  <c:v>0.3</c:v>
                </c:pt>
                <c:pt idx="548" formatCode="0.00">
                  <c:v>1.1000000000000001</c:v>
                </c:pt>
                <c:pt idx="549" formatCode="0.00">
                  <c:v>-1.9</c:v>
                </c:pt>
                <c:pt idx="550" formatCode="0.00">
                  <c:v>9.4</c:v>
                </c:pt>
                <c:pt idx="551" formatCode="0.00">
                  <c:v>13.3</c:v>
                </c:pt>
                <c:pt idx="552" formatCode="0.00">
                  <c:v>12.7</c:v>
                </c:pt>
                <c:pt idx="553" formatCode="0.00">
                  <c:v>5.4</c:v>
                </c:pt>
                <c:pt idx="554" formatCode="0.00">
                  <c:v>8.5</c:v>
                </c:pt>
                <c:pt idx="555" formatCode="0.00">
                  <c:v>6.5</c:v>
                </c:pt>
                <c:pt idx="556" formatCode="0.00">
                  <c:v>-28.3</c:v>
                </c:pt>
                <c:pt idx="557" formatCode="0.00">
                  <c:v>13.5</c:v>
                </c:pt>
                <c:pt idx="558" formatCode="0.00">
                  <c:v>-5.6</c:v>
                </c:pt>
                <c:pt idx="559" formatCode="0.00">
                  <c:v>-32.9</c:v>
                </c:pt>
                <c:pt idx="560" formatCode="0.00">
                  <c:v>10</c:v>
                </c:pt>
                <c:pt idx="561" formatCode="0.00">
                  <c:v>11.1</c:v>
                </c:pt>
                <c:pt idx="562" formatCode="0.00">
                  <c:v>6</c:v>
                </c:pt>
                <c:pt idx="563" formatCode="0.00">
                  <c:v>19.5</c:v>
                </c:pt>
                <c:pt idx="564" formatCode="0.00">
                  <c:v>1.6</c:v>
                </c:pt>
                <c:pt idx="565" formatCode="0.00">
                  <c:v>6</c:v>
                </c:pt>
                <c:pt idx="566" formatCode="0.00">
                  <c:v>11.1</c:v>
                </c:pt>
                <c:pt idx="567" formatCode="0.00">
                  <c:v>12.8</c:v>
                </c:pt>
                <c:pt idx="568" formatCode="0.00">
                  <c:v>10.5</c:v>
                </c:pt>
                <c:pt idx="569" formatCode="0.00">
                  <c:v>4.2</c:v>
                </c:pt>
                <c:pt idx="570" formatCode="0.00">
                  <c:v>0.9</c:v>
                </c:pt>
                <c:pt idx="571" formatCode="0.00">
                  <c:v>5.4</c:v>
                </c:pt>
                <c:pt idx="572" formatCode="0.00">
                  <c:v>6.3</c:v>
                </c:pt>
                <c:pt idx="573" formatCode="0.00">
                  <c:v>22.7</c:v>
                </c:pt>
                <c:pt idx="574" formatCode="0.00">
                  <c:v>27.8</c:v>
                </c:pt>
                <c:pt idx="575" formatCode="0.00">
                  <c:v>-16.7</c:v>
                </c:pt>
                <c:pt idx="576" formatCode="0.00">
                  <c:v>2.8</c:v>
                </c:pt>
                <c:pt idx="577" formatCode="0.00">
                  <c:v>-10</c:v>
                </c:pt>
                <c:pt idx="578" formatCode="0.00">
                  <c:v>3.2</c:v>
                </c:pt>
                <c:pt idx="579" formatCode="0.00">
                  <c:v>2.6</c:v>
                </c:pt>
                <c:pt idx="580" formatCode="0.00">
                  <c:v>11</c:v>
                </c:pt>
                <c:pt idx="581" formatCode="0.00">
                  <c:v>1.2</c:v>
                </c:pt>
                <c:pt idx="582" formatCode="0.00">
                  <c:v>4.2</c:v>
                </c:pt>
                <c:pt idx="583" formatCode="0.00">
                  <c:v>-2.2000000000000002</c:v>
                </c:pt>
                <c:pt idx="584" formatCode="0.00">
                  <c:v>43.2</c:v>
                </c:pt>
                <c:pt idx="585" formatCode="0.00">
                  <c:v>-23.3</c:v>
                </c:pt>
                <c:pt idx="586" formatCode="0.00">
                  <c:v>1.5</c:v>
                </c:pt>
                <c:pt idx="587" formatCode="0.00">
                  <c:v>13.9</c:v>
                </c:pt>
                <c:pt idx="588" formatCode="0.00">
                  <c:v>3.2</c:v>
                </c:pt>
                <c:pt idx="589" formatCode="0.00">
                  <c:v>4.2</c:v>
                </c:pt>
                <c:pt idx="590" formatCode="0.00">
                  <c:v>12.7</c:v>
                </c:pt>
                <c:pt idx="591" formatCode="0.00">
                  <c:v>0.7</c:v>
                </c:pt>
                <c:pt idx="592" formatCode="0.00">
                  <c:v>5.2</c:v>
                </c:pt>
                <c:pt idx="593" formatCode="0.00">
                  <c:v>0</c:v>
                </c:pt>
                <c:pt idx="594" formatCode="0.00">
                  <c:v>-32.299999999999997</c:v>
                </c:pt>
                <c:pt idx="595" formatCode="0.00">
                  <c:v>2.2000000000000002</c:v>
                </c:pt>
                <c:pt idx="596" formatCode="0.00">
                  <c:v>-4</c:v>
                </c:pt>
                <c:pt idx="597" formatCode="0.00">
                  <c:v>2.5</c:v>
                </c:pt>
                <c:pt idx="598" formatCode="0.00">
                  <c:v>3.9</c:v>
                </c:pt>
                <c:pt idx="599" formatCode="0.00">
                  <c:v>2.2999999999999998</c:v>
                </c:pt>
                <c:pt idx="600" formatCode="0.00">
                  <c:v>8.6999999999999993</c:v>
                </c:pt>
                <c:pt idx="601" formatCode="0.00">
                  <c:v>0.4</c:v>
                </c:pt>
                <c:pt idx="602" formatCode="0.00">
                  <c:v>-0.7</c:v>
                </c:pt>
                <c:pt idx="603" formatCode="0.00">
                  <c:v>1.2</c:v>
                </c:pt>
                <c:pt idx="604" formatCode="0.00">
                  <c:v>-8.5</c:v>
                </c:pt>
                <c:pt idx="605" formatCode="0.00">
                  <c:v>26.3</c:v>
                </c:pt>
                <c:pt idx="606" formatCode="0.00">
                  <c:v>5.7</c:v>
                </c:pt>
                <c:pt idx="607" formatCode="0.00">
                  <c:v>1.6</c:v>
                </c:pt>
                <c:pt idx="608" formatCode="0.00">
                  <c:v>2.2999999999999998</c:v>
                </c:pt>
                <c:pt idx="609" formatCode="0.00">
                  <c:v>-2.2999999999999998</c:v>
                </c:pt>
                <c:pt idx="610" formatCode="0.00">
                  <c:v>15</c:v>
                </c:pt>
                <c:pt idx="611" formatCode="0.00">
                  <c:v>-7.5</c:v>
                </c:pt>
                <c:pt idx="612" formatCode="0.00">
                  <c:v>-10.1</c:v>
                </c:pt>
                <c:pt idx="613" formatCode="0.00">
                  <c:v>7.7</c:v>
                </c:pt>
                <c:pt idx="614" formatCode="0.00">
                  <c:v>13.3</c:v>
                </c:pt>
                <c:pt idx="615" formatCode="0.00">
                  <c:v>24.6</c:v>
                </c:pt>
                <c:pt idx="616" formatCode="0.00">
                  <c:v>1.7</c:v>
                </c:pt>
                <c:pt idx="617" formatCode="0.00">
                  <c:v>11.6</c:v>
                </c:pt>
                <c:pt idx="618" formatCode="0.00">
                  <c:v>1.6</c:v>
                </c:pt>
                <c:pt idx="619" formatCode="0.00">
                  <c:v>12.9</c:v>
                </c:pt>
                <c:pt idx="620" formatCode="0.00">
                  <c:v>-1.7</c:v>
                </c:pt>
                <c:pt idx="621" formatCode="0.00">
                  <c:v>14.3</c:v>
                </c:pt>
                <c:pt idx="622" formatCode="0.00">
                  <c:v>14.2</c:v>
                </c:pt>
                <c:pt idx="623" formatCode="0.00">
                  <c:v>-32.4</c:v>
                </c:pt>
                <c:pt idx="624" formatCode="0.00">
                  <c:v>12.9</c:v>
                </c:pt>
                <c:pt idx="625" formatCode="0.00">
                  <c:v>5</c:v>
                </c:pt>
                <c:pt idx="626" formatCode="0.00">
                  <c:v>4</c:v>
                </c:pt>
                <c:pt idx="627" formatCode="0.00">
                  <c:v>3.9</c:v>
                </c:pt>
                <c:pt idx="628" formatCode="0.00">
                  <c:v>-4</c:v>
                </c:pt>
                <c:pt idx="629" formatCode="0.00">
                  <c:v>-3.2</c:v>
                </c:pt>
                <c:pt idx="630" formatCode="0.00">
                  <c:v>6</c:v>
                </c:pt>
                <c:pt idx="631" formatCode="0.00">
                  <c:v>-11.6</c:v>
                </c:pt>
                <c:pt idx="632" formatCode="0.00">
                  <c:v>4.0999999999999996</c:v>
                </c:pt>
                <c:pt idx="633" formatCode="0.00">
                  <c:v>10.7</c:v>
                </c:pt>
                <c:pt idx="634" formatCode="0.00">
                  <c:v>11.6</c:v>
                </c:pt>
                <c:pt idx="635" formatCode="0.00">
                  <c:v>-8.1</c:v>
                </c:pt>
                <c:pt idx="636" formatCode="0.00">
                  <c:v>3.1</c:v>
                </c:pt>
                <c:pt idx="637" formatCode="0.00">
                  <c:v>2.1</c:v>
                </c:pt>
                <c:pt idx="638" formatCode="0.00">
                  <c:v>-99.4</c:v>
                </c:pt>
                <c:pt idx="639" formatCode="0.00">
                  <c:v>5.6</c:v>
                </c:pt>
                <c:pt idx="640" formatCode="0.00">
                  <c:v>-3.1</c:v>
                </c:pt>
                <c:pt idx="641" formatCode="0.00">
                  <c:v>-0.8</c:v>
                </c:pt>
                <c:pt idx="642" formatCode="0.00">
                  <c:v>3.6</c:v>
                </c:pt>
                <c:pt idx="643" formatCode="0.00">
                  <c:v>4.9000000000000004</c:v>
                </c:pt>
                <c:pt idx="644" formatCode="0.00">
                  <c:v>28.5</c:v>
                </c:pt>
                <c:pt idx="645" formatCode="0.00">
                  <c:v>-26.4</c:v>
                </c:pt>
                <c:pt idx="646" formatCode="0.00">
                  <c:v>-8.9</c:v>
                </c:pt>
                <c:pt idx="647" formatCode="0.00">
                  <c:v>0.3</c:v>
                </c:pt>
                <c:pt idx="648" formatCode="0.00">
                  <c:v>3.7</c:v>
                </c:pt>
                <c:pt idx="649" formatCode="0.00">
                  <c:v>3.4</c:v>
                </c:pt>
                <c:pt idx="650" formatCode="0.00">
                  <c:v>14.5</c:v>
                </c:pt>
                <c:pt idx="651" formatCode="0.00">
                  <c:v>-14.2</c:v>
                </c:pt>
                <c:pt idx="652" formatCode="0.00">
                  <c:v>-7.6</c:v>
                </c:pt>
                <c:pt idx="653" formatCode="0.00">
                  <c:v>11.4</c:v>
                </c:pt>
                <c:pt idx="654" formatCode="0.00">
                  <c:v>1.2</c:v>
                </c:pt>
                <c:pt idx="655" formatCode="0.00">
                  <c:v>-1.3</c:v>
                </c:pt>
                <c:pt idx="656" formatCode="0.00">
                  <c:v>11.1</c:v>
                </c:pt>
                <c:pt idx="657" formatCode="0.00">
                  <c:v>2.8</c:v>
                </c:pt>
                <c:pt idx="658" formatCode="0.00">
                  <c:v>14.2</c:v>
                </c:pt>
                <c:pt idx="659" formatCode="0.00">
                  <c:v>10.9</c:v>
                </c:pt>
                <c:pt idx="660" formatCode="0.00">
                  <c:v>0.4</c:v>
                </c:pt>
                <c:pt idx="661" formatCode="0.00">
                  <c:v>16.8</c:v>
                </c:pt>
                <c:pt idx="662" formatCode="0.00">
                  <c:v>-18.899999999999999</c:v>
                </c:pt>
                <c:pt idx="663" formatCode="0.00">
                  <c:v>6.6</c:v>
                </c:pt>
                <c:pt idx="664" formatCode="0.00">
                  <c:v>-7</c:v>
                </c:pt>
                <c:pt idx="665" formatCode="0.00">
                  <c:v>16.399999999999999</c:v>
                </c:pt>
                <c:pt idx="666" formatCode="0.00">
                  <c:v>7.7</c:v>
                </c:pt>
                <c:pt idx="667" formatCode="0.00">
                  <c:v>13.3</c:v>
                </c:pt>
                <c:pt idx="668" formatCode="0.00">
                  <c:v>3.3</c:v>
                </c:pt>
                <c:pt idx="669" formatCode="0.00">
                  <c:v>7.5</c:v>
                </c:pt>
                <c:pt idx="670" formatCode="0.00">
                  <c:v>-15.6</c:v>
                </c:pt>
                <c:pt idx="671" formatCode="0.00">
                  <c:v>6.2</c:v>
                </c:pt>
                <c:pt idx="672" formatCode="0.00">
                  <c:v>21.4</c:v>
                </c:pt>
                <c:pt idx="673" formatCode="0.00">
                  <c:v>5.2</c:v>
                </c:pt>
                <c:pt idx="674" formatCode="0.00">
                  <c:v>1.4</c:v>
                </c:pt>
                <c:pt idx="675" formatCode="0.00">
                  <c:v>4.7</c:v>
                </c:pt>
                <c:pt idx="676" formatCode="0.00">
                  <c:v>90.6</c:v>
                </c:pt>
                <c:pt idx="677" formatCode="0.00">
                  <c:v>-129.4</c:v>
                </c:pt>
                <c:pt idx="678" formatCode="0.00">
                  <c:v>2.7</c:v>
                </c:pt>
                <c:pt idx="679" formatCode="0.00">
                  <c:v>6</c:v>
                </c:pt>
                <c:pt idx="680" formatCode="0.00">
                  <c:v>-6.3</c:v>
                </c:pt>
                <c:pt idx="681" formatCode="0.00">
                  <c:v>-34.4</c:v>
                </c:pt>
                <c:pt idx="682" formatCode="0.00">
                  <c:v>2.8</c:v>
                </c:pt>
                <c:pt idx="683" formatCode="0.00">
                  <c:v>0.3</c:v>
                </c:pt>
                <c:pt idx="684" formatCode="0.00">
                  <c:v>14.9</c:v>
                </c:pt>
                <c:pt idx="685" formatCode="0.00">
                  <c:v>15.6</c:v>
                </c:pt>
                <c:pt idx="686" formatCode="0.00">
                  <c:v>21.3</c:v>
                </c:pt>
                <c:pt idx="687" formatCode="0.00">
                  <c:v>4.2</c:v>
                </c:pt>
                <c:pt idx="688" formatCode="0.00">
                  <c:v>-22.1</c:v>
                </c:pt>
                <c:pt idx="689" formatCode="0.00">
                  <c:v>10.9</c:v>
                </c:pt>
                <c:pt idx="690" formatCode="0.00">
                  <c:v>-4.2</c:v>
                </c:pt>
                <c:pt idx="691" formatCode="0.00">
                  <c:v>0.3</c:v>
                </c:pt>
                <c:pt idx="692" formatCode="0.00">
                  <c:v>-26.6</c:v>
                </c:pt>
                <c:pt idx="693" formatCode="0.00">
                  <c:v>0.7</c:v>
                </c:pt>
                <c:pt idx="694" formatCode="0.00">
                  <c:v>0.1</c:v>
                </c:pt>
                <c:pt idx="695" formatCode="0.00">
                  <c:v>22.6</c:v>
                </c:pt>
                <c:pt idx="696" formatCode="0.00">
                  <c:v>-1.8</c:v>
                </c:pt>
                <c:pt idx="697" formatCode="0.00">
                  <c:v>11.9</c:v>
                </c:pt>
                <c:pt idx="698" formatCode="0.00">
                  <c:v>1.6</c:v>
                </c:pt>
                <c:pt idx="699" formatCode="0.00">
                  <c:v>2.1</c:v>
                </c:pt>
                <c:pt idx="700" formatCode="0.00">
                  <c:v>5.8</c:v>
                </c:pt>
                <c:pt idx="701" formatCode="0.00">
                  <c:v>9.4</c:v>
                </c:pt>
                <c:pt idx="702" formatCode="0.00">
                  <c:v>29.7</c:v>
                </c:pt>
                <c:pt idx="703" formatCode="0.00">
                  <c:v>2.6</c:v>
                </c:pt>
                <c:pt idx="704" formatCode="0.00">
                  <c:v>5.8</c:v>
                </c:pt>
                <c:pt idx="705" formatCode="0.00">
                  <c:v>0.8</c:v>
                </c:pt>
                <c:pt idx="706" formatCode="0.00">
                  <c:v>4.9000000000000004</c:v>
                </c:pt>
                <c:pt idx="707" formatCode="0.00">
                  <c:v>2.8</c:v>
                </c:pt>
                <c:pt idx="708" formatCode="0.00">
                  <c:v>2.9</c:v>
                </c:pt>
                <c:pt idx="709" formatCode="0.00">
                  <c:v>-7.1</c:v>
                </c:pt>
                <c:pt idx="710" formatCode="0.00">
                  <c:v>0.4</c:v>
                </c:pt>
                <c:pt idx="712" formatCode="0.00">
                  <c:v>-0.8</c:v>
                </c:pt>
                <c:pt idx="713" formatCode="0.00">
                  <c:v>9.1</c:v>
                </c:pt>
                <c:pt idx="714" formatCode="0.00">
                  <c:v>-4.7</c:v>
                </c:pt>
                <c:pt idx="715" formatCode="0.00">
                  <c:v>-3.5</c:v>
                </c:pt>
                <c:pt idx="716" formatCode="0.00">
                  <c:v>9.1</c:v>
                </c:pt>
                <c:pt idx="717" formatCode="0.00">
                  <c:v>-6</c:v>
                </c:pt>
                <c:pt idx="718" formatCode="0.00">
                  <c:v>-6.3</c:v>
                </c:pt>
                <c:pt idx="719" formatCode="0.00">
                  <c:v>3.1</c:v>
                </c:pt>
                <c:pt idx="720" formatCode="0.00">
                  <c:v>7</c:v>
                </c:pt>
                <c:pt idx="721" formatCode="0.00">
                  <c:v>6.2</c:v>
                </c:pt>
                <c:pt idx="722" formatCode="0.00">
                  <c:v>0.8</c:v>
                </c:pt>
                <c:pt idx="723" formatCode="0.00">
                  <c:v>0.2</c:v>
                </c:pt>
                <c:pt idx="724" formatCode="0.00">
                  <c:v>-4</c:v>
                </c:pt>
                <c:pt idx="725" formatCode="0.00">
                  <c:v>-2.5</c:v>
                </c:pt>
                <c:pt idx="726" formatCode="0.00">
                  <c:v>3.2</c:v>
                </c:pt>
                <c:pt idx="727" formatCode="0.00">
                  <c:v>1.8</c:v>
                </c:pt>
                <c:pt idx="728" formatCode="0.00">
                  <c:v>10</c:v>
                </c:pt>
                <c:pt idx="729" formatCode="0.00">
                  <c:v>6.5</c:v>
                </c:pt>
                <c:pt idx="730" formatCode="0.00">
                  <c:v>0.5</c:v>
                </c:pt>
                <c:pt idx="731" formatCode="0.00">
                  <c:v>-1.3</c:v>
                </c:pt>
                <c:pt idx="732" formatCode="0.00">
                  <c:v>24.9</c:v>
                </c:pt>
                <c:pt idx="733" formatCode="0.00">
                  <c:v>12.7</c:v>
                </c:pt>
                <c:pt idx="734" formatCode="0.00">
                  <c:v>-45.8</c:v>
                </c:pt>
                <c:pt idx="735" formatCode="0.00">
                  <c:v>8.4</c:v>
                </c:pt>
                <c:pt idx="736" formatCode="0.00">
                  <c:v>12.3</c:v>
                </c:pt>
                <c:pt idx="737" formatCode="0.00">
                  <c:v>9</c:v>
                </c:pt>
                <c:pt idx="738" formatCode="0.00">
                  <c:v>19.100000000000001</c:v>
                </c:pt>
                <c:pt idx="739" formatCode="0.00">
                  <c:v>8.4</c:v>
                </c:pt>
                <c:pt idx="740" formatCode="0.00">
                  <c:v>3.5</c:v>
                </c:pt>
                <c:pt idx="741" formatCode="0.00">
                  <c:v>-1.6</c:v>
                </c:pt>
                <c:pt idx="742" formatCode="0.00">
                  <c:v>21.5</c:v>
                </c:pt>
                <c:pt idx="743" formatCode="0.00">
                  <c:v>5.9</c:v>
                </c:pt>
                <c:pt idx="744" formatCode="0.00">
                  <c:v>11.9</c:v>
                </c:pt>
                <c:pt idx="745" formatCode="0.00">
                  <c:v>11.9</c:v>
                </c:pt>
                <c:pt idx="746" formatCode="0.00">
                  <c:v>-41.8</c:v>
                </c:pt>
                <c:pt idx="747" formatCode="0.00">
                  <c:v>-30.2</c:v>
                </c:pt>
                <c:pt idx="748" formatCode="0.00">
                  <c:v>-160.4</c:v>
                </c:pt>
                <c:pt idx="749" formatCode="0.00">
                  <c:v>11</c:v>
                </c:pt>
                <c:pt idx="750" formatCode="0.00">
                  <c:v>12.3</c:v>
                </c:pt>
                <c:pt idx="751" formatCode="0.00">
                  <c:v>8.1999999999999993</c:v>
                </c:pt>
                <c:pt idx="752" formatCode="0.00">
                  <c:v>10.6</c:v>
                </c:pt>
                <c:pt idx="753" formatCode="0.00">
                  <c:v>-5.6</c:v>
                </c:pt>
                <c:pt idx="754" formatCode="0.00">
                  <c:v>6.1</c:v>
                </c:pt>
                <c:pt idx="755" formatCode="0.00">
                  <c:v>-1318.4</c:v>
                </c:pt>
                <c:pt idx="756" formatCode="0.00">
                  <c:v>7.7</c:v>
                </c:pt>
                <c:pt idx="757" formatCode="0.00">
                  <c:v>1.4</c:v>
                </c:pt>
                <c:pt idx="758" formatCode="0.00">
                  <c:v>1.5</c:v>
                </c:pt>
                <c:pt idx="759" formatCode="0.00">
                  <c:v>11.2</c:v>
                </c:pt>
                <c:pt idx="760" formatCode="0.00">
                  <c:v>-12.1</c:v>
                </c:pt>
                <c:pt idx="761" formatCode="0.00">
                  <c:v>-7.2</c:v>
                </c:pt>
                <c:pt idx="762" formatCode="0.00">
                  <c:v>9.5</c:v>
                </c:pt>
                <c:pt idx="763" formatCode="0.00">
                  <c:v>10.3</c:v>
                </c:pt>
                <c:pt idx="764" formatCode="0.00">
                  <c:v>0</c:v>
                </c:pt>
                <c:pt idx="765" formatCode="0.00">
                  <c:v>10.6</c:v>
                </c:pt>
                <c:pt idx="766" formatCode="0.00">
                  <c:v>1.5</c:v>
                </c:pt>
                <c:pt idx="767" formatCode="0.00">
                  <c:v>8.8000000000000007</c:v>
                </c:pt>
                <c:pt idx="768" formatCode="0.00">
                  <c:v>2.7</c:v>
                </c:pt>
                <c:pt idx="769" formatCode="0.00">
                  <c:v>11</c:v>
                </c:pt>
                <c:pt idx="770" formatCode="0.00">
                  <c:v>15.7</c:v>
                </c:pt>
                <c:pt idx="771" formatCode="0.00">
                  <c:v>9.8000000000000007</c:v>
                </c:pt>
                <c:pt idx="772" formatCode="0.00">
                  <c:v>-12.7</c:v>
                </c:pt>
                <c:pt idx="773" formatCode="0.00">
                  <c:v>2.2999999999999998</c:v>
                </c:pt>
                <c:pt idx="774" formatCode="0.00">
                  <c:v>9.1</c:v>
                </c:pt>
                <c:pt idx="775" formatCode="0.00">
                  <c:v>2</c:v>
                </c:pt>
                <c:pt idx="776" formatCode="0.00">
                  <c:v>-0.1</c:v>
                </c:pt>
                <c:pt idx="777" formatCode="0.00">
                  <c:v>2.7</c:v>
                </c:pt>
                <c:pt idx="778" formatCode="0.00">
                  <c:v>16.899999999999999</c:v>
                </c:pt>
                <c:pt idx="779" formatCode="0.00">
                  <c:v>2.1</c:v>
                </c:pt>
                <c:pt idx="780" formatCode="0.00">
                  <c:v>-3.8</c:v>
                </c:pt>
                <c:pt idx="781" formatCode="0.00">
                  <c:v>5.0999999999999996</c:v>
                </c:pt>
                <c:pt idx="782" formatCode="0.00">
                  <c:v>7.9</c:v>
                </c:pt>
                <c:pt idx="783" formatCode="0.00">
                  <c:v>-20</c:v>
                </c:pt>
                <c:pt idx="784" formatCode="0.00">
                  <c:v>-7.9</c:v>
                </c:pt>
                <c:pt idx="785" formatCode="0.00">
                  <c:v>15.6</c:v>
                </c:pt>
                <c:pt idx="786" formatCode="0.00">
                  <c:v>21.1</c:v>
                </c:pt>
                <c:pt idx="787" formatCode="0.00">
                  <c:v>6.6</c:v>
                </c:pt>
                <c:pt idx="788" formatCode="0.00">
                  <c:v>7.1</c:v>
                </c:pt>
                <c:pt idx="789" formatCode="0.00">
                  <c:v>6.2</c:v>
                </c:pt>
                <c:pt idx="790" formatCode="0.00">
                  <c:v>-5.8</c:v>
                </c:pt>
                <c:pt idx="791" formatCode="0.00">
                  <c:v>6.2</c:v>
                </c:pt>
                <c:pt idx="792" formatCode="0.00">
                  <c:v>17.100000000000001</c:v>
                </c:pt>
                <c:pt idx="793" formatCode="0.00">
                  <c:v>-20</c:v>
                </c:pt>
                <c:pt idx="794" formatCode="0.00">
                  <c:v>4.0999999999999996</c:v>
                </c:pt>
                <c:pt idx="795" formatCode="0.00">
                  <c:v>-30.1</c:v>
                </c:pt>
                <c:pt idx="796" formatCode="0.00">
                  <c:v>12.5</c:v>
                </c:pt>
                <c:pt idx="797" formatCode="0.00">
                  <c:v>23.9</c:v>
                </c:pt>
                <c:pt idx="798" formatCode="0.00">
                  <c:v>-0.7</c:v>
                </c:pt>
                <c:pt idx="799" formatCode="0.00">
                  <c:v>23.6</c:v>
                </c:pt>
                <c:pt idx="800" formatCode="0.00">
                  <c:v>54.3</c:v>
                </c:pt>
                <c:pt idx="801" formatCode="0.00">
                  <c:v>9.6</c:v>
                </c:pt>
                <c:pt idx="802" formatCode="0.00">
                  <c:v>4.5999999999999996</c:v>
                </c:pt>
                <c:pt idx="803" formatCode="0.00">
                  <c:v>6.2</c:v>
                </c:pt>
                <c:pt idx="804" formatCode="0.00">
                  <c:v>-2.4</c:v>
                </c:pt>
                <c:pt idx="805" formatCode="0.00">
                  <c:v>-6.8</c:v>
                </c:pt>
                <c:pt idx="806" formatCode="0.00">
                  <c:v>0.3</c:v>
                </c:pt>
                <c:pt idx="807" formatCode="0.00">
                  <c:v>2.9</c:v>
                </c:pt>
                <c:pt idx="808" formatCode="0.00">
                  <c:v>4.2</c:v>
                </c:pt>
                <c:pt idx="809" formatCode="0.00">
                  <c:v>-7.1</c:v>
                </c:pt>
                <c:pt idx="810" formatCode="0.00">
                  <c:v>7.4</c:v>
                </c:pt>
                <c:pt idx="811" formatCode="0.00">
                  <c:v>44.9</c:v>
                </c:pt>
                <c:pt idx="812" formatCode="0.00">
                  <c:v>10.199999999999999</c:v>
                </c:pt>
                <c:pt idx="813" formatCode="0.00">
                  <c:v>19</c:v>
                </c:pt>
                <c:pt idx="814" formatCode="0.00">
                  <c:v>-1.3</c:v>
                </c:pt>
                <c:pt idx="815" formatCode="0.00">
                  <c:v>6.2</c:v>
                </c:pt>
                <c:pt idx="816" formatCode="0.00">
                  <c:v>88.5</c:v>
                </c:pt>
                <c:pt idx="817" formatCode="0.00">
                  <c:v>-7.5</c:v>
                </c:pt>
                <c:pt idx="818" formatCode="0.00">
                  <c:v>7.8</c:v>
                </c:pt>
                <c:pt idx="819" formatCode="0.00">
                  <c:v>1.6</c:v>
                </c:pt>
                <c:pt idx="820" formatCode="0.00">
                  <c:v>-15.5</c:v>
                </c:pt>
                <c:pt idx="821" formatCode="0.00">
                  <c:v>4.7</c:v>
                </c:pt>
                <c:pt idx="822" formatCode="0.00">
                  <c:v>-11.6</c:v>
                </c:pt>
                <c:pt idx="823" formatCode="0.00">
                  <c:v>2.1</c:v>
                </c:pt>
                <c:pt idx="824" formatCode="0.00">
                  <c:v>5</c:v>
                </c:pt>
                <c:pt idx="825" formatCode="0.00">
                  <c:v>5.9</c:v>
                </c:pt>
                <c:pt idx="826" formatCode="0.00">
                  <c:v>-3.9</c:v>
                </c:pt>
                <c:pt idx="827" formatCode="0.00">
                  <c:v>-8.4</c:v>
                </c:pt>
                <c:pt idx="828" formatCode="0.00">
                  <c:v>3.4</c:v>
                </c:pt>
                <c:pt idx="829" formatCode="0.00">
                  <c:v>18.7</c:v>
                </c:pt>
                <c:pt idx="830" formatCode="0.00">
                  <c:v>10.6</c:v>
                </c:pt>
                <c:pt idx="831" formatCode="0.00">
                  <c:v>2.2000000000000002</c:v>
                </c:pt>
                <c:pt idx="832" formatCode="0.00">
                  <c:v>-2.4</c:v>
                </c:pt>
                <c:pt idx="833" formatCode="0.00">
                  <c:v>3.4</c:v>
                </c:pt>
                <c:pt idx="834" formatCode="0.00">
                  <c:v>12.3</c:v>
                </c:pt>
                <c:pt idx="835" formatCode="0.00">
                  <c:v>-18.399999999999999</c:v>
                </c:pt>
                <c:pt idx="836" formatCode="0.00">
                  <c:v>26.9</c:v>
                </c:pt>
                <c:pt idx="837" formatCode="0.00">
                  <c:v>9</c:v>
                </c:pt>
                <c:pt idx="838" formatCode="0.00">
                  <c:v>11.8</c:v>
                </c:pt>
                <c:pt idx="839" formatCode="0.00">
                  <c:v>4.4000000000000004</c:v>
                </c:pt>
                <c:pt idx="840" formatCode="0.00">
                  <c:v>1.7</c:v>
                </c:pt>
                <c:pt idx="841" formatCode="0.00">
                  <c:v>-1.1000000000000001</c:v>
                </c:pt>
                <c:pt idx="842" formatCode="0.00">
                  <c:v>0.4</c:v>
                </c:pt>
                <c:pt idx="843" formatCode="0.00">
                  <c:v>11.7</c:v>
                </c:pt>
                <c:pt idx="844" formatCode="0.00">
                  <c:v>5.9</c:v>
                </c:pt>
                <c:pt idx="845" formatCode="0.00">
                  <c:v>5</c:v>
                </c:pt>
                <c:pt idx="846" formatCode="0.00">
                  <c:v>19.2</c:v>
                </c:pt>
                <c:pt idx="847" formatCode="0.00">
                  <c:v>2.7</c:v>
                </c:pt>
                <c:pt idx="848" formatCode="0.00">
                  <c:v>8.1999999999999993</c:v>
                </c:pt>
                <c:pt idx="849" formatCode="0.00">
                  <c:v>12.8</c:v>
                </c:pt>
                <c:pt idx="850" formatCode="0.00">
                  <c:v>5.2</c:v>
                </c:pt>
                <c:pt idx="851" formatCode="0.00">
                  <c:v>11.6</c:v>
                </c:pt>
                <c:pt idx="852" formatCode="0.00">
                  <c:v>21</c:v>
                </c:pt>
                <c:pt idx="853" formatCode="0.00">
                  <c:v>7.7</c:v>
                </c:pt>
                <c:pt idx="854" formatCode="0.00">
                  <c:v>29.4</c:v>
                </c:pt>
                <c:pt idx="855" formatCode="0.00">
                  <c:v>5.3</c:v>
                </c:pt>
                <c:pt idx="856" formatCode="0.00">
                  <c:v>-1.1000000000000001</c:v>
                </c:pt>
                <c:pt idx="857" formatCode="0.00">
                  <c:v>10.6</c:v>
                </c:pt>
                <c:pt idx="858" formatCode="0.00">
                  <c:v>2.5</c:v>
                </c:pt>
                <c:pt idx="859" formatCode="0.00">
                  <c:v>2.6</c:v>
                </c:pt>
                <c:pt idx="860" formatCode="0.00">
                  <c:v>-28</c:v>
                </c:pt>
                <c:pt idx="861" formatCode="0.00">
                  <c:v>3.9</c:v>
                </c:pt>
                <c:pt idx="862" formatCode="0.00">
                  <c:v>-3.3</c:v>
                </c:pt>
                <c:pt idx="863" formatCode="0.00">
                  <c:v>28.7</c:v>
                </c:pt>
                <c:pt idx="864" formatCode="0.00">
                  <c:v>-6.3</c:v>
                </c:pt>
                <c:pt idx="865" formatCode="0.00">
                  <c:v>3.6</c:v>
                </c:pt>
                <c:pt idx="866" formatCode="0.00">
                  <c:v>16.8</c:v>
                </c:pt>
                <c:pt idx="867" formatCode="0.00">
                  <c:v>-0.4</c:v>
                </c:pt>
                <c:pt idx="868" formatCode="0.00">
                  <c:v>3.5</c:v>
                </c:pt>
                <c:pt idx="869" formatCode="0.00">
                  <c:v>7.6</c:v>
                </c:pt>
                <c:pt idx="870" formatCode="0.00">
                  <c:v>-34.200000000000003</c:v>
                </c:pt>
                <c:pt idx="871" formatCode="0.00">
                  <c:v>8.5</c:v>
                </c:pt>
                <c:pt idx="872" formatCode="0.00">
                  <c:v>-11.5</c:v>
                </c:pt>
                <c:pt idx="873" formatCode="0.00">
                  <c:v>3.6</c:v>
                </c:pt>
                <c:pt idx="874" formatCode="0.00">
                  <c:v>2.7</c:v>
                </c:pt>
                <c:pt idx="875" formatCode="0.00">
                  <c:v>0.7</c:v>
                </c:pt>
                <c:pt idx="876" formatCode="0.00">
                  <c:v>28.3</c:v>
                </c:pt>
                <c:pt idx="877" formatCode="0.00">
                  <c:v>11.8</c:v>
                </c:pt>
                <c:pt idx="878" formatCode="0.00">
                  <c:v>4.2</c:v>
                </c:pt>
                <c:pt idx="879" formatCode="0.00">
                  <c:v>3.2</c:v>
                </c:pt>
                <c:pt idx="880" formatCode="0.00">
                  <c:v>-4.0999999999999996</c:v>
                </c:pt>
                <c:pt idx="881" formatCode="0.00">
                  <c:v>18</c:v>
                </c:pt>
                <c:pt idx="882" formatCode="0.00">
                  <c:v>11.2</c:v>
                </c:pt>
                <c:pt idx="883" formatCode="0.00">
                  <c:v>6</c:v>
                </c:pt>
                <c:pt idx="884" formatCode="0.00">
                  <c:v>11.1</c:v>
                </c:pt>
                <c:pt idx="885" formatCode="0.00">
                  <c:v>-2.2999999999999998</c:v>
                </c:pt>
                <c:pt idx="886" formatCode="0.00">
                  <c:v>3.7</c:v>
                </c:pt>
                <c:pt idx="887" formatCode="0.00">
                  <c:v>12.5</c:v>
                </c:pt>
                <c:pt idx="888" formatCode="0.00">
                  <c:v>5.6</c:v>
                </c:pt>
                <c:pt idx="889" formatCode="0.00">
                  <c:v>5.5</c:v>
                </c:pt>
                <c:pt idx="890" formatCode="0.00">
                  <c:v>6.7</c:v>
                </c:pt>
                <c:pt idx="891" formatCode="0.00">
                  <c:v>9.4</c:v>
                </c:pt>
                <c:pt idx="892" formatCode="0.00">
                  <c:v>7.7</c:v>
                </c:pt>
                <c:pt idx="893" formatCode="0.00">
                  <c:v>1.9</c:v>
                </c:pt>
                <c:pt idx="894" formatCode="0.00">
                  <c:v>-30.8</c:v>
                </c:pt>
                <c:pt idx="895" formatCode="0.00">
                  <c:v>13.3</c:v>
                </c:pt>
                <c:pt idx="896" formatCode="0.00">
                  <c:v>-10.5</c:v>
                </c:pt>
                <c:pt idx="897" formatCode="0.00">
                  <c:v>7.2</c:v>
                </c:pt>
                <c:pt idx="898" formatCode="0.00">
                  <c:v>-78.7</c:v>
                </c:pt>
                <c:pt idx="899" formatCode="0.00">
                  <c:v>24</c:v>
                </c:pt>
                <c:pt idx="900" formatCode="0.00">
                  <c:v>92.4</c:v>
                </c:pt>
                <c:pt idx="901" formatCode="0.00">
                  <c:v>8.1</c:v>
                </c:pt>
                <c:pt idx="902" formatCode="0.00">
                  <c:v>9</c:v>
                </c:pt>
                <c:pt idx="903" formatCode="0.00">
                  <c:v>2.6</c:v>
                </c:pt>
                <c:pt idx="904" formatCode="0.00">
                  <c:v>-11.3</c:v>
                </c:pt>
                <c:pt idx="905" formatCode="0.00">
                  <c:v>3</c:v>
                </c:pt>
                <c:pt idx="906" formatCode="0.00">
                  <c:v>8.1</c:v>
                </c:pt>
                <c:pt idx="907" formatCode="0.00">
                  <c:v>-11.4</c:v>
                </c:pt>
                <c:pt idx="908" formatCode="0.00">
                  <c:v>10.1</c:v>
                </c:pt>
                <c:pt idx="909" formatCode="0.00">
                  <c:v>12.7</c:v>
                </c:pt>
                <c:pt idx="910" formatCode="0.00">
                  <c:v>2.9</c:v>
                </c:pt>
                <c:pt idx="911" formatCode="0.00">
                  <c:v>-0.9</c:v>
                </c:pt>
                <c:pt idx="912" formatCode="0.00">
                  <c:v>1.5</c:v>
                </c:pt>
                <c:pt idx="913" formatCode="0.00">
                  <c:v>9.1999999999999993</c:v>
                </c:pt>
                <c:pt idx="914" formatCode="0.00">
                  <c:v>5.5</c:v>
                </c:pt>
                <c:pt idx="915" formatCode="0.00">
                  <c:v>-30.2</c:v>
                </c:pt>
                <c:pt idx="916" formatCode="0.00">
                  <c:v>-6.4</c:v>
                </c:pt>
                <c:pt idx="917" formatCode="0.00">
                  <c:v>-26.7</c:v>
                </c:pt>
                <c:pt idx="918" formatCode="0.00">
                  <c:v>-0.6</c:v>
                </c:pt>
                <c:pt idx="919" formatCode="0.00">
                  <c:v>7.8</c:v>
                </c:pt>
                <c:pt idx="920" formatCode="0.00">
                  <c:v>7.3</c:v>
                </c:pt>
                <c:pt idx="921" formatCode="0.00">
                  <c:v>7</c:v>
                </c:pt>
                <c:pt idx="922" formatCode="0.00">
                  <c:v>-13.2</c:v>
                </c:pt>
                <c:pt idx="923" formatCode="0.00">
                  <c:v>23.7</c:v>
                </c:pt>
                <c:pt idx="924" formatCode="0.00">
                  <c:v>137.6</c:v>
                </c:pt>
                <c:pt idx="925" formatCode="0.00">
                  <c:v>-3.9</c:v>
                </c:pt>
                <c:pt idx="926" formatCode="0.00">
                  <c:v>-3.4</c:v>
                </c:pt>
                <c:pt idx="927" formatCode="0.00">
                  <c:v>10</c:v>
                </c:pt>
                <c:pt idx="928" formatCode="0.00">
                  <c:v>-9.8000000000000007</c:v>
                </c:pt>
                <c:pt idx="929" formatCode="0.00">
                  <c:v>10</c:v>
                </c:pt>
                <c:pt idx="930" formatCode="0.00">
                  <c:v>12.3</c:v>
                </c:pt>
                <c:pt idx="931" formatCode="0.00">
                  <c:v>1.1000000000000001</c:v>
                </c:pt>
                <c:pt idx="932" formatCode="0.00">
                  <c:v>3.9</c:v>
                </c:pt>
                <c:pt idx="933" formatCode="0.00">
                  <c:v>33.799999999999997</c:v>
                </c:pt>
                <c:pt idx="934" formatCode="0.00">
                  <c:v>-17.2</c:v>
                </c:pt>
                <c:pt idx="935" formatCode="0.00">
                  <c:v>6.6</c:v>
                </c:pt>
                <c:pt idx="936" formatCode="0.00">
                  <c:v>1.5</c:v>
                </c:pt>
                <c:pt idx="938" formatCode="0.00">
                  <c:v>1.1000000000000001</c:v>
                </c:pt>
                <c:pt idx="939" formatCode="0.00">
                  <c:v>14.7</c:v>
                </c:pt>
                <c:pt idx="940" formatCode="0.00">
                  <c:v>-9.1999999999999993</c:v>
                </c:pt>
                <c:pt idx="941" formatCode="0.00">
                  <c:v>2.2999999999999998</c:v>
                </c:pt>
                <c:pt idx="942" formatCode="0.00">
                  <c:v>28.2</c:v>
                </c:pt>
                <c:pt idx="943" formatCode="0.00">
                  <c:v>3</c:v>
                </c:pt>
                <c:pt idx="944" formatCode="0.00">
                  <c:v>30.6</c:v>
                </c:pt>
                <c:pt idx="945" formatCode="0.00">
                  <c:v>19.899999999999999</c:v>
                </c:pt>
                <c:pt idx="946" formatCode="0.00">
                  <c:v>9.5</c:v>
                </c:pt>
                <c:pt idx="947" formatCode="0.00">
                  <c:v>0.6</c:v>
                </c:pt>
                <c:pt idx="948" formatCode="0.00">
                  <c:v>-4.3</c:v>
                </c:pt>
                <c:pt idx="949" formatCode="0.00">
                  <c:v>5.2</c:v>
                </c:pt>
                <c:pt idx="950" formatCode="0.00">
                  <c:v>13</c:v>
                </c:pt>
                <c:pt idx="951" formatCode="0.00">
                  <c:v>10.7</c:v>
                </c:pt>
                <c:pt idx="952" formatCode="0.00">
                  <c:v>3.7</c:v>
                </c:pt>
                <c:pt idx="953" formatCode="0.00">
                  <c:v>-11.4</c:v>
                </c:pt>
                <c:pt idx="954" formatCode="0.00">
                  <c:v>0.5</c:v>
                </c:pt>
                <c:pt idx="955" formatCode="0.00">
                  <c:v>19</c:v>
                </c:pt>
                <c:pt idx="956" formatCode="0.00">
                  <c:v>0</c:v>
                </c:pt>
                <c:pt idx="958" formatCode="0.00">
                  <c:v>11.3</c:v>
                </c:pt>
                <c:pt idx="959" formatCode="0.00">
                  <c:v>4.3</c:v>
                </c:pt>
                <c:pt idx="960" formatCode="0.00">
                  <c:v>0</c:v>
                </c:pt>
                <c:pt idx="961" formatCode="0.00">
                  <c:v>11.1</c:v>
                </c:pt>
                <c:pt idx="962" formatCode="0.00">
                  <c:v>9.1999999999999993</c:v>
                </c:pt>
                <c:pt idx="963" formatCode="0.00">
                  <c:v>-18.600000000000001</c:v>
                </c:pt>
                <c:pt idx="964" formatCode="0.00">
                  <c:v>12.6</c:v>
                </c:pt>
                <c:pt idx="965" formatCode="0.00">
                  <c:v>-949.3</c:v>
                </c:pt>
                <c:pt idx="966" formatCode="0.00">
                  <c:v>13.2</c:v>
                </c:pt>
                <c:pt idx="967" formatCode="0.00">
                  <c:v>4</c:v>
                </c:pt>
                <c:pt idx="968" formatCode="0.00">
                  <c:v>10</c:v>
                </c:pt>
                <c:pt idx="969" formatCode="0.00">
                  <c:v>-1.9</c:v>
                </c:pt>
                <c:pt idx="970" formatCode="0.00">
                  <c:v>9.3000000000000007</c:v>
                </c:pt>
                <c:pt idx="971" formatCode="0.00">
                  <c:v>5.9</c:v>
                </c:pt>
                <c:pt idx="972" formatCode="0.00">
                  <c:v>8.1999999999999993</c:v>
                </c:pt>
                <c:pt idx="973" formatCode="0.00">
                  <c:v>0.4</c:v>
                </c:pt>
                <c:pt idx="974" formatCode="0.00">
                  <c:v>10.7</c:v>
                </c:pt>
                <c:pt idx="975" formatCode="0.00">
                  <c:v>3.7</c:v>
                </c:pt>
                <c:pt idx="976" formatCode="0.00">
                  <c:v>9.8000000000000007</c:v>
                </c:pt>
                <c:pt idx="977" formatCode="0.00">
                  <c:v>7.7</c:v>
                </c:pt>
                <c:pt idx="978" formatCode="0.00">
                  <c:v>0.8</c:v>
                </c:pt>
                <c:pt idx="979" formatCode="0.00">
                  <c:v>-6.2</c:v>
                </c:pt>
                <c:pt idx="980" formatCode="0.00">
                  <c:v>7.4</c:v>
                </c:pt>
                <c:pt idx="981" formatCode="0.00">
                  <c:v>4.9000000000000004</c:v>
                </c:pt>
                <c:pt idx="982" formatCode="0.00">
                  <c:v>2.8</c:v>
                </c:pt>
                <c:pt idx="983" formatCode="0.00">
                  <c:v>-11.8</c:v>
                </c:pt>
                <c:pt idx="984" formatCode="0.00">
                  <c:v>16.2</c:v>
                </c:pt>
                <c:pt idx="985" formatCode="0.00">
                  <c:v>8.1</c:v>
                </c:pt>
                <c:pt idx="986" formatCode="0.00">
                  <c:v>0</c:v>
                </c:pt>
                <c:pt idx="987" formatCode="0.00">
                  <c:v>3.5</c:v>
                </c:pt>
                <c:pt idx="988" formatCode="0.00">
                  <c:v>9.8000000000000007</c:v>
                </c:pt>
                <c:pt idx="989" formatCode="0.00">
                  <c:v>-3.1</c:v>
                </c:pt>
                <c:pt idx="990" formatCode="0.00">
                  <c:v>-25.1</c:v>
                </c:pt>
                <c:pt idx="991" formatCode="0.00">
                  <c:v>2.4</c:v>
                </c:pt>
                <c:pt idx="992" formatCode="0.00">
                  <c:v>10</c:v>
                </c:pt>
                <c:pt idx="993" formatCode="0.00">
                  <c:v>4.7</c:v>
                </c:pt>
                <c:pt idx="994" formatCode="0.00">
                  <c:v>-4.5999999999999996</c:v>
                </c:pt>
                <c:pt idx="995" formatCode="0.00">
                  <c:v>-74.3</c:v>
                </c:pt>
                <c:pt idx="996" formatCode="0.00">
                  <c:v>1.8</c:v>
                </c:pt>
                <c:pt idx="997" formatCode="0.00">
                  <c:v>-1.6</c:v>
                </c:pt>
                <c:pt idx="998" formatCode="0.00">
                  <c:v>0.4</c:v>
                </c:pt>
                <c:pt idx="999" formatCode="0.00">
                  <c:v>17.600000000000001</c:v>
                </c:pt>
                <c:pt idx="1000" formatCode="0.00">
                  <c:v>14.3</c:v>
                </c:pt>
                <c:pt idx="1001" formatCode="0.00">
                  <c:v>11.4</c:v>
                </c:pt>
                <c:pt idx="1002" formatCode="0.00">
                  <c:v>2.7</c:v>
                </c:pt>
                <c:pt idx="1003" formatCode="0.00">
                  <c:v>3.1</c:v>
                </c:pt>
                <c:pt idx="1004" formatCode="0.00">
                  <c:v>38.200000000000003</c:v>
                </c:pt>
                <c:pt idx="1005" formatCode="0.00">
                  <c:v>2.4</c:v>
                </c:pt>
                <c:pt idx="1006" formatCode="0.00">
                  <c:v>-4.3</c:v>
                </c:pt>
                <c:pt idx="1007" formatCode="0.00">
                  <c:v>11.8</c:v>
                </c:pt>
                <c:pt idx="1008" formatCode="0.00">
                  <c:v>1</c:v>
                </c:pt>
                <c:pt idx="1009" formatCode="0.00">
                  <c:v>191.6</c:v>
                </c:pt>
                <c:pt idx="1010" formatCode="0.00">
                  <c:v>4.5999999999999996</c:v>
                </c:pt>
                <c:pt idx="1011" formatCode="0.00">
                  <c:v>-1</c:v>
                </c:pt>
                <c:pt idx="1012" formatCode="0.00">
                  <c:v>-0.3</c:v>
                </c:pt>
                <c:pt idx="1013" formatCode="0.00">
                  <c:v>17.100000000000001</c:v>
                </c:pt>
                <c:pt idx="1014" formatCode="0.00">
                  <c:v>5.6</c:v>
                </c:pt>
                <c:pt idx="1015" formatCode="0.00">
                  <c:v>0.2</c:v>
                </c:pt>
                <c:pt idx="1016" formatCode="0.00">
                  <c:v>-10.5</c:v>
                </c:pt>
                <c:pt idx="1017" formatCode="0.00">
                  <c:v>1.7</c:v>
                </c:pt>
                <c:pt idx="1018" formatCode="0.00">
                  <c:v>24.3</c:v>
                </c:pt>
                <c:pt idx="1019" formatCode="0.00">
                  <c:v>16.899999999999999</c:v>
                </c:pt>
                <c:pt idx="1020" formatCode="0.00">
                  <c:v>21.5</c:v>
                </c:pt>
                <c:pt idx="1021" formatCode="0.00">
                  <c:v>7.3</c:v>
                </c:pt>
                <c:pt idx="1022" formatCode="0.00">
                  <c:v>9.1999999999999993</c:v>
                </c:pt>
                <c:pt idx="1024" formatCode="0.00">
                  <c:v>166</c:v>
                </c:pt>
                <c:pt idx="1025" formatCode="0.00">
                  <c:v>5.8</c:v>
                </c:pt>
                <c:pt idx="1026" formatCode="0.00">
                  <c:v>9</c:v>
                </c:pt>
                <c:pt idx="1027" formatCode="0.00">
                  <c:v>-3.7</c:v>
                </c:pt>
                <c:pt idx="1028" formatCode="0.00">
                  <c:v>5.5</c:v>
                </c:pt>
                <c:pt idx="1029" formatCode="0.00">
                  <c:v>4.4000000000000004</c:v>
                </c:pt>
                <c:pt idx="1030" formatCode="0.00">
                  <c:v>-1.1000000000000001</c:v>
                </c:pt>
                <c:pt idx="1031" formatCode="0.00">
                  <c:v>1.6</c:v>
                </c:pt>
                <c:pt idx="1032" formatCode="0.00">
                  <c:v>4.3</c:v>
                </c:pt>
                <c:pt idx="1033" formatCode="0.00">
                  <c:v>2.6</c:v>
                </c:pt>
                <c:pt idx="1034" formatCode="0.00">
                  <c:v>7.7</c:v>
                </c:pt>
                <c:pt idx="1035" formatCode="0.00">
                  <c:v>4.9000000000000004</c:v>
                </c:pt>
                <c:pt idx="1036" formatCode="0.00">
                  <c:v>4.9000000000000004</c:v>
                </c:pt>
                <c:pt idx="1037" formatCode="0.00">
                  <c:v>8</c:v>
                </c:pt>
                <c:pt idx="1038" formatCode="0.00">
                  <c:v>6.3</c:v>
                </c:pt>
                <c:pt idx="1039" formatCode="0.00">
                  <c:v>-35.799999999999997</c:v>
                </c:pt>
                <c:pt idx="1040" formatCode="0.00">
                  <c:v>1.5</c:v>
                </c:pt>
                <c:pt idx="1041" formatCode="0.00">
                  <c:v>-9.9</c:v>
                </c:pt>
                <c:pt idx="1042" formatCode="0.00">
                  <c:v>-2.2000000000000002</c:v>
                </c:pt>
                <c:pt idx="1043" formatCode="0.00">
                  <c:v>9.5</c:v>
                </c:pt>
                <c:pt idx="1044" formatCode="0.00">
                  <c:v>14.6</c:v>
                </c:pt>
                <c:pt idx="1045" formatCode="0.00">
                  <c:v>3.5</c:v>
                </c:pt>
                <c:pt idx="1046" formatCode="0.00">
                  <c:v>-14.3</c:v>
                </c:pt>
                <c:pt idx="1047" formatCode="0.00">
                  <c:v>3.5</c:v>
                </c:pt>
                <c:pt idx="1048" formatCode="0.00">
                  <c:v>4.0999999999999996</c:v>
                </c:pt>
                <c:pt idx="1049" formatCode="0.00">
                  <c:v>12.4</c:v>
                </c:pt>
                <c:pt idx="1050" formatCode="0.00">
                  <c:v>0</c:v>
                </c:pt>
                <c:pt idx="1051" formatCode="0.00">
                  <c:v>8.1</c:v>
                </c:pt>
                <c:pt idx="1052" formatCode="0.00">
                  <c:v>8.4</c:v>
                </c:pt>
                <c:pt idx="1053" formatCode="0.00">
                  <c:v>9.1</c:v>
                </c:pt>
                <c:pt idx="1054" formatCode="0.00">
                  <c:v>13.3</c:v>
                </c:pt>
                <c:pt idx="1055" formatCode="0.00">
                  <c:v>4.5</c:v>
                </c:pt>
                <c:pt idx="1056" formatCode="0.00">
                  <c:v>14.9</c:v>
                </c:pt>
                <c:pt idx="1057" formatCode="0.00">
                  <c:v>-8.3000000000000007</c:v>
                </c:pt>
                <c:pt idx="1058" formatCode="0.00">
                  <c:v>10.8</c:v>
                </c:pt>
                <c:pt idx="1059" formatCode="0.00">
                  <c:v>6.7</c:v>
                </c:pt>
                <c:pt idx="1060" formatCode="0.00">
                  <c:v>-2.2000000000000002</c:v>
                </c:pt>
                <c:pt idx="1061" formatCode="0.00">
                  <c:v>-4</c:v>
                </c:pt>
                <c:pt idx="1062" formatCode="0.00">
                  <c:v>4</c:v>
                </c:pt>
                <c:pt idx="1063" formatCode="0.00">
                  <c:v>13.9</c:v>
                </c:pt>
                <c:pt idx="1064" formatCode="0.00">
                  <c:v>-20.7</c:v>
                </c:pt>
                <c:pt idx="1065" formatCode="0.00">
                  <c:v>2.9</c:v>
                </c:pt>
                <c:pt idx="1066" formatCode="0.00">
                  <c:v>-16.7</c:v>
                </c:pt>
                <c:pt idx="1067" formatCode="0.00">
                  <c:v>-12.4</c:v>
                </c:pt>
                <c:pt idx="1068" formatCode="0.00">
                  <c:v>-160.6</c:v>
                </c:pt>
                <c:pt idx="1069" formatCode="0.00">
                  <c:v>-4.0999999999999996</c:v>
                </c:pt>
                <c:pt idx="1070" formatCode="0.00">
                  <c:v>8.3000000000000007</c:v>
                </c:pt>
                <c:pt idx="1071" formatCode="0.00">
                  <c:v>16.899999999999999</c:v>
                </c:pt>
                <c:pt idx="1072" formatCode="0.00">
                  <c:v>-4.9000000000000004</c:v>
                </c:pt>
                <c:pt idx="1073" formatCode="0.00">
                  <c:v>11.2</c:v>
                </c:pt>
                <c:pt idx="1074" formatCode="0.00">
                  <c:v>-1.8</c:v>
                </c:pt>
                <c:pt idx="1075" formatCode="0.00">
                  <c:v>5.8</c:v>
                </c:pt>
                <c:pt idx="1076" formatCode="0.00">
                  <c:v>-16.899999999999999</c:v>
                </c:pt>
                <c:pt idx="1077" formatCode="0.00">
                  <c:v>-7.4</c:v>
                </c:pt>
                <c:pt idx="1078" formatCode="0.00">
                  <c:v>10.6</c:v>
                </c:pt>
                <c:pt idx="1079" formatCode="0.00">
                  <c:v>2.4</c:v>
                </c:pt>
                <c:pt idx="1080" formatCode="0.00">
                  <c:v>3</c:v>
                </c:pt>
                <c:pt idx="1081" formatCode="0.00">
                  <c:v>4.8</c:v>
                </c:pt>
                <c:pt idx="1082" formatCode="0.00">
                  <c:v>-120.1</c:v>
                </c:pt>
                <c:pt idx="1083" formatCode="0.00">
                  <c:v>11.9</c:v>
                </c:pt>
                <c:pt idx="1084" formatCode="0.00">
                  <c:v>0</c:v>
                </c:pt>
                <c:pt idx="1085" formatCode="0.00">
                  <c:v>19.2</c:v>
                </c:pt>
                <c:pt idx="1086" formatCode="0.00">
                  <c:v>1.1000000000000001</c:v>
                </c:pt>
                <c:pt idx="1087" formatCode="0.00">
                  <c:v>10.6</c:v>
                </c:pt>
                <c:pt idx="1088" formatCode="0.00">
                  <c:v>-14.4</c:v>
                </c:pt>
                <c:pt idx="1089" formatCode="0.00">
                  <c:v>-2.8</c:v>
                </c:pt>
                <c:pt idx="1090" formatCode="0.00">
                  <c:v>-0.1</c:v>
                </c:pt>
                <c:pt idx="1091" formatCode="0.00">
                  <c:v>0</c:v>
                </c:pt>
                <c:pt idx="1092" formatCode="0.00">
                  <c:v>-216.4</c:v>
                </c:pt>
                <c:pt idx="1093" formatCode="0.00">
                  <c:v>10.9</c:v>
                </c:pt>
                <c:pt idx="1094" formatCode="0.00">
                  <c:v>7.3</c:v>
                </c:pt>
                <c:pt idx="1095" formatCode="0.00">
                  <c:v>11.5</c:v>
                </c:pt>
                <c:pt idx="1096" formatCode="0.00">
                  <c:v>2.1</c:v>
                </c:pt>
                <c:pt idx="1097" formatCode="0.00">
                  <c:v>0.5</c:v>
                </c:pt>
                <c:pt idx="1098" formatCode="0.00">
                  <c:v>10.7</c:v>
                </c:pt>
                <c:pt idx="1099" formatCode="0.00">
                  <c:v>-70.2</c:v>
                </c:pt>
                <c:pt idx="1100" formatCode="0.00">
                  <c:v>8.4</c:v>
                </c:pt>
                <c:pt idx="1101" formatCode="0.00">
                  <c:v>-16.399999999999999</c:v>
                </c:pt>
                <c:pt idx="1102" formatCode="0.00">
                  <c:v>3.9</c:v>
                </c:pt>
                <c:pt idx="1103" formatCode="0.00">
                  <c:v>13.7</c:v>
                </c:pt>
                <c:pt idx="1104" formatCode="0.00">
                  <c:v>0.6</c:v>
                </c:pt>
                <c:pt idx="1105" formatCode="0.00">
                  <c:v>4.4000000000000004</c:v>
                </c:pt>
                <c:pt idx="1106" formatCode="0.00">
                  <c:v>0.6</c:v>
                </c:pt>
                <c:pt idx="1107" formatCode="0.00">
                  <c:v>-6.3</c:v>
                </c:pt>
                <c:pt idx="1108" formatCode="0.00">
                  <c:v>6.4</c:v>
                </c:pt>
                <c:pt idx="1109" formatCode="0.00">
                  <c:v>9.1</c:v>
                </c:pt>
                <c:pt idx="1110" formatCode="0.00">
                  <c:v>-6.6</c:v>
                </c:pt>
                <c:pt idx="1111" formatCode="0.00">
                  <c:v>-25.1</c:v>
                </c:pt>
                <c:pt idx="1112" formatCode="0.00">
                  <c:v>13.3</c:v>
                </c:pt>
                <c:pt idx="1113" formatCode="0.00">
                  <c:v>8.1</c:v>
                </c:pt>
                <c:pt idx="1114" formatCode="0.00">
                  <c:v>-0.7</c:v>
                </c:pt>
                <c:pt idx="1115" formatCode="0.00">
                  <c:v>-6.7</c:v>
                </c:pt>
                <c:pt idx="1116" formatCode="0.00">
                  <c:v>6.1</c:v>
                </c:pt>
                <c:pt idx="1117" formatCode="0.00">
                  <c:v>9.3000000000000007</c:v>
                </c:pt>
                <c:pt idx="1118" formatCode="0.00">
                  <c:v>6.8</c:v>
                </c:pt>
                <c:pt idx="1119" formatCode="0.00">
                  <c:v>9.8000000000000007</c:v>
                </c:pt>
                <c:pt idx="1120" formatCode="0.00">
                  <c:v>17.7</c:v>
                </c:pt>
                <c:pt idx="1121" formatCode="0.00">
                  <c:v>43.2</c:v>
                </c:pt>
                <c:pt idx="1122" formatCode="0.00">
                  <c:v>6.2</c:v>
                </c:pt>
                <c:pt idx="1123" formatCode="0.00">
                  <c:v>2.4</c:v>
                </c:pt>
                <c:pt idx="1124" formatCode="0.00">
                  <c:v>1.7</c:v>
                </c:pt>
                <c:pt idx="1125" formatCode="0.00">
                  <c:v>3.8</c:v>
                </c:pt>
                <c:pt idx="1126" formatCode="0.00">
                  <c:v>5</c:v>
                </c:pt>
                <c:pt idx="1127" formatCode="0.00">
                  <c:v>3.5</c:v>
                </c:pt>
                <c:pt idx="1128" formatCode="0.00">
                  <c:v>7.5</c:v>
                </c:pt>
                <c:pt idx="1130" formatCode="0.00">
                  <c:v>2.7</c:v>
                </c:pt>
                <c:pt idx="1131" formatCode="0.00">
                  <c:v>1.3</c:v>
                </c:pt>
                <c:pt idx="1132" formatCode="0.00">
                  <c:v>-10.9</c:v>
                </c:pt>
                <c:pt idx="1133" formatCode="0.00">
                  <c:v>-1.5</c:v>
                </c:pt>
                <c:pt idx="1135" formatCode="0.00">
                  <c:v>2.4</c:v>
                </c:pt>
                <c:pt idx="1136" formatCode="0.00">
                  <c:v>0.6</c:v>
                </c:pt>
                <c:pt idx="1137" formatCode="0.00">
                  <c:v>0.6</c:v>
                </c:pt>
                <c:pt idx="1138" formatCode="0.00">
                  <c:v>-8.6</c:v>
                </c:pt>
                <c:pt idx="1139" formatCode="0.00">
                  <c:v>-1.4</c:v>
                </c:pt>
                <c:pt idx="1140" formatCode="0.00">
                  <c:v>-9</c:v>
                </c:pt>
                <c:pt idx="1141" formatCode="0.00">
                  <c:v>213.7</c:v>
                </c:pt>
                <c:pt idx="1142" formatCode="0.00">
                  <c:v>6.8</c:v>
                </c:pt>
                <c:pt idx="1143" formatCode="0.00">
                  <c:v>34.799999999999997</c:v>
                </c:pt>
                <c:pt idx="1144" formatCode="0.00">
                  <c:v>0</c:v>
                </c:pt>
                <c:pt idx="1145" formatCode="0.00">
                  <c:v>1.9</c:v>
                </c:pt>
                <c:pt idx="1146" formatCode="0.00">
                  <c:v>3.8</c:v>
                </c:pt>
                <c:pt idx="1147" formatCode="0.00">
                  <c:v>51.4</c:v>
                </c:pt>
                <c:pt idx="1148" formatCode="0.00">
                  <c:v>2.2999999999999998</c:v>
                </c:pt>
                <c:pt idx="1149" formatCode="0.00">
                  <c:v>10</c:v>
                </c:pt>
                <c:pt idx="1150" formatCode="0.00">
                  <c:v>-9.3000000000000007</c:v>
                </c:pt>
                <c:pt idx="1151" formatCode="0.00">
                  <c:v>-2.5</c:v>
                </c:pt>
                <c:pt idx="1152" formatCode="0.00">
                  <c:v>8.6</c:v>
                </c:pt>
                <c:pt idx="1153" formatCode="0.00">
                  <c:v>4.3</c:v>
                </c:pt>
                <c:pt idx="1154" formatCode="0.00">
                  <c:v>8</c:v>
                </c:pt>
                <c:pt idx="1155" formatCode="0.00">
                  <c:v>12.9</c:v>
                </c:pt>
                <c:pt idx="1156" formatCode="0.00">
                  <c:v>1.2</c:v>
                </c:pt>
                <c:pt idx="1157" formatCode="0.00">
                  <c:v>7.6</c:v>
                </c:pt>
                <c:pt idx="1158" formatCode="0.00">
                  <c:v>26.1</c:v>
                </c:pt>
                <c:pt idx="1159" formatCode="0.00">
                  <c:v>8.5</c:v>
                </c:pt>
                <c:pt idx="1160" formatCode="0.00">
                  <c:v>-5</c:v>
                </c:pt>
                <c:pt idx="1161" formatCode="0.00">
                  <c:v>4</c:v>
                </c:pt>
                <c:pt idx="1162" formatCode="0.00">
                  <c:v>0</c:v>
                </c:pt>
                <c:pt idx="1163" formatCode="0.00">
                  <c:v>-12.3</c:v>
                </c:pt>
                <c:pt idx="1164" formatCode="0.00">
                  <c:v>9</c:v>
                </c:pt>
                <c:pt idx="1165" formatCode="0.00">
                  <c:v>10.8</c:v>
                </c:pt>
                <c:pt idx="1166" formatCode="0.00">
                  <c:v>1.3</c:v>
                </c:pt>
                <c:pt idx="1167" formatCode="0.00">
                  <c:v>0.1</c:v>
                </c:pt>
                <c:pt idx="1168" formatCode="0.00">
                  <c:v>4.7</c:v>
                </c:pt>
                <c:pt idx="1169" formatCode="0.00">
                  <c:v>-45.2</c:v>
                </c:pt>
                <c:pt idx="1170" formatCode="0.00">
                  <c:v>9.6</c:v>
                </c:pt>
                <c:pt idx="1171" formatCode="0.00">
                  <c:v>12.5</c:v>
                </c:pt>
                <c:pt idx="1172" formatCode="0.00">
                  <c:v>0.4</c:v>
                </c:pt>
                <c:pt idx="1173" formatCode="0.00">
                  <c:v>7</c:v>
                </c:pt>
                <c:pt idx="1174" formatCode="0.00">
                  <c:v>0</c:v>
                </c:pt>
                <c:pt idx="1175" formatCode="0.00">
                  <c:v>9.3000000000000007</c:v>
                </c:pt>
                <c:pt idx="1176" formatCode="0.00">
                  <c:v>2.7</c:v>
                </c:pt>
                <c:pt idx="1177" formatCode="0.00">
                  <c:v>6.2</c:v>
                </c:pt>
                <c:pt idx="1178" formatCode="0.00">
                  <c:v>3.5</c:v>
                </c:pt>
                <c:pt idx="1179" formatCode="0.00">
                  <c:v>2.4</c:v>
                </c:pt>
                <c:pt idx="1180" formatCode="0.00">
                  <c:v>9.1</c:v>
                </c:pt>
                <c:pt idx="1181" formatCode="0.00">
                  <c:v>8</c:v>
                </c:pt>
                <c:pt idx="1182" formatCode="0.00">
                  <c:v>-3.9</c:v>
                </c:pt>
                <c:pt idx="1183" formatCode="0.00">
                  <c:v>5.9</c:v>
                </c:pt>
                <c:pt idx="1184" formatCode="0.00">
                  <c:v>7.8</c:v>
                </c:pt>
                <c:pt idx="1185" formatCode="0.00">
                  <c:v>11</c:v>
                </c:pt>
                <c:pt idx="1186" formatCode="0.00">
                  <c:v>5.0999999999999996</c:v>
                </c:pt>
                <c:pt idx="1187" formatCode="0.00">
                  <c:v>0.7</c:v>
                </c:pt>
                <c:pt idx="1188" formatCode="0.00">
                  <c:v>1.2</c:v>
                </c:pt>
                <c:pt idx="1189" formatCode="0.00">
                  <c:v>-0.4</c:v>
                </c:pt>
                <c:pt idx="1190" formatCode="0.00">
                  <c:v>11.4</c:v>
                </c:pt>
                <c:pt idx="1191" formatCode="0.00">
                  <c:v>1.3</c:v>
                </c:pt>
                <c:pt idx="1192" formatCode="0.00">
                  <c:v>1.3</c:v>
                </c:pt>
                <c:pt idx="1193" formatCode="0.00">
                  <c:v>5.5</c:v>
                </c:pt>
                <c:pt idx="1194" formatCode="0.00">
                  <c:v>7.8</c:v>
                </c:pt>
                <c:pt idx="1195" formatCode="0.00">
                  <c:v>7</c:v>
                </c:pt>
                <c:pt idx="1196" formatCode="0.00">
                  <c:v>4.3</c:v>
                </c:pt>
                <c:pt idx="1197" formatCode="0.00">
                  <c:v>6.2</c:v>
                </c:pt>
                <c:pt idx="1198" formatCode="0.00">
                  <c:v>2.5</c:v>
                </c:pt>
                <c:pt idx="1199" formatCode="0.00">
                  <c:v>7.7</c:v>
                </c:pt>
                <c:pt idx="1200" formatCode="0.00">
                  <c:v>0.8</c:v>
                </c:pt>
                <c:pt idx="1201" formatCode="0.00">
                  <c:v>-1.6</c:v>
                </c:pt>
                <c:pt idx="1202" formatCode="0.00">
                  <c:v>11.2</c:v>
                </c:pt>
                <c:pt idx="1203" formatCode="0.00">
                  <c:v>2.1</c:v>
                </c:pt>
                <c:pt idx="1204" formatCode="0.00">
                  <c:v>22.9</c:v>
                </c:pt>
                <c:pt idx="1205" formatCode="0.00">
                  <c:v>-4.5999999999999996</c:v>
                </c:pt>
                <c:pt idx="1206" formatCode="0.00">
                  <c:v>-1.1000000000000001</c:v>
                </c:pt>
                <c:pt idx="1207" formatCode="0.00">
                  <c:v>2.4</c:v>
                </c:pt>
                <c:pt idx="1208" formatCode="0.00">
                  <c:v>-8</c:v>
                </c:pt>
                <c:pt idx="1209" formatCode="0.00">
                  <c:v>7.1</c:v>
                </c:pt>
                <c:pt idx="1210" formatCode="0.00">
                  <c:v>4.9000000000000004</c:v>
                </c:pt>
                <c:pt idx="1211" formatCode="0.00">
                  <c:v>8.9</c:v>
                </c:pt>
                <c:pt idx="1212" formatCode="0.00">
                  <c:v>4.8</c:v>
                </c:pt>
                <c:pt idx="1213" formatCode="0.00">
                  <c:v>-0.7</c:v>
                </c:pt>
                <c:pt idx="1214" formatCode="0.00">
                  <c:v>11.7</c:v>
                </c:pt>
                <c:pt idx="1215" formatCode="0.00">
                  <c:v>10.199999999999999</c:v>
                </c:pt>
                <c:pt idx="1216" formatCode="0.00">
                  <c:v>0.9</c:v>
                </c:pt>
                <c:pt idx="1217" formatCode="0.00">
                  <c:v>7.3</c:v>
                </c:pt>
                <c:pt idx="1218" formatCode="0.00">
                  <c:v>5.3</c:v>
                </c:pt>
                <c:pt idx="1219" formatCode="0.00">
                  <c:v>15.7</c:v>
                </c:pt>
                <c:pt idx="1220" formatCode="0.00">
                  <c:v>4.2</c:v>
                </c:pt>
                <c:pt idx="1221" formatCode="0.00">
                  <c:v>17.899999999999999</c:v>
                </c:pt>
                <c:pt idx="1222" formatCode="0.00">
                  <c:v>-7.3</c:v>
                </c:pt>
                <c:pt idx="1223" formatCode="0.00">
                  <c:v>1.9</c:v>
                </c:pt>
                <c:pt idx="1224" formatCode="0.00">
                  <c:v>9.6999999999999993</c:v>
                </c:pt>
                <c:pt idx="1225" formatCode="0.00">
                  <c:v>1.1000000000000001</c:v>
                </c:pt>
                <c:pt idx="1226" formatCode="0.00">
                  <c:v>-2.1</c:v>
                </c:pt>
                <c:pt idx="1227" formatCode="0.00">
                  <c:v>3.1</c:v>
                </c:pt>
                <c:pt idx="1228" formatCode="0.00">
                  <c:v>-4.5</c:v>
                </c:pt>
                <c:pt idx="1229" formatCode="0.00">
                  <c:v>4.3</c:v>
                </c:pt>
                <c:pt idx="1230" formatCode="0.00">
                  <c:v>0.2</c:v>
                </c:pt>
                <c:pt idx="1231" formatCode="0.00">
                  <c:v>-29.4</c:v>
                </c:pt>
                <c:pt idx="1232" formatCode="0.00">
                  <c:v>1.1000000000000001</c:v>
                </c:pt>
                <c:pt idx="1233" formatCode="0.00">
                  <c:v>-1.8</c:v>
                </c:pt>
                <c:pt idx="1234" formatCode="0.00">
                  <c:v>16.7</c:v>
                </c:pt>
                <c:pt idx="1235" formatCode="0.00">
                  <c:v>8.8000000000000007</c:v>
                </c:pt>
                <c:pt idx="1236" formatCode="0.00">
                  <c:v>-0.2</c:v>
                </c:pt>
                <c:pt idx="1237" formatCode="0.00">
                  <c:v>-4.8</c:v>
                </c:pt>
                <c:pt idx="1238" formatCode="0.00">
                  <c:v>-0.4</c:v>
                </c:pt>
                <c:pt idx="1239" formatCode="0.00">
                  <c:v>11.5</c:v>
                </c:pt>
                <c:pt idx="1240" formatCode="0.00">
                  <c:v>12</c:v>
                </c:pt>
                <c:pt idx="1241" formatCode="0.00">
                  <c:v>-0.7</c:v>
                </c:pt>
                <c:pt idx="1242" formatCode="0.00">
                  <c:v>-15.9</c:v>
                </c:pt>
                <c:pt idx="1243" formatCode="0.00">
                  <c:v>-4.7</c:v>
                </c:pt>
                <c:pt idx="1244" formatCode="0.00">
                  <c:v>43.7</c:v>
                </c:pt>
                <c:pt idx="1245" formatCode="0.00">
                  <c:v>4.2</c:v>
                </c:pt>
                <c:pt idx="1246" formatCode="0.00">
                  <c:v>-93.9</c:v>
                </c:pt>
                <c:pt idx="1247" formatCode="0.00">
                  <c:v>7.2</c:v>
                </c:pt>
                <c:pt idx="1248" formatCode="0.00">
                  <c:v>8</c:v>
                </c:pt>
                <c:pt idx="1249" formatCode="0.00">
                  <c:v>-8.4</c:v>
                </c:pt>
                <c:pt idx="1250" formatCode="0.00">
                  <c:v>2.5</c:v>
                </c:pt>
                <c:pt idx="1251" formatCode="0.00">
                  <c:v>4.2</c:v>
                </c:pt>
                <c:pt idx="1252" formatCode="0.00">
                  <c:v>30</c:v>
                </c:pt>
                <c:pt idx="1253" formatCode="0.00">
                  <c:v>5.2</c:v>
                </c:pt>
                <c:pt idx="1254" formatCode="0.00">
                  <c:v>7.1</c:v>
                </c:pt>
                <c:pt idx="1255" formatCode="0.00">
                  <c:v>2</c:v>
                </c:pt>
                <c:pt idx="1256" formatCode="0.00">
                  <c:v>10.3</c:v>
                </c:pt>
                <c:pt idx="1257" formatCode="0.00">
                  <c:v>6.9</c:v>
                </c:pt>
                <c:pt idx="1258" formatCode="0.00">
                  <c:v>19</c:v>
                </c:pt>
                <c:pt idx="1259" formatCode="0.00">
                  <c:v>1.2</c:v>
                </c:pt>
                <c:pt idx="1260" formatCode="0.00">
                  <c:v>4.0999999999999996</c:v>
                </c:pt>
                <c:pt idx="1261" formatCode="0.00">
                  <c:v>13.1</c:v>
                </c:pt>
                <c:pt idx="1262" formatCode="0.00">
                  <c:v>0.2</c:v>
                </c:pt>
                <c:pt idx="1263" formatCode="0.00">
                  <c:v>9</c:v>
                </c:pt>
                <c:pt idx="1265" formatCode="0.00">
                  <c:v>6.2</c:v>
                </c:pt>
                <c:pt idx="1266" formatCode="0.00">
                  <c:v>33.9</c:v>
                </c:pt>
                <c:pt idx="1267" formatCode="0.00">
                  <c:v>3.8</c:v>
                </c:pt>
                <c:pt idx="1268" formatCode="0.00">
                  <c:v>2.6</c:v>
                </c:pt>
                <c:pt idx="1269" formatCode="0.00">
                  <c:v>0.4</c:v>
                </c:pt>
                <c:pt idx="1270" formatCode="0.00">
                  <c:v>4.8</c:v>
                </c:pt>
                <c:pt idx="1271" formatCode="0.00">
                  <c:v>11.5</c:v>
                </c:pt>
                <c:pt idx="1272" formatCode="0.00">
                  <c:v>-3.2</c:v>
                </c:pt>
                <c:pt idx="1273" formatCode="0.00">
                  <c:v>5.4</c:v>
                </c:pt>
                <c:pt idx="1274" formatCode="0.00">
                  <c:v>3.5</c:v>
                </c:pt>
                <c:pt idx="1275" formatCode="0.00">
                  <c:v>18.399999999999999</c:v>
                </c:pt>
                <c:pt idx="1276" formatCode="0.00">
                  <c:v>6.2</c:v>
                </c:pt>
                <c:pt idx="1278" formatCode="0.00">
                  <c:v>19.8</c:v>
                </c:pt>
                <c:pt idx="1279" formatCode="0.00">
                  <c:v>2.6</c:v>
                </c:pt>
                <c:pt idx="1280" formatCode="0.00">
                  <c:v>2.4</c:v>
                </c:pt>
                <c:pt idx="1281" formatCode="0.00">
                  <c:v>3.7</c:v>
                </c:pt>
                <c:pt idx="1282" formatCode="0.00">
                  <c:v>4.9000000000000004</c:v>
                </c:pt>
                <c:pt idx="1283" formatCode="0.00">
                  <c:v>16.399999999999999</c:v>
                </c:pt>
                <c:pt idx="1284" formatCode="0.00">
                  <c:v>-2.2999999999999998</c:v>
                </c:pt>
                <c:pt idx="1285" formatCode="0.00">
                  <c:v>-1.4</c:v>
                </c:pt>
                <c:pt idx="1286" formatCode="0.00">
                  <c:v>-1.4</c:v>
                </c:pt>
                <c:pt idx="1287" formatCode="0.00">
                  <c:v>3.2</c:v>
                </c:pt>
                <c:pt idx="1288" formatCode="0.00">
                  <c:v>11.3</c:v>
                </c:pt>
                <c:pt idx="1289" formatCode="0.00">
                  <c:v>1</c:v>
                </c:pt>
                <c:pt idx="1290" formatCode="0.00">
                  <c:v>7.1</c:v>
                </c:pt>
                <c:pt idx="1291" formatCode="0.00">
                  <c:v>1.2</c:v>
                </c:pt>
                <c:pt idx="1292" formatCode="0.00">
                  <c:v>5.4</c:v>
                </c:pt>
                <c:pt idx="1293" formatCode="0.00">
                  <c:v>-102.1</c:v>
                </c:pt>
                <c:pt idx="1294" formatCode="0.00">
                  <c:v>7.6</c:v>
                </c:pt>
                <c:pt idx="1295" formatCode="0.00">
                  <c:v>13.7</c:v>
                </c:pt>
                <c:pt idx="1296" formatCode="0.00">
                  <c:v>7.2</c:v>
                </c:pt>
                <c:pt idx="1297" formatCode="0.00">
                  <c:v>-3.4</c:v>
                </c:pt>
                <c:pt idx="1298" formatCode="0.00">
                  <c:v>0</c:v>
                </c:pt>
                <c:pt idx="1299" formatCode="0.00">
                  <c:v>19.600000000000001</c:v>
                </c:pt>
                <c:pt idx="1300" formatCode="0.00">
                  <c:v>9.5</c:v>
                </c:pt>
                <c:pt idx="1301" formatCode="0.00">
                  <c:v>15.8</c:v>
                </c:pt>
                <c:pt idx="1302" formatCode="0.00">
                  <c:v>14.4</c:v>
                </c:pt>
                <c:pt idx="1303" formatCode="0.00">
                  <c:v>10.199999999999999</c:v>
                </c:pt>
                <c:pt idx="1304" formatCode="0.00">
                  <c:v>-522.79999999999995</c:v>
                </c:pt>
                <c:pt idx="1305" formatCode="0.00">
                  <c:v>2.7</c:v>
                </c:pt>
                <c:pt idx="1306" formatCode="0.00">
                  <c:v>8.4</c:v>
                </c:pt>
                <c:pt idx="1307" formatCode="0.00">
                  <c:v>-38.1</c:v>
                </c:pt>
                <c:pt idx="1308" formatCode="0.00">
                  <c:v>-8.1999999999999993</c:v>
                </c:pt>
                <c:pt idx="1309" formatCode="0.00">
                  <c:v>1.8</c:v>
                </c:pt>
                <c:pt idx="1310" formatCode="0.00">
                  <c:v>0</c:v>
                </c:pt>
                <c:pt idx="1311" formatCode="0.00">
                  <c:v>13</c:v>
                </c:pt>
                <c:pt idx="1312" formatCode="0.00">
                  <c:v>-3.2</c:v>
                </c:pt>
                <c:pt idx="1313" formatCode="0.00">
                  <c:v>15.4</c:v>
                </c:pt>
                <c:pt idx="1314" formatCode="0.00">
                  <c:v>1.8</c:v>
                </c:pt>
                <c:pt idx="1315" formatCode="0.00">
                  <c:v>-2.8</c:v>
                </c:pt>
                <c:pt idx="1316" formatCode="0.00">
                  <c:v>4.9000000000000004</c:v>
                </c:pt>
                <c:pt idx="1317" formatCode="0.00">
                  <c:v>3.2</c:v>
                </c:pt>
                <c:pt idx="1318" formatCode="0.00">
                  <c:v>1.1000000000000001</c:v>
                </c:pt>
                <c:pt idx="1319" formatCode="0.00">
                  <c:v>8.1999999999999993</c:v>
                </c:pt>
                <c:pt idx="1320" formatCode="0.00">
                  <c:v>8.3000000000000007</c:v>
                </c:pt>
                <c:pt idx="1321" formatCode="0.00">
                  <c:v>4.0999999999999996</c:v>
                </c:pt>
                <c:pt idx="1322" formatCode="0.00">
                  <c:v>15.4</c:v>
                </c:pt>
                <c:pt idx="1323" formatCode="0.00">
                  <c:v>-8</c:v>
                </c:pt>
                <c:pt idx="1324" formatCode="0.00">
                  <c:v>-2</c:v>
                </c:pt>
                <c:pt idx="1325" formatCode="0.00">
                  <c:v>16.8</c:v>
                </c:pt>
                <c:pt idx="1326" formatCode="0.00">
                  <c:v>-12.7</c:v>
                </c:pt>
                <c:pt idx="1327" formatCode="0.00">
                  <c:v>-7.6</c:v>
                </c:pt>
                <c:pt idx="1328" formatCode="0.00">
                  <c:v>9.1999999999999993</c:v>
                </c:pt>
                <c:pt idx="1329" formatCode="0.00">
                  <c:v>-10.9</c:v>
                </c:pt>
                <c:pt idx="1330" formatCode="0.00">
                  <c:v>1.5</c:v>
                </c:pt>
                <c:pt idx="1331" formatCode="0.00">
                  <c:v>11.9</c:v>
                </c:pt>
                <c:pt idx="1332" formatCode="0.00">
                  <c:v>0.5</c:v>
                </c:pt>
                <c:pt idx="1333" formatCode="0.00">
                  <c:v>-39.6</c:v>
                </c:pt>
                <c:pt idx="1334" formatCode="0.00">
                  <c:v>-7.1</c:v>
                </c:pt>
                <c:pt idx="1335" formatCode="0.00">
                  <c:v>12.9</c:v>
                </c:pt>
                <c:pt idx="1336" formatCode="0.00">
                  <c:v>-15.1</c:v>
                </c:pt>
                <c:pt idx="1337" formatCode="0.00">
                  <c:v>6.9</c:v>
                </c:pt>
                <c:pt idx="1338" formatCode="0.00">
                  <c:v>22.2</c:v>
                </c:pt>
                <c:pt idx="1339" formatCode="0.00">
                  <c:v>1.1000000000000001</c:v>
                </c:pt>
                <c:pt idx="1340" formatCode="0.00">
                  <c:v>-2.1</c:v>
                </c:pt>
                <c:pt idx="1341" formatCode="0.00">
                  <c:v>2.1</c:v>
                </c:pt>
                <c:pt idx="1342" formatCode="0.00">
                  <c:v>11.5</c:v>
                </c:pt>
                <c:pt idx="1343" formatCode="0.00">
                  <c:v>6.8</c:v>
                </c:pt>
                <c:pt idx="1344" formatCode="0.00">
                  <c:v>6.4</c:v>
                </c:pt>
                <c:pt idx="1345" formatCode="0.00">
                  <c:v>8.1</c:v>
                </c:pt>
                <c:pt idx="1346" formatCode="0.00">
                  <c:v>9.5</c:v>
                </c:pt>
                <c:pt idx="1347" formatCode="0.00">
                  <c:v>6.7</c:v>
                </c:pt>
                <c:pt idx="1348" formatCode="0.00">
                  <c:v>-591.9</c:v>
                </c:pt>
                <c:pt idx="1349" formatCode="0.00">
                  <c:v>16.600000000000001</c:v>
                </c:pt>
                <c:pt idx="1350" formatCode="0.00">
                  <c:v>-0.1</c:v>
                </c:pt>
                <c:pt idx="1351" formatCode="0.00">
                  <c:v>4.8</c:v>
                </c:pt>
                <c:pt idx="1352" formatCode="0.00">
                  <c:v>0.5</c:v>
                </c:pt>
                <c:pt idx="1353" formatCode="0.00">
                  <c:v>21.5</c:v>
                </c:pt>
                <c:pt idx="1354" formatCode="0.00">
                  <c:v>-1.3</c:v>
                </c:pt>
                <c:pt idx="1355" formatCode="0.00">
                  <c:v>26.8</c:v>
                </c:pt>
                <c:pt idx="1356" formatCode="0.00">
                  <c:v>6.7</c:v>
                </c:pt>
                <c:pt idx="1357" formatCode="0.00">
                  <c:v>-11.4</c:v>
                </c:pt>
                <c:pt idx="1358" formatCode="0.00">
                  <c:v>6.1</c:v>
                </c:pt>
                <c:pt idx="1359" formatCode="0.00">
                  <c:v>4.2</c:v>
                </c:pt>
                <c:pt idx="1360" formatCode="0.00">
                  <c:v>5.9</c:v>
                </c:pt>
                <c:pt idx="1361" formatCode="0.00">
                  <c:v>9.3000000000000007</c:v>
                </c:pt>
                <c:pt idx="1362" formatCode="0.00">
                  <c:v>22.5</c:v>
                </c:pt>
                <c:pt idx="1363" formatCode="0.00">
                  <c:v>25.1</c:v>
                </c:pt>
                <c:pt idx="1364" formatCode="0.00">
                  <c:v>-0.4</c:v>
                </c:pt>
                <c:pt idx="1365" formatCode="0.00">
                  <c:v>-28.3</c:v>
                </c:pt>
                <c:pt idx="1366" formatCode="0.00">
                  <c:v>1.6</c:v>
                </c:pt>
                <c:pt idx="1367" formatCode="0.00">
                  <c:v>0.6</c:v>
                </c:pt>
                <c:pt idx="1368" formatCode="0.00">
                  <c:v>-3.6</c:v>
                </c:pt>
                <c:pt idx="1369" formatCode="0.00">
                  <c:v>16.7</c:v>
                </c:pt>
                <c:pt idx="1370" formatCode="0.00">
                  <c:v>10.199999999999999</c:v>
                </c:pt>
                <c:pt idx="1371" formatCode="0.00">
                  <c:v>-0.1</c:v>
                </c:pt>
                <c:pt idx="1372" formatCode="0.00">
                  <c:v>6</c:v>
                </c:pt>
                <c:pt idx="1373" formatCode="0.00">
                  <c:v>0.8</c:v>
                </c:pt>
                <c:pt idx="1374" formatCode="0.00">
                  <c:v>-34</c:v>
                </c:pt>
                <c:pt idx="1375" formatCode="0.00">
                  <c:v>0</c:v>
                </c:pt>
                <c:pt idx="1376" formatCode="0.00">
                  <c:v>-5.3</c:v>
                </c:pt>
                <c:pt idx="1377" formatCode="0.00">
                  <c:v>11.6</c:v>
                </c:pt>
                <c:pt idx="1378" formatCode="0.00">
                  <c:v>0.9</c:v>
                </c:pt>
                <c:pt idx="1379" formatCode="0.00">
                  <c:v>0.9</c:v>
                </c:pt>
                <c:pt idx="1380" formatCode="0.00">
                  <c:v>2.2999999999999998</c:v>
                </c:pt>
                <c:pt idx="1381" formatCode="0.00">
                  <c:v>1.6</c:v>
                </c:pt>
                <c:pt idx="1382" formatCode="0.00">
                  <c:v>-6.5</c:v>
                </c:pt>
                <c:pt idx="1383" formatCode="0.00">
                  <c:v>14.6</c:v>
                </c:pt>
                <c:pt idx="1384" formatCode="0.00">
                  <c:v>-45.1</c:v>
                </c:pt>
                <c:pt idx="1385" formatCode="0.00">
                  <c:v>24.1</c:v>
                </c:pt>
                <c:pt idx="1386" formatCode="0.00">
                  <c:v>11.3</c:v>
                </c:pt>
                <c:pt idx="1387" formatCode="0.00">
                  <c:v>5.3</c:v>
                </c:pt>
                <c:pt idx="1388" formatCode="0.00">
                  <c:v>4.5999999999999996</c:v>
                </c:pt>
                <c:pt idx="1389" formatCode="0.00">
                  <c:v>10.8</c:v>
                </c:pt>
                <c:pt idx="1390" formatCode="0.00">
                  <c:v>4.3</c:v>
                </c:pt>
                <c:pt idx="1391" formatCode="0.00">
                  <c:v>-5.6</c:v>
                </c:pt>
                <c:pt idx="1392" formatCode="0.00">
                  <c:v>-9.6</c:v>
                </c:pt>
                <c:pt idx="1393" formatCode="0.00">
                  <c:v>-0.6</c:v>
                </c:pt>
                <c:pt idx="1394" formatCode="0.00">
                  <c:v>0.8</c:v>
                </c:pt>
                <c:pt idx="1395" formatCode="0.00">
                  <c:v>-1.2</c:v>
                </c:pt>
                <c:pt idx="1396" formatCode="0.00">
                  <c:v>-1.1000000000000001</c:v>
                </c:pt>
                <c:pt idx="1397" formatCode="0.00">
                  <c:v>2.9</c:v>
                </c:pt>
                <c:pt idx="1398" formatCode="0.00">
                  <c:v>4.5</c:v>
                </c:pt>
                <c:pt idx="1399" formatCode="0.00">
                  <c:v>6.6</c:v>
                </c:pt>
                <c:pt idx="1400" formatCode="0.00">
                  <c:v>3.2</c:v>
                </c:pt>
                <c:pt idx="1401" formatCode="0.00">
                  <c:v>18.3</c:v>
                </c:pt>
                <c:pt idx="1402" formatCode="0.00">
                  <c:v>24.1</c:v>
                </c:pt>
                <c:pt idx="1403" formatCode="0.00">
                  <c:v>14.4</c:v>
                </c:pt>
                <c:pt idx="1405" formatCode="0.00">
                  <c:v>4</c:v>
                </c:pt>
                <c:pt idx="1406" formatCode="0.00">
                  <c:v>7.7</c:v>
                </c:pt>
                <c:pt idx="1407" formatCode="0.00">
                  <c:v>12.8</c:v>
                </c:pt>
                <c:pt idx="1408" formatCode="0.00">
                  <c:v>1.8</c:v>
                </c:pt>
                <c:pt idx="1409" formatCode="0.00">
                  <c:v>812.5</c:v>
                </c:pt>
                <c:pt idx="1410" formatCode="0.00">
                  <c:v>-16.100000000000001</c:v>
                </c:pt>
                <c:pt idx="1411" formatCode="0.00">
                  <c:v>0.2</c:v>
                </c:pt>
                <c:pt idx="1412" formatCode="0.00">
                  <c:v>11.4</c:v>
                </c:pt>
                <c:pt idx="1413" formatCode="0.00">
                  <c:v>6.8</c:v>
                </c:pt>
                <c:pt idx="1414" formatCode="0.00">
                  <c:v>3</c:v>
                </c:pt>
                <c:pt idx="1415" formatCode="0.00">
                  <c:v>-54.8</c:v>
                </c:pt>
                <c:pt idx="1416" formatCode="0.00">
                  <c:v>14.2</c:v>
                </c:pt>
                <c:pt idx="1417" formatCode="0.00">
                  <c:v>0</c:v>
                </c:pt>
                <c:pt idx="1418" formatCode="0.00">
                  <c:v>0.7</c:v>
                </c:pt>
                <c:pt idx="1419" formatCode="0.00">
                  <c:v>-9.5</c:v>
                </c:pt>
                <c:pt idx="1420" formatCode="0.00">
                  <c:v>2.4</c:v>
                </c:pt>
                <c:pt idx="1421" formatCode="0.00">
                  <c:v>0.1</c:v>
                </c:pt>
                <c:pt idx="1422" formatCode="0.00">
                  <c:v>-6.1</c:v>
                </c:pt>
                <c:pt idx="1423" formatCode="0.00">
                  <c:v>-0.8</c:v>
                </c:pt>
                <c:pt idx="1424" formatCode="0.00">
                  <c:v>-14.3</c:v>
                </c:pt>
                <c:pt idx="1425" formatCode="0.00">
                  <c:v>-5.9</c:v>
                </c:pt>
                <c:pt idx="1426" formatCode="0.00">
                  <c:v>10.5</c:v>
                </c:pt>
                <c:pt idx="1427" formatCode="0.00">
                  <c:v>5.2</c:v>
                </c:pt>
                <c:pt idx="1428" formatCode="0.00">
                  <c:v>4.4000000000000004</c:v>
                </c:pt>
                <c:pt idx="1429" formatCode="0.00">
                  <c:v>-11</c:v>
                </c:pt>
                <c:pt idx="1430" formatCode="0.00">
                  <c:v>21.2</c:v>
                </c:pt>
                <c:pt idx="1431" formatCode="0.00">
                  <c:v>26.6</c:v>
                </c:pt>
                <c:pt idx="1432" formatCode="#,##0.00">
                  <c:v>9.3000000000000007</c:v>
                </c:pt>
                <c:pt idx="1433" formatCode="#,##0.00">
                  <c:v>11</c:v>
                </c:pt>
                <c:pt idx="1434" formatCode="#,##0.00">
                  <c:v>9</c:v>
                </c:pt>
                <c:pt idx="1435" formatCode="#,##0.00">
                  <c:v>4.5999999999999996</c:v>
                </c:pt>
                <c:pt idx="1436" formatCode="#,##0.00">
                  <c:v>10.3</c:v>
                </c:pt>
                <c:pt idx="1437" formatCode="#,##0.00">
                  <c:v>5</c:v>
                </c:pt>
                <c:pt idx="1438" formatCode="#,##0.00">
                  <c:v>-2.6</c:v>
                </c:pt>
                <c:pt idx="1439" formatCode="#,##0.00">
                  <c:v>16.2</c:v>
                </c:pt>
                <c:pt idx="1440" formatCode="#,##0.00">
                  <c:v>11.1</c:v>
                </c:pt>
                <c:pt idx="1441" formatCode="#,##0.00">
                  <c:v>-0.1</c:v>
                </c:pt>
                <c:pt idx="1442" formatCode="#,##0.00">
                  <c:v>-4.9000000000000004</c:v>
                </c:pt>
                <c:pt idx="1443" formatCode="#,##0.00">
                  <c:v>6.3</c:v>
                </c:pt>
                <c:pt idx="1444" formatCode="#,##0.00">
                  <c:v>-0.1</c:v>
                </c:pt>
                <c:pt idx="1445" formatCode="#,##0.00">
                  <c:v>15.1</c:v>
                </c:pt>
                <c:pt idx="1446" formatCode="#,##0.00">
                  <c:v>-10.199999999999999</c:v>
                </c:pt>
                <c:pt idx="1447" formatCode="#,##0.00">
                  <c:v>2.8</c:v>
                </c:pt>
                <c:pt idx="1448" formatCode="#,##0.00">
                  <c:v>2.7</c:v>
                </c:pt>
                <c:pt idx="1449" formatCode="#,##0.00">
                  <c:v>0.8</c:v>
                </c:pt>
                <c:pt idx="1450" formatCode="#,##0.00">
                  <c:v>19.8</c:v>
                </c:pt>
                <c:pt idx="1451" formatCode="#,##0.00">
                  <c:v>2.2000000000000002</c:v>
                </c:pt>
                <c:pt idx="1452" formatCode="#,##0.00">
                  <c:v>4.5</c:v>
                </c:pt>
                <c:pt idx="1453" formatCode="#,##0.00">
                  <c:v>-3.5</c:v>
                </c:pt>
                <c:pt idx="1454" formatCode="#,##0.00">
                  <c:v>-14.7</c:v>
                </c:pt>
                <c:pt idx="1455" formatCode="#,##0.00">
                  <c:v>5.5</c:v>
                </c:pt>
                <c:pt idx="1456" formatCode="#,##0.00">
                  <c:v>19.3</c:v>
                </c:pt>
                <c:pt idx="1457" formatCode="#,##0.00">
                  <c:v>4.4000000000000004</c:v>
                </c:pt>
                <c:pt idx="1458" formatCode="#,##0.00">
                  <c:v>-7.3</c:v>
                </c:pt>
                <c:pt idx="1459" formatCode="#,##0.00">
                  <c:v>3.6</c:v>
                </c:pt>
                <c:pt idx="1460" formatCode="#,##0.00">
                  <c:v>3.9</c:v>
                </c:pt>
                <c:pt idx="1461" formatCode="#,##0.00">
                  <c:v>1.6</c:v>
                </c:pt>
                <c:pt idx="1462" formatCode="#,##0.00">
                  <c:v>3.5</c:v>
                </c:pt>
                <c:pt idx="1463" formatCode="#,##0.00">
                  <c:v>15.7</c:v>
                </c:pt>
                <c:pt idx="1464" formatCode="#,##0.00">
                  <c:v>2.4</c:v>
                </c:pt>
                <c:pt idx="1465" formatCode="#,##0.00">
                  <c:v>0.1</c:v>
                </c:pt>
                <c:pt idx="1466" formatCode="#,##0.00">
                  <c:v>7.7</c:v>
                </c:pt>
                <c:pt idx="1467" formatCode="#,##0.00">
                  <c:v>10.5</c:v>
                </c:pt>
                <c:pt idx="1468" formatCode="#,##0.00">
                  <c:v>15</c:v>
                </c:pt>
                <c:pt idx="1469" formatCode="#,##0.00">
                  <c:v>13.5</c:v>
                </c:pt>
                <c:pt idx="1470" formatCode="#,##0.00">
                  <c:v>4.7</c:v>
                </c:pt>
                <c:pt idx="1471" formatCode="#,##0.00">
                  <c:v>17.5</c:v>
                </c:pt>
                <c:pt idx="1472" formatCode="#,##0.00">
                  <c:v>8</c:v>
                </c:pt>
                <c:pt idx="1473" formatCode="#,##0.00">
                  <c:v>5.6</c:v>
                </c:pt>
                <c:pt idx="1474" formatCode="#,##0.00">
                  <c:v>-18.899999999999999</c:v>
                </c:pt>
                <c:pt idx="1475" formatCode="#,##0.00">
                  <c:v>7.6</c:v>
                </c:pt>
                <c:pt idx="1476" formatCode="#,##0.00">
                  <c:v>3.4</c:v>
                </c:pt>
                <c:pt idx="1477" formatCode="#,##0.00">
                  <c:v>-0.6</c:v>
                </c:pt>
                <c:pt idx="1478" formatCode="#,##0.00">
                  <c:v>19.399999999999999</c:v>
                </c:pt>
                <c:pt idx="1479" formatCode="#,##0.00">
                  <c:v>1</c:v>
                </c:pt>
                <c:pt idx="1480" formatCode="#,##0.00">
                  <c:v>-4.5999999999999996</c:v>
                </c:pt>
                <c:pt idx="1481" formatCode="#,##0.00">
                  <c:v>-34</c:v>
                </c:pt>
                <c:pt idx="1482" formatCode="#,##0.00">
                  <c:v>8.6999999999999993</c:v>
                </c:pt>
                <c:pt idx="1483" formatCode="#,##0.00">
                  <c:v>7.8</c:v>
                </c:pt>
                <c:pt idx="1484" formatCode="#,##0.00">
                  <c:v>12.4</c:v>
                </c:pt>
                <c:pt idx="1485" formatCode="#,##0.00">
                  <c:v>4.5999999999999996</c:v>
                </c:pt>
                <c:pt idx="1486" formatCode="#,##0.00">
                  <c:v>3.9</c:v>
                </c:pt>
                <c:pt idx="1487" formatCode="#,##0.00">
                  <c:v>-23</c:v>
                </c:pt>
                <c:pt idx="1488" formatCode="#,##0.00">
                  <c:v>-8.6999999999999993</c:v>
                </c:pt>
                <c:pt idx="1489" formatCode="#,##0.00">
                  <c:v>0.5</c:v>
                </c:pt>
                <c:pt idx="1490" formatCode="#,##0.00">
                  <c:v>-1.2</c:v>
                </c:pt>
                <c:pt idx="1491" formatCode="#,##0.00">
                  <c:v>33.200000000000003</c:v>
                </c:pt>
                <c:pt idx="1492" formatCode="#,##0.00">
                  <c:v>535.70000000000005</c:v>
                </c:pt>
                <c:pt idx="1493" formatCode="#,##0.00">
                  <c:v>5.0999999999999996</c:v>
                </c:pt>
                <c:pt idx="1494" formatCode="#,##0.00">
                  <c:v>35.1</c:v>
                </c:pt>
                <c:pt idx="1495" formatCode="#,##0.00">
                  <c:v>6.5</c:v>
                </c:pt>
                <c:pt idx="1496" formatCode="#,##0.00">
                  <c:v>1.4</c:v>
                </c:pt>
                <c:pt idx="1497" formatCode="#,##0.00">
                  <c:v>7</c:v>
                </c:pt>
                <c:pt idx="1498" formatCode="#,##0.00">
                  <c:v>5.2</c:v>
                </c:pt>
                <c:pt idx="1499" formatCode="#,##0.00">
                  <c:v>4.0999999999999996</c:v>
                </c:pt>
                <c:pt idx="1500" formatCode="#,##0.00">
                  <c:v>9.3000000000000007</c:v>
                </c:pt>
                <c:pt idx="1501" formatCode="#,##0.00">
                  <c:v>-3.3</c:v>
                </c:pt>
                <c:pt idx="1502" formatCode="#,##0.00">
                  <c:v>1157.2</c:v>
                </c:pt>
                <c:pt idx="1503" formatCode="#,##0.00">
                  <c:v>10.4</c:v>
                </c:pt>
                <c:pt idx="1504" formatCode="#,##0.00">
                  <c:v>5.0999999999999996</c:v>
                </c:pt>
                <c:pt idx="1505" formatCode="#,##0.00">
                  <c:v>26.8</c:v>
                </c:pt>
                <c:pt idx="1506" formatCode="#,##0.00">
                  <c:v>10.6</c:v>
                </c:pt>
                <c:pt idx="1507" formatCode="#,##0.00">
                  <c:v>1.9</c:v>
                </c:pt>
                <c:pt idx="1508" formatCode="#,##0.00">
                  <c:v>7.5</c:v>
                </c:pt>
                <c:pt idx="1509" formatCode="#,##0.00">
                  <c:v>0.1</c:v>
                </c:pt>
                <c:pt idx="1510" formatCode="#,##0.00">
                  <c:v>54</c:v>
                </c:pt>
                <c:pt idx="1511" formatCode="#,##0.00">
                  <c:v>9.6999999999999993</c:v>
                </c:pt>
                <c:pt idx="1512" formatCode="#,##0.00">
                  <c:v>4</c:v>
                </c:pt>
                <c:pt idx="1513" formatCode="#,##0.00">
                  <c:v>6.8</c:v>
                </c:pt>
                <c:pt idx="1514" formatCode="#,##0.00">
                  <c:v>8.1</c:v>
                </c:pt>
                <c:pt idx="1515" formatCode="#,##0.00">
                  <c:v>-8.9</c:v>
                </c:pt>
                <c:pt idx="1516" formatCode="#,##0.00">
                  <c:v>229.3</c:v>
                </c:pt>
                <c:pt idx="1517" formatCode="#,##0.00">
                  <c:v>-548.20000000000005</c:v>
                </c:pt>
                <c:pt idx="1518" formatCode="#,##0.00">
                  <c:v>-33.6</c:v>
                </c:pt>
                <c:pt idx="1519" formatCode="#,##0.00">
                  <c:v>11.8</c:v>
                </c:pt>
                <c:pt idx="1520" formatCode="#,##0.00">
                  <c:v>19</c:v>
                </c:pt>
                <c:pt idx="1521" formatCode="#,##0.00">
                  <c:v>-36.9</c:v>
                </c:pt>
                <c:pt idx="1522" formatCode="#,##0.00">
                  <c:v>8.4</c:v>
                </c:pt>
                <c:pt idx="1523" formatCode="#,##0.00">
                  <c:v>12.3</c:v>
                </c:pt>
                <c:pt idx="1524" formatCode="#,##0.00">
                  <c:v>7.9</c:v>
                </c:pt>
                <c:pt idx="1525" formatCode="#,##0.00">
                  <c:v>15.2</c:v>
                </c:pt>
                <c:pt idx="1526" formatCode="#,##0.00">
                  <c:v>1.6</c:v>
                </c:pt>
                <c:pt idx="1527" formatCode="#,##0.00">
                  <c:v>2</c:v>
                </c:pt>
                <c:pt idx="1528" formatCode="#,##0.00">
                  <c:v>4.5999999999999996</c:v>
                </c:pt>
                <c:pt idx="1529" formatCode="#,##0.00">
                  <c:v>3</c:v>
                </c:pt>
                <c:pt idx="1530" formatCode="#,##0.00">
                  <c:v>9.3000000000000007</c:v>
                </c:pt>
                <c:pt idx="1531" formatCode="#,##0.00">
                  <c:v>1.3</c:v>
                </c:pt>
                <c:pt idx="1532" formatCode="#,##0.00">
                  <c:v>4.9000000000000004</c:v>
                </c:pt>
                <c:pt idx="1533" formatCode="#,##0.00">
                  <c:v>13.6</c:v>
                </c:pt>
                <c:pt idx="1534" formatCode="#,##0.00">
                  <c:v>2.5</c:v>
                </c:pt>
                <c:pt idx="1535" formatCode="#,##0.00">
                  <c:v>2.7</c:v>
                </c:pt>
                <c:pt idx="1536" formatCode="#,##0.00">
                  <c:v>7.3</c:v>
                </c:pt>
                <c:pt idx="1537" formatCode="#,##0.00">
                  <c:v>3</c:v>
                </c:pt>
                <c:pt idx="1538" formatCode="#,##0.00">
                  <c:v>1</c:v>
                </c:pt>
                <c:pt idx="1539" formatCode="#,##0.00">
                  <c:v>10.5</c:v>
                </c:pt>
                <c:pt idx="1540" formatCode="#,##0.00">
                  <c:v>-4.5999999999999996</c:v>
                </c:pt>
                <c:pt idx="1541" formatCode="#,##0.00">
                  <c:v>-4.0999999999999996</c:v>
                </c:pt>
                <c:pt idx="1542" formatCode="#,##0.00">
                  <c:v>0.3</c:v>
                </c:pt>
                <c:pt idx="1543" formatCode="#,##0.00">
                  <c:v>-8.6</c:v>
                </c:pt>
                <c:pt idx="1544" formatCode="#,##0.00">
                  <c:v>0.7</c:v>
                </c:pt>
                <c:pt idx="1545" formatCode="#,##0.00">
                  <c:v>13.4</c:v>
                </c:pt>
                <c:pt idx="1546" formatCode="#,##0.00">
                  <c:v>10.9</c:v>
                </c:pt>
                <c:pt idx="1547" formatCode="#,##0.00">
                  <c:v>8.6</c:v>
                </c:pt>
                <c:pt idx="1548" formatCode="#,##0.00">
                  <c:v>0.8</c:v>
                </c:pt>
                <c:pt idx="1549" formatCode="#,##0.00">
                  <c:v>8</c:v>
                </c:pt>
                <c:pt idx="1550" formatCode="#,##0.00">
                  <c:v>0</c:v>
                </c:pt>
                <c:pt idx="1551" formatCode="#,##0.00">
                  <c:v>14.5</c:v>
                </c:pt>
                <c:pt idx="1552" formatCode="#,##0.00">
                  <c:v>-0.7</c:v>
                </c:pt>
                <c:pt idx="1553" formatCode="#,##0.00">
                  <c:v>6.1</c:v>
                </c:pt>
                <c:pt idx="1554" formatCode="#,##0.00">
                  <c:v>5.4</c:v>
                </c:pt>
                <c:pt idx="1555" formatCode="#,##0.00">
                  <c:v>-12.1</c:v>
                </c:pt>
                <c:pt idx="1556" formatCode="#,##0.00">
                  <c:v>2.6</c:v>
                </c:pt>
                <c:pt idx="1557" formatCode="#,##0.00">
                  <c:v>0</c:v>
                </c:pt>
                <c:pt idx="1558" formatCode="#,##0.00">
                  <c:v>-125.4</c:v>
                </c:pt>
                <c:pt idx="1559" formatCode="#,##0.00">
                  <c:v>12.1</c:v>
                </c:pt>
                <c:pt idx="1560" formatCode="#,##0.00">
                  <c:v>-72.5</c:v>
                </c:pt>
                <c:pt idx="1561" formatCode="#,##0.00">
                  <c:v>7.1</c:v>
                </c:pt>
                <c:pt idx="1562" formatCode="#,##0.00">
                  <c:v>3.5</c:v>
                </c:pt>
                <c:pt idx="1563" formatCode="#,##0.00">
                  <c:v>14.6</c:v>
                </c:pt>
                <c:pt idx="1564" formatCode="#,##0.00">
                  <c:v>0.3</c:v>
                </c:pt>
                <c:pt idx="1565" formatCode="#,##0.00">
                  <c:v>6.1</c:v>
                </c:pt>
                <c:pt idx="1566" formatCode="#,##0.00">
                  <c:v>0.8</c:v>
                </c:pt>
                <c:pt idx="1567" formatCode="#,##0.00">
                  <c:v>15.8</c:v>
                </c:pt>
                <c:pt idx="1568" formatCode="#,##0.00">
                  <c:v>4.0999999999999996</c:v>
                </c:pt>
                <c:pt idx="1569" formatCode="#,##0.00">
                  <c:v>4.0999999999999996</c:v>
                </c:pt>
                <c:pt idx="1570" formatCode="#,##0.00">
                  <c:v>-6.1</c:v>
                </c:pt>
                <c:pt idx="1571" formatCode="#,##0.00">
                  <c:v>5.9</c:v>
                </c:pt>
                <c:pt idx="1572" formatCode="#,##0.00">
                  <c:v>3.7</c:v>
                </c:pt>
                <c:pt idx="1573" formatCode="#,##0.00">
                  <c:v>23.3</c:v>
                </c:pt>
                <c:pt idx="1574" formatCode="#,##0.00">
                  <c:v>19.3</c:v>
                </c:pt>
                <c:pt idx="1575" formatCode="#,##0.00">
                  <c:v>8.3000000000000007</c:v>
                </c:pt>
                <c:pt idx="1576" formatCode="#,##0.00">
                  <c:v>-2</c:v>
                </c:pt>
                <c:pt idx="1577" formatCode="#,##0.00">
                  <c:v>3.7</c:v>
                </c:pt>
                <c:pt idx="1578" formatCode="#,##0.00">
                  <c:v>7.4</c:v>
                </c:pt>
                <c:pt idx="1579" formatCode="#,##0.00">
                  <c:v>1.9</c:v>
                </c:pt>
                <c:pt idx="1580" formatCode="#,##0.00">
                  <c:v>-0.6</c:v>
                </c:pt>
                <c:pt idx="1581" formatCode="#,##0.00">
                  <c:v>6.7</c:v>
                </c:pt>
                <c:pt idx="1582" formatCode="#,##0.00">
                  <c:v>44.1</c:v>
                </c:pt>
                <c:pt idx="1583" formatCode="#,##0.00">
                  <c:v>-20.2</c:v>
                </c:pt>
                <c:pt idx="1584" formatCode="#,##0.00">
                  <c:v>1.4</c:v>
                </c:pt>
                <c:pt idx="1585" formatCode="#,##0.00">
                  <c:v>41.4</c:v>
                </c:pt>
                <c:pt idx="1586" formatCode="#,##0.00">
                  <c:v>0.1</c:v>
                </c:pt>
                <c:pt idx="1587" formatCode="#,##0.00">
                  <c:v>-4.4000000000000004</c:v>
                </c:pt>
                <c:pt idx="1588" formatCode="#,##0.00">
                  <c:v>9.5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029-4298-98E8-80B7D4AA32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3128472"/>
        <c:axId val="413128864"/>
      </c:scatterChart>
      <c:valAx>
        <c:axId val="413128472"/>
        <c:scaling>
          <c:orientation val="minMax"/>
          <c:max val="1200"/>
        </c:scaling>
        <c:delete val="0"/>
        <c:axPos val="b"/>
        <c:numFmt formatCode="#,##0" sourceLinked="0"/>
        <c:majorTickMark val="none"/>
        <c:minorTickMark val="none"/>
        <c:tickLblPos val="none"/>
        <c:crossAx val="413128864"/>
        <c:crosses val="autoZero"/>
        <c:crossBetween val="midCat"/>
      </c:valAx>
      <c:valAx>
        <c:axId val="413128864"/>
        <c:scaling>
          <c:orientation val="minMax"/>
          <c:max val="30"/>
          <c:min val="-30"/>
        </c:scaling>
        <c:delete val="0"/>
        <c:axPos val="l"/>
        <c:majorGridlines>
          <c:spPr>
            <a:ln w="3175"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9525"/>
        </c:spPr>
        <c:txPr>
          <a:bodyPr/>
          <a:lstStyle/>
          <a:p>
            <a:pPr>
              <a:defRPr sz="1050" b="0" i="0" baseline="0">
                <a:latin typeface="Verdana" panose="020B0604030504040204" pitchFamily="34" charset="0"/>
              </a:defRPr>
            </a:pPr>
            <a:endParaRPr lang="fi-FI"/>
          </a:p>
        </c:txPr>
        <c:crossAx val="413128472"/>
        <c:crosses val="autoZero"/>
        <c:crossBetween val="midCat"/>
        <c:majorUnit val="5"/>
        <c:minorUnit val="1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fi-FI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245732259257165E-2"/>
          <c:y val="4.0749431293150853E-2"/>
          <c:w val="0.79490029341002177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68.819999999999993</c:v>
                </c:pt>
                <c:pt idx="2">
                  <c:v>70.87</c:v>
                </c:pt>
                <c:pt idx="3">
                  <c:v>72.91</c:v>
                </c:pt>
                <c:pt idx="4">
                  <c:v>94.65</c:v>
                </c:pt>
                <c:pt idx="5">
                  <c:v>114.69</c:v>
                </c:pt>
                <c:pt idx="6">
                  <c:v>97.21</c:v>
                </c:pt>
                <c:pt idx="7">
                  <c:v>98.11</c:v>
                </c:pt>
                <c:pt idx="8">
                  <c:v>124.3</c:v>
                </c:pt>
                <c:pt idx="9">
                  <c:v>129.13</c:v>
                </c:pt>
                <c:pt idx="10">
                  <c:v>158</c:v>
                </c:pt>
                <c:pt idx="11">
                  <c:v>95.13</c:v>
                </c:pt>
                <c:pt idx="12">
                  <c:v>104.98</c:v>
                </c:pt>
                <c:pt idx="13">
                  <c:v>120.6</c:v>
                </c:pt>
                <c:pt idx="14">
                  <c:v>108.48</c:v>
                </c:pt>
                <c:pt idx="15">
                  <c:v>99.26</c:v>
                </c:pt>
                <c:pt idx="16">
                  <c:v>125.86</c:v>
                </c:pt>
                <c:pt idx="17">
                  <c:v>127.97</c:v>
                </c:pt>
                <c:pt idx="18">
                  <c:v>127.33</c:v>
                </c:pt>
                <c:pt idx="19">
                  <c:v>95.53</c:v>
                </c:pt>
                <c:pt idx="20">
                  <c:v>151.94999999999999</c:v>
                </c:pt>
                <c:pt idx="21">
                  <c:v>128.35</c:v>
                </c:pt>
                <c:pt idx="22">
                  <c:v>147.24</c:v>
                </c:pt>
                <c:pt idx="23">
                  <c:v>102.7</c:v>
                </c:pt>
                <c:pt idx="24">
                  <c:v>130.22</c:v>
                </c:pt>
                <c:pt idx="25">
                  <c:v>145.01</c:v>
                </c:pt>
                <c:pt idx="26">
                  <c:v>137.58000000000001</c:v>
                </c:pt>
                <c:pt idx="27">
                  <c:v>172.8</c:v>
                </c:pt>
                <c:pt idx="28">
                  <c:v>146.09</c:v>
                </c:pt>
                <c:pt idx="29">
                  <c:v>157.71</c:v>
                </c:pt>
                <c:pt idx="30">
                  <c:v>143.62</c:v>
                </c:pt>
                <c:pt idx="31">
                  <c:v>120.35</c:v>
                </c:pt>
                <c:pt idx="32">
                  <c:v>167.28</c:v>
                </c:pt>
                <c:pt idx="33">
                  <c:v>237.91</c:v>
                </c:pt>
                <c:pt idx="34">
                  <c:v>202.81</c:v>
                </c:pt>
                <c:pt idx="35">
                  <c:v>180.2</c:v>
                </c:pt>
                <c:pt idx="36">
                  <c:v>231.61</c:v>
                </c:pt>
                <c:pt idx="37">
                  <c:v>228.78</c:v>
                </c:pt>
                <c:pt idx="38">
                  <c:v>207.19</c:v>
                </c:pt>
                <c:pt idx="39">
                  <c:v>198.38</c:v>
                </c:pt>
                <c:pt idx="40">
                  <c:v>253.37</c:v>
                </c:pt>
                <c:pt idx="41">
                  <c:v>286.27</c:v>
                </c:pt>
                <c:pt idx="42">
                  <c:v>236.22</c:v>
                </c:pt>
                <c:pt idx="43">
                  <c:v>188.54</c:v>
                </c:pt>
                <c:pt idx="44">
                  <c:v>238.2</c:v>
                </c:pt>
                <c:pt idx="45">
                  <c:v>278.23</c:v>
                </c:pt>
                <c:pt idx="46">
                  <c:v>263.24</c:v>
                </c:pt>
                <c:pt idx="47">
                  <c:v>247.89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F9-4D91-9354-3C5C33728D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1">
                  <c:v>22.98</c:v>
                </c:pt>
                <c:pt idx="2">
                  <c:v>24.01</c:v>
                </c:pt>
                <c:pt idx="3">
                  <c:v>25.03</c:v>
                </c:pt>
                <c:pt idx="4">
                  <c:v>16.36</c:v>
                </c:pt>
                <c:pt idx="5">
                  <c:v>29.85</c:v>
                </c:pt>
                <c:pt idx="6">
                  <c:v>25.75</c:v>
                </c:pt>
                <c:pt idx="7">
                  <c:v>17.98</c:v>
                </c:pt>
                <c:pt idx="8">
                  <c:v>24.3</c:v>
                </c:pt>
                <c:pt idx="9">
                  <c:v>30.4</c:v>
                </c:pt>
                <c:pt idx="10">
                  <c:v>57.82</c:v>
                </c:pt>
                <c:pt idx="11">
                  <c:v>24.1</c:v>
                </c:pt>
                <c:pt idx="12">
                  <c:v>21.63</c:v>
                </c:pt>
                <c:pt idx="13">
                  <c:v>28.98</c:v>
                </c:pt>
                <c:pt idx="14">
                  <c:v>28.08</c:v>
                </c:pt>
                <c:pt idx="15">
                  <c:v>21.76</c:v>
                </c:pt>
                <c:pt idx="16">
                  <c:v>28.21</c:v>
                </c:pt>
                <c:pt idx="17">
                  <c:v>27.35</c:v>
                </c:pt>
                <c:pt idx="18">
                  <c:v>35.35</c:v>
                </c:pt>
                <c:pt idx="19">
                  <c:v>23.67</c:v>
                </c:pt>
                <c:pt idx="20">
                  <c:v>33.020000000000003</c:v>
                </c:pt>
                <c:pt idx="21">
                  <c:v>23.8</c:v>
                </c:pt>
                <c:pt idx="22">
                  <c:v>32.74</c:v>
                </c:pt>
                <c:pt idx="23">
                  <c:v>17.260000000000002</c:v>
                </c:pt>
                <c:pt idx="24">
                  <c:v>26.37</c:v>
                </c:pt>
                <c:pt idx="25">
                  <c:v>31.59</c:v>
                </c:pt>
                <c:pt idx="26">
                  <c:v>23.73</c:v>
                </c:pt>
                <c:pt idx="27">
                  <c:v>76.430000000000007</c:v>
                </c:pt>
                <c:pt idx="28">
                  <c:v>28.84</c:v>
                </c:pt>
                <c:pt idx="29">
                  <c:v>31.65</c:v>
                </c:pt>
                <c:pt idx="30">
                  <c:v>16.68</c:v>
                </c:pt>
                <c:pt idx="31">
                  <c:v>15.36</c:v>
                </c:pt>
                <c:pt idx="32">
                  <c:v>17.8</c:v>
                </c:pt>
                <c:pt idx="33">
                  <c:v>33.04</c:v>
                </c:pt>
                <c:pt idx="34">
                  <c:v>18.27</c:v>
                </c:pt>
                <c:pt idx="35">
                  <c:v>31.69</c:v>
                </c:pt>
                <c:pt idx="36">
                  <c:v>33.76</c:v>
                </c:pt>
                <c:pt idx="37">
                  <c:v>32.51</c:v>
                </c:pt>
                <c:pt idx="38">
                  <c:v>27.54</c:v>
                </c:pt>
                <c:pt idx="39">
                  <c:v>40.67</c:v>
                </c:pt>
                <c:pt idx="40">
                  <c:v>47.72</c:v>
                </c:pt>
                <c:pt idx="41">
                  <c:v>68.11</c:v>
                </c:pt>
                <c:pt idx="42">
                  <c:v>25.69</c:v>
                </c:pt>
                <c:pt idx="43">
                  <c:v>21.25</c:v>
                </c:pt>
                <c:pt idx="44">
                  <c:v>19.440000000000001</c:v>
                </c:pt>
                <c:pt idx="45">
                  <c:v>54.31</c:v>
                </c:pt>
                <c:pt idx="46">
                  <c:v>23.67</c:v>
                </c:pt>
                <c:pt idx="47">
                  <c:v>17.91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F9-4D91-9354-3C5C33728D6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1">
                  <c:v>45.84</c:v>
                </c:pt>
                <c:pt idx="2">
                  <c:v>46.86</c:v>
                </c:pt>
                <c:pt idx="3">
                  <c:v>47.88</c:v>
                </c:pt>
                <c:pt idx="4">
                  <c:v>78.290000000000006</c:v>
                </c:pt>
                <c:pt idx="5">
                  <c:v>84.84</c:v>
                </c:pt>
                <c:pt idx="6">
                  <c:v>71.459999999999994</c:v>
                </c:pt>
                <c:pt idx="7">
                  <c:v>80.13</c:v>
                </c:pt>
                <c:pt idx="8">
                  <c:v>100</c:v>
                </c:pt>
                <c:pt idx="9">
                  <c:v>98.73</c:v>
                </c:pt>
                <c:pt idx="10">
                  <c:v>100.18</c:v>
                </c:pt>
                <c:pt idx="11">
                  <c:v>71.03</c:v>
                </c:pt>
                <c:pt idx="12">
                  <c:v>83.35</c:v>
                </c:pt>
                <c:pt idx="13">
                  <c:v>91.61</c:v>
                </c:pt>
                <c:pt idx="14">
                  <c:v>80.400000000000006</c:v>
                </c:pt>
                <c:pt idx="15">
                  <c:v>77.510000000000005</c:v>
                </c:pt>
                <c:pt idx="16">
                  <c:v>97.65</c:v>
                </c:pt>
                <c:pt idx="17">
                  <c:v>100.63</c:v>
                </c:pt>
                <c:pt idx="18">
                  <c:v>91.97</c:v>
                </c:pt>
                <c:pt idx="19">
                  <c:v>71.86</c:v>
                </c:pt>
                <c:pt idx="20">
                  <c:v>118.93</c:v>
                </c:pt>
                <c:pt idx="21">
                  <c:v>104.56</c:v>
                </c:pt>
                <c:pt idx="22">
                  <c:v>114.5</c:v>
                </c:pt>
                <c:pt idx="23">
                  <c:v>85.44</c:v>
                </c:pt>
                <c:pt idx="24">
                  <c:v>103.85</c:v>
                </c:pt>
                <c:pt idx="25">
                  <c:v>113.42</c:v>
                </c:pt>
                <c:pt idx="26">
                  <c:v>113.85</c:v>
                </c:pt>
                <c:pt idx="27">
                  <c:v>96.38</c:v>
                </c:pt>
                <c:pt idx="28">
                  <c:v>117.25</c:v>
                </c:pt>
                <c:pt idx="29">
                  <c:v>126.07</c:v>
                </c:pt>
                <c:pt idx="30">
                  <c:v>126.94</c:v>
                </c:pt>
                <c:pt idx="31">
                  <c:v>104.99</c:v>
                </c:pt>
                <c:pt idx="32">
                  <c:v>149.47</c:v>
                </c:pt>
                <c:pt idx="33">
                  <c:v>204.87</c:v>
                </c:pt>
                <c:pt idx="34">
                  <c:v>184.55</c:v>
                </c:pt>
                <c:pt idx="35">
                  <c:v>148.51</c:v>
                </c:pt>
                <c:pt idx="36">
                  <c:v>197.85</c:v>
                </c:pt>
                <c:pt idx="37">
                  <c:v>196.27</c:v>
                </c:pt>
                <c:pt idx="38">
                  <c:v>179.65</c:v>
                </c:pt>
                <c:pt idx="39">
                  <c:v>157.71</c:v>
                </c:pt>
                <c:pt idx="40">
                  <c:v>205.66</c:v>
                </c:pt>
                <c:pt idx="41">
                  <c:v>218.16</c:v>
                </c:pt>
                <c:pt idx="42">
                  <c:v>210.52</c:v>
                </c:pt>
                <c:pt idx="43">
                  <c:v>167.28</c:v>
                </c:pt>
                <c:pt idx="44">
                  <c:v>218.76</c:v>
                </c:pt>
                <c:pt idx="45">
                  <c:v>223.92</c:v>
                </c:pt>
                <c:pt idx="46">
                  <c:v>239.57</c:v>
                </c:pt>
                <c:pt idx="47">
                  <c:v>229.98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DF9-4D91-9354-3C5C33728D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4855008"/>
        <c:axId val="374855400"/>
      </c:lineChart>
      <c:catAx>
        <c:axId val="374855008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4855400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4855400"/>
        <c:scaling>
          <c:orientation val="minMax"/>
          <c:max val="34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4855008"/>
        <c:crosses val="autoZero"/>
        <c:crossBetween val="midCat"/>
        <c:majorUnit val="2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498982143426851"/>
          <c:y val="0.19757124334097242"/>
          <c:w val="0.12501017856573154"/>
          <c:h val="0.5456256092711991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18268133622911E-2"/>
          <c:y val="2.9418823439059976E-2"/>
          <c:w val="0.79780760150514163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solidFill>
                <a:schemeClr val="accent2"/>
              </a:solidFill>
              <a:prstDash val="solid"/>
            </a:ln>
          </c:spPr>
          <c:cat>
            <c:strRef>
              <c:f>Sheet1!$A$2:$A$49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Sheet1!$B$2:$B$49</c:f>
              <c:numCache>
                <c:formatCode>General</c:formatCode>
                <c:ptCount val="48"/>
                <c:pt idx="0">
                  <c:v>148.30000000000001</c:v>
                </c:pt>
                <c:pt idx="1">
                  <c:v>147.6</c:v>
                </c:pt>
                <c:pt idx="2">
                  <c:v>147.4</c:v>
                </c:pt>
                <c:pt idx="3">
                  <c:v>147.19999999999999</c:v>
                </c:pt>
                <c:pt idx="4">
                  <c:v>163.5</c:v>
                </c:pt>
                <c:pt idx="5">
                  <c:v>179.8</c:v>
                </c:pt>
                <c:pt idx="6">
                  <c:v>187.8</c:v>
                </c:pt>
                <c:pt idx="7">
                  <c:v>195.6</c:v>
                </c:pt>
                <c:pt idx="8">
                  <c:v>185.6</c:v>
                </c:pt>
                <c:pt idx="9">
                  <c:v>199</c:v>
                </c:pt>
                <c:pt idx="10">
                  <c:v>232.9</c:v>
                </c:pt>
                <c:pt idx="11">
                  <c:v>194.7</c:v>
                </c:pt>
                <c:pt idx="12">
                  <c:v>193.7</c:v>
                </c:pt>
                <c:pt idx="13">
                  <c:v>224.3</c:v>
                </c:pt>
                <c:pt idx="14">
                  <c:v>243.8</c:v>
                </c:pt>
                <c:pt idx="15">
                  <c:v>236.9</c:v>
                </c:pt>
                <c:pt idx="16">
                  <c:v>241.1</c:v>
                </c:pt>
                <c:pt idx="17">
                  <c:v>262.7</c:v>
                </c:pt>
                <c:pt idx="18">
                  <c:v>279.60000000000002</c:v>
                </c:pt>
                <c:pt idx="19">
                  <c:v>269.2</c:v>
                </c:pt>
                <c:pt idx="20">
                  <c:v>291.10000000000002</c:v>
                </c:pt>
                <c:pt idx="21">
                  <c:v>301.60000000000002</c:v>
                </c:pt>
                <c:pt idx="22">
                  <c:v>330.9</c:v>
                </c:pt>
                <c:pt idx="23">
                  <c:v>339.2</c:v>
                </c:pt>
                <c:pt idx="24">
                  <c:v>353.8</c:v>
                </c:pt>
                <c:pt idx="25">
                  <c:v>375</c:v>
                </c:pt>
                <c:pt idx="26">
                  <c:v>368.9</c:v>
                </c:pt>
                <c:pt idx="27">
                  <c:v>365.4</c:v>
                </c:pt>
                <c:pt idx="28">
                  <c:v>368.5</c:v>
                </c:pt>
                <c:pt idx="29">
                  <c:v>377.5</c:v>
                </c:pt>
                <c:pt idx="30">
                  <c:v>383.1</c:v>
                </c:pt>
                <c:pt idx="31">
                  <c:v>388.1</c:v>
                </c:pt>
                <c:pt idx="32">
                  <c:v>437.2</c:v>
                </c:pt>
                <c:pt idx="33">
                  <c:v>528.70000000000005</c:v>
                </c:pt>
                <c:pt idx="34">
                  <c:v>511</c:v>
                </c:pt>
                <c:pt idx="35">
                  <c:v>586.1</c:v>
                </c:pt>
                <c:pt idx="36">
                  <c:v>567.4</c:v>
                </c:pt>
                <c:pt idx="37">
                  <c:v>591</c:v>
                </c:pt>
                <c:pt idx="38">
                  <c:v>553</c:v>
                </c:pt>
                <c:pt idx="39">
                  <c:v>543.79999999999995</c:v>
                </c:pt>
                <c:pt idx="40">
                  <c:v>567.5</c:v>
                </c:pt>
                <c:pt idx="41">
                  <c:v>590.4</c:v>
                </c:pt>
                <c:pt idx="42">
                  <c:v>616.5</c:v>
                </c:pt>
                <c:pt idx="43">
                  <c:v>609.6</c:v>
                </c:pt>
                <c:pt idx="44">
                  <c:v>599.6</c:v>
                </c:pt>
                <c:pt idx="45">
                  <c:v>628.1</c:v>
                </c:pt>
                <c:pt idx="46">
                  <c:v>683.9</c:v>
                </c:pt>
                <c:pt idx="47">
                  <c:v>718.7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42-468F-9483-51375BDE5FDB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Sheet1!$A$2:$A$49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Sheet1!$C$2:$C$49</c:f>
              <c:numCache>
                <c:formatCode>0.0</c:formatCode>
                <c:ptCount val="48"/>
                <c:pt idx="0">
                  <c:v>80.2</c:v>
                </c:pt>
                <c:pt idx="1">
                  <c:v>73.2</c:v>
                </c:pt>
                <c:pt idx="2">
                  <c:v>79.7</c:v>
                </c:pt>
                <c:pt idx="3">
                  <c:v>86.2</c:v>
                </c:pt>
                <c:pt idx="4">
                  <c:v>75.5</c:v>
                </c:pt>
                <c:pt idx="5">
                  <c:v>79.400000000000006</c:v>
                </c:pt>
                <c:pt idx="6">
                  <c:v>77.8</c:v>
                </c:pt>
                <c:pt idx="7">
                  <c:v>70.400000000000006</c:v>
                </c:pt>
                <c:pt idx="8">
                  <c:v>64.400000000000006</c:v>
                </c:pt>
                <c:pt idx="9">
                  <c:v>66.3</c:v>
                </c:pt>
                <c:pt idx="10">
                  <c:v>75.099999999999994</c:v>
                </c:pt>
                <c:pt idx="11">
                  <c:v>60.6</c:v>
                </c:pt>
                <c:pt idx="12">
                  <c:v>55.2</c:v>
                </c:pt>
                <c:pt idx="13">
                  <c:v>60.1</c:v>
                </c:pt>
                <c:pt idx="14">
                  <c:v>67.2</c:v>
                </c:pt>
                <c:pt idx="15">
                  <c:v>58</c:v>
                </c:pt>
                <c:pt idx="16">
                  <c:v>61.4</c:v>
                </c:pt>
                <c:pt idx="17">
                  <c:v>62.1</c:v>
                </c:pt>
                <c:pt idx="18">
                  <c:v>64.900000000000006</c:v>
                </c:pt>
                <c:pt idx="19">
                  <c:v>63.2</c:v>
                </c:pt>
                <c:pt idx="20">
                  <c:v>65</c:v>
                </c:pt>
                <c:pt idx="21">
                  <c:v>59</c:v>
                </c:pt>
                <c:pt idx="22">
                  <c:v>58.7</c:v>
                </c:pt>
                <c:pt idx="23">
                  <c:v>57.6</c:v>
                </c:pt>
                <c:pt idx="24">
                  <c:v>52.4</c:v>
                </c:pt>
                <c:pt idx="25">
                  <c:v>57.7</c:v>
                </c:pt>
                <c:pt idx="26">
                  <c:v>55.8</c:v>
                </c:pt>
                <c:pt idx="27">
                  <c:v>88.6</c:v>
                </c:pt>
                <c:pt idx="28">
                  <c:v>87.6</c:v>
                </c:pt>
                <c:pt idx="29">
                  <c:v>97.7</c:v>
                </c:pt>
                <c:pt idx="30">
                  <c:v>99</c:v>
                </c:pt>
                <c:pt idx="31">
                  <c:v>94</c:v>
                </c:pt>
                <c:pt idx="32">
                  <c:v>86.1</c:v>
                </c:pt>
                <c:pt idx="33">
                  <c:v>85.1</c:v>
                </c:pt>
                <c:pt idx="34">
                  <c:v>75.599999999999994</c:v>
                </c:pt>
                <c:pt idx="35">
                  <c:v>84.1</c:v>
                </c:pt>
                <c:pt idx="36">
                  <c:v>73.8</c:v>
                </c:pt>
                <c:pt idx="37">
                  <c:v>67.3</c:v>
                </c:pt>
                <c:pt idx="38" formatCode="General">
                  <c:v>61.1</c:v>
                </c:pt>
                <c:pt idx="39" formatCode="General">
                  <c:v>65.8</c:v>
                </c:pt>
                <c:pt idx="40" formatCode="General">
                  <c:v>66.7</c:v>
                </c:pt>
                <c:pt idx="41" formatCode="General">
                  <c:v>87.9</c:v>
                </c:pt>
                <c:pt idx="42" formatCode="General">
                  <c:v>69.599999999999994</c:v>
                </c:pt>
                <c:pt idx="43" formatCode="General">
                  <c:v>64.5</c:v>
                </c:pt>
                <c:pt idx="44" formatCode="General">
                  <c:v>59.9</c:v>
                </c:pt>
                <c:pt idx="45" formatCode="General">
                  <c:v>68.2</c:v>
                </c:pt>
                <c:pt idx="46" formatCode="General">
                  <c:v>60.5</c:v>
                </c:pt>
                <c:pt idx="47" formatCode="General">
                  <c:v>57.1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42-468F-9483-51375BDE5F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4518216"/>
        <c:axId val="374518608"/>
      </c:areaChart>
      <c:catAx>
        <c:axId val="3745182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4518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4518608"/>
        <c:scaling>
          <c:orientation val="minMax"/>
          <c:max val="8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4518216"/>
        <c:crosses val="autoZero"/>
        <c:crossBetween val="midCat"/>
        <c:majorUnit val="1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608990940829424"/>
          <c:y val="0.2495533379956586"/>
          <c:w val="0.10190497854450371"/>
          <c:h val="0.41119420154851705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298789552554515E-2"/>
          <c:y val="4.0749431293150853E-2"/>
          <c:w val="0.8289191773843253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268.45999999999998</c:v>
                </c:pt>
                <c:pt idx="2">
                  <c:v>199.31</c:v>
                </c:pt>
                <c:pt idx="3">
                  <c:v>205</c:v>
                </c:pt>
                <c:pt idx="4">
                  <c:v>336.5</c:v>
                </c:pt>
                <c:pt idx="5">
                  <c:v>421.04</c:v>
                </c:pt>
                <c:pt idx="6">
                  <c:v>238.53</c:v>
                </c:pt>
                <c:pt idx="7">
                  <c:v>214.41</c:v>
                </c:pt>
                <c:pt idx="8">
                  <c:v>315.52999999999997</c:v>
                </c:pt>
                <c:pt idx="9">
                  <c:v>376.31</c:v>
                </c:pt>
                <c:pt idx="10">
                  <c:v>352.57</c:v>
                </c:pt>
                <c:pt idx="11">
                  <c:v>241.23</c:v>
                </c:pt>
                <c:pt idx="12">
                  <c:v>306.2</c:v>
                </c:pt>
                <c:pt idx="13">
                  <c:v>463.37</c:v>
                </c:pt>
                <c:pt idx="14">
                  <c:v>391.73</c:v>
                </c:pt>
                <c:pt idx="15">
                  <c:v>318.39999999999998</c:v>
                </c:pt>
                <c:pt idx="16">
                  <c:v>408.41</c:v>
                </c:pt>
                <c:pt idx="17">
                  <c:v>440.5</c:v>
                </c:pt>
                <c:pt idx="18">
                  <c:v>334.56</c:v>
                </c:pt>
                <c:pt idx="19">
                  <c:v>378.99</c:v>
                </c:pt>
                <c:pt idx="20">
                  <c:v>403.89</c:v>
                </c:pt>
                <c:pt idx="21">
                  <c:v>369.4</c:v>
                </c:pt>
                <c:pt idx="22">
                  <c:v>382.96</c:v>
                </c:pt>
                <c:pt idx="23">
                  <c:v>378.33</c:v>
                </c:pt>
                <c:pt idx="24">
                  <c:v>446.72</c:v>
                </c:pt>
                <c:pt idx="25">
                  <c:v>308.20999999999998</c:v>
                </c:pt>
                <c:pt idx="26">
                  <c:v>303.14</c:v>
                </c:pt>
                <c:pt idx="27">
                  <c:v>292.05</c:v>
                </c:pt>
                <c:pt idx="28">
                  <c:v>443.06</c:v>
                </c:pt>
                <c:pt idx="29">
                  <c:v>348.35</c:v>
                </c:pt>
                <c:pt idx="30">
                  <c:v>302.39999999999998</c:v>
                </c:pt>
                <c:pt idx="31">
                  <c:v>263.68</c:v>
                </c:pt>
                <c:pt idx="32">
                  <c:v>373.46</c:v>
                </c:pt>
                <c:pt idx="33">
                  <c:v>612.04999999999995</c:v>
                </c:pt>
                <c:pt idx="34">
                  <c:v>453.38</c:v>
                </c:pt>
                <c:pt idx="35">
                  <c:v>360.68</c:v>
                </c:pt>
                <c:pt idx="36">
                  <c:v>474.81</c:v>
                </c:pt>
                <c:pt idx="37">
                  <c:v>545.28</c:v>
                </c:pt>
                <c:pt idx="38">
                  <c:v>572.78</c:v>
                </c:pt>
                <c:pt idx="39">
                  <c:v>368.1</c:v>
                </c:pt>
                <c:pt idx="40">
                  <c:v>474</c:v>
                </c:pt>
                <c:pt idx="41">
                  <c:v>532.75</c:v>
                </c:pt>
                <c:pt idx="42">
                  <c:v>422.95</c:v>
                </c:pt>
                <c:pt idx="43">
                  <c:v>371.03</c:v>
                </c:pt>
                <c:pt idx="44">
                  <c:v>525.91</c:v>
                </c:pt>
                <c:pt idx="45">
                  <c:v>524.1</c:v>
                </c:pt>
                <c:pt idx="46">
                  <c:v>391.06</c:v>
                </c:pt>
                <c:pt idx="47">
                  <c:v>335.54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2E2-4320-B377-E5F7CCFCF0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6821656"/>
        <c:axId val="376822048"/>
      </c:lineChart>
      <c:catAx>
        <c:axId val="37682165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6822048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6822048"/>
        <c:scaling>
          <c:orientation val="minMax"/>
          <c:max val="7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6821656"/>
        <c:crosses val="autoZero"/>
        <c:crossBetween val="midCat"/>
        <c:majorUnit val="100"/>
      </c:valAx>
      <c:spPr>
        <a:noFill/>
        <a:ln w="11372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964129931593269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Sheet1!$A$2:$A$49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Sheet1!$B$2:$B$49</c:f>
              <c:numCache>
                <c:formatCode>General</c:formatCode>
                <c:ptCount val="48"/>
                <c:pt idx="0">
                  <c:v>1168.5999999999999</c:v>
                </c:pt>
                <c:pt idx="1">
                  <c:v>1173.9000000000001</c:v>
                </c:pt>
                <c:pt idx="2">
                  <c:v>1055.3</c:v>
                </c:pt>
                <c:pt idx="3">
                  <c:v>1040.5999999999999</c:v>
                </c:pt>
                <c:pt idx="4">
                  <c:v>1105.5</c:v>
                </c:pt>
                <c:pt idx="5">
                  <c:v>1342.6</c:v>
                </c:pt>
                <c:pt idx="6">
                  <c:v>1301.2</c:v>
                </c:pt>
                <c:pt idx="7">
                  <c:v>1262.2</c:v>
                </c:pt>
                <c:pt idx="8">
                  <c:v>1303.4000000000001</c:v>
                </c:pt>
                <c:pt idx="9">
                  <c:v>1431.8</c:v>
                </c:pt>
                <c:pt idx="10">
                  <c:v>1554.1</c:v>
                </c:pt>
                <c:pt idx="11">
                  <c:v>1499.8</c:v>
                </c:pt>
                <c:pt idx="12">
                  <c:v>1430.8</c:v>
                </c:pt>
                <c:pt idx="13">
                  <c:v>1450.3</c:v>
                </c:pt>
                <c:pt idx="14">
                  <c:v>1487.9</c:v>
                </c:pt>
                <c:pt idx="15">
                  <c:v>1455.8</c:v>
                </c:pt>
                <c:pt idx="16">
                  <c:v>1422.1</c:v>
                </c:pt>
                <c:pt idx="17">
                  <c:v>1513.6</c:v>
                </c:pt>
                <c:pt idx="18">
                  <c:v>1490.6</c:v>
                </c:pt>
                <c:pt idx="19">
                  <c:v>1566</c:v>
                </c:pt>
                <c:pt idx="20">
                  <c:v>1612.9</c:v>
                </c:pt>
                <c:pt idx="21">
                  <c:v>1616.5</c:v>
                </c:pt>
                <c:pt idx="22">
                  <c:v>1561.5</c:v>
                </c:pt>
                <c:pt idx="23">
                  <c:v>1677.5</c:v>
                </c:pt>
                <c:pt idx="24">
                  <c:v>1763.6</c:v>
                </c:pt>
                <c:pt idx="25">
                  <c:v>1656.4</c:v>
                </c:pt>
                <c:pt idx="26">
                  <c:v>1584.9</c:v>
                </c:pt>
                <c:pt idx="27">
                  <c:v>1578.7</c:v>
                </c:pt>
                <c:pt idx="28">
                  <c:v>1654.5</c:v>
                </c:pt>
                <c:pt idx="29">
                  <c:v>1642.8</c:v>
                </c:pt>
                <c:pt idx="30">
                  <c:v>1558.3</c:v>
                </c:pt>
                <c:pt idx="31">
                  <c:v>1497.4</c:v>
                </c:pt>
                <c:pt idx="32">
                  <c:v>1462.1</c:v>
                </c:pt>
                <c:pt idx="33">
                  <c:v>1709.4</c:v>
                </c:pt>
                <c:pt idx="34">
                  <c:v>1595.6</c:v>
                </c:pt>
                <c:pt idx="35">
                  <c:v>1507.7</c:v>
                </c:pt>
                <c:pt idx="36">
                  <c:v>1590</c:v>
                </c:pt>
                <c:pt idx="37">
                  <c:v>1676.9</c:v>
                </c:pt>
                <c:pt idx="38">
                  <c:v>1743.6</c:v>
                </c:pt>
                <c:pt idx="39">
                  <c:v>1609.1</c:v>
                </c:pt>
                <c:pt idx="40">
                  <c:v>1611.8</c:v>
                </c:pt>
                <c:pt idx="41">
                  <c:v>1634</c:v>
                </c:pt>
                <c:pt idx="42">
                  <c:v>1602.7</c:v>
                </c:pt>
                <c:pt idx="43">
                  <c:v>1629.5</c:v>
                </c:pt>
                <c:pt idx="44">
                  <c:v>1694.2</c:v>
                </c:pt>
                <c:pt idx="45">
                  <c:v>1730.2</c:v>
                </c:pt>
                <c:pt idx="46">
                  <c:v>1686.8</c:v>
                </c:pt>
                <c:pt idx="47">
                  <c:v>1662.9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5A-4FEE-875E-9432EA522F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6832240"/>
        <c:axId val="376832632"/>
      </c:areaChart>
      <c:catAx>
        <c:axId val="376832240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6832632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6832632"/>
        <c:scaling>
          <c:orientation val="minMax"/>
          <c:max val="22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6832240"/>
        <c:crosses val="autoZero"/>
        <c:crossBetween val="midCat"/>
        <c:majorUnit val="200"/>
      </c:valAx>
      <c:spPr>
        <a:noFill/>
        <a:ln w="11167">
          <a:solidFill>
            <a:schemeClr val="tx1"/>
          </a:solidFill>
          <a:prstDash val="solid"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1600" b="1">
                <a:solidFill>
                  <a:srgbClr val="000000"/>
                </a:solidFill>
              </a:defRPr>
            </a:pPr>
            <a:r>
              <a:rPr lang="en-US" sz="1050" b="0" dirty="0">
                <a:solidFill>
                  <a:srgbClr val="000000"/>
                </a:solidFill>
              </a:rPr>
              <a:t>Balance figure </a:t>
            </a:r>
          </a:p>
        </c:rich>
      </c:tx>
      <c:layout>
        <c:manualLayout>
          <c:xMode val="edge"/>
          <c:yMode val="edge"/>
          <c:x val="0.8097219516118942"/>
          <c:y val="0.1454895078445315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4674120615740283E-2"/>
          <c:y val="3.5687247530145093E-2"/>
          <c:w val="0.93307819253678703"/>
          <c:h val="0.93088245034184414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Saldoluku</c:v>
                </c:pt>
              </c:strCache>
            </c:strRef>
          </c:tx>
          <c:spPr>
            <a:ln w="41275"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Taul1!$A$2:$A$59</c:f>
              <c:strCache>
                <c:ptCount val="57"/>
                <c:pt idx="1">
                  <c:v>08(1)</c:v>
                </c:pt>
                <c:pt idx="2">
                  <c:v>08(4)</c:v>
                </c:pt>
                <c:pt idx="3">
                  <c:v>08(7)</c:v>
                </c:pt>
                <c:pt idx="4">
                  <c:v>08(10)</c:v>
                </c:pt>
                <c:pt idx="5">
                  <c:v>09(1)</c:v>
                </c:pt>
                <c:pt idx="6">
                  <c:v>09(4)</c:v>
                </c:pt>
                <c:pt idx="7">
                  <c:v>09(7)</c:v>
                </c:pt>
                <c:pt idx="8">
                  <c:v>09(10)</c:v>
                </c:pt>
                <c:pt idx="9">
                  <c:v>10(1)</c:v>
                </c:pt>
                <c:pt idx="10">
                  <c:v>10(4)</c:v>
                </c:pt>
                <c:pt idx="11">
                  <c:v>10(7)</c:v>
                </c:pt>
                <c:pt idx="12">
                  <c:v>10(10)</c:v>
                </c:pt>
                <c:pt idx="13">
                  <c:v>11(1)</c:v>
                </c:pt>
                <c:pt idx="14">
                  <c:v>11(4)</c:v>
                </c:pt>
                <c:pt idx="15">
                  <c:v>11(7)</c:v>
                </c:pt>
                <c:pt idx="16">
                  <c:v>11(10)</c:v>
                </c:pt>
                <c:pt idx="17">
                  <c:v>12(1)</c:v>
                </c:pt>
                <c:pt idx="18">
                  <c:v>12(4)</c:v>
                </c:pt>
                <c:pt idx="19">
                  <c:v>12(7)</c:v>
                </c:pt>
                <c:pt idx="20">
                  <c:v>12(10)</c:v>
                </c:pt>
                <c:pt idx="21">
                  <c:v>13(1)</c:v>
                </c:pt>
                <c:pt idx="22">
                  <c:v>13(4)</c:v>
                </c:pt>
                <c:pt idx="23">
                  <c:v>13(7)</c:v>
                </c:pt>
                <c:pt idx="24">
                  <c:v>13(10)</c:v>
                </c:pt>
                <c:pt idx="25">
                  <c:v>14(1)</c:v>
                </c:pt>
                <c:pt idx="26">
                  <c:v>14(4)</c:v>
                </c:pt>
                <c:pt idx="27">
                  <c:v>14(7)</c:v>
                </c:pt>
                <c:pt idx="28">
                  <c:v>14(10)</c:v>
                </c:pt>
                <c:pt idx="29">
                  <c:v>15(1)</c:v>
                </c:pt>
                <c:pt idx="30">
                  <c:v>15(4)</c:v>
                </c:pt>
                <c:pt idx="31">
                  <c:v>15(7)</c:v>
                </c:pt>
                <c:pt idx="32">
                  <c:v>15(10)</c:v>
                </c:pt>
                <c:pt idx="33">
                  <c:v>16(1)</c:v>
                </c:pt>
                <c:pt idx="34">
                  <c:v>16(4)</c:v>
                </c:pt>
                <c:pt idx="35">
                  <c:v>16(7)</c:v>
                </c:pt>
                <c:pt idx="36">
                  <c:v>16(10)</c:v>
                </c:pt>
                <c:pt idx="37">
                  <c:v>17(1)</c:v>
                </c:pt>
                <c:pt idx="38">
                  <c:v>17(4)</c:v>
                </c:pt>
                <c:pt idx="39">
                  <c:v>17(7)</c:v>
                </c:pt>
                <c:pt idx="40">
                  <c:v>17(10)</c:v>
                </c:pt>
                <c:pt idx="41">
                  <c:v>18(1)</c:v>
                </c:pt>
                <c:pt idx="42">
                  <c:v>18(4)</c:v>
                </c:pt>
                <c:pt idx="43">
                  <c:v>18(7)</c:v>
                </c:pt>
                <c:pt idx="44">
                  <c:v>18(10)</c:v>
                </c:pt>
                <c:pt idx="45">
                  <c:v>19(1)</c:v>
                </c:pt>
                <c:pt idx="46">
                  <c:v>19(4)</c:v>
                </c:pt>
                <c:pt idx="47">
                  <c:v>19(7)</c:v>
                </c:pt>
                <c:pt idx="48">
                  <c:v>19(10)</c:v>
                </c:pt>
                <c:pt idx="49">
                  <c:v>20(1)</c:v>
                </c:pt>
                <c:pt idx="50">
                  <c:v>20(4)</c:v>
                </c:pt>
                <c:pt idx="51">
                  <c:v>20(07)</c:v>
                </c:pt>
                <c:pt idx="52">
                  <c:v>20(10)</c:v>
                </c:pt>
                <c:pt idx="53">
                  <c:v>21(1)</c:v>
                </c:pt>
                <c:pt idx="54">
                  <c:v>21(4)</c:v>
                </c:pt>
                <c:pt idx="55">
                  <c:v>21(7)</c:v>
                </c:pt>
                <c:pt idx="56">
                  <c:v>21(10)</c:v>
                </c:pt>
              </c:strCache>
            </c:strRef>
          </c:cat>
          <c:val>
            <c:numRef>
              <c:f>Taul1!$B$2:$B$59</c:f>
              <c:numCache>
                <c:formatCode>General</c:formatCode>
                <c:ptCount val="58"/>
                <c:pt idx="1">
                  <c:v>-2</c:v>
                </c:pt>
                <c:pt idx="2">
                  <c:v>1</c:v>
                </c:pt>
                <c:pt idx="3">
                  <c:v>-14</c:v>
                </c:pt>
                <c:pt idx="4">
                  <c:v>-28</c:v>
                </c:pt>
                <c:pt idx="5">
                  <c:v>-56</c:v>
                </c:pt>
                <c:pt idx="6">
                  <c:v>-36</c:v>
                </c:pt>
                <c:pt idx="7">
                  <c:v>-21</c:v>
                </c:pt>
                <c:pt idx="8">
                  <c:v>2</c:v>
                </c:pt>
                <c:pt idx="9">
                  <c:v>10</c:v>
                </c:pt>
                <c:pt idx="10">
                  <c:v>33</c:v>
                </c:pt>
                <c:pt idx="11">
                  <c:v>27</c:v>
                </c:pt>
                <c:pt idx="12">
                  <c:v>19</c:v>
                </c:pt>
                <c:pt idx="13">
                  <c:v>26</c:v>
                </c:pt>
                <c:pt idx="14">
                  <c:v>30</c:v>
                </c:pt>
                <c:pt idx="15">
                  <c:v>18</c:v>
                </c:pt>
                <c:pt idx="16">
                  <c:v>-5</c:v>
                </c:pt>
                <c:pt idx="17">
                  <c:v>-5</c:v>
                </c:pt>
                <c:pt idx="18">
                  <c:v>8</c:v>
                </c:pt>
                <c:pt idx="19">
                  <c:v>-4</c:v>
                </c:pt>
                <c:pt idx="20">
                  <c:v>-24</c:v>
                </c:pt>
                <c:pt idx="21">
                  <c:v>-11</c:v>
                </c:pt>
                <c:pt idx="22">
                  <c:v>-2</c:v>
                </c:pt>
                <c:pt idx="23">
                  <c:v>-11</c:v>
                </c:pt>
                <c:pt idx="24">
                  <c:v>-13</c:v>
                </c:pt>
                <c:pt idx="25">
                  <c:v>5</c:v>
                </c:pt>
                <c:pt idx="26">
                  <c:v>15</c:v>
                </c:pt>
                <c:pt idx="27">
                  <c:v>3</c:v>
                </c:pt>
                <c:pt idx="28">
                  <c:v>-12</c:v>
                </c:pt>
                <c:pt idx="29">
                  <c:v>-4</c:v>
                </c:pt>
                <c:pt idx="30">
                  <c:v>10</c:v>
                </c:pt>
                <c:pt idx="31">
                  <c:v>1</c:v>
                </c:pt>
                <c:pt idx="32">
                  <c:v>-3</c:v>
                </c:pt>
                <c:pt idx="33">
                  <c:v>1</c:v>
                </c:pt>
                <c:pt idx="34">
                  <c:v>18</c:v>
                </c:pt>
                <c:pt idx="35">
                  <c:v>4</c:v>
                </c:pt>
                <c:pt idx="36">
                  <c:v>9</c:v>
                </c:pt>
                <c:pt idx="37">
                  <c:v>14</c:v>
                </c:pt>
                <c:pt idx="38">
                  <c:v>24</c:v>
                </c:pt>
                <c:pt idx="39">
                  <c:v>24</c:v>
                </c:pt>
                <c:pt idx="40">
                  <c:v>21.45</c:v>
                </c:pt>
                <c:pt idx="41">
                  <c:v>26.4</c:v>
                </c:pt>
                <c:pt idx="42">
                  <c:v>24.3</c:v>
                </c:pt>
                <c:pt idx="43">
                  <c:v>11.46</c:v>
                </c:pt>
                <c:pt idx="44">
                  <c:v>0.45</c:v>
                </c:pt>
                <c:pt idx="45">
                  <c:v>4.71</c:v>
                </c:pt>
                <c:pt idx="46">
                  <c:v>12.19</c:v>
                </c:pt>
                <c:pt idx="47">
                  <c:v>-2.73</c:v>
                </c:pt>
                <c:pt idx="48">
                  <c:v>-16.66</c:v>
                </c:pt>
                <c:pt idx="49">
                  <c:v>-6.75</c:v>
                </c:pt>
                <c:pt idx="50">
                  <c:v>-41.7</c:v>
                </c:pt>
                <c:pt idx="51">
                  <c:v>-43.66</c:v>
                </c:pt>
                <c:pt idx="52">
                  <c:v>-16.29</c:v>
                </c:pt>
                <c:pt idx="53">
                  <c:v>7.89</c:v>
                </c:pt>
                <c:pt idx="54">
                  <c:v>26.61</c:v>
                </c:pt>
                <c:pt idx="55">
                  <c:v>29.11</c:v>
                </c:pt>
                <c:pt idx="56">
                  <c:v>21.78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B76-40DA-B150-7561A49A70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7343216"/>
        <c:axId val="407343608"/>
      </c:lineChart>
      <c:catAx>
        <c:axId val="407343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1400" b="1" i="0" baseline="0">
                <a:latin typeface="Arial" panose="020B0604020202020204" pitchFamily="34" charset="0"/>
              </a:defRPr>
            </a:pPr>
            <a:endParaRPr lang="fi-FI"/>
          </a:p>
        </c:txPr>
        <c:crossAx val="407343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407343608"/>
        <c:scaling>
          <c:orientation val="minMax"/>
          <c:max val="40"/>
          <c:min val="-6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0" i="0" baseline="0">
                <a:solidFill>
                  <a:schemeClr val="tx2"/>
                </a:solidFill>
                <a:latin typeface="Verdana" panose="020B0604030504040204" pitchFamily="34" charset="0"/>
              </a:defRPr>
            </a:pPr>
            <a:endParaRPr lang="fi-FI"/>
          </a:p>
        </c:txPr>
        <c:crossAx val="407343216"/>
        <c:crosses val="autoZero"/>
        <c:crossBetween val="midCat"/>
        <c:majorUnit val="10"/>
        <c:minorUnit val="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Change in number of personnel comparede to previous quarter</c:v>
                </c:pt>
              </c:strCache>
            </c:strRef>
          </c:tx>
          <c:spPr>
            <a:solidFill>
              <a:srgbClr val="141F94"/>
            </a:solidFill>
            <a:ln>
              <a:noFill/>
            </a:ln>
            <a:effectLst/>
          </c:spPr>
          <c:invertIfNegative val="0"/>
          <c:cat>
            <c:strRef>
              <c:f>Taul1!$A$4:$A$30</c:f>
              <c:strCache>
                <c:ptCount val="27"/>
                <c:pt idx="0">
                  <c:v>2015Q1</c:v>
                </c:pt>
                <c:pt idx="1">
                  <c:v>2015Q2</c:v>
                </c:pt>
                <c:pt idx="2">
                  <c:v>2015Q3</c:v>
                </c:pt>
                <c:pt idx="3">
                  <c:v>2015Q4</c:v>
                </c:pt>
                <c:pt idx="4">
                  <c:v>2016Q1</c:v>
                </c:pt>
                <c:pt idx="5">
                  <c:v>2016Q2</c:v>
                </c:pt>
                <c:pt idx="6">
                  <c:v>2016Q3</c:v>
                </c:pt>
                <c:pt idx="7">
                  <c:v>2016Q4</c:v>
                </c:pt>
                <c:pt idx="8">
                  <c:v>2017Q1</c:v>
                </c:pt>
                <c:pt idx="9">
                  <c:v>2017Q2</c:v>
                </c:pt>
                <c:pt idx="10">
                  <c:v>2017Q3</c:v>
                </c:pt>
                <c:pt idx="11">
                  <c:v>2017Q4</c:v>
                </c:pt>
                <c:pt idx="12">
                  <c:v>2018Q1</c:v>
                </c:pt>
                <c:pt idx="13">
                  <c:v>2018Q2</c:v>
                </c:pt>
                <c:pt idx="14">
                  <c:v>2018Q3</c:v>
                </c:pt>
                <c:pt idx="15">
                  <c:v>2018Q4</c:v>
                </c:pt>
                <c:pt idx="16">
                  <c:v>2019Q1</c:v>
                </c:pt>
                <c:pt idx="17">
                  <c:v>2019Q2</c:v>
                </c:pt>
                <c:pt idx="18">
                  <c:v>2019Q3</c:v>
                </c:pt>
                <c:pt idx="19">
                  <c:v>2019Q4</c:v>
                </c:pt>
                <c:pt idx="20">
                  <c:v>2020Q1</c:v>
                </c:pt>
                <c:pt idx="21">
                  <c:v>2020Q2</c:v>
                </c:pt>
                <c:pt idx="22">
                  <c:v>2020Q3</c:v>
                </c:pt>
                <c:pt idx="23">
                  <c:v>2020Q4</c:v>
                </c:pt>
                <c:pt idx="24">
                  <c:v>2021Q1</c:v>
                </c:pt>
                <c:pt idx="25">
                  <c:v>2021Q2</c:v>
                </c:pt>
                <c:pt idx="26">
                  <c:v>2021Q3</c:v>
                </c:pt>
              </c:strCache>
            </c:strRef>
          </c:cat>
          <c:val>
            <c:numRef>
              <c:f>Taul1!$B$4:$B$30</c:f>
              <c:numCache>
                <c:formatCode>General</c:formatCode>
                <c:ptCount val="27"/>
                <c:pt idx="0">
                  <c:v>500</c:v>
                </c:pt>
                <c:pt idx="1">
                  <c:v>1464.610866</c:v>
                </c:pt>
                <c:pt idx="2">
                  <c:v>-1043.844589</c:v>
                </c:pt>
                <c:pt idx="3">
                  <c:v>-2242.6661509999999</c:v>
                </c:pt>
                <c:pt idx="4">
                  <c:v>-423.86039099999999</c:v>
                </c:pt>
                <c:pt idx="5">
                  <c:v>783.61812870000006</c:v>
                </c:pt>
                <c:pt idx="6">
                  <c:v>-1880.5028569999999</c:v>
                </c:pt>
                <c:pt idx="7">
                  <c:v>577.8517445</c:v>
                </c:pt>
                <c:pt idx="8">
                  <c:v>2477</c:v>
                </c:pt>
                <c:pt idx="9">
                  <c:v>3855</c:v>
                </c:pt>
                <c:pt idx="10">
                  <c:v>1906</c:v>
                </c:pt>
                <c:pt idx="11">
                  <c:v>1556</c:v>
                </c:pt>
                <c:pt idx="12">
                  <c:v>2395</c:v>
                </c:pt>
                <c:pt idx="13">
                  <c:v>4631</c:v>
                </c:pt>
                <c:pt idx="14" formatCode="#,##0">
                  <c:v>4578</c:v>
                </c:pt>
                <c:pt idx="15">
                  <c:v>756</c:v>
                </c:pt>
                <c:pt idx="16">
                  <c:v>3414</c:v>
                </c:pt>
                <c:pt idx="17">
                  <c:v>2632</c:v>
                </c:pt>
                <c:pt idx="18">
                  <c:v>1555</c:v>
                </c:pt>
                <c:pt idx="19">
                  <c:v>-757</c:v>
                </c:pt>
                <c:pt idx="20">
                  <c:v>-379</c:v>
                </c:pt>
                <c:pt idx="21">
                  <c:v>-2512</c:v>
                </c:pt>
                <c:pt idx="22">
                  <c:v>-1443</c:v>
                </c:pt>
                <c:pt idx="23" formatCode="#,##0">
                  <c:v>-1675</c:v>
                </c:pt>
                <c:pt idx="24">
                  <c:v>1159</c:v>
                </c:pt>
                <c:pt idx="25">
                  <c:v>3050</c:v>
                </c:pt>
                <c:pt idx="26">
                  <c:v>2200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A3-46A3-8055-4EC0C6381862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Number of recruitments during the quarter</c:v>
                </c:pt>
              </c:strCache>
            </c:strRef>
          </c:tx>
          <c:spPr>
            <a:solidFill>
              <a:srgbClr val="FF805C"/>
            </a:solidFill>
            <a:ln>
              <a:noFill/>
            </a:ln>
            <a:effectLst/>
          </c:spPr>
          <c:invertIfNegative val="0"/>
          <c:cat>
            <c:strRef>
              <c:f>Taul1!$A$4:$A$30</c:f>
              <c:strCache>
                <c:ptCount val="27"/>
                <c:pt idx="0">
                  <c:v>2015Q1</c:v>
                </c:pt>
                <c:pt idx="1">
                  <c:v>2015Q2</c:v>
                </c:pt>
                <c:pt idx="2">
                  <c:v>2015Q3</c:v>
                </c:pt>
                <c:pt idx="3">
                  <c:v>2015Q4</c:v>
                </c:pt>
                <c:pt idx="4">
                  <c:v>2016Q1</c:v>
                </c:pt>
                <c:pt idx="5">
                  <c:v>2016Q2</c:v>
                </c:pt>
                <c:pt idx="6">
                  <c:v>2016Q3</c:v>
                </c:pt>
                <c:pt idx="7">
                  <c:v>2016Q4</c:v>
                </c:pt>
                <c:pt idx="8">
                  <c:v>2017Q1</c:v>
                </c:pt>
                <c:pt idx="9">
                  <c:v>2017Q2</c:v>
                </c:pt>
                <c:pt idx="10">
                  <c:v>2017Q3</c:v>
                </c:pt>
                <c:pt idx="11">
                  <c:v>2017Q4</c:v>
                </c:pt>
                <c:pt idx="12">
                  <c:v>2018Q1</c:v>
                </c:pt>
                <c:pt idx="13">
                  <c:v>2018Q2</c:v>
                </c:pt>
                <c:pt idx="14">
                  <c:v>2018Q3</c:v>
                </c:pt>
                <c:pt idx="15">
                  <c:v>2018Q4</c:v>
                </c:pt>
                <c:pt idx="16">
                  <c:v>2019Q1</c:v>
                </c:pt>
                <c:pt idx="17">
                  <c:v>2019Q2</c:v>
                </c:pt>
                <c:pt idx="18">
                  <c:v>2019Q3</c:v>
                </c:pt>
                <c:pt idx="19">
                  <c:v>2019Q4</c:v>
                </c:pt>
                <c:pt idx="20">
                  <c:v>2020Q1</c:v>
                </c:pt>
                <c:pt idx="21">
                  <c:v>2020Q2</c:v>
                </c:pt>
                <c:pt idx="22">
                  <c:v>2020Q3</c:v>
                </c:pt>
                <c:pt idx="23">
                  <c:v>2020Q4</c:v>
                </c:pt>
                <c:pt idx="24">
                  <c:v>2021Q1</c:v>
                </c:pt>
                <c:pt idx="25">
                  <c:v>2021Q2</c:v>
                </c:pt>
                <c:pt idx="26">
                  <c:v>2021Q3</c:v>
                </c:pt>
              </c:strCache>
            </c:strRef>
          </c:cat>
          <c:val>
            <c:numRef>
              <c:f>Taul1!$C$4:$C$30</c:f>
              <c:numCache>
                <c:formatCode>#,##0</c:formatCode>
                <c:ptCount val="27"/>
                <c:pt idx="0">
                  <c:v>7851</c:v>
                </c:pt>
                <c:pt idx="1">
                  <c:v>6686</c:v>
                </c:pt>
                <c:pt idx="2" formatCode="General">
                  <c:v>7700</c:v>
                </c:pt>
                <c:pt idx="3">
                  <c:v>6176</c:v>
                </c:pt>
                <c:pt idx="4">
                  <c:v>7538</c:v>
                </c:pt>
                <c:pt idx="5">
                  <c:v>6857</c:v>
                </c:pt>
                <c:pt idx="6" formatCode="General">
                  <c:v>6818</c:v>
                </c:pt>
                <c:pt idx="7" formatCode="General">
                  <c:v>7300</c:v>
                </c:pt>
                <c:pt idx="8" formatCode="General">
                  <c:v>11000</c:v>
                </c:pt>
                <c:pt idx="9" formatCode="General">
                  <c:v>11600</c:v>
                </c:pt>
                <c:pt idx="10" formatCode="General">
                  <c:v>10900</c:v>
                </c:pt>
                <c:pt idx="11" formatCode="General">
                  <c:v>9000</c:v>
                </c:pt>
                <c:pt idx="12">
                  <c:v>11000</c:v>
                </c:pt>
                <c:pt idx="13" formatCode="General">
                  <c:v>14600</c:v>
                </c:pt>
                <c:pt idx="14" formatCode="General">
                  <c:v>14700</c:v>
                </c:pt>
                <c:pt idx="15" formatCode="General">
                  <c:v>9600</c:v>
                </c:pt>
                <c:pt idx="16">
                  <c:v>12400</c:v>
                </c:pt>
                <c:pt idx="17" formatCode="General">
                  <c:v>11400</c:v>
                </c:pt>
                <c:pt idx="18" formatCode="General">
                  <c:v>9400</c:v>
                </c:pt>
                <c:pt idx="19" formatCode="General">
                  <c:v>7300</c:v>
                </c:pt>
                <c:pt idx="20">
                  <c:v>10400</c:v>
                </c:pt>
                <c:pt idx="21" formatCode="General">
                  <c:v>5900</c:v>
                </c:pt>
                <c:pt idx="22" formatCode="General">
                  <c:v>5500</c:v>
                </c:pt>
                <c:pt idx="23" formatCode="General">
                  <c:v>6500</c:v>
                </c:pt>
                <c:pt idx="24" formatCode="General">
                  <c:v>9500</c:v>
                </c:pt>
                <c:pt idx="25" formatCode="General">
                  <c:v>11500</c:v>
                </c:pt>
                <c:pt idx="26" formatCode="General">
                  <c:v>14000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A3-46A3-8055-4EC0C63818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1"/>
        <c:axId val="368210920"/>
        <c:axId val="368211704"/>
      </c:barChart>
      <c:catAx>
        <c:axId val="36821092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1704"/>
        <c:crosses val="autoZero"/>
        <c:auto val="1"/>
        <c:lblAlgn val="ctr"/>
        <c:lblOffset val="0"/>
        <c:noMultiLvlLbl val="0"/>
      </c:catAx>
      <c:valAx>
        <c:axId val="368211704"/>
        <c:scaling>
          <c:orientation val="minMax"/>
          <c:min val="-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0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876346646111267E-2"/>
          <c:y val="0.91633433036153356"/>
          <c:w val="0.95491074975467694"/>
          <c:h val="6.60315770594803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9647227000813237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6677.17</c:v>
                </c:pt>
                <c:pt idx="2">
                  <c:v>6914.21</c:v>
                </c:pt>
                <c:pt idx="3">
                  <c:v>6762.37</c:v>
                </c:pt>
                <c:pt idx="4">
                  <c:v>8852.84</c:v>
                </c:pt>
                <c:pt idx="5">
                  <c:v>8101.76</c:v>
                </c:pt>
                <c:pt idx="6">
                  <c:v>8396.89</c:v>
                </c:pt>
                <c:pt idx="7">
                  <c:v>7378.31</c:v>
                </c:pt>
                <c:pt idx="8">
                  <c:v>9127.94</c:v>
                </c:pt>
                <c:pt idx="9">
                  <c:v>7916.01</c:v>
                </c:pt>
                <c:pt idx="10">
                  <c:v>8266.0300000000007</c:v>
                </c:pt>
                <c:pt idx="11">
                  <c:v>7331.61</c:v>
                </c:pt>
                <c:pt idx="12">
                  <c:v>8576.7999999999993</c:v>
                </c:pt>
                <c:pt idx="13">
                  <c:v>6744.93</c:v>
                </c:pt>
                <c:pt idx="14">
                  <c:v>7210.16</c:v>
                </c:pt>
                <c:pt idx="15">
                  <c:v>6535.54</c:v>
                </c:pt>
                <c:pt idx="16">
                  <c:v>7319.78</c:v>
                </c:pt>
                <c:pt idx="17">
                  <c:v>7279.55</c:v>
                </c:pt>
                <c:pt idx="18">
                  <c:v>7566.89</c:v>
                </c:pt>
                <c:pt idx="19">
                  <c:v>8938.51</c:v>
                </c:pt>
                <c:pt idx="20">
                  <c:v>7671.24</c:v>
                </c:pt>
                <c:pt idx="21">
                  <c:v>6624.86</c:v>
                </c:pt>
                <c:pt idx="22">
                  <c:v>8621.6299999999992</c:v>
                </c:pt>
                <c:pt idx="23">
                  <c:v>6946.99</c:v>
                </c:pt>
                <c:pt idx="24">
                  <c:v>7838.43</c:v>
                </c:pt>
                <c:pt idx="25">
                  <c:v>6718.06</c:v>
                </c:pt>
                <c:pt idx="26">
                  <c:v>6389.7</c:v>
                </c:pt>
                <c:pt idx="27">
                  <c:v>6375.74</c:v>
                </c:pt>
                <c:pt idx="28">
                  <c:v>7857.1</c:v>
                </c:pt>
                <c:pt idx="29">
                  <c:v>7466.2</c:v>
                </c:pt>
                <c:pt idx="30">
                  <c:v>9460.23</c:v>
                </c:pt>
                <c:pt idx="31">
                  <c:v>7113.24</c:v>
                </c:pt>
                <c:pt idx="32">
                  <c:v>11080.75</c:v>
                </c:pt>
                <c:pt idx="33">
                  <c:v>8905.74</c:v>
                </c:pt>
                <c:pt idx="34">
                  <c:v>8618.24</c:v>
                </c:pt>
                <c:pt idx="35">
                  <c:v>8708.7199999999993</c:v>
                </c:pt>
                <c:pt idx="36">
                  <c:v>9882.26</c:v>
                </c:pt>
                <c:pt idx="37">
                  <c:v>9912.0300000000007</c:v>
                </c:pt>
                <c:pt idx="38">
                  <c:v>9496.89</c:v>
                </c:pt>
                <c:pt idx="39">
                  <c:v>9865.7999999999993</c:v>
                </c:pt>
                <c:pt idx="40">
                  <c:v>11318.08</c:v>
                </c:pt>
                <c:pt idx="41">
                  <c:v>8824.65</c:v>
                </c:pt>
                <c:pt idx="42">
                  <c:v>8199.49</c:v>
                </c:pt>
                <c:pt idx="43">
                  <c:v>8663.39</c:v>
                </c:pt>
                <c:pt idx="44">
                  <c:v>13084.19</c:v>
                </c:pt>
                <c:pt idx="45">
                  <c:v>9243.14</c:v>
                </c:pt>
                <c:pt idx="46">
                  <c:v>9873.67</c:v>
                </c:pt>
                <c:pt idx="47">
                  <c:v>9273.33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1">
                  <c:v>5053.96</c:v>
                </c:pt>
                <c:pt idx="2">
                  <c:v>5426.11</c:v>
                </c:pt>
                <c:pt idx="3">
                  <c:v>5327.39</c:v>
                </c:pt>
                <c:pt idx="4">
                  <c:v>6660.03</c:v>
                </c:pt>
                <c:pt idx="5">
                  <c:v>5740.63</c:v>
                </c:pt>
                <c:pt idx="6">
                  <c:v>6446.4</c:v>
                </c:pt>
                <c:pt idx="7">
                  <c:v>5589.41</c:v>
                </c:pt>
                <c:pt idx="8">
                  <c:v>6975.36</c:v>
                </c:pt>
                <c:pt idx="9">
                  <c:v>5931.88</c:v>
                </c:pt>
                <c:pt idx="10">
                  <c:v>6383.7</c:v>
                </c:pt>
                <c:pt idx="11">
                  <c:v>5857.73</c:v>
                </c:pt>
                <c:pt idx="12">
                  <c:v>6865.28</c:v>
                </c:pt>
                <c:pt idx="13">
                  <c:v>5032.8</c:v>
                </c:pt>
                <c:pt idx="14">
                  <c:v>5373.98</c:v>
                </c:pt>
                <c:pt idx="15">
                  <c:v>5079.68</c:v>
                </c:pt>
                <c:pt idx="16">
                  <c:v>5698.72</c:v>
                </c:pt>
                <c:pt idx="17">
                  <c:v>5266.56</c:v>
                </c:pt>
                <c:pt idx="18">
                  <c:v>5473.93</c:v>
                </c:pt>
                <c:pt idx="19">
                  <c:v>6442.2</c:v>
                </c:pt>
                <c:pt idx="20">
                  <c:v>5727.5</c:v>
                </c:pt>
                <c:pt idx="21">
                  <c:v>4669.6499999999996</c:v>
                </c:pt>
                <c:pt idx="22">
                  <c:v>6264.88</c:v>
                </c:pt>
                <c:pt idx="23">
                  <c:v>5326.31</c:v>
                </c:pt>
                <c:pt idx="24">
                  <c:v>5575.88</c:v>
                </c:pt>
                <c:pt idx="25">
                  <c:v>4651.22</c:v>
                </c:pt>
                <c:pt idx="26">
                  <c:v>4457.4399999999996</c:v>
                </c:pt>
                <c:pt idx="27">
                  <c:v>4548.6499999999996</c:v>
                </c:pt>
                <c:pt idx="28">
                  <c:v>5454.68</c:v>
                </c:pt>
                <c:pt idx="29">
                  <c:v>5466.41</c:v>
                </c:pt>
                <c:pt idx="30">
                  <c:v>7322.9</c:v>
                </c:pt>
                <c:pt idx="31">
                  <c:v>5047.16</c:v>
                </c:pt>
                <c:pt idx="32">
                  <c:v>8123.95</c:v>
                </c:pt>
                <c:pt idx="33">
                  <c:v>5832.09</c:v>
                </c:pt>
                <c:pt idx="34">
                  <c:v>6158.97</c:v>
                </c:pt>
                <c:pt idx="35">
                  <c:v>6464.53</c:v>
                </c:pt>
                <c:pt idx="36">
                  <c:v>7095.31</c:v>
                </c:pt>
                <c:pt idx="37">
                  <c:v>7011.39</c:v>
                </c:pt>
                <c:pt idx="38">
                  <c:v>6537.66</c:v>
                </c:pt>
                <c:pt idx="39">
                  <c:v>7083.64</c:v>
                </c:pt>
                <c:pt idx="40">
                  <c:v>8682.31</c:v>
                </c:pt>
                <c:pt idx="41">
                  <c:v>6217.01</c:v>
                </c:pt>
                <c:pt idx="42">
                  <c:v>5729.6</c:v>
                </c:pt>
                <c:pt idx="43">
                  <c:v>6367.42</c:v>
                </c:pt>
                <c:pt idx="44">
                  <c:v>9553</c:v>
                </c:pt>
                <c:pt idx="45">
                  <c:v>6611.19</c:v>
                </c:pt>
                <c:pt idx="46">
                  <c:v>7633.92</c:v>
                </c:pt>
                <c:pt idx="47">
                  <c:v>7339.4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1">
                  <c:v>1591.59</c:v>
                </c:pt>
                <c:pt idx="2">
                  <c:v>1454.69</c:v>
                </c:pt>
                <c:pt idx="3">
                  <c:v>1396.26</c:v>
                </c:pt>
                <c:pt idx="4">
                  <c:v>2128.92</c:v>
                </c:pt>
                <c:pt idx="5">
                  <c:v>2288.59</c:v>
                </c:pt>
                <c:pt idx="6">
                  <c:v>1893.97</c:v>
                </c:pt>
                <c:pt idx="7">
                  <c:v>1721.71</c:v>
                </c:pt>
                <c:pt idx="8">
                  <c:v>2073.54</c:v>
                </c:pt>
                <c:pt idx="9">
                  <c:v>1896.63</c:v>
                </c:pt>
                <c:pt idx="10">
                  <c:v>1803.52</c:v>
                </c:pt>
                <c:pt idx="11">
                  <c:v>1417.58</c:v>
                </c:pt>
                <c:pt idx="12">
                  <c:v>1646.7</c:v>
                </c:pt>
                <c:pt idx="13">
                  <c:v>1634.57</c:v>
                </c:pt>
                <c:pt idx="14">
                  <c:v>1768.48</c:v>
                </c:pt>
                <c:pt idx="15">
                  <c:v>1390.94</c:v>
                </c:pt>
                <c:pt idx="16">
                  <c:v>1542.1</c:v>
                </c:pt>
                <c:pt idx="17">
                  <c:v>1929.12</c:v>
                </c:pt>
                <c:pt idx="18">
                  <c:v>2014.95</c:v>
                </c:pt>
                <c:pt idx="19">
                  <c:v>2436.63</c:v>
                </c:pt>
                <c:pt idx="20">
                  <c:v>1841.61</c:v>
                </c:pt>
                <c:pt idx="21">
                  <c:v>1862.07</c:v>
                </c:pt>
                <c:pt idx="22">
                  <c:v>2257.9899999999998</c:v>
                </c:pt>
                <c:pt idx="23">
                  <c:v>1546.46</c:v>
                </c:pt>
                <c:pt idx="24">
                  <c:v>2174.52</c:v>
                </c:pt>
                <c:pt idx="25">
                  <c:v>1965.12</c:v>
                </c:pt>
                <c:pt idx="26">
                  <c:v>1830.05</c:v>
                </c:pt>
                <c:pt idx="27">
                  <c:v>1739.98</c:v>
                </c:pt>
                <c:pt idx="28">
                  <c:v>2299.25</c:v>
                </c:pt>
                <c:pt idx="29">
                  <c:v>1884.55</c:v>
                </c:pt>
                <c:pt idx="30">
                  <c:v>2021.1</c:v>
                </c:pt>
                <c:pt idx="31">
                  <c:v>1972.14</c:v>
                </c:pt>
                <c:pt idx="32">
                  <c:v>2822.96</c:v>
                </c:pt>
                <c:pt idx="33">
                  <c:v>2882.26</c:v>
                </c:pt>
                <c:pt idx="34">
                  <c:v>2285.6999999999998</c:v>
                </c:pt>
                <c:pt idx="35">
                  <c:v>2107.0500000000002</c:v>
                </c:pt>
                <c:pt idx="36">
                  <c:v>2606.64</c:v>
                </c:pt>
                <c:pt idx="37">
                  <c:v>2723.16</c:v>
                </c:pt>
                <c:pt idx="38">
                  <c:v>2809.65</c:v>
                </c:pt>
                <c:pt idx="39">
                  <c:v>2667.15</c:v>
                </c:pt>
                <c:pt idx="40">
                  <c:v>2464.94</c:v>
                </c:pt>
                <c:pt idx="41">
                  <c:v>2431.56</c:v>
                </c:pt>
                <c:pt idx="42">
                  <c:v>2298.0100000000002</c:v>
                </c:pt>
                <c:pt idx="43">
                  <c:v>2147.4299999999998</c:v>
                </c:pt>
                <c:pt idx="44">
                  <c:v>3339.26</c:v>
                </c:pt>
                <c:pt idx="45">
                  <c:v>2439.38</c:v>
                </c:pt>
                <c:pt idx="46">
                  <c:v>2026.26</c:v>
                </c:pt>
                <c:pt idx="47">
                  <c:v>1719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14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896392589206096"/>
          <c:y val="0.20174104221533223"/>
          <c:w val="0.12103607410793907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872418898829473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Sheet1!$A$2:$A$49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Sheet1!$B$2:$B$49</c:f>
              <c:numCache>
                <c:formatCode>General</c:formatCode>
                <c:ptCount val="48"/>
                <c:pt idx="0">
                  <c:v>3160.5</c:v>
                </c:pt>
                <c:pt idx="1">
                  <c:v>3269.9</c:v>
                </c:pt>
                <c:pt idx="2">
                  <c:v>3035.5</c:v>
                </c:pt>
                <c:pt idx="3">
                  <c:v>3017.8</c:v>
                </c:pt>
                <c:pt idx="4">
                  <c:v>3403.1</c:v>
                </c:pt>
                <c:pt idx="5">
                  <c:v>4060.6</c:v>
                </c:pt>
                <c:pt idx="6">
                  <c:v>4139.3999999999996</c:v>
                </c:pt>
                <c:pt idx="7">
                  <c:v>4170.7</c:v>
                </c:pt>
                <c:pt idx="8">
                  <c:v>4127.8999999999996</c:v>
                </c:pt>
                <c:pt idx="9">
                  <c:v>4053.5</c:v>
                </c:pt>
                <c:pt idx="10">
                  <c:v>4474.7</c:v>
                </c:pt>
                <c:pt idx="11">
                  <c:v>3867.3</c:v>
                </c:pt>
                <c:pt idx="12">
                  <c:v>3877.3</c:v>
                </c:pt>
                <c:pt idx="13">
                  <c:v>3697.7</c:v>
                </c:pt>
                <c:pt idx="14">
                  <c:v>3770.1</c:v>
                </c:pt>
                <c:pt idx="15">
                  <c:v>3682.4</c:v>
                </c:pt>
                <c:pt idx="16">
                  <c:v>3447.9</c:v>
                </c:pt>
                <c:pt idx="17">
                  <c:v>3857.2</c:v>
                </c:pt>
                <c:pt idx="18">
                  <c:v>3979.6</c:v>
                </c:pt>
                <c:pt idx="19">
                  <c:v>4553</c:v>
                </c:pt>
                <c:pt idx="20">
                  <c:v>4667.2</c:v>
                </c:pt>
                <c:pt idx="21">
                  <c:v>4969.3999999999996</c:v>
                </c:pt>
                <c:pt idx="22">
                  <c:v>4961.7</c:v>
                </c:pt>
                <c:pt idx="23">
                  <c:v>4796.5</c:v>
                </c:pt>
                <c:pt idx="24">
                  <c:v>5183.5</c:v>
                </c:pt>
                <c:pt idx="25">
                  <c:v>5127.2</c:v>
                </c:pt>
                <c:pt idx="26">
                  <c:v>4950.1000000000004</c:v>
                </c:pt>
                <c:pt idx="27">
                  <c:v>4787.2</c:v>
                </c:pt>
                <c:pt idx="28">
                  <c:v>4823</c:v>
                </c:pt>
                <c:pt idx="29">
                  <c:v>4822.3</c:v>
                </c:pt>
                <c:pt idx="30">
                  <c:v>4942.8</c:v>
                </c:pt>
                <c:pt idx="31">
                  <c:v>4766.6000000000004</c:v>
                </c:pt>
                <c:pt idx="32">
                  <c:v>5052.6000000000004</c:v>
                </c:pt>
                <c:pt idx="33">
                  <c:v>5625.6</c:v>
                </c:pt>
                <c:pt idx="34">
                  <c:v>5343.3</c:v>
                </c:pt>
                <c:pt idx="35">
                  <c:v>5333.3</c:v>
                </c:pt>
                <c:pt idx="36">
                  <c:v>5506.3</c:v>
                </c:pt>
                <c:pt idx="37">
                  <c:v>5761.8</c:v>
                </c:pt>
                <c:pt idx="38">
                  <c:v>5876.5</c:v>
                </c:pt>
                <c:pt idx="39">
                  <c:v>6146.8</c:v>
                </c:pt>
                <c:pt idx="40">
                  <c:v>6113.5</c:v>
                </c:pt>
                <c:pt idx="41">
                  <c:v>6164.7</c:v>
                </c:pt>
                <c:pt idx="42">
                  <c:v>6074.9</c:v>
                </c:pt>
                <c:pt idx="43">
                  <c:v>5952.7</c:v>
                </c:pt>
                <c:pt idx="44">
                  <c:v>6705.1</c:v>
                </c:pt>
                <c:pt idx="45">
                  <c:v>7531.5</c:v>
                </c:pt>
                <c:pt idx="46">
                  <c:v>7687.1</c:v>
                </c:pt>
                <c:pt idx="47">
                  <c:v>7623.5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Sheet1!$A$2:$A$49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Sheet1!$C$2:$C$49</c:f>
              <c:numCache>
                <c:formatCode>General</c:formatCode>
                <c:ptCount val="48"/>
                <c:pt idx="0">
                  <c:v>11744</c:v>
                </c:pt>
                <c:pt idx="1">
                  <c:v>10953</c:v>
                </c:pt>
                <c:pt idx="2">
                  <c:v>11014</c:v>
                </c:pt>
                <c:pt idx="3">
                  <c:v>10894</c:v>
                </c:pt>
                <c:pt idx="4">
                  <c:v>10899</c:v>
                </c:pt>
                <c:pt idx="5">
                  <c:v>9756</c:v>
                </c:pt>
                <c:pt idx="6">
                  <c:v>10281</c:v>
                </c:pt>
                <c:pt idx="7">
                  <c:v>10645</c:v>
                </c:pt>
                <c:pt idx="8">
                  <c:v>11550</c:v>
                </c:pt>
                <c:pt idx="9">
                  <c:v>10798</c:v>
                </c:pt>
                <c:pt idx="10">
                  <c:v>11113</c:v>
                </c:pt>
                <c:pt idx="11">
                  <c:v>10528</c:v>
                </c:pt>
                <c:pt idx="12">
                  <c:v>11155</c:v>
                </c:pt>
                <c:pt idx="13">
                  <c:v>10157</c:v>
                </c:pt>
                <c:pt idx="14">
                  <c:v>10277</c:v>
                </c:pt>
                <c:pt idx="15">
                  <c:v>9974</c:v>
                </c:pt>
                <c:pt idx="16">
                  <c:v>9915</c:v>
                </c:pt>
                <c:pt idx="17">
                  <c:v>9634</c:v>
                </c:pt>
                <c:pt idx="18">
                  <c:v>9683</c:v>
                </c:pt>
                <c:pt idx="19">
                  <c:v>10876</c:v>
                </c:pt>
                <c:pt idx="20">
                  <c:v>10963</c:v>
                </c:pt>
                <c:pt idx="21">
                  <c:v>10555</c:v>
                </c:pt>
                <c:pt idx="22">
                  <c:v>11653</c:v>
                </c:pt>
                <c:pt idx="23">
                  <c:v>12505</c:v>
                </c:pt>
                <c:pt idx="24">
                  <c:v>13388</c:v>
                </c:pt>
                <c:pt idx="25">
                  <c:v>13121</c:v>
                </c:pt>
                <c:pt idx="26">
                  <c:v>12261</c:v>
                </c:pt>
                <c:pt idx="27">
                  <c:v>12700</c:v>
                </c:pt>
                <c:pt idx="28">
                  <c:v>12963</c:v>
                </c:pt>
                <c:pt idx="29">
                  <c:v>13445</c:v>
                </c:pt>
                <c:pt idx="30">
                  <c:v>15301</c:v>
                </c:pt>
                <c:pt idx="31">
                  <c:v>15203</c:v>
                </c:pt>
                <c:pt idx="32">
                  <c:v>17456</c:v>
                </c:pt>
                <c:pt idx="33">
                  <c:v>17703</c:v>
                </c:pt>
                <c:pt idx="34">
                  <c:v>17375</c:v>
                </c:pt>
                <c:pt idx="35">
                  <c:v>18714</c:v>
                </c:pt>
                <c:pt idx="36">
                  <c:v>19441</c:v>
                </c:pt>
                <c:pt idx="37">
                  <c:v>20321</c:v>
                </c:pt>
                <c:pt idx="38">
                  <c:v>20305</c:v>
                </c:pt>
                <c:pt idx="39">
                  <c:v>20339</c:v>
                </c:pt>
                <c:pt idx="40">
                  <c:v>20799</c:v>
                </c:pt>
                <c:pt idx="41">
                  <c:v>19429</c:v>
                </c:pt>
                <c:pt idx="42">
                  <c:v>19557</c:v>
                </c:pt>
                <c:pt idx="43">
                  <c:v>19360</c:v>
                </c:pt>
                <c:pt idx="44">
                  <c:v>20970</c:v>
                </c:pt>
                <c:pt idx="45">
                  <c:v>19129</c:v>
                </c:pt>
                <c:pt idx="46">
                  <c:v>20272</c:v>
                </c:pt>
                <c:pt idx="47">
                  <c:v>21626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300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9336324912824572"/>
          <c:y val="0.2495533379956586"/>
          <c:w val="9.9653549381193973E-2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9494666454929963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2911,I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4231.54</c:v>
                </c:pt>
                <c:pt idx="2">
                  <c:v>4057.05</c:v>
                </c:pt>
                <c:pt idx="3">
                  <c:v>4146.78</c:v>
                </c:pt>
                <c:pt idx="4">
                  <c:v>5271.18</c:v>
                </c:pt>
                <c:pt idx="5">
                  <c:v>4216.4399999999996</c:v>
                </c:pt>
                <c:pt idx="6">
                  <c:v>3837.03</c:v>
                </c:pt>
                <c:pt idx="7">
                  <c:v>3901.69</c:v>
                </c:pt>
                <c:pt idx="8">
                  <c:v>4990.92</c:v>
                </c:pt>
                <c:pt idx="9">
                  <c:v>3886.73</c:v>
                </c:pt>
                <c:pt idx="10">
                  <c:v>4389.37</c:v>
                </c:pt>
                <c:pt idx="11">
                  <c:v>3921.32</c:v>
                </c:pt>
                <c:pt idx="12">
                  <c:v>4371.87</c:v>
                </c:pt>
                <c:pt idx="13">
                  <c:v>3088.18</c:v>
                </c:pt>
                <c:pt idx="14">
                  <c:v>3356.26</c:v>
                </c:pt>
                <c:pt idx="15">
                  <c:v>3027.32</c:v>
                </c:pt>
                <c:pt idx="16">
                  <c:v>3694.06</c:v>
                </c:pt>
                <c:pt idx="17">
                  <c:v>2936.12</c:v>
                </c:pt>
                <c:pt idx="18">
                  <c:v>2987.96</c:v>
                </c:pt>
                <c:pt idx="19">
                  <c:v>3632.04</c:v>
                </c:pt>
                <c:pt idx="20">
                  <c:v>3296.66</c:v>
                </c:pt>
                <c:pt idx="21">
                  <c:v>2678.26</c:v>
                </c:pt>
                <c:pt idx="22">
                  <c:v>2627.19</c:v>
                </c:pt>
                <c:pt idx="23">
                  <c:v>2350.54</c:v>
                </c:pt>
                <c:pt idx="24">
                  <c:v>3416.92</c:v>
                </c:pt>
                <c:pt idx="25">
                  <c:v>2748.56</c:v>
                </c:pt>
                <c:pt idx="26">
                  <c:v>2690.03</c:v>
                </c:pt>
                <c:pt idx="27">
                  <c:v>2805.99</c:v>
                </c:pt>
                <c:pt idx="28">
                  <c:v>3143.96</c:v>
                </c:pt>
                <c:pt idx="29">
                  <c:v>2895.15</c:v>
                </c:pt>
                <c:pt idx="30">
                  <c:v>3137.46</c:v>
                </c:pt>
                <c:pt idx="31">
                  <c:v>2971.99</c:v>
                </c:pt>
                <c:pt idx="32">
                  <c:v>3366.92</c:v>
                </c:pt>
                <c:pt idx="33">
                  <c:v>3278.5</c:v>
                </c:pt>
                <c:pt idx="34">
                  <c:v>3240.19</c:v>
                </c:pt>
                <c:pt idx="35">
                  <c:v>3340.64</c:v>
                </c:pt>
                <c:pt idx="36">
                  <c:v>3713.69</c:v>
                </c:pt>
                <c:pt idx="37">
                  <c:v>3745.75</c:v>
                </c:pt>
                <c:pt idx="38">
                  <c:v>3814.99</c:v>
                </c:pt>
                <c:pt idx="39">
                  <c:v>4543.4799999999996</c:v>
                </c:pt>
                <c:pt idx="40">
                  <c:v>4958.01</c:v>
                </c:pt>
                <c:pt idx="41">
                  <c:v>3669.89</c:v>
                </c:pt>
                <c:pt idx="42">
                  <c:v>4211.24</c:v>
                </c:pt>
                <c:pt idx="43">
                  <c:v>4336.3599999999997</c:v>
                </c:pt>
                <c:pt idx="44">
                  <c:v>6684.35</c:v>
                </c:pt>
                <c:pt idx="45">
                  <c:v>3835.53</c:v>
                </c:pt>
                <c:pt idx="46">
                  <c:v>4255.6400000000003</c:v>
                </c:pt>
                <c:pt idx="47">
                  <c:v>4417.3900000000003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88-46F8-A7B6-E2A20C04D9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2911,I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1">
                  <c:v>3492.76</c:v>
                </c:pt>
                <c:pt idx="2">
                  <c:v>3516.86</c:v>
                </c:pt>
                <c:pt idx="3">
                  <c:v>3467.27</c:v>
                </c:pt>
                <c:pt idx="4">
                  <c:v>4464.8</c:v>
                </c:pt>
                <c:pt idx="5">
                  <c:v>3411.11</c:v>
                </c:pt>
                <c:pt idx="6">
                  <c:v>3303.66</c:v>
                </c:pt>
                <c:pt idx="7">
                  <c:v>3188.36</c:v>
                </c:pt>
                <c:pt idx="8">
                  <c:v>4180.58</c:v>
                </c:pt>
                <c:pt idx="9">
                  <c:v>3315.2</c:v>
                </c:pt>
                <c:pt idx="10">
                  <c:v>3874.47</c:v>
                </c:pt>
                <c:pt idx="11">
                  <c:v>3573.82</c:v>
                </c:pt>
                <c:pt idx="12">
                  <c:v>3926.19</c:v>
                </c:pt>
                <c:pt idx="13">
                  <c:v>2708.29</c:v>
                </c:pt>
                <c:pt idx="14">
                  <c:v>3003.76</c:v>
                </c:pt>
                <c:pt idx="15">
                  <c:v>2724.41</c:v>
                </c:pt>
                <c:pt idx="16">
                  <c:v>3413.14</c:v>
                </c:pt>
                <c:pt idx="17">
                  <c:v>2572.15</c:v>
                </c:pt>
                <c:pt idx="18">
                  <c:v>2611.5</c:v>
                </c:pt>
                <c:pt idx="19">
                  <c:v>3258.63</c:v>
                </c:pt>
                <c:pt idx="20">
                  <c:v>2935.05</c:v>
                </c:pt>
                <c:pt idx="21">
                  <c:v>2222.12</c:v>
                </c:pt>
                <c:pt idx="22">
                  <c:v>2216.5700000000002</c:v>
                </c:pt>
                <c:pt idx="23">
                  <c:v>2009.32</c:v>
                </c:pt>
                <c:pt idx="24">
                  <c:v>2842.99</c:v>
                </c:pt>
                <c:pt idx="25">
                  <c:v>2306.5100000000002</c:v>
                </c:pt>
                <c:pt idx="26">
                  <c:v>2265</c:v>
                </c:pt>
                <c:pt idx="27">
                  <c:v>2310.0700000000002</c:v>
                </c:pt>
                <c:pt idx="28">
                  <c:v>2689.85</c:v>
                </c:pt>
                <c:pt idx="29">
                  <c:v>2423.8200000000002</c:v>
                </c:pt>
                <c:pt idx="30">
                  <c:v>2527.8000000000002</c:v>
                </c:pt>
                <c:pt idx="31">
                  <c:v>2240.39</c:v>
                </c:pt>
                <c:pt idx="32">
                  <c:v>2582.7199999999998</c:v>
                </c:pt>
                <c:pt idx="33">
                  <c:v>2633.34</c:v>
                </c:pt>
                <c:pt idx="34">
                  <c:v>2591.7399999999998</c:v>
                </c:pt>
                <c:pt idx="35">
                  <c:v>2660.42</c:v>
                </c:pt>
                <c:pt idx="36">
                  <c:v>2988.98</c:v>
                </c:pt>
                <c:pt idx="37">
                  <c:v>3081.34</c:v>
                </c:pt>
                <c:pt idx="38">
                  <c:v>3105.99</c:v>
                </c:pt>
                <c:pt idx="39">
                  <c:v>3884.04</c:v>
                </c:pt>
                <c:pt idx="40">
                  <c:v>4229.33</c:v>
                </c:pt>
                <c:pt idx="41">
                  <c:v>2949.96</c:v>
                </c:pt>
                <c:pt idx="42">
                  <c:v>3507.8</c:v>
                </c:pt>
                <c:pt idx="43">
                  <c:v>3702.13</c:v>
                </c:pt>
                <c:pt idx="44">
                  <c:v>5941.55</c:v>
                </c:pt>
                <c:pt idx="45">
                  <c:v>3086.04</c:v>
                </c:pt>
                <c:pt idx="46">
                  <c:v>3472.72</c:v>
                </c:pt>
                <c:pt idx="47">
                  <c:v>3721.37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88-46F8-A7B6-E2A20C04D99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2911,I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1">
                  <c:v>738.78</c:v>
                </c:pt>
                <c:pt idx="2">
                  <c:v>540.20000000000005</c:v>
                </c:pt>
                <c:pt idx="3">
                  <c:v>679.51</c:v>
                </c:pt>
                <c:pt idx="4">
                  <c:v>806.38</c:v>
                </c:pt>
                <c:pt idx="5">
                  <c:v>805.33</c:v>
                </c:pt>
                <c:pt idx="6">
                  <c:v>533.37</c:v>
                </c:pt>
                <c:pt idx="7">
                  <c:v>713.33</c:v>
                </c:pt>
                <c:pt idx="8">
                  <c:v>810.34</c:v>
                </c:pt>
                <c:pt idx="9">
                  <c:v>571.53</c:v>
                </c:pt>
                <c:pt idx="10">
                  <c:v>514.9</c:v>
                </c:pt>
                <c:pt idx="11">
                  <c:v>347.5</c:v>
                </c:pt>
                <c:pt idx="12">
                  <c:v>445.67</c:v>
                </c:pt>
                <c:pt idx="13">
                  <c:v>379.89</c:v>
                </c:pt>
                <c:pt idx="14">
                  <c:v>352.5</c:v>
                </c:pt>
                <c:pt idx="15">
                  <c:v>302.89999999999998</c:v>
                </c:pt>
                <c:pt idx="16">
                  <c:v>280.91000000000003</c:v>
                </c:pt>
                <c:pt idx="17">
                  <c:v>363.98</c:v>
                </c:pt>
                <c:pt idx="18">
                  <c:v>376.46</c:v>
                </c:pt>
                <c:pt idx="19">
                  <c:v>373.41</c:v>
                </c:pt>
                <c:pt idx="20">
                  <c:v>361.61</c:v>
                </c:pt>
                <c:pt idx="21">
                  <c:v>456.14</c:v>
                </c:pt>
                <c:pt idx="22">
                  <c:v>410.62</c:v>
                </c:pt>
                <c:pt idx="23">
                  <c:v>341.22</c:v>
                </c:pt>
                <c:pt idx="24">
                  <c:v>573.94000000000005</c:v>
                </c:pt>
                <c:pt idx="25">
                  <c:v>442.05</c:v>
                </c:pt>
                <c:pt idx="26">
                  <c:v>425.03</c:v>
                </c:pt>
                <c:pt idx="27">
                  <c:v>495.92</c:v>
                </c:pt>
                <c:pt idx="28">
                  <c:v>454.12</c:v>
                </c:pt>
                <c:pt idx="29">
                  <c:v>471.33</c:v>
                </c:pt>
                <c:pt idx="30">
                  <c:v>609.66</c:v>
                </c:pt>
                <c:pt idx="31">
                  <c:v>731.59</c:v>
                </c:pt>
                <c:pt idx="32">
                  <c:v>784.2</c:v>
                </c:pt>
                <c:pt idx="33">
                  <c:v>645.16</c:v>
                </c:pt>
                <c:pt idx="34">
                  <c:v>648.45000000000005</c:v>
                </c:pt>
                <c:pt idx="35">
                  <c:v>680.22</c:v>
                </c:pt>
                <c:pt idx="36">
                  <c:v>724.71</c:v>
                </c:pt>
                <c:pt idx="37">
                  <c:v>664.41</c:v>
                </c:pt>
                <c:pt idx="38">
                  <c:v>709</c:v>
                </c:pt>
                <c:pt idx="39">
                  <c:v>659.44</c:v>
                </c:pt>
                <c:pt idx="40">
                  <c:v>728.68</c:v>
                </c:pt>
                <c:pt idx="41">
                  <c:v>719.93</c:v>
                </c:pt>
                <c:pt idx="42">
                  <c:v>703.45</c:v>
                </c:pt>
                <c:pt idx="43">
                  <c:v>634.23</c:v>
                </c:pt>
                <c:pt idx="44">
                  <c:v>742.81</c:v>
                </c:pt>
                <c:pt idx="45">
                  <c:v>749.49</c:v>
                </c:pt>
                <c:pt idx="46">
                  <c:v>782.92</c:v>
                </c:pt>
                <c:pt idx="47">
                  <c:v>696.02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788-46F8-A7B6-E2A20C04D9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1307952"/>
        <c:axId val="371308344"/>
      </c:lineChart>
      <c:catAx>
        <c:axId val="371307952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1308344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1308344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1307952"/>
        <c:crosses val="autoZero"/>
        <c:crossBetween val="midCat"/>
        <c:majorUnit val="500"/>
        <c:minorUnit val="1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488103186352773"/>
          <c:y val="0.19757124334097242"/>
          <c:w val="0.11511896813647227"/>
          <c:h val="0.5914943524315194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765834303109983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Sheet1!$A$2:$A$49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Sheet1!$B$2:$B$49</c:f>
              <c:numCache>
                <c:formatCode>General</c:formatCode>
                <c:ptCount val="48"/>
                <c:pt idx="0">
                  <c:v>651.70000000000005</c:v>
                </c:pt>
                <c:pt idx="1">
                  <c:v>808.7</c:v>
                </c:pt>
                <c:pt idx="2">
                  <c:v>599.70000000000005</c:v>
                </c:pt>
                <c:pt idx="3">
                  <c:v>757.4</c:v>
                </c:pt>
                <c:pt idx="4">
                  <c:v>755.3</c:v>
                </c:pt>
                <c:pt idx="5">
                  <c:v>813.4</c:v>
                </c:pt>
                <c:pt idx="6">
                  <c:v>743.8</c:v>
                </c:pt>
                <c:pt idx="7">
                  <c:v>859.5</c:v>
                </c:pt>
                <c:pt idx="8">
                  <c:v>919.9</c:v>
                </c:pt>
                <c:pt idx="9">
                  <c:v>637.6</c:v>
                </c:pt>
                <c:pt idx="10">
                  <c:v>661.6</c:v>
                </c:pt>
                <c:pt idx="11">
                  <c:v>544.4</c:v>
                </c:pt>
                <c:pt idx="12">
                  <c:v>611.9</c:v>
                </c:pt>
                <c:pt idx="13">
                  <c:v>598.70000000000005</c:v>
                </c:pt>
                <c:pt idx="14">
                  <c:v>496.8</c:v>
                </c:pt>
                <c:pt idx="15">
                  <c:v>426.9</c:v>
                </c:pt>
                <c:pt idx="16">
                  <c:v>408.1</c:v>
                </c:pt>
                <c:pt idx="17">
                  <c:v>496.6</c:v>
                </c:pt>
                <c:pt idx="18">
                  <c:v>537.70000000000005</c:v>
                </c:pt>
                <c:pt idx="19">
                  <c:v>591.79999999999995</c:v>
                </c:pt>
                <c:pt idx="20">
                  <c:v>571.79999999999995</c:v>
                </c:pt>
                <c:pt idx="21">
                  <c:v>761.5</c:v>
                </c:pt>
                <c:pt idx="22">
                  <c:v>662.9</c:v>
                </c:pt>
                <c:pt idx="23">
                  <c:v>581.9</c:v>
                </c:pt>
                <c:pt idx="24">
                  <c:v>851.8</c:v>
                </c:pt>
                <c:pt idx="25">
                  <c:v>743.6</c:v>
                </c:pt>
                <c:pt idx="26">
                  <c:v>740.6</c:v>
                </c:pt>
                <c:pt idx="27">
                  <c:v>859.1</c:v>
                </c:pt>
                <c:pt idx="28">
                  <c:v>726.6</c:v>
                </c:pt>
                <c:pt idx="29">
                  <c:v>736.5</c:v>
                </c:pt>
                <c:pt idx="30">
                  <c:v>930.6</c:v>
                </c:pt>
                <c:pt idx="31">
                  <c:v>1011.8</c:v>
                </c:pt>
                <c:pt idx="32">
                  <c:v>1072</c:v>
                </c:pt>
                <c:pt idx="33">
                  <c:v>910.5</c:v>
                </c:pt>
                <c:pt idx="34">
                  <c:v>915.3</c:v>
                </c:pt>
                <c:pt idx="35">
                  <c:v>943.5</c:v>
                </c:pt>
                <c:pt idx="36">
                  <c:v>1025.3</c:v>
                </c:pt>
                <c:pt idx="37">
                  <c:v>994.7</c:v>
                </c:pt>
                <c:pt idx="38">
                  <c:v>1000.1</c:v>
                </c:pt>
                <c:pt idx="39">
                  <c:v>963.3</c:v>
                </c:pt>
                <c:pt idx="40">
                  <c:v>1010.3</c:v>
                </c:pt>
                <c:pt idx="41">
                  <c:v>1019.6</c:v>
                </c:pt>
                <c:pt idx="42">
                  <c:v>1024.5</c:v>
                </c:pt>
                <c:pt idx="43">
                  <c:v>941.4</c:v>
                </c:pt>
                <c:pt idx="44">
                  <c:v>937.8</c:v>
                </c:pt>
                <c:pt idx="45">
                  <c:v>1114.5999999999999</c:v>
                </c:pt>
                <c:pt idx="46">
                  <c:v>1211.2</c:v>
                </c:pt>
                <c:pt idx="47">
                  <c:v>1188.3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65-437E-B142-4D869A314F0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Sheet1!$A$2:$A$49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Sheet1!$C$2:$C$49</c:f>
              <c:numCache>
                <c:formatCode>General</c:formatCode>
                <c:ptCount val="48"/>
                <c:pt idx="0">
                  <c:v>4650.8</c:v>
                </c:pt>
                <c:pt idx="1">
                  <c:v>4122.5</c:v>
                </c:pt>
                <c:pt idx="2">
                  <c:v>4173.2</c:v>
                </c:pt>
                <c:pt idx="3">
                  <c:v>4117.3</c:v>
                </c:pt>
                <c:pt idx="4">
                  <c:v>5094.3</c:v>
                </c:pt>
                <c:pt idx="5">
                  <c:v>3933.8</c:v>
                </c:pt>
                <c:pt idx="6">
                  <c:v>3728.5</c:v>
                </c:pt>
                <c:pt idx="7">
                  <c:v>3767.6</c:v>
                </c:pt>
                <c:pt idx="8">
                  <c:v>4593.5</c:v>
                </c:pt>
                <c:pt idx="9">
                  <c:v>3759.3</c:v>
                </c:pt>
                <c:pt idx="10">
                  <c:v>4392.3999999999996</c:v>
                </c:pt>
                <c:pt idx="11">
                  <c:v>4110.3999999999996</c:v>
                </c:pt>
                <c:pt idx="12">
                  <c:v>4414.6000000000004</c:v>
                </c:pt>
                <c:pt idx="13">
                  <c:v>3158.6</c:v>
                </c:pt>
                <c:pt idx="14">
                  <c:v>3526.6</c:v>
                </c:pt>
                <c:pt idx="15">
                  <c:v>3198.6</c:v>
                </c:pt>
                <c:pt idx="16">
                  <c:v>3756.5</c:v>
                </c:pt>
                <c:pt idx="17">
                  <c:v>2973.6</c:v>
                </c:pt>
                <c:pt idx="18">
                  <c:v>3006.3</c:v>
                </c:pt>
                <c:pt idx="19">
                  <c:v>3573.9</c:v>
                </c:pt>
                <c:pt idx="20">
                  <c:v>3563.6</c:v>
                </c:pt>
                <c:pt idx="21">
                  <c:v>2935.7</c:v>
                </c:pt>
                <c:pt idx="22">
                  <c:v>3049.3</c:v>
                </c:pt>
                <c:pt idx="23">
                  <c:v>2898.9</c:v>
                </c:pt>
                <c:pt idx="24">
                  <c:v>3666.9</c:v>
                </c:pt>
                <c:pt idx="25">
                  <c:v>3218.4</c:v>
                </c:pt>
                <c:pt idx="26">
                  <c:v>3268.3</c:v>
                </c:pt>
                <c:pt idx="27">
                  <c:v>3308.2</c:v>
                </c:pt>
                <c:pt idx="28">
                  <c:v>3592.3</c:v>
                </c:pt>
                <c:pt idx="29">
                  <c:v>3401.9</c:v>
                </c:pt>
                <c:pt idx="30">
                  <c:v>3540.1</c:v>
                </c:pt>
                <c:pt idx="31">
                  <c:v>3192.8</c:v>
                </c:pt>
                <c:pt idx="32">
                  <c:v>3457.2</c:v>
                </c:pt>
                <c:pt idx="33">
                  <c:v>3459.2</c:v>
                </c:pt>
                <c:pt idx="34">
                  <c:v>3448.5</c:v>
                </c:pt>
                <c:pt idx="35">
                  <c:v>3578.9</c:v>
                </c:pt>
                <c:pt idx="36">
                  <c:v>3781.4</c:v>
                </c:pt>
                <c:pt idx="37">
                  <c:v>3886.5</c:v>
                </c:pt>
                <c:pt idx="38">
                  <c:v>3975.2</c:v>
                </c:pt>
                <c:pt idx="39">
                  <c:v>4800.8</c:v>
                </c:pt>
                <c:pt idx="40">
                  <c:v>5094.6000000000004</c:v>
                </c:pt>
                <c:pt idx="41">
                  <c:v>3882.6</c:v>
                </c:pt>
                <c:pt idx="42">
                  <c:v>4479.3999999999996</c:v>
                </c:pt>
                <c:pt idx="43">
                  <c:v>4607.5</c:v>
                </c:pt>
                <c:pt idx="44">
                  <c:v>6685.9</c:v>
                </c:pt>
                <c:pt idx="45">
                  <c:v>4173.3</c:v>
                </c:pt>
                <c:pt idx="46">
                  <c:v>4455</c:v>
                </c:pt>
                <c:pt idx="47">
                  <c:v>4815.5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65-437E-B142-4D869A314F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505984"/>
        <c:axId val="372506376"/>
      </c:areaChart>
      <c:catAx>
        <c:axId val="37250598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506376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506376"/>
        <c:scaling>
          <c:orientation val="minMax"/>
          <c:max val="85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505984"/>
        <c:crosses val="autoZero"/>
        <c:crossBetween val="midCat"/>
        <c:maj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373525344519077"/>
          <c:y val="0.24955328352311532"/>
          <c:w val="9.7810157498308681E-2"/>
          <c:h val="0.54192280265557202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801529116467831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1">
                  <c:v>2108.35</c:v>
                </c:pt>
                <c:pt idx="2">
                  <c:v>2586.9699999999998</c:v>
                </c:pt>
                <c:pt idx="3">
                  <c:v>2337.67</c:v>
                </c:pt>
                <c:pt idx="4">
                  <c:v>3150.51</c:v>
                </c:pt>
                <c:pt idx="5">
                  <c:v>3349.58</c:v>
                </c:pt>
                <c:pt idx="6">
                  <c:v>4224.12</c:v>
                </c:pt>
                <c:pt idx="7">
                  <c:v>3164.09</c:v>
                </c:pt>
                <c:pt idx="8">
                  <c:v>3697.19</c:v>
                </c:pt>
                <c:pt idx="9">
                  <c:v>3523.83</c:v>
                </c:pt>
                <c:pt idx="10">
                  <c:v>3366.09</c:v>
                </c:pt>
                <c:pt idx="11">
                  <c:v>3073.93</c:v>
                </c:pt>
                <c:pt idx="12">
                  <c:v>3793.75</c:v>
                </c:pt>
                <c:pt idx="13">
                  <c:v>3072.78</c:v>
                </c:pt>
                <c:pt idx="14">
                  <c:v>3353.69</c:v>
                </c:pt>
                <c:pt idx="15">
                  <c:v>3090.56</c:v>
                </c:pt>
                <c:pt idx="16">
                  <c:v>3091.46</c:v>
                </c:pt>
                <c:pt idx="17">
                  <c:v>3774.95</c:v>
                </c:pt>
                <c:pt idx="18">
                  <c:v>4117.04</c:v>
                </c:pt>
                <c:pt idx="19">
                  <c:v>4831.95</c:v>
                </c:pt>
                <c:pt idx="20">
                  <c:v>3818.74</c:v>
                </c:pt>
                <c:pt idx="21">
                  <c:v>3448.84</c:v>
                </c:pt>
                <c:pt idx="22">
                  <c:v>5464.23</c:v>
                </c:pt>
                <c:pt idx="23">
                  <c:v>4115.41</c:v>
                </c:pt>
                <c:pt idx="24">
                  <c:v>3844.57</c:v>
                </c:pt>
                <c:pt idx="25">
                  <c:v>3516.28</c:v>
                </c:pt>
                <c:pt idx="26">
                  <c:v>3258.95</c:v>
                </c:pt>
                <c:pt idx="27">
                  <c:v>3104.9</c:v>
                </c:pt>
                <c:pt idx="28">
                  <c:v>4123.99</c:v>
                </c:pt>
                <c:pt idx="29">
                  <c:v>4064.98</c:v>
                </c:pt>
                <c:pt idx="30">
                  <c:v>5876.75</c:v>
                </c:pt>
                <c:pt idx="31">
                  <c:v>3757.23</c:v>
                </c:pt>
                <c:pt idx="32">
                  <c:v>7173.1</c:v>
                </c:pt>
                <c:pt idx="33">
                  <c:v>4777.28</c:v>
                </c:pt>
                <c:pt idx="34">
                  <c:v>4721.8599999999997</c:v>
                </c:pt>
                <c:pt idx="35">
                  <c:v>4827.2</c:v>
                </c:pt>
                <c:pt idx="36">
                  <c:v>5462.15</c:v>
                </c:pt>
                <c:pt idx="37">
                  <c:v>5392.21</c:v>
                </c:pt>
                <c:pt idx="38">
                  <c:v>4901.93</c:v>
                </c:pt>
                <c:pt idx="39">
                  <c:v>4755.84</c:v>
                </c:pt>
                <c:pt idx="40">
                  <c:v>5632.69</c:v>
                </c:pt>
                <c:pt idx="41">
                  <c:v>4335.7299999999996</c:v>
                </c:pt>
                <c:pt idx="42">
                  <c:v>3329.08</c:v>
                </c:pt>
                <c:pt idx="43">
                  <c:v>3767.46</c:v>
                </c:pt>
                <c:pt idx="44">
                  <c:v>5635.73</c:v>
                </c:pt>
                <c:pt idx="45">
                  <c:v>4605.2700000000004</c:v>
                </c:pt>
                <c:pt idx="46">
                  <c:v>4963.7299999999996</c:v>
                </c:pt>
                <c:pt idx="47">
                  <c:v>4272.51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57-4983-A729-143E09D5A6F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1">
                  <c:v>1524.01</c:v>
                </c:pt>
                <c:pt idx="2">
                  <c:v>1871.79</c:v>
                </c:pt>
                <c:pt idx="3">
                  <c:v>1825.93</c:v>
                </c:pt>
                <c:pt idx="4">
                  <c:v>2164.46</c:v>
                </c:pt>
                <c:pt idx="5">
                  <c:v>2287.36</c:v>
                </c:pt>
                <c:pt idx="6">
                  <c:v>3102.04</c:v>
                </c:pt>
                <c:pt idx="7">
                  <c:v>2370.12</c:v>
                </c:pt>
                <c:pt idx="8">
                  <c:v>2749.52</c:v>
                </c:pt>
                <c:pt idx="9">
                  <c:v>2575.0500000000002</c:v>
                </c:pt>
                <c:pt idx="10">
                  <c:v>2430.04</c:v>
                </c:pt>
                <c:pt idx="11">
                  <c:v>2245.09</c:v>
                </c:pt>
                <c:pt idx="12">
                  <c:v>2898.92</c:v>
                </c:pt>
                <c:pt idx="13">
                  <c:v>2281.4699999999998</c:v>
                </c:pt>
                <c:pt idx="14">
                  <c:v>2329.44</c:v>
                </c:pt>
                <c:pt idx="15">
                  <c:v>2320.92</c:v>
                </c:pt>
                <c:pt idx="16">
                  <c:v>2238.6799999999998</c:v>
                </c:pt>
                <c:pt idx="17">
                  <c:v>2650.31</c:v>
                </c:pt>
                <c:pt idx="18">
                  <c:v>2813.12</c:v>
                </c:pt>
                <c:pt idx="19">
                  <c:v>3147.72</c:v>
                </c:pt>
                <c:pt idx="20">
                  <c:v>2742.63</c:v>
                </c:pt>
                <c:pt idx="21">
                  <c:v>2412.31</c:v>
                </c:pt>
                <c:pt idx="22">
                  <c:v>3999.83</c:v>
                </c:pt>
                <c:pt idx="23">
                  <c:v>3288.51</c:v>
                </c:pt>
                <c:pt idx="24">
                  <c:v>2690.71</c:v>
                </c:pt>
                <c:pt idx="25">
                  <c:v>2301.42</c:v>
                </c:pt>
                <c:pt idx="26">
                  <c:v>2157.0700000000002</c:v>
                </c:pt>
                <c:pt idx="27">
                  <c:v>2152.89</c:v>
                </c:pt>
                <c:pt idx="28">
                  <c:v>2721.91</c:v>
                </c:pt>
                <c:pt idx="29">
                  <c:v>3000.11</c:v>
                </c:pt>
                <c:pt idx="30">
                  <c:v>4767.71</c:v>
                </c:pt>
                <c:pt idx="31">
                  <c:v>2780.36</c:v>
                </c:pt>
                <c:pt idx="32">
                  <c:v>5507.79</c:v>
                </c:pt>
                <c:pt idx="33">
                  <c:v>3152.23</c:v>
                </c:pt>
                <c:pt idx="34">
                  <c:v>3537.99</c:v>
                </c:pt>
                <c:pt idx="35">
                  <c:v>3761.05</c:v>
                </c:pt>
                <c:pt idx="36">
                  <c:v>4055.03</c:v>
                </c:pt>
                <c:pt idx="37">
                  <c:v>3878.75</c:v>
                </c:pt>
                <c:pt idx="38">
                  <c:v>3374.05</c:v>
                </c:pt>
                <c:pt idx="39">
                  <c:v>3116.23</c:v>
                </c:pt>
                <c:pt idx="40">
                  <c:v>4370.43</c:v>
                </c:pt>
                <c:pt idx="41">
                  <c:v>3156.86</c:v>
                </c:pt>
                <c:pt idx="42">
                  <c:v>2157.46</c:v>
                </c:pt>
                <c:pt idx="43">
                  <c:v>2625.29</c:v>
                </c:pt>
                <c:pt idx="44">
                  <c:v>3565.19</c:v>
                </c:pt>
                <c:pt idx="45">
                  <c:v>3439.48</c:v>
                </c:pt>
                <c:pt idx="46">
                  <c:v>4111.45</c:v>
                </c:pt>
                <c:pt idx="47">
                  <c:v>3585.07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57-4983-A729-143E09D5A6F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6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1">
                  <c:v>584.34</c:v>
                </c:pt>
                <c:pt idx="2">
                  <c:v>715.18</c:v>
                </c:pt>
                <c:pt idx="3">
                  <c:v>511.74</c:v>
                </c:pt>
                <c:pt idx="4">
                  <c:v>986.04</c:v>
                </c:pt>
                <c:pt idx="5">
                  <c:v>1062.22</c:v>
                </c:pt>
                <c:pt idx="6">
                  <c:v>1122.07</c:v>
                </c:pt>
                <c:pt idx="7">
                  <c:v>793.97</c:v>
                </c:pt>
                <c:pt idx="8">
                  <c:v>947.67</c:v>
                </c:pt>
                <c:pt idx="9">
                  <c:v>948.79</c:v>
                </c:pt>
                <c:pt idx="10">
                  <c:v>936.05</c:v>
                </c:pt>
                <c:pt idx="11">
                  <c:v>828.84</c:v>
                </c:pt>
                <c:pt idx="12">
                  <c:v>894.83</c:v>
                </c:pt>
                <c:pt idx="13">
                  <c:v>791.31</c:v>
                </c:pt>
                <c:pt idx="14">
                  <c:v>1024.25</c:v>
                </c:pt>
                <c:pt idx="15">
                  <c:v>769.64</c:v>
                </c:pt>
                <c:pt idx="16">
                  <c:v>852.78</c:v>
                </c:pt>
                <c:pt idx="17">
                  <c:v>1124.6400000000001</c:v>
                </c:pt>
                <c:pt idx="18">
                  <c:v>1303.92</c:v>
                </c:pt>
                <c:pt idx="19">
                  <c:v>1684.23</c:v>
                </c:pt>
                <c:pt idx="20">
                  <c:v>1076.1099999999999</c:v>
                </c:pt>
                <c:pt idx="21">
                  <c:v>1036.53</c:v>
                </c:pt>
                <c:pt idx="22">
                  <c:v>1464.41</c:v>
                </c:pt>
                <c:pt idx="23">
                  <c:v>826.9</c:v>
                </c:pt>
                <c:pt idx="24">
                  <c:v>1153.8699999999999</c:v>
                </c:pt>
                <c:pt idx="25">
                  <c:v>1214.8599999999999</c:v>
                </c:pt>
                <c:pt idx="26">
                  <c:v>1101.8800000000001</c:v>
                </c:pt>
                <c:pt idx="27">
                  <c:v>952.01</c:v>
                </c:pt>
                <c:pt idx="28">
                  <c:v>1402.08</c:v>
                </c:pt>
                <c:pt idx="29">
                  <c:v>1064.8699999999999</c:v>
                </c:pt>
                <c:pt idx="30">
                  <c:v>1109.04</c:v>
                </c:pt>
                <c:pt idx="31">
                  <c:v>976.87</c:v>
                </c:pt>
                <c:pt idx="32">
                  <c:v>1665.3</c:v>
                </c:pt>
                <c:pt idx="33">
                  <c:v>1625.05</c:v>
                </c:pt>
                <c:pt idx="34">
                  <c:v>1183.8699999999999</c:v>
                </c:pt>
                <c:pt idx="35">
                  <c:v>1066.1500000000001</c:v>
                </c:pt>
                <c:pt idx="36">
                  <c:v>1407.12</c:v>
                </c:pt>
                <c:pt idx="37">
                  <c:v>1513.47</c:v>
                </c:pt>
                <c:pt idx="38">
                  <c:v>1527.88</c:v>
                </c:pt>
                <c:pt idx="39">
                  <c:v>1639.61</c:v>
                </c:pt>
                <c:pt idx="40">
                  <c:v>1262.26</c:v>
                </c:pt>
                <c:pt idx="41">
                  <c:v>1178.8699999999999</c:v>
                </c:pt>
                <c:pt idx="42">
                  <c:v>1171.6199999999999</c:v>
                </c:pt>
                <c:pt idx="43">
                  <c:v>1142.17</c:v>
                </c:pt>
                <c:pt idx="44">
                  <c:v>2070.54</c:v>
                </c:pt>
                <c:pt idx="45">
                  <c:v>1165.79</c:v>
                </c:pt>
                <c:pt idx="46">
                  <c:v>852.28</c:v>
                </c:pt>
                <c:pt idx="47">
                  <c:v>687.44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957-4983-A729-143E09D5A6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2611200"/>
        <c:axId val="372611592"/>
      </c:lineChart>
      <c:catAx>
        <c:axId val="372611200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611592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2611592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611200"/>
        <c:crosses val="autoZero"/>
        <c:crossBetween val="midCat"/>
        <c:majorUnit val="500"/>
        <c:minorUnit val="1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397093016352346"/>
          <c:y val="0.19757124334097242"/>
          <c:w val="0.11602906983647669"/>
          <c:h val="0.5434551710498188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8689711873544022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solidFill>
                <a:schemeClr val="accent2"/>
              </a:solidFill>
              <a:prstDash val="solid"/>
            </a:ln>
          </c:spPr>
          <c:cat>
            <c:strRef>
              <c:f>Sheet1!$A$2:$A$49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Sheet1!$B$2:$B$49</c:f>
              <c:numCache>
                <c:formatCode>General</c:formatCode>
                <c:ptCount val="48"/>
                <c:pt idx="0">
                  <c:v>1200.9000000000001</c:v>
                </c:pt>
                <c:pt idx="1">
                  <c:v>1162.0999999999999</c:v>
                </c:pt>
                <c:pt idx="2">
                  <c:v>1253.2</c:v>
                </c:pt>
                <c:pt idx="3">
                  <c:v>1088.2</c:v>
                </c:pt>
                <c:pt idx="4">
                  <c:v>1395.8</c:v>
                </c:pt>
                <c:pt idx="5">
                  <c:v>1744.4</c:v>
                </c:pt>
                <c:pt idx="6">
                  <c:v>1931.1</c:v>
                </c:pt>
                <c:pt idx="7">
                  <c:v>1873.8</c:v>
                </c:pt>
                <c:pt idx="8">
                  <c:v>1756.7</c:v>
                </c:pt>
                <c:pt idx="9">
                  <c:v>1818</c:v>
                </c:pt>
                <c:pt idx="10">
                  <c:v>2075.1999999999998</c:v>
                </c:pt>
                <c:pt idx="11">
                  <c:v>1673.7</c:v>
                </c:pt>
                <c:pt idx="12">
                  <c:v>1688.4</c:v>
                </c:pt>
                <c:pt idx="13">
                  <c:v>1474.2</c:v>
                </c:pt>
                <c:pt idx="14">
                  <c:v>1585.1</c:v>
                </c:pt>
                <c:pt idx="15">
                  <c:v>1598.9</c:v>
                </c:pt>
                <c:pt idx="16">
                  <c:v>1415.2</c:v>
                </c:pt>
                <c:pt idx="17">
                  <c:v>1613.4</c:v>
                </c:pt>
                <c:pt idx="18">
                  <c:v>1699.2</c:v>
                </c:pt>
                <c:pt idx="19">
                  <c:v>2152.6999999999998</c:v>
                </c:pt>
                <c:pt idx="20">
                  <c:v>2227.1999999999998</c:v>
                </c:pt>
                <c:pt idx="21">
                  <c:v>2327.9</c:v>
                </c:pt>
                <c:pt idx="22">
                  <c:v>2451.6</c:v>
                </c:pt>
                <c:pt idx="23">
                  <c:v>2236.6999999999998</c:v>
                </c:pt>
                <c:pt idx="24">
                  <c:v>2257.6</c:v>
                </c:pt>
                <c:pt idx="25">
                  <c:v>2393.8000000000002</c:v>
                </c:pt>
                <c:pt idx="26">
                  <c:v>2299</c:v>
                </c:pt>
                <c:pt idx="27">
                  <c:v>2020.2</c:v>
                </c:pt>
                <c:pt idx="28">
                  <c:v>2112</c:v>
                </c:pt>
                <c:pt idx="29">
                  <c:v>2103.4</c:v>
                </c:pt>
                <c:pt idx="30">
                  <c:v>2103.6</c:v>
                </c:pt>
                <c:pt idx="31">
                  <c:v>1901.7</c:v>
                </c:pt>
                <c:pt idx="32">
                  <c:v>2115.6</c:v>
                </c:pt>
                <c:pt idx="33">
                  <c:v>2515</c:v>
                </c:pt>
                <c:pt idx="34">
                  <c:v>2361.6</c:v>
                </c:pt>
                <c:pt idx="35">
                  <c:v>2333.6</c:v>
                </c:pt>
                <c:pt idx="36">
                  <c:v>2383.6999999999998</c:v>
                </c:pt>
                <c:pt idx="37">
                  <c:v>2570.4</c:v>
                </c:pt>
                <c:pt idx="38">
                  <c:v>2668.9</c:v>
                </c:pt>
                <c:pt idx="39">
                  <c:v>3128.3</c:v>
                </c:pt>
                <c:pt idx="40">
                  <c:v>3023.8</c:v>
                </c:pt>
                <c:pt idx="41">
                  <c:v>3017</c:v>
                </c:pt>
                <c:pt idx="42">
                  <c:v>2934.4</c:v>
                </c:pt>
                <c:pt idx="43">
                  <c:v>2853.9</c:v>
                </c:pt>
                <c:pt idx="44">
                  <c:v>3561.7</c:v>
                </c:pt>
                <c:pt idx="45">
                  <c:v>4165.7</c:v>
                </c:pt>
                <c:pt idx="46">
                  <c:v>4221.5</c:v>
                </c:pt>
                <c:pt idx="47">
                  <c:v>4166.8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C2-404C-A77D-B489C3DDA620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Sheet1!$A$2:$A$49</c:f>
              <c:strCache>
                <c:ptCount val="46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</c:strCache>
            </c:strRef>
          </c:cat>
          <c:val>
            <c:numRef>
              <c:f>Sheet1!$C$2:$C$49</c:f>
              <c:numCache>
                <c:formatCode>General</c:formatCode>
                <c:ptCount val="48"/>
                <c:pt idx="0">
                  <c:v>7004</c:v>
                </c:pt>
                <c:pt idx="1">
                  <c:v>6734.9</c:v>
                </c:pt>
                <c:pt idx="2">
                  <c:v>6741.3</c:v>
                </c:pt>
                <c:pt idx="3">
                  <c:v>6675.1</c:v>
                </c:pt>
                <c:pt idx="4">
                  <c:v>5712.6</c:v>
                </c:pt>
                <c:pt idx="5">
                  <c:v>5723.4</c:v>
                </c:pt>
                <c:pt idx="6">
                  <c:v>6449.8</c:v>
                </c:pt>
                <c:pt idx="7">
                  <c:v>6786.7</c:v>
                </c:pt>
                <c:pt idx="8">
                  <c:v>6854.5</c:v>
                </c:pt>
                <c:pt idx="9">
                  <c:v>6939.1</c:v>
                </c:pt>
                <c:pt idx="10">
                  <c:v>6596.5</c:v>
                </c:pt>
                <c:pt idx="11">
                  <c:v>6311.8</c:v>
                </c:pt>
                <c:pt idx="12">
                  <c:v>6637.2</c:v>
                </c:pt>
                <c:pt idx="13">
                  <c:v>6888.3</c:v>
                </c:pt>
                <c:pt idx="14">
                  <c:v>6639.8</c:v>
                </c:pt>
                <c:pt idx="15">
                  <c:v>6681.3</c:v>
                </c:pt>
                <c:pt idx="16">
                  <c:v>6058.3</c:v>
                </c:pt>
                <c:pt idx="17">
                  <c:v>6569.1</c:v>
                </c:pt>
                <c:pt idx="18">
                  <c:v>6584</c:v>
                </c:pt>
                <c:pt idx="19">
                  <c:v>7212.4</c:v>
                </c:pt>
                <c:pt idx="20">
                  <c:v>7299</c:v>
                </c:pt>
                <c:pt idx="21">
                  <c:v>7521.6</c:v>
                </c:pt>
                <c:pt idx="22">
                  <c:v>8500</c:v>
                </c:pt>
                <c:pt idx="23">
                  <c:v>9509.4</c:v>
                </c:pt>
                <c:pt idx="24">
                  <c:v>9625.4</c:v>
                </c:pt>
                <c:pt idx="25">
                  <c:v>9803.2000000000007</c:v>
                </c:pt>
                <c:pt idx="26">
                  <c:v>8893.6</c:v>
                </c:pt>
                <c:pt idx="27">
                  <c:v>9267.1</c:v>
                </c:pt>
                <c:pt idx="28">
                  <c:v>9244.7999999999993</c:v>
                </c:pt>
                <c:pt idx="29">
                  <c:v>9907.7999999999993</c:v>
                </c:pt>
                <c:pt idx="30">
                  <c:v>11628.7</c:v>
                </c:pt>
                <c:pt idx="31">
                  <c:v>11884.2</c:v>
                </c:pt>
                <c:pt idx="32">
                  <c:v>13878.2</c:v>
                </c:pt>
                <c:pt idx="33">
                  <c:v>14121.1</c:v>
                </c:pt>
                <c:pt idx="34">
                  <c:v>13811</c:v>
                </c:pt>
                <c:pt idx="35">
                  <c:v>15013.6</c:v>
                </c:pt>
                <c:pt idx="36">
                  <c:v>15526.1</c:v>
                </c:pt>
                <c:pt idx="37">
                  <c:v>16295.7</c:v>
                </c:pt>
                <c:pt idx="38">
                  <c:v>16179.6</c:v>
                </c:pt>
                <c:pt idx="39">
                  <c:v>15374.6</c:v>
                </c:pt>
                <c:pt idx="40">
                  <c:v>15537.3</c:v>
                </c:pt>
                <c:pt idx="41">
                  <c:v>15362.2</c:v>
                </c:pt>
                <c:pt idx="42">
                  <c:v>14904.5</c:v>
                </c:pt>
                <c:pt idx="43">
                  <c:v>14606</c:v>
                </c:pt>
                <c:pt idx="44">
                  <c:v>14136.2</c:v>
                </c:pt>
                <c:pt idx="45">
                  <c:v>14780.3</c:v>
                </c:pt>
                <c:pt idx="46">
                  <c:v>15640.3</c:v>
                </c:pt>
                <c:pt idx="47">
                  <c:v>16640.5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C2-404C-A77D-B489C3DDA6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3307088"/>
        <c:axId val="373307480"/>
      </c:areaChart>
      <c:catAx>
        <c:axId val="373307088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3307480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3307480"/>
        <c:scaling>
          <c:orientation val="minMax"/>
          <c:max val="220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3307088"/>
        <c:crosses val="autoZero"/>
        <c:crossBetween val="midCat"/>
        <c:majorUnit val="2000"/>
        <c:min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275913631679802"/>
          <c:y val="0.27234219397274589"/>
          <c:w val="0.11097382038132511"/>
          <c:h val="0.42372444008364785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0.05155</cdr:x>
      <cdr:y>0.50006</cdr:y>
    </cdr:from>
    <cdr:to>
      <cdr:x>0.9787</cdr:x>
      <cdr:y>0.50006</cdr:y>
    </cdr:to>
    <cdr:cxnSp macro="">
      <cdr:nvCxnSpPr>
        <cdr:cNvPr id="3" name="Suora yhdysviiva 2">
          <a:extLst xmlns:a="http://schemas.openxmlformats.org/drawingml/2006/main">
            <a:ext uri="{FF2B5EF4-FFF2-40B4-BE49-F238E27FC236}">
              <a16:creationId xmlns:a16="http://schemas.microsoft.com/office/drawing/2014/main" id="{DEA96860-A900-482C-B4F8-DD91ED8BA4A8}"/>
            </a:ext>
          </a:extLst>
        </cdr:cNvPr>
        <cdr:cNvCxnSpPr/>
      </cdr:nvCxnSpPr>
      <cdr:spPr>
        <a:xfrm xmlns:a="http://schemas.openxmlformats.org/drawingml/2006/main">
          <a:off x="432542" y="1490423"/>
          <a:ext cx="7780203" cy="0"/>
        </a:xfrm>
        <a:prstGeom xmlns:a="http://schemas.openxmlformats.org/drawingml/2006/main" prst="line">
          <a:avLst/>
        </a:prstGeom>
        <a:ln xmlns:a="http://schemas.openxmlformats.org/drawingml/2006/main" w="1905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0.8307</cdr:x>
      <cdr:y>0.02184</cdr:y>
    </cdr:from>
    <cdr:to>
      <cdr:x>1</cdr:x>
      <cdr:y>0.10037</cdr:y>
    </cdr:to>
    <cdr:sp macro="" textlink="">
      <cdr:nvSpPr>
        <cdr:cNvPr id="28" name="Tekstiruutu 27"/>
        <cdr:cNvSpPr txBox="1"/>
      </cdr:nvSpPr>
      <cdr:spPr>
        <a:xfrm xmlns:a="http://schemas.openxmlformats.org/drawingml/2006/main">
          <a:off x="6970840" y="67297"/>
          <a:ext cx="1420685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fi-FI" sz="1100" spc="-40" dirty="0"/>
            <a:t>(Median</a:t>
          </a:r>
          <a:r>
            <a:rPr lang="fi-FI" sz="1100" spc="-40"/>
            <a:t>: 4.2%)</a:t>
          </a:r>
          <a:endParaRPr lang="fi-FI" sz="1100" spc="-40" dirty="0"/>
        </a:p>
      </cdr:txBody>
    </cdr:sp>
  </cdr:relSizeAnchor>
  <cdr:relSizeAnchor xmlns:cdr="http://schemas.openxmlformats.org/drawingml/2006/chartDrawing">
    <cdr:from>
      <cdr:x>0.8293</cdr:x>
      <cdr:y>0.21095</cdr:y>
    </cdr:from>
    <cdr:to>
      <cdr:x>0.98465</cdr:x>
      <cdr:y>0.28449</cdr:y>
    </cdr:to>
    <cdr:sp macro="" textlink="">
      <cdr:nvSpPr>
        <cdr:cNvPr id="29" name="Tekstiruutu 28"/>
        <cdr:cNvSpPr txBox="1"/>
      </cdr:nvSpPr>
      <cdr:spPr>
        <a:xfrm xmlns:a="http://schemas.openxmlformats.org/drawingml/2006/main">
          <a:off x="6959092" y="650018"/>
          <a:ext cx="1303623" cy="22659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endParaRPr lang="fi-FI" sz="1000" spc="-40" dirty="0"/>
        </a:p>
      </cdr:txBody>
    </cdr:sp>
  </cdr:relSizeAnchor>
  <cdr:relSizeAnchor xmlns:cdr="http://schemas.openxmlformats.org/drawingml/2006/chartDrawing">
    <cdr:from>
      <cdr:x>0.8293</cdr:x>
      <cdr:y>0.42053</cdr:y>
    </cdr:from>
    <cdr:to>
      <cdr:x>0.98465</cdr:x>
      <cdr:y>0.49655</cdr:y>
    </cdr:to>
    <cdr:sp macro="" textlink="">
      <cdr:nvSpPr>
        <cdr:cNvPr id="31" name="Tekstiruutu 30"/>
        <cdr:cNvSpPr txBox="1"/>
      </cdr:nvSpPr>
      <cdr:spPr>
        <a:xfrm xmlns:a="http://schemas.openxmlformats.org/drawingml/2006/main">
          <a:off x="6959092" y="1253385"/>
          <a:ext cx="1303623" cy="22659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endParaRPr lang="fi-FI" sz="1000" spc="-40" dirty="0"/>
        </a:p>
      </cdr:txBody>
    </cdr:sp>
  </cdr:relSizeAnchor>
  <cdr:relSizeAnchor xmlns:cdr="http://schemas.openxmlformats.org/drawingml/2006/chartDrawing">
    <cdr:from>
      <cdr:x>0.8293</cdr:x>
      <cdr:y>0.5</cdr:y>
    </cdr:from>
    <cdr:to>
      <cdr:x>0.99365</cdr:x>
      <cdr:y>0.57354</cdr:y>
    </cdr:to>
    <cdr:sp macro="" textlink="">
      <cdr:nvSpPr>
        <cdr:cNvPr id="32" name="Tekstiruutu 31"/>
        <cdr:cNvSpPr txBox="1"/>
      </cdr:nvSpPr>
      <cdr:spPr>
        <a:xfrm xmlns:a="http://schemas.openxmlformats.org/drawingml/2006/main">
          <a:off x="6959092" y="1540693"/>
          <a:ext cx="1379147" cy="22659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endParaRPr lang="fi-FI" sz="1000" spc="-4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4622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1012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20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699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9603" y="1975958"/>
            <a:ext cx="4813996" cy="108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CD9711-B79C-44AA-92AF-F487B44B99C1}" type="datetime1">
              <a:rPr lang="en-US" smtClean="0"/>
              <a:t>11/3/2021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0F5C09-30E4-468F-B4DD-3CFFB8A0562D}" type="datetime1">
              <a:rPr lang="en-US" smtClean="0"/>
              <a:t>11/3/2021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DAF6C7-377E-4B08-AD5D-A0E3391FAA17}" type="datetime1">
              <a:rPr lang="en-US" smtClean="0"/>
              <a:t>11/3/2021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7EC0B6-2E25-4D18-9E30-E0B3C0C6522E}" type="datetime1">
              <a:rPr lang="en-US" smtClean="0"/>
              <a:t>11/3/2021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C09E36-3F44-42B7-8655-A8C000CE7DD4}" type="datetime1">
              <a:rPr lang="en-US" smtClean="0"/>
              <a:t>11/3/2021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BCD378-01EB-4810-9C8E-3D1469448D83}" type="datetime1">
              <a:rPr lang="en-US" smtClean="0"/>
              <a:t>11/3/2021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15ADCA-8E35-4E8D-BC4B-9F473597696F}" type="datetime1">
              <a:rPr lang="en-US" smtClean="0"/>
              <a:t>11/3/2021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823E4C3-436B-4D27-8703-03F6D6D87FC4}" type="datetime1">
              <a:rPr lang="en-US" smtClean="0"/>
              <a:t>11/3/2021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2F7AA48-13C6-4B92-BA02-8193D7A1134B}" type="datetime1">
              <a:rPr lang="en-US" smtClean="0"/>
              <a:t>11/3/2021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FBA45B5-99AE-4DC6-AE90-F0CC4C496FAF}" type="datetime1">
              <a:rPr lang="en-US" smtClean="0"/>
              <a:t>11/3/2021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10DB5D-D05F-42FA-A6C6-AB6B33FAEAF0}" type="datetime1">
              <a:rPr lang="en-US" smtClean="0"/>
              <a:t>11/3/2021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6805023-F229-4028-A7EF-BB668AB9EE9F}" type="datetime1">
              <a:rPr lang="en-US" smtClean="0"/>
              <a:t>11/3/2021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0DE9654-8D3A-4D0F-9C7A-6BE18DC017F8}" type="datetime1">
              <a:rPr lang="en-US" smtClean="0"/>
              <a:t>11/3/2021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688634B-769C-4DA7-B947-A5E1A37A12CA}" type="datetime1">
              <a:rPr lang="en-US" smtClean="0"/>
              <a:t>11/3/2021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3047978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3629FD3F-FAE6-4882-B622-8AEC5F7555EC}" type="datetime1">
              <a:rPr lang="en-US" smtClean="0"/>
              <a:t>11/3/2021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69623BB-AB23-4AFE-B23E-43D0AC6BAC09}" type="datetime1">
              <a:rPr lang="en-US" smtClean="0"/>
              <a:t>11/3/2021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/>
              <a:t>11/3/2021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5ADDE7DF-11E5-41DD-A98E-E4FDFA50E2CA}" type="datetime1">
              <a:rPr lang="en-US" smtClean="0"/>
              <a:t>11/3/2021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E15E6F7-FA86-41FD-A9AD-AFA2377AF82F}" type="datetime1">
              <a:rPr lang="en-US" smtClean="0"/>
              <a:t>11/3/2021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5984966-0882-4C80-8501-F671FCC519FE}" type="datetime1">
              <a:rPr lang="en-US" smtClean="0"/>
              <a:t>11/3/2021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1E00E6F-8D33-4515-8E96-EC6D63C57588}" type="datetime1">
              <a:rPr lang="en-US" smtClean="0"/>
              <a:t>11/3/2021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056C22-45A8-47B5-A6D7-BB7CD2C4EB10}" type="datetime1">
              <a:rPr lang="en-US" smtClean="0"/>
              <a:t>11/3/2021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A12F6D-C4D5-4F69-B1C8-58486C607391}" type="datetime1">
              <a:rPr lang="en-US" smtClean="0"/>
              <a:t>11/3/2021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524F31-7927-4FF7-AF2F-588759863600}" type="datetime1">
              <a:rPr lang="en-US" smtClean="0"/>
              <a:t>11/3/2021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722BBE-49BA-464E-9D21-CF342899C60D}" type="datetime1">
              <a:rPr lang="en-US" smtClean="0"/>
              <a:t>11/3/2021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20A5ED-6AB1-4AF1-A5CF-257A19B62523}" type="datetime1">
              <a:rPr lang="en-US" smtClean="0"/>
              <a:t>11/3/2021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29E41B-9EFE-4C4A-A95F-7439E186849E}" type="datetime1">
              <a:rPr lang="en-US" smtClean="0"/>
              <a:t>11/3/2021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47E46FA-4437-4E43-8891-B8D611D31DE6}" type="datetime1">
              <a:rPr lang="en-US" smtClean="0"/>
              <a:t>11/3/2021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6" y="4728047"/>
            <a:ext cx="203507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F9CA583E-2143-412E-B423-CA2B7C213F9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59976" y="248687"/>
            <a:ext cx="7992000" cy="582048"/>
          </a:xfrm>
        </p:spPr>
        <p:txBody>
          <a:bodyPr>
            <a:noAutofit/>
          </a:bodyPr>
          <a:lstStyle/>
          <a:p>
            <a:r>
              <a:rPr lang="en-US" dirty="0"/>
              <a:t>The euro area economy continues to grow, albeit at a slower pace </a:t>
            </a:r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93F4F49F-38A6-4D48-A4FD-0DBD968D1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6F666D5-19BF-40D5-A075-087728805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11/3/2021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1ED1C86-E374-4956-A2B6-996C6A923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4AB94732-1D41-48E9-BAB5-0EBF8908C6D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IHS Markit, Eurostat</a:t>
            </a:r>
          </a:p>
          <a:p>
            <a:r>
              <a:rPr lang="en-US" dirty="0"/>
              <a:t>Latest information October 2021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7C7532FA-C0A8-477B-B1A2-7B8D8E6A45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1131590"/>
            <a:ext cx="5867177" cy="3505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136293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technology</a:t>
            </a:r>
            <a:r>
              <a:rPr lang="fi-FI" dirty="0"/>
              <a:t> </a:t>
            </a:r>
            <a:r>
              <a:rPr lang="fi-FI" dirty="0" err="1"/>
              <a:t>industry</a:t>
            </a:r>
            <a:r>
              <a:rPr lang="fi-FI" dirty="0"/>
              <a:t>* in Finland 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10</a:t>
            </a:fld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757598" cy="364456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30th </a:t>
            </a:r>
            <a:r>
              <a:rPr lang="fi-FI" dirty="0" err="1"/>
              <a:t>September</a:t>
            </a:r>
            <a:r>
              <a:rPr lang="fi-FI" dirty="0"/>
              <a:t> 2021.</a:t>
            </a:r>
          </a:p>
          <a:p>
            <a:endParaRPr lang="fi-FI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620118575"/>
              </p:ext>
            </p:extLst>
          </p:nvPr>
        </p:nvGraphicFramePr>
        <p:xfrm>
          <a:off x="179512" y="1016527"/>
          <a:ext cx="8690455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prices</a:t>
            </a:r>
            <a:endParaRPr lang="fi-FI" sz="1050" dirty="0">
              <a:solidFill>
                <a:schemeClr val="tx2"/>
              </a:solidFill>
              <a:latin typeface="+mj-lt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769297"/>
              </p:ext>
            </p:extLst>
          </p:nvPr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30.9.2021 / 30.9.2020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30.9.2021 / 30.6.2021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348318" y="3954148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metals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,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endParaRPr lang="fi-FI" sz="900" dirty="0">
              <a:solidFill>
                <a:schemeClr val="tx2"/>
              </a:solidFill>
              <a:ea typeface="Arial Unicode MS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012160" y="115358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FBDCE61F-2F2A-4775-953D-6021809BC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099B7958-22D2-4A28-B3E7-A9CDA5A671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11/3/2021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7" name="Taulukko 16">
            <a:extLst>
              <a:ext uri="{FF2B5EF4-FFF2-40B4-BE49-F238E27FC236}">
                <a16:creationId xmlns:a16="http://schemas.microsoft.com/office/drawing/2014/main" id="{A4CAC9A5-3408-4B86-9EE4-87442468BC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066949"/>
              </p:ext>
            </p:extLst>
          </p:nvPr>
        </p:nvGraphicFramePr>
        <p:xfrm>
          <a:off x="827584" y="3625592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2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859502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343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electronics</a:t>
            </a:r>
            <a:r>
              <a:rPr lang="fi-FI" dirty="0"/>
              <a:t> and </a:t>
            </a:r>
            <a:r>
              <a:rPr lang="fi-FI" dirty="0" err="1"/>
              <a:t>electrotechnical</a:t>
            </a:r>
            <a:r>
              <a:rPr lang="fi-FI" dirty="0"/>
              <a:t> </a:t>
            </a:r>
            <a:r>
              <a:rPr lang="fi-FI" dirty="0" err="1"/>
              <a:t>industry</a:t>
            </a:r>
            <a:r>
              <a:rPr lang="fi-FI" dirty="0"/>
              <a:t>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075734377"/>
              </p:ext>
            </p:extLst>
          </p:nvPr>
        </p:nvGraphicFramePr>
        <p:xfrm>
          <a:off x="107504" y="1016526"/>
          <a:ext cx="878449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31052" y="113996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356079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III,2021 / III,2020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III,2021 / II,2021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7470ED60-F841-4D1F-8D69-43DBD200563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757598" cy="272777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</a:t>
            </a:r>
            <a:r>
              <a:rPr lang="fi-FI" dirty="0" err="1"/>
              <a:t>July-September</a:t>
            </a:r>
            <a:r>
              <a:rPr lang="fi-FI" dirty="0"/>
              <a:t> 2021.</a:t>
            </a:r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FE4BA5F5-BBDA-42B7-B723-97920452F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1B8CE5A2-6E9A-4024-B92E-5831CA2429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11/3/2021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6" name="Taulukko 15">
            <a:extLst>
              <a:ext uri="{FF2B5EF4-FFF2-40B4-BE49-F238E27FC236}">
                <a16:creationId xmlns:a16="http://schemas.microsoft.com/office/drawing/2014/main" id="{C3E82D1A-5F1A-40DE-8D7F-8C220DC3CAFB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2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471013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electronics</a:t>
            </a:r>
            <a:r>
              <a:rPr lang="fi-FI" dirty="0"/>
              <a:t> and </a:t>
            </a:r>
            <a:r>
              <a:rPr lang="fi-FI" dirty="0" err="1"/>
              <a:t>electrotechnical</a:t>
            </a:r>
            <a:r>
              <a:rPr lang="fi-FI" dirty="0"/>
              <a:t> </a:t>
            </a:r>
            <a:r>
              <a:rPr lang="fi-FI" dirty="0" err="1"/>
              <a:t>industry</a:t>
            </a:r>
            <a:r>
              <a:rPr lang="fi-FI" dirty="0"/>
              <a:t>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12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01802433"/>
              </p:ext>
            </p:extLst>
          </p:nvPr>
        </p:nvGraphicFramePr>
        <p:xfrm>
          <a:off x="179512" y="1081327"/>
          <a:ext cx="8856984" cy="278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43144" y="1109043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705547"/>
              </p:ext>
            </p:extLst>
          </p:nvPr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30.9.2021 / 30.9.2020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30.9.2021 / 30.6.2021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156176" y="1777020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3" name="Tekstin paikkamerkki 6">
            <a:extLst>
              <a:ext uri="{FF2B5EF4-FFF2-40B4-BE49-F238E27FC236}">
                <a16:creationId xmlns:a16="http://schemas.microsoft.com/office/drawing/2014/main" id="{23F05F4A-199D-4EF4-A2F8-573CC571D27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829606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30th </a:t>
            </a:r>
            <a:r>
              <a:rPr lang="fi-FI" dirty="0" err="1"/>
              <a:t>September</a:t>
            </a:r>
            <a:r>
              <a:rPr lang="fi-FI" dirty="0"/>
              <a:t> 2021.</a:t>
            </a:r>
          </a:p>
          <a:p>
            <a:r>
              <a:rPr lang="fi-FI" dirty="0"/>
              <a:t>		</a:t>
            </a:r>
          </a:p>
          <a:p>
            <a:endParaRPr lang="fi-FI" dirty="0"/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A07729EC-C717-48B6-9C3A-A4A23B994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13AD7C9E-5F00-4FF2-8C0D-24271C940C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11/3/2021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F3CB2BBB-B2B4-4FFE-B84D-CA43683496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811088"/>
              </p:ext>
            </p:extLst>
          </p:nvPr>
        </p:nvGraphicFramePr>
        <p:xfrm>
          <a:off x="827584" y="3625592"/>
          <a:ext cx="7056786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88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88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88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88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88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88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73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7310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87310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87310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87310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87310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174783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mechanical</a:t>
            </a:r>
            <a:r>
              <a:rPr lang="fi-FI" dirty="0"/>
              <a:t> engineering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13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096897108"/>
              </p:ext>
            </p:extLst>
          </p:nvPr>
        </p:nvGraphicFramePr>
        <p:xfrm>
          <a:off x="146050" y="1058780"/>
          <a:ext cx="8674421" cy="3003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5839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649713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III,2021 / III,2020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III,2021 / II,2021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B82B029D-354B-4A5F-9DCF-121ABF342CB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973622" cy="16516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</a:t>
            </a:r>
            <a:r>
              <a:rPr lang="fi-FI" dirty="0" err="1"/>
              <a:t>July-September</a:t>
            </a:r>
            <a:r>
              <a:rPr lang="fi-FI" dirty="0"/>
              <a:t> 2021.</a:t>
            </a:r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1660C1B4-1490-49C7-9940-1EA1A7A2A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87FB7CFE-E3D7-4687-B205-B9C6FAEFE6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11/3/2021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3" name="Taulukko 12">
            <a:extLst>
              <a:ext uri="{FF2B5EF4-FFF2-40B4-BE49-F238E27FC236}">
                <a16:creationId xmlns:a16="http://schemas.microsoft.com/office/drawing/2014/main" id="{1A260AE8-0FE6-4484-8908-EA06B7152587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2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9793224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mechanical</a:t>
            </a:r>
            <a:r>
              <a:rPr lang="fi-FI" dirty="0"/>
              <a:t> engineering in Finland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14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298522778"/>
              </p:ext>
            </p:extLst>
          </p:nvPr>
        </p:nvGraphicFramePr>
        <p:xfrm>
          <a:off x="179512" y="1081327"/>
          <a:ext cx="8690455" cy="278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87887" y="1191591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128055"/>
              </p:ext>
            </p:extLst>
          </p:nvPr>
        </p:nvGraphicFramePr>
        <p:xfrm>
          <a:off x="3405582" y="3923754"/>
          <a:ext cx="3900255" cy="772021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30.9.2021 / 30.9.2020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30.9.2021 / 30.6.2021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333822" y="1219203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3" name="Tekstin paikkamerkki 6">
            <a:extLst>
              <a:ext uri="{FF2B5EF4-FFF2-40B4-BE49-F238E27FC236}">
                <a16:creationId xmlns:a16="http://schemas.microsoft.com/office/drawing/2014/main" id="{B2A103DC-790C-44DC-A642-6A65DF40D92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1" y="4727574"/>
            <a:ext cx="4971155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30th </a:t>
            </a:r>
            <a:r>
              <a:rPr lang="fi-FI" dirty="0" err="1"/>
              <a:t>September</a:t>
            </a:r>
            <a:r>
              <a:rPr lang="fi-FI" dirty="0"/>
              <a:t> 2021.</a:t>
            </a:r>
          </a:p>
          <a:p>
            <a:endParaRPr lang="fi-FI" dirty="0"/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389267A1-E18E-43C7-A33A-ADE5E04E8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3F26D122-01DE-4AB3-9E40-F038F03BBD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11/3/2021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7" name="Taulukko 16">
            <a:extLst>
              <a:ext uri="{FF2B5EF4-FFF2-40B4-BE49-F238E27FC236}">
                <a16:creationId xmlns:a16="http://schemas.microsoft.com/office/drawing/2014/main" id="{CC60361F-1F9D-4FCE-A99A-8CDDE40F03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803268"/>
              </p:ext>
            </p:extLst>
          </p:nvPr>
        </p:nvGraphicFramePr>
        <p:xfrm>
          <a:off x="827584" y="3625592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2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687898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Turnover of the metals industry in Finland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15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 dirty="0" err="1"/>
              <a:t>Seasonal</a:t>
            </a:r>
            <a:r>
              <a:rPr lang="fi-FI" dirty="0"/>
              <a:t> </a:t>
            </a:r>
            <a:r>
              <a:rPr lang="fi-FI" dirty="0" err="1"/>
              <a:t>adjusted</a:t>
            </a:r>
            <a:r>
              <a:rPr lang="fi-FI" dirty="0"/>
              <a:t> </a:t>
            </a:r>
            <a:r>
              <a:rPr lang="fi-FI" dirty="0" err="1"/>
              <a:t>turnover</a:t>
            </a:r>
            <a:r>
              <a:rPr lang="fi-FI" dirty="0"/>
              <a:t> </a:t>
            </a:r>
            <a:r>
              <a:rPr lang="fi-FI" dirty="0" err="1"/>
              <a:t>index</a:t>
            </a:r>
            <a:endParaRPr lang="fi-FI" dirty="0"/>
          </a:p>
          <a:p>
            <a:r>
              <a:rPr lang="en-US" dirty="0"/>
              <a:t>Shares of turnover 2020: iron and steel products, non-ferrous metals and castings 89 %, mining of metal ores 11 %</a:t>
            </a:r>
            <a:endParaRPr lang="fi-FI" dirty="0"/>
          </a:p>
          <a:p>
            <a:r>
              <a:rPr lang="fi-FI" dirty="0"/>
              <a:t>Source: </a:t>
            </a:r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5E06C8B6-9E72-4361-9594-D578FDD5BF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39896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>
                <a:solidFill>
                  <a:srgbClr val="29282E"/>
                </a:solidFill>
              </a:rPr>
              <a:pPr/>
              <a:t>11/3/2021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95B98D25-C831-41D1-91A4-2DE718A69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39896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graphicFrame>
        <p:nvGraphicFramePr>
          <p:cNvPr id="13" name="Sisällön paikkamerkki 12">
            <a:extLst>
              <a:ext uri="{FF2B5EF4-FFF2-40B4-BE49-F238E27FC236}">
                <a16:creationId xmlns:a16="http://schemas.microsoft.com/office/drawing/2014/main" id="{7A864BE1-DE3F-45F4-BB78-C1EAB6A2F771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454785007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3" name="Sisällön paikkamerkki 12">
                        <a:extLst>
                          <a:ext uri="{FF2B5EF4-FFF2-40B4-BE49-F238E27FC236}">
                            <a16:creationId xmlns:a16="http://schemas.microsoft.com/office/drawing/2014/main" id="{7A864BE1-DE3F-45F4-BB78-C1EAB6A2F77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3244403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Production volume of the metals industry in Finland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16</a:t>
            </a:fld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 dirty="0" err="1"/>
              <a:t>Seasonal</a:t>
            </a:r>
            <a:r>
              <a:rPr lang="fi-FI" dirty="0"/>
              <a:t> </a:t>
            </a:r>
            <a:r>
              <a:rPr lang="fi-FI" dirty="0" err="1"/>
              <a:t>adjusted</a:t>
            </a:r>
            <a:r>
              <a:rPr lang="fi-FI" dirty="0"/>
              <a:t> </a:t>
            </a:r>
            <a:r>
              <a:rPr lang="fi-FI" dirty="0" err="1"/>
              <a:t>volume</a:t>
            </a:r>
            <a:r>
              <a:rPr lang="fi-FI" dirty="0"/>
              <a:t> </a:t>
            </a:r>
            <a:r>
              <a:rPr lang="fi-FI" dirty="0" err="1"/>
              <a:t>index</a:t>
            </a:r>
            <a:endParaRPr lang="fi-FI" dirty="0"/>
          </a:p>
          <a:p>
            <a:r>
              <a:rPr lang="en-US" dirty="0"/>
              <a:t>Shares of turnover 2020: iron and steel products, non-ferrous metals and castings 89 %, mining of metal ores 11 %</a:t>
            </a:r>
            <a:endParaRPr lang="fi-FI" dirty="0"/>
          </a:p>
          <a:p>
            <a:r>
              <a:rPr lang="fi-FI" dirty="0"/>
              <a:t>Source: </a:t>
            </a:r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14B792B5-A582-4E1B-B4D7-9DD4B6204F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39896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>
                <a:solidFill>
                  <a:srgbClr val="29282E"/>
                </a:solidFill>
              </a:rPr>
              <a:pPr/>
              <a:t>11/3/2021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8B1FC13A-19C8-406E-B6A4-2F35E8315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39896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graphicFrame>
        <p:nvGraphicFramePr>
          <p:cNvPr id="13" name="Sisällön paikkamerkki 12">
            <a:extLst>
              <a:ext uri="{FF2B5EF4-FFF2-40B4-BE49-F238E27FC236}">
                <a16:creationId xmlns:a16="http://schemas.microsoft.com/office/drawing/2014/main" id="{C0294D50-25F0-4810-B95E-FC41331307D0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867645555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3" name="Sisällön paikkamerkki 12">
                        <a:extLst>
                          <a:ext uri="{FF2B5EF4-FFF2-40B4-BE49-F238E27FC236}">
                            <a16:creationId xmlns:a16="http://schemas.microsoft.com/office/drawing/2014/main" id="{C0294D50-25F0-4810-B95E-FC41331307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8939355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consulting</a:t>
            </a:r>
            <a:r>
              <a:rPr lang="fi-FI" dirty="0"/>
              <a:t> engineering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17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851599106"/>
              </p:ext>
            </p:extLst>
          </p:nvPr>
        </p:nvGraphicFramePr>
        <p:xfrm>
          <a:off x="179513" y="1016526"/>
          <a:ext cx="8784976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37599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698099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III,2021 / III,2020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III,2021 / II,2021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kstin paikkamerkki 6">
            <a:extLst>
              <a:ext uri="{FF2B5EF4-FFF2-40B4-BE49-F238E27FC236}">
                <a16:creationId xmlns:a16="http://schemas.microsoft.com/office/drawing/2014/main" id="{B1D6AD6E-1E76-40F0-A297-8C5A72E1796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757598" cy="364456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</a:t>
            </a:r>
            <a:r>
              <a:rPr lang="fi-FI" dirty="0" err="1"/>
              <a:t>July-September</a:t>
            </a:r>
            <a:r>
              <a:rPr lang="fi-FI" dirty="0"/>
              <a:t> 2021.</a:t>
            </a:r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4B52DA23-C18C-4C36-BDB5-D22BB5CB2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4" name="Päivämäärän paikkamerkki 3">
            <a:extLst>
              <a:ext uri="{FF2B5EF4-FFF2-40B4-BE49-F238E27FC236}">
                <a16:creationId xmlns:a16="http://schemas.microsoft.com/office/drawing/2014/main" id="{A1EDC32D-DDCD-40A4-902D-623A17EB7E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11/3/2021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3" name="Taulukko 12">
            <a:extLst>
              <a:ext uri="{FF2B5EF4-FFF2-40B4-BE49-F238E27FC236}">
                <a16:creationId xmlns:a16="http://schemas.microsoft.com/office/drawing/2014/main" id="{45C7EB43-1807-413E-BB71-6D27C5A92D41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2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182403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consulting</a:t>
            </a:r>
            <a:r>
              <a:rPr lang="fi-FI" dirty="0"/>
              <a:t> engineering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18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306125970"/>
              </p:ext>
            </p:extLst>
          </p:nvPr>
        </p:nvGraphicFramePr>
        <p:xfrm>
          <a:off x="323528" y="1016527"/>
          <a:ext cx="8546439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9520" y="109511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656266"/>
              </p:ext>
            </p:extLst>
          </p:nvPr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30.9.2021 / 30.9.2020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30.9.2021 / 30.6.2021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386428" y="1116008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3" name="Tekstin paikkamerkki 6">
            <a:extLst>
              <a:ext uri="{FF2B5EF4-FFF2-40B4-BE49-F238E27FC236}">
                <a16:creationId xmlns:a16="http://schemas.microsoft.com/office/drawing/2014/main" id="{43D531D8-AF4F-4619-94DF-84C29772EEC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1" y="4727574"/>
            <a:ext cx="4971155" cy="364456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30th </a:t>
            </a:r>
            <a:r>
              <a:rPr lang="fi-FI" dirty="0" err="1"/>
              <a:t>September</a:t>
            </a:r>
            <a:r>
              <a:rPr lang="fi-FI" dirty="0"/>
              <a:t> 2021.</a:t>
            </a:r>
          </a:p>
          <a:p>
            <a:endParaRPr lang="fi-FI" dirty="0"/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59505606-5EF4-4344-BAC8-935C8B8AB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39CB5F82-1767-4776-AE63-EC949C2EA1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11/3/2021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7" name="Taulukko 16">
            <a:extLst>
              <a:ext uri="{FF2B5EF4-FFF2-40B4-BE49-F238E27FC236}">
                <a16:creationId xmlns:a16="http://schemas.microsoft.com/office/drawing/2014/main" id="{A7886FEE-1D64-4857-9589-CC83C6387B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686545"/>
              </p:ext>
            </p:extLst>
          </p:nvPr>
        </p:nvGraphicFramePr>
        <p:xfrm>
          <a:off x="827584" y="3625592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2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1407423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</a:t>
            </a:r>
            <a:r>
              <a:rPr lang="fi-FI" dirty="0" err="1"/>
              <a:t>technology</a:t>
            </a:r>
            <a:r>
              <a:rPr lang="fi-FI" dirty="0"/>
              <a:t>*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19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967579870"/>
              </p:ext>
            </p:extLst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3996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831508"/>
              </p:ext>
            </p:extLst>
          </p:nvPr>
        </p:nvGraphicFramePr>
        <p:xfrm>
          <a:off x="3438453" y="3934949"/>
          <a:ext cx="3767898" cy="40191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III,2021 / III,2020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III,2021 / II,2021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347864" y="4445158"/>
            <a:ext cx="3407071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</a:p>
        </p:txBody>
      </p:sp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BB5F8D72-9B1E-414E-B7CA-2B36A359560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973622" cy="369332"/>
          </a:xfrm>
        </p:spPr>
        <p:txBody>
          <a:bodyPr/>
          <a:lstStyle/>
          <a:p>
            <a:r>
              <a:rPr lang="en-US" dirty="0"/>
              <a:t>Source: The Federation of Finnish Technology Industries’ order book survey’s respondent companies, latest observation </a:t>
            </a:r>
            <a:r>
              <a:rPr lang="fi-FI" dirty="0" err="1"/>
              <a:t>July-September</a:t>
            </a:r>
            <a:r>
              <a:rPr lang="en-US" dirty="0"/>
              <a:t> 2021.</a:t>
            </a:r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EC57FA40-0F28-419E-B493-8039C9528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6CFE43A0-F8F0-4648-A318-BE75AAC387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11/3/2021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3" name="Taulukko 12">
            <a:extLst>
              <a:ext uri="{FF2B5EF4-FFF2-40B4-BE49-F238E27FC236}">
                <a16:creationId xmlns:a16="http://schemas.microsoft.com/office/drawing/2014/main" id="{3EFB041D-8D11-4FCF-ADE6-E4B9B3C0890B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2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7773486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0099F952-25FF-44AA-AF2C-D6C7DEBDC13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Supply chain challenges are a major challenge for the manufacturing industry </a:t>
            </a:r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D0A8DBD-D56C-441C-B199-9722AC67A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7994BB8-EA6F-4668-958D-46C9C0ECB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11/3/2021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78AC09C-1DDB-4A6A-AF41-F475BBDD2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5D936457-B6A8-4AD2-8F1B-06D93FB1E31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Eurostat, CPB, </a:t>
            </a:r>
            <a:r>
              <a:rPr lang="fi-FI" dirty="0" err="1"/>
              <a:t>Macrobond</a:t>
            </a:r>
            <a:endParaRPr lang="fi-FI" dirty="0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81DA3832-516B-4585-9037-52F7C8722895}"/>
              </a:ext>
            </a:extLst>
          </p:cNvPr>
          <p:cNvSpPr txBox="1"/>
          <p:nvPr/>
        </p:nvSpPr>
        <p:spPr>
          <a:xfrm>
            <a:off x="772108" y="940812"/>
            <a:ext cx="3384376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/>
              <a:t>Volume of </a:t>
            </a:r>
            <a:r>
              <a:rPr lang="fi-FI" sz="1050" spc="-40" dirty="0" err="1"/>
              <a:t>industrial</a:t>
            </a:r>
            <a:r>
              <a:rPr lang="fi-FI" sz="1050" spc="-40" dirty="0"/>
              <a:t> </a:t>
            </a:r>
            <a:r>
              <a:rPr lang="fi-FI" sz="1050" spc="-40" dirty="0" err="1"/>
              <a:t>production</a:t>
            </a:r>
            <a:r>
              <a:rPr lang="fi-FI" sz="1050" spc="-40" dirty="0"/>
              <a:t> </a:t>
            </a:r>
          </a:p>
        </p:txBody>
      </p:sp>
      <p:graphicFrame>
        <p:nvGraphicFramePr>
          <p:cNvPr id="11" name="Sisällön paikkamerkki 8">
            <a:extLst>
              <a:ext uri="{FF2B5EF4-FFF2-40B4-BE49-F238E27FC236}">
                <a16:creationId xmlns:a16="http://schemas.microsoft.com/office/drawing/2014/main" id="{17252743-229F-4AF0-9390-0F0572B201EA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944851254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1" name="Sisällön paikkamerkki 8">
                        <a:extLst>
                          <a:ext uri="{FF2B5EF4-FFF2-40B4-BE49-F238E27FC236}">
                            <a16:creationId xmlns:a16="http://schemas.microsoft.com/office/drawing/2014/main" id="{17252743-229F-4AF0-9390-0F0572B201E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7768325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Order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Technology*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20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537306870"/>
              </p:ext>
            </p:extLst>
          </p:nvPr>
        </p:nvGraphicFramePr>
        <p:xfrm>
          <a:off x="179512" y="1015689"/>
          <a:ext cx="8593014" cy="2852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68241" y="1086283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434591"/>
              </p:ext>
            </p:extLst>
          </p:nvPr>
        </p:nvGraphicFramePr>
        <p:xfrm>
          <a:off x="3405582" y="3923754"/>
          <a:ext cx="3900255" cy="40191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30.9.2021 / 30.9.2020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30.9.2021 / 30.6.2021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Suorakulmio 11"/>
          <p:cNvSpPr/>
          <p:nvPr/>
        </p:nvSpPr>
        <p:spPr>
          <a:xfrm>
            <a:off x="3470383" y="4411203"/>
            <a:ext cx="266429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9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366342" y="4411203"/>
            <a:ext cx="338487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</a:p>
        </p:txBody>
      </p:sp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9DA53C9E-0701-4946-816F-3145481D39B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901614" cy="369332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30th </a:t>
            </a:r>
            <a:r>
              <a:rPr lang="fi-FI" dirty="0" err="1"/>
              <a:t>September</a:t>
            </a:r>
            <a:r>
              <a:rPr lang="fi-FI" dirty="0"/>
              <a:t> 2021.</a:t>
            </a:r>
          </a:p>
          <a:p>
            <a:endParaRPr lang="fi-FI" dirty="0"/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A0A65D34-8686-4F2E-AD38-902C047B5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A0FCC9F3-A23D-4202-9ED2-F262B1D8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11/3/2021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8" name="Taulukko 17">
            <a:extLst>
              <a:ext uri="{FF2B5EF4-FFF2-40B4-BE49-F238E27FC236}">
                <a16:creationId xmlns:a16="http://schemas.microsoft.com/office/drawing/2014/main" id="{C84A7197-62EB-4BFD-9D3A-DEB5B3612A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363526"/>
              </p:ext>
            </p:extLst>
          </p:nvPr>
        </p:nvGraphicFramePr>
        <p:xfrm>
          <a:off x="827584" y="3625592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2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8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81317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594941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0099F952-25FF-44AA-AF2C-D6C7DEBDC13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Development of producer prices in the Finnish technology industry</a:t>
            </a:r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D0A8DBD-D56C-441C-B199-9722AC67A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7994BB8-EA6F-4668-958D-46C9C0ECB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11/3/2021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78AC09C-1DDB-4A6A-AF41-F475BBDD2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5D936457-B6A8-4AD2-8F1B-06D93FB1E31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Eurostat, </a:t>
            </a:r>
            <a:r>
              <a:rPr lang="fi-FI" dirty="0" err="1"/>
              <a:t>Macrobond</a:t>
            </a:r>
            <a:endParaRPr lang="fi-FI" dirty="0"/>
          </a:p>
        </p:txBody>
      </p:sp>
      <p:graphicFrame>
        <p:nvGraphicFramePr>
          <p:cNvPr id="13" name="Sisällön paikkamerkki 12">
            <a:extLst>
              <a:ext uri="{FF2B5EF4-FFF2-40B4-BE49-F238E27FC236}">
                <a16:creationId xmlns:a16="http://schemas.microsoft.com/office/drawing/2014/main" id="{84430DEC-EEF1-4D89-B4A6-68CBB39A29F7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593263001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3" name="Sisällön paikkamerkki 12">
                        <a:extLst>
                          <a:ext uri="{FF2B5EF4-FFF2-40B4-BE49-F238E27FC236}">
                            <a16:creationId xmlns:a16="http://schemas.microsoft.com/office/drawing/2014/main" id="{84430DEC-EEF1-4D89-B4A6-68CBB39A29F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7395907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Net Profit </a:t>
            </a:r>
            <a:r>
              <a:rPr lang="en-US" dirty="0"/>
              <a:t>in the Member Companies of Technology Industries of Finland in 2020</a:t>
            </a:r>
            <a:endParaRPr lang="fi-FI" dirty="0"/>
          </a:p>
          <a:p>
            <a:pPr>
              <a:lnSpc>
                <a:spcPct val="100000"/>
              </a:lnSpc>
            </a:pPr>
            <a:r>
              <a:rPr lang="en-US" sz="1400" b="0" dirty="0"/>
              <a:t>Net profit -% = net profit / turnover * 100 (after tax and financial income and expenses)</a:t>
            </a:r>
            <a:endParaRPr lang="fi-FI" sz="1400" b="0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4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9" name="Sisällön paikkamerkki 6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886529273"/>
              </p:ext>
            </p:extLst>
          </p:nvPr>
        </p:nvGraphicFramePr>
        <p:xfrm>
          <a:off x="381000" y="1563638"/>
          <a:ext cx="8391525" cy="3081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kstiruutu 1">
            <a:extLst>
              <a:ext uri="{FF2B5EF4-FFF2-40B4-BE49-F238E27FC236}">
                <a16:creationId xmlns:a16="http://schemas.microsoft.com/office/drawing/2014/main" id="{8826BA56-98DA-4B13-B4F4-09DF5F8F79AF}"/>
              </a:ext>
            </a:extLst>
          </p:cNvPr>
          <p:cNvSpPr txBox="1"/>
          <p:nvPr/>
        </p:nvSpPr>
        <p:spPr>
          <a:xfrm>
            <a:off x="7337795" y="3291830"/>
            <a:ext cx="1336364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i-FI" sz="1050" spc="-40" dirty="0" err="1">
                <a:latin typeface="Verdana" panose="020B0604030504040204" pitchFamily="34" charset="0"/>
              </a:rPr>
              <a:t>Unprofitable</a:t>
            </a:r>
            <a:r>
              <a:rPr lang="fi-FI" sz="1050" spc="-40" dirty="0">
                <a:latin typeface="Verdana" panose="020B0604030504040204" pitchFamily="34" charset="0"/>
              </a:rPr>
              <a:t> </a:t>
            </a:r>
            <a:r>
              <a:rPr lang="fi-FI" sz="1000" spc="-40" dirty="0"/>
              <a:t>(24%)</a:t>
            </a:r>
          </a:p>
        </p:txBody>
      </p:sp>
      <p:cxnSp>
        <p:nvCxnSpPr>
          <p:cNvPr id="11" name="Suora yhdysviiva 10">
            <a:extLst>
              <a:ext uri="{FF2B5EF4-FFF2-40B4-BE49-F238E27FC236}">
                <a16:creationId xmlns:a16="http://schemas.microsoft.com/office/drawing/2014/main" id="{F0B993DC-2235-4B52-AD0E-B8A7FA7121CD}"/>
              </a:ext>
            </a:extLst>
          </p:cNvPr>
          <p:cNvCxnSpPr>
            <a:cxnSpLocks/>
          </p:cNvCxnSpPr>
          <p:nvPr/>
        </p:nvCxnSpPr>
        <p:spPr>
          <a:xfrm>
            <a:off x="820685" y="2631704"/>
            <a:ext cx="778020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uora yhdysviiva 11">
            <a:extLst>
              <a:ext uri="{FF2B5EF4-FFF2-40B4-BE49-F238E27FC236}">
                <a16:creationId xmlns:a16="http://schemas.microsoft.com/office/drawing/2014/main" id="{C5201106-0A21-4B20-8E73-1884C1F2F591}"/>
              </a:ext>
            </a:extLst>
          </p:cNvPr>
          <p:cNvCxnSpPr/>
          <p:nvPr/>
        </p:nvCxnSpPr>
        <p:spPr>
          <a:xfrm>
            <a:off x="820769" y="2859782"/>
            <a:ext cx="778011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iruutu 1">
            <a:extLst>
              <a:ext uri="{FF2B5EF4-FFF2-40B4-BE49-F238E27FC236}">
                <a16:creationId xmlns:a16="http://schemas.microsoft.com/office/drawing/2014/main" id="{329442B5-0369-4444-884A-A13513DA52F6}"/>
              </a:ext>
            </a:extLst>
          </p:cNvPr>
          <p:cNvSpPr txBox="1"/>
          <p:nvPr/>
        </p:nvSpPr>
        <p:spPr>
          <a:xfrm>
            <a:off x="7365512" y="2261680"/>
            <a:ext cx="1368152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i-FI" sz="1000" spc="-40" dirty="0" err="1"/>
              <a:t>Good</a:t>
            </a:r>
            <a:r>
              <a:rPr lang="fi-FI" sz="1000" spc="-40" dirty="0"/>
              <a:t> (25%)</a:t>
            </a:r>
          </a:p>
        </p:txBody>
      </p:sp>
      <p:sp>
        <p:nvSpPr>
          <p:cNvPr id="14" name="Tekstiruutu 2">
            <a:extLst>
              <a:ext uri="{FF2B5EF4-FFF2-40B4-BE49-F238E27FC236}">
                <a16:creationId xmlns:a16="http://schemas.microsoft.com/office/drawing/2014/main" id="{4F06A374-F39E-4168-B921-F0872AE4C222}"/>
              </a:ext>
            </a:extLst>
          </p:cNvPr>
          <p:cNvSpPr txBox="1"/>
          <p:nvPr/>
        </p:nvSpPr>
        <p:spPr>
          <a:xfrm>
            <a:off x="7348060" y="2631704"/>
            <a:ext cx="1384517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i-FI" sz="1000" spc="-40" dirty="0" err="1"/>
              <a:t>Satisfactory</a:t>
            </a:r>
            <a:r>
              <a:rPr lang="fi-FI" sz="1000" spc="-40" dirty="0"/>
              <a:t> (21%)</a:t>
            </a:r>
          </a:p>
        </p:txBody>
      </p:sp>
      <p:sp>
        <p:nvSpPr>
          <p:cNvPr id="15" name="Tekstiruutu 3">
            <a:extLst>
              <a:ext uri="{FF2B5EF4-FFF2-40B4-BE49-F238E27FC236}">
                <a16:creationId xmlns:a16="http://schemas.microsoft.com/office/drawing/2014/main" id="{DD955FFE-CC89-4C84-A220-0746F29A4BF2}"/>
              </a:ext>
            </a:extLst>
          </p:cNvPr>
          <p:cNvSpPr txBox="1"/>
          <p:nvPr/>
        </p:nvSpPr>
        <p:spPr>
          <a:xfrm>
            <a:off x="7348060" y="2883068"/>
            <a:ext cx="1303623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i-FI" sz="1000" spc="-40" dirty="0" err="1"/>
              <a:t>Weak</a:t>
            </a:r>
            <a:r>
              <a:rPr lang="fi-FI" sz="1000" spc="-40" dirty="0"/>
              <a:t> (30%)</a:t>
            </a:r>
          </a:p>
        </p:txBody>
      </p:sp>
      <p:sp>
        <p:nvSpPr>
          <p:cNvPr id="16" name="Tekstin paikkamerkki 7">
            <a:extLst>
              <a:ext uri="{FF2B5EF4-FFF2-40B4-BE49-F238E27FC236}">
                <a16:creationId xmlns:a16="http://schemas.microsoft.com/office/drawing/2014/main" id="{AF3B7F9A-8319-4E37-952A-94B747CB0FA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2971717" cy="165163"/>
          </a:xfrm>
        </p:spPr>
        <p:txBody>
          <a:bodyPr/>
          <a:lstStyle/>
          <a:p>
            <a:r>
              <a:rPr lang="fi-FI" dirty="0">
                <a:solidFill>
                  <a:schemeClr val="tx2"/>
                </a:solidFill>
              </a:rPr>
              <a:t>Source: </a:t>
            </a:r>
            <a:r>
              <a:rPr lang="fi-FI" dirty="0" err="1">
                <a:solidFill>
                  <a:schemeClr val="tx2"/>
                </a:solidFill>
              </a:rPr>
              <a:t>Statistics</a:t>
            </a:r>
            <a:r>
              <a:rPr lang="fi-FI" dirty="0">
                <a:solidFill>
                  <a:schemeClr val="tx2"/>
                </a:solidFill>
              </a:rPr>
              <a:t> Finland</a:t>
            </a:r>
          </a:p>
        </p:txBody>
      </p:sp>
      <p:sp>
        <p:nvSpPr>
          <p:cNvPr id="17" name="Päivämäärän paikkamerkki 3">
            <a:extLst>
              <a:ext uri="{FF2B5EF4-FFF2-40B4-BE49-F238E27FC236}">
                <a16:creationId xmlns:a16="http://schemas.microsoft.com/office/drawing/2014/main" id="{FA4306E0-F920-4384-8757-C06766BBE9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39896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>
                <a:solidFill>
                  <a:srgbClr val="29282E"/>
                </a:solidFill>
              </a:rPr>
              <a:pPr/>
              <a:t>11/3/2021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8" name="Alatunnisteen paikkamerkki 4">
            <a:extLst>
              <a:ext uri="{FF2B5EF4-FFF2-40B4-BE49-F238E27FC236}">
                <a16:creationId xmlns:a16="http://schemas.microsoft.com/office/drawing/2014/main" id="{208E72E3-A65E-4964-BEA1-E55B9F4F7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39896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9" name="Suorakulmio 18">
            <a:extLst>
              <a:ext uri="{FF2B5EF4-FFF2-40B4-BE49-F238E27FC236}">
                <a16:creationId xmlns:a16="http://schemas.microsoft.com/office/drawing/2014/main" id="{2C5AE9AF-9F1E-4F6A-8E3A-566A23F0BB16}"/>
              </a:ext>
            </a:extLst>
          </p:cNvPr>
          <p:cNvSpPr/>
          <p:nvPr/>
        </p:nvSpPr>
        <p:spPr>
          <a:xfrm>
            <a:off x="2692771" y="4521913"/>
            <a:ext cx="198964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000" dirty="0"/>
              <a:t>Companies in </a:t>
            </a:r>
            <a:r>
              <a:rPr lang="fi-FI" sz="1000" dirty="0" err="1"/>
              <a:t>random</a:t>
            </a:r>
            <a:r>
              <a:rPr lang="fi-FI" sz="1000" dirty="0"/>
              <a:t> </a:t>
            </a:r>
            <a:r>
              <a:rPr lang="fi-FI" sz="1000" dirty="0" err="1"/>
              <a:t>order</a:t>
            </a:r>
            <a:endParaRPr lang="fi-FI" sz="1000" dirty="0"/>
          </a:p>
        </p:txBody>
      </p:sp>
    </p:spTree>
    <p:extLst>
      <p:ext uri="{BB962C8B-B14F-4D97-AF65-F5344CB8AC3E}">
        <p14:creationId xmlns:p14="http://schemas.microsoft.com/office/powerpoint/2010/main" val="3860177801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Turnover of the Technology Industry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11/3/2021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3047977" y="4638835"/>
            <a:ext cx="5551417" cy="450877"/>
          </a:xfrm>
        </p:spPr>
        <p:txBody>
          <a:bodyPr/>
          <a:lstStyle/>
          <a:p>
            <a:r>
              <a:rPr lang="en-US" dirty="0"/>
              <a:t>Seasonally adjusted turnover index</a:t>
            </a:r>
          </a:p>
          <a:p>
            <a:r>
              <a:rPr lang="en-US" dirty="0"/>
              <a:t>Shares of turnover in 2020: mechanical engineering 40 %, electronics and electrotechnical industry 22 %,</a:t>
            </a:r>
          </a:p>
          <a:p>
            <a:r>
              <a:rPr lang="en-US" dirty="0"/>
              <a:t>information </a:t>
            </a:r>
            <a:r>
              <a:rPr lang="en-US"/>
              <a:t>technology 19 </a:t>
            </a:r>
            <a:r>
              <a:rPr lang="en-US" dirty="0"/>
              <a:t>%, metals industry 12 %, consulting engineering 8 %</a:t>
            </a:r>
          </a:p>
          <a:p>
            <a:r>
              <a:rPr lang="en-US" dirty="0"/>
              <a:t>Source: </a:t>
            </a:r>
            <a:r>
              <a:rPr lang="en-US" dirty="0" err="1"/>
              <a:t>Macrobond</a:t>
            </a:r>
            <a:r>
              <a:rPr lang="en-US" dirty="0"/>
              <a:t>, Statistics Finland</a:t>
            </a:r>
          </a:p>
        </p:txBody>
      </p:sp>
      <p:graphicFrame>
        <p:nvGraphicFramePr>
          <p:cNvPr id="15" name="Sisällön paikkamerkki 14">
            <a:extLst>
              <a:ext uri="{FF2B5EF4-FFF2-40B4-BE49-F238E27FC236}">
                <a16:creationId xmlns:a16="http://schemas.microsoft.com/office/drawing/2014/main" id="{7C6CA8DC-EC18-49B0-8099-FB3EF2C6368A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770311888"/>
              </p:ext>
            </p:extLst>
          </p:nvPr>
        </p:nvGraphicFramePr>
        <p:xfrm>
          <a:off x="392113" y="1106488"/>
          <a:ext cx="8369300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Macrobond document" r:id="rId4" imgW="13193184" imgH="5572640" progId="Mbnd.mbnd">
                  <p:embed/>
                </p:oleObj>
              </mc:Choice>
              <mc:Fallback>
                <p:oleObj name="Macrobond document" r:id="rId4" imgW="13193184" imgH="5572640" progId="Mbnd.mbnd">
                  <p:embed/>
                  <p:pic>
                    <p:nvPicPr>
                      <p:cNvPr id="15" name="Sisällön paikkamerkki 14">
                        <a:extLst>
                          <a:ext uri="{FF2B5EF4-FFF2-40B4-BE49-F238E27FC236}">
                            <a16:creationId xmlns:a16="http://schemas.microsoft.com/office/drawing/2014/main" id="{7C6CA8DC-EC18-49B0-8099-FB3EF2C636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2113" y="1106488"/>
                        <a:ext cx="8369300" cy="353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9715750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Economic Forecasts for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11/3/2021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3047977" y="4727574"/>
            <a:ext cx="5412455" cy="415926"/>
          </a:xfrm>
        </p:spPr>
        <p:txBody>
          <a:bodyPr/>
          <a:lstStyle/>
          <a:p>
            <a:r>
              <a:rPr lang="en-US" dirty="0"/>
              <a:t>*) European commission and IMF report Harmonized Index of Consumer Prices</a:t>
            </a:r>
          </a:p>
          <a:p>
            <a:r>
              <a:rPr lang="en-US" dirty="0"/>
              <a:t>Updated 1.11.2021</a:t>
            </a:r>
          </a:p>
        </p:txBody>
      </p:sp>
      <p:graphicFrame>
        <p:nvGraphicFramePr>
          <p:cNvPr id="9" name="Taulukk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845090"/>
              </p:ext>
            </p:extLst>
          </p:nvPr>
        </p:nvGraphicFramePr>
        <p:xfrm>
          <a:off x="219481" y="977775"/>
          <a:ext cx="8640961" cy="3453992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79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8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9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9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9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6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02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9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62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162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162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081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2243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8162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481373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Forecaster</a:t>
                      </a: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CD9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Date</a:t>
                      </a: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CD9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Change in GDP, %</a:t>
                      </a: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C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gridSpan="2"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n-US" sz="900" b="1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Change in</a:t>
                      </a:r>
                      <a:r>
                        <a:rPr lang="en-US" sz="900" b="1" u="none" strike="noStrike" baseline="0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private</a:t>
                      </a:r>
                    </a:p>
                    <a:p>
                      <a:pPr algn="ctr" fontAlgn="ctr"/>
                      <a:r>
                        <a:rPr lang="en-US" sz="900" b="1" i="0" u="none" strike="noStrike" baseline="0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Consumption, %</a:t>
                      </a:r>
                      <a:endParaRPr lang="en-US" sz="900" b="1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C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gridSpan="2"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n-US" sz="900" b="1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Change in Exports, %</a:t>
                      </a:r>
                      <a:endParaRPr lang="en-US" sz="900" b="1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C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gridSpan="2"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n-US" sz="900" b="1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Change in Investments,</a:t>
                      </a:r>
                      <a:r>
                        <a:rPr lang="en-US" sz="900" b="1" u="none" strike="noStrike" baseline="0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%</a:t>
                      </a:r>
                      <a:endParaRPr lang="en-US" sz="900" b="1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C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gridSpan="2"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n-US" sz="900" b="1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Inflation, % *</a:t>
                      </a:r>
                      <a:endParaRPr lang="en-US" sz="900" b="1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C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gridSpan="2"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n-US" sz="900" b="1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Unemployment </a:t>
                      </a:r>
                      <a:r>
                        <a:rPr lang="en-US" sz="900" b="1" u="none" strike="noStrike" baseline="0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rate</a:t>
                      </a:r>
                      <a:r>
                        <a:rPr lang="en-US" sz="900" b="1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%</a:t>
                      </a:r>
                      <a:endParaRPr lang="en-US" sz="900" b="1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C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12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900" b="1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2021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2022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2023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2022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2023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2022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2023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2022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2023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2022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2023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2022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2023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163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900" b="1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Danske Bank</a:t>
                      </a:r>
                      <a:endParaRPr lang="en-US" sz="900" b="1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15.9.2021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486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900" b="1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Nordea</a:t>
                      </a:r>
                      <a:endParaRPr lang="en-US" sz="900" b="1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1.9.2021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988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900" b="1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OP-</a:t>
                      </a:r>
                      <a:r>
                        <a:rPr lang="en-US" sz="900" b="1" u="none" strike="noStrike" noProof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Pohjola</a:t>
                      </a:r>
                      <a:endParaRPr lang="en-US" sz="900" b="1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17.8.2021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779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en-US" sz="900" b="1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163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Ministry</a:t>
                      </a:r>
                      <a:r>
                        <a:rPr lang="en-US" sz="900" b="1" i="0" u="none" strike="noStrike" baseline="0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of Finance</a:t>
                      </a:r>
                      <a:endParaRPr lang="en-US" sz="900" b="1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27.9.2021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14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Bank</a:t>
                      </a:r>
                      <a:r>
                        <a:rPr lang="en-US" sz="900" b="1" i="0" u="none" strike="noStrike" baseline="0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of Finland</a:t>
                      </a:r>
                      <a:endParaRPr lang="en-US" sz="900" b="1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16.9.2021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012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900" b="1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ETLA</a:t>
                      </a:r>
                      <a:endParaRPr lang="en-US" sz="900" b="1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20.9.2021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012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900" b="1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PTT</a:t>
                      </a:r>
                      <a:endParaRPr lang="en-US" sz="900" b="1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14.9.2021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012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900" b="1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PT</a:t>
                      </a:r>
                      <a:endParaRPr lang="en-US" sz="900" b="1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16.9.2021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012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en-US" sz="900" b="1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2530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900" b="1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European</a:t>
                      </a:r>
                      <a:r>
                        <a:rPr lang="en-US" sz="900" b="1" u="none" strike="noStrike" baseline="0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commission</a:t>
                      </a:r>
                      <a:endParaRPr lang="en-US" sz="900" b="1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7.7.2021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012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900" b="1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IMF</a:t>
                      </a:r>
                      <a:endParaRPr lang="en-US" sz="900" b="1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12.10.2021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012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en-US" sz="900" b="1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012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900" b="1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</a:t>
                      </a: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3,8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6,9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6,4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0858534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86397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Tender requests* received by the technology industry companies in Finland </a:t>
            </a:r>
            <a:endParaRPr lang="en-US" sz="1600" b="0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6125378" cy="165163"/>
          </a:xfrm>
        </p:spPr>
        <p:txBody>
          <a:bodyPr/>
          <a:lstStyle/>
          <a:p>
            <a:r>
              <a:rPr lang="en-US" dirty="0"/>
              <a:t>Source</a:t>
            </a:r>
            <a:r>
              <a:rPr lang="fi-FI" dirty="0"/>
              <a:t>:  </a:t>
            </a:r>
            <a:r>
              <a:rPr lang="en-ZW" dirty="0"/>
              <a:t>The</a:t>
            </a:r>
            <a:r>
              <a:rPr lang="fi-FI" dirty="0"/>
              <a:t> Federation of </a:t>
            </a:r>
            <a:r>
              <a:rPr lang="en-US" dirty="0"/>
              <a:t>Finnish</a:t>
            </a:r>
            <a:r>
              <a:rPr lang="fi-FI" dirty="0"/>
              <a:t> Technology </a:t>
            </a:r>
            <a:r>
              <a:rPr lang="en-US" dirty="0"/>
              <a:t>Industries</a:t>
            </a:r>
            <a:r>
              <a:rPr lang="fi-FI" dirty="0"/>
              <a:t>’ </a:t>
            </a:r>
            <a:r>
              <a:rPr lang="en-US" dirty="0"/>
              <a:t>order</a:t>
            </a:r>
            <a:r>
              <a:rPr lang="fi-FI" dirty="0"/>
              <a:t> </a:t>
            </a:r>
            <a:r>
              <a:rPr lang="en-US" dirty="0"/>
              <a:t>book</a:t>
            </a:r>
            <a:r>
              <a:rPr lang="fi-FI" dirty="0"/>
              <a:t> </a:t>
            </a:r>
            <a:r>
              <a:rPr lang="en-US" dirty="0"/>
              <a:t>survey’s</a:t>
            </a:r>
            <a:r>
              <a:rPr lang="fi-FI" dirty="0"/>
              <a:t> </a:t>
            </a:r>
            <a:r>
              <a:rPr lang="en-US" dirty="0"/>
              <a:t>respondent</a:t>
            </a:r>
            <a:r>
              <a:rPr lang="fi-FI" dirty="0"/>
              <a:t> </a:t>
            </a:r>
            <a:r>
              <a:rPr lang="en-US" dirty="0"/>
              <a:t>companies</a:t>
            </a:r>
          </a:p>
          <a:p>
            <a:r>
              <a:rPr lang="en-US" dirty="0"/>
              <a:t>The last questionnaire in October 2021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6" name="Suorakulmio 5"/>
          <p:cNvSpPr/>
          <p:nvPr/>
        </p:nvSpPr>
        <p:spPr>
          <a:xfrm>
            <a:off x="740381" y="4313710"/>
            <a:ext cx="79140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*) ”</a:t>
            </a:r>
            <a:r>
              <a:rPr lang="en-US" sz="800" kern="0" dirty="0">
                <a:solidFill>
                  <a:schemeClr val="tx2"/>
                </a:solidFill>
                <a:ea typeface="ＭＳ Ｐゴシック"/>
                <a:cs typeface="Arial" charset="0"/>
              </a:rPr>
              <a:t>Have you experienced a notable increase or decrease in the number of requests for tenders in recent weeks in comparison to the situation three months ago”. Balance figure = the share of companies receiving more requests - the share of companies receiving less requests.</a:t>
            </a:r>
            <a:r>
              <a:rPr lang="en-US" sz="800" dirty="0"/>
              <a:t> Positive balance figure indicates that demand has improved when compared to a situation three months ago.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419EEE68-0A65-4E21-88C1-2B07E3801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AD3E7781-0A1B-4818-AF9D-A222A69FC0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11/3/2021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5" name="Sisällön paikkamerkki 7">
            <a:extLst>
              <a:ext uri="{FF2B5EF4-FFF2-40B4-BE49-F238E27FC236}">
                <a16:creationId xmlns:a16="http://schemas.microsoft.com/office/drawing/2014/main" id="{01C2C87B-E9EF-4392-9BEF-6121CC33ABC1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639549847"/>
              </p:ext>
            </p:extLst>
          </p:nvPr>
        </p:nvGraphicFramePr>
        <p:xfrm>
          <a:off x="381000" y="1081328"/>
          <a:ext cx="8391525" cy="330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Taulukko 11">
            <a:extLst>
              <a:ext uri="{FF2B5EF4-FFF2-40B4-BE49-F238E27FC236}">
                <a16:creationId xmlns:a16="http://schemas.microsoft.com/office/drawing/2014/main" id="{7C360115-0B3B-4B65-ACF2-C2CD464679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949081"/>
              </p:ext>
            </p:extLst>
          </p:nvPr>
        </p:nvGraphicFramePr>
        <p:xfrm>
          <a:off x="783985" y="2417015"/>
          <a:ext cx="7676073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49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3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3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3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83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83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83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69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6937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46937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46937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46937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46937">
                  <a:extLst>
                    <a:ext uri="{9D8B030D-6E8A-4147-A177-3AD203B41FA5}">
                      <a16:colId xmlns:a16="http://schemas.microsoft.com/office/drawing/2014/main" val="2399588257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7083354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DD90FC4D-C1AB-48F7-A136-1C97BCF78BA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79512" y="0"/>
            <a:ext cx="7992000" cy="648000"/>
          </a:xfrm>
        </p:spPr>
        <p:txBody>
          <a:bodyPr/>
          <a:lstStyle/>
          <a:p>
            <a:r>
              <a:rPr lang="en-US" dirty="0"/>
              <a:t>The number of employees in the technology industry in Finland continued to grow in Q3</a:t>
            </a:r>
            <a:endParaRPr lang="en-GB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FB67DD57-20AF-47AB-B3B3-FA56A871F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F520BF2-BAE5-4950-8DB9-3A28B306F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11/3/2021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4638C75-80F6-4F78-870A-93CDEBFEE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9BC1CBC1-26A9-489E-ABF3-F26DF3E6A88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047977" y="4727574"/>
            <a:ext cx="3756271" cy="16516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en-US" dirty="0"/>
              <a:t>The Federation of Finnish Technology Industries’ </a:t>
            </a:r>
            <a:r>
              <a:rPr lang="en-US" dirty="0" err="1"/>
              <a:t>labour</a:t>
            </a:r>
            <a:r>
              <a:rPr lang="en-US" dirty="0"/>
              <a:t> force survey</a:t>
            </a:r>
            <a:endParaRPr lang="fi-FI" dirty="0"/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A020B971-AEF1-401C-AF98-4F76428027CF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252965551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4025929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013657" cy="648000"/>
          </a:xfrm>
        </p:spPr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technology</a:t>
            </a:r>
            <a:r>
              <a:rPr lang="fi-FI" dirty="0"/>
              <a:t> </a:t>
            </a:r>
            <a:r>
              <a:rPr lang="fi-FI" dirty="0" err="1"/>
              <a:t>industry</a:t>
            </a:r>
            <a:r>
              <a:rPr lang="fi-FI" dirty="0"/>
              <a:t>*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827166" cy="292448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</a:t>
            </a:r>
            <a:r>
              <a:rPr lang="fi-FI" dirty="0" err="1"/>
              <a:t>July-September</a:t>
            </a:r>
            <a:r>
              <a:rPr lang="fi-FI" dirty="0"/>
              <a:t> 2021.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052513488"/>
              </p:ext>
            </p:extLst>
          </p:nvPr>
        </p:nvGraphicFramePr>
        <p:xfrm>
          <a:off x="107505" y="1016526"/>
          <a:ext cx="8762462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67711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prices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832441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III,2021 / III,2020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III,2021 / II,2021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metals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,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</a:p>
          <a:p>
            <a:pPr defTabSz="812394"/>
            <a:endParaRPr lang="fi-FI" sz="900" dirty="0">
              <a:solidFill>
                <a:schemeClr val="tx2"/>
              </a:solidFill>
              <a:ea typeface="Arial Unicode MS"/>
            </a:endParaRPr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2FA1392E-3FEE-4F66-A058-47BEB099F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391F03FB-65BA-4E28-8C09-DD30C8DB3A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11/3/2021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6" name="Taulukko 15">
            <a:extLst>
              <a:ext uri="{FF2B5EF4-FFF2-40B4-BE49-F238E27FC236}">
                <a16:creationId xmlns:a16="http://schemas.microsoft.com/office/drawing/2014/main" id="{2C16CA23-8E85-4870-91D2-1B81867B5F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206016"/>
              </p:ext>
            </p:extLst>
          </p:nvPr>
        </p:nvGraphicFramePr>
        <p:xfrm>
          <a:off x="827584" y="3673367"/>
          <a:ext cx="69847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2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8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81318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0412811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En_2016.potx" id="{E14B6F4D-2AAF-4653-9D1F-37CDC620F9CB}" vid="{8AE68278-BDD8-4175-A899-D5C2E87B98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54E2ACC82FC5948B3BC53EE2688E412" ma:contentTypeVersion="11" ma:contentTypeDescription="Luo uusi asiakirja." ma:contentTypeScope="" ma:versionID="5fda56d5065e715db5d1a84803b3c218">
  <xsd:schema xmlns:xsd="http://www.w3.org/2001/XMLSchema" xmlns:xs="http://www.w3.org/2001/XMLSchema" xmlns:p="http://schemas.microsoft.com/office/2006/metadata/properties" xmlns:ns3="18888a3a-9613-4736-b8cf-f212d38d32e5" xmlns:ns4="f4015653-d442-4718-8e0e-140bab151380" targetNamespace="http://schemas.microsoft.com/office/2006/metadata/properties" ma:root="true" ma:fieldsID="03e223eeee9631e49b4eb743440104a7" ns3:_="" ns4:_="">
    <xsd:import namespace="18888a3a-9613-4736-b8cf-f212d38d32e5"/>
    <xsd:import namespace="f4015653-d442-4718-8e0e-140bab1513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888a3a-9613-4736-b8cf-f212d38d32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015653-d442-4718-8e0e-140bab15138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9252E0-5D8D-41F2-9F21-D83F52B4766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A14BE71-858F-4A93-AF89-F68ABCC61D3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1ABC89A-D34F-4FEE-A5D9-137113ECF9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888a3a-9613-4736-b8cf-f212d38d32e5"/>
    <ds:schemaRef ds:uri="f4015653-d442-4718-8e0e-140bab1513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Tekno_En_2016</Template>
  <TotalTime>1491</TotalTime>
  <Words>1585</Words>
  <Application>Microsoft Office PowerPoint</Application>
  <PresentationFormat>Näytössä katseltava esitys (16:9)</PresentationFormat>
  <Paragraphs>566</Paragraphs>
  <Slides>20</Slides>
  <Notes>3</Notes>
  <HiddenSlides>0</HiddenSlides>
  <MMClips>0</MMClips>
  <ScaleCrop>false</ScaleCrop>
  <HeadingPairs>
    <vt:vector size="8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20</vt:i4>
      </vt:variant>
    </vt:vector>
  </HeadingPairs>
  <TitlesOfParts>
    <vt:vector size="24" baseType="lpstr">
      <vt:lpstr>Arial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Techind_EN</cp:keywords>
  <cp:lastModifiedBy>Rautaporras Petteri</cp:lastModifiedBy>
  <cp:revision>43</cp:revision>
  <cp:lastPrinted>2016-06-09T07:47:11Z</cp:lastPrinted>
  <dcterms:created xsi:type="dcterms:W3CDTF">2019-10-17T09:11:35Z</dcterms:created>
  <dcterms:modified xsi:type="dcterms:W3CDTF">2021-11-03T20:14:02Z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0x010100B54E2ACC82FC5948B3BC53EE2688E412</vt:lpwstr>
  </property>
</Properties>
</file>