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1095" r:id="rId5"/>
    <p:sldId id="1085" r:id="rId6"/>
    <p:sldId id="970" r:id="rId7"/>
    <p:sldId id="1098" r:id="rId8"/>
    <p:sldId id="262" r:id="rId9"/>
    <p:sldId id="267" r:id="rId10"/>
    <p:sldId id="365" r:id="rId11"/>
    <p:sldId id="1093" r:id="rId12"/>
    <p:sldId id="458" r:id="rId13"/>
    <p:sldId id="459" r:id="rId14"/>
    <p:sldId id="390" r:id="rId15"/>
    <p:sldId id="391" r:id="rId16"/>
    <p:sldId id="1099" r:id="rId17"/>
    <p:sldId id="1100" r:id="rId18"/>
    <p:sldId id="953" r:id="rId19"/>
    <p:sldId id="954" r:id="rId20"/>
    <p:sldId id="394" r:id="rId21"/>
    <p:sldId id="395" r:id="rId22"/>
    <p:sldId id="396" r:id="rId23"/>
    <p:sldId id="397" r:id="rId2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EA749CF9-74D7-4FE7-9A68-D357D1B80BBF}"/>
    <pc:docChg chg="undo custSel addSld delSld modSld sldOrd">
      <pc:chgData name="Rautaporras Petteri" userId="81ae4bc9-51ec-4b09-af2d-f08f9486593f" providerId="ADAL" clId="{EA749CF9-74D7-4FE7-9A68-D357D1B80BBF}" dt="2021-11-03T20:12:07.895" v="318"/>
      <pc:docMkLst>
        <pc:docMk/>
      </pc:docMkLst>
      <pc:sldChg chg="addSp delSp modSp mod">
        <pc:chgData name="Rautaporras Petteri" userId="81ae4bc9-51ec-4b09-af2d-f08f9486593f" providerId="ADAL" clId="{EA749CF9-74D7-4FE7-9A68-D357D1B80BBF}" dt="2021-11-03T13:39:52.160" v="13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EA749CF9-74D7-4FE7-9A68-D357D1B80BBF}" dt="2021-11-03T13:39:43.297" v="2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39:52.160" v="1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81ae4bc9-51ec-4b09-af2d-f08f9486593f" providerId="ADAL" clId="{EA749CF9-74D7-4FE7-9A68-D357D1B80BBF}" dt="2021-11-03T13:39:03.655" v="1"/>
          <ac:picMkLst>
            <pc:docMk/>
            <pc:sldMk cId="1365136293" sldId="256"/>
            <ac:picMk id="8" creationId="{7C7532FA-C0A8-477B-B1A2-7B8D8E6A4579}"/>
          </ac:picMkLst>
        </pc:picChg>
        <pc:picChg chg="del">
          <ac:chgData name="Rautaporras Petteri" userId="81ae4bc9-51ec-4b09-af2d-f08f9486593f" providerId="ADAL" clId="{EA749CF9-74D7-4FE7-9A68-D357D1B80BBF}" dt="2021-11-03T13:39:00.401" v="0" actId="478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mod">
        <pc:chgData name="Rautaporras Petteri" userId="81ae4bc9-51ec-4b09-af2d-f08f9486593f" providerId="ADAL" clId="{EA749CF9-74D7-4FE7-9A68-D357D1B80BBF}" dt="2021-11-03T19:55:27.368" v="128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EA749CF9-74D7-4FE7-9A68-D357D1B80BBF}" dt="2021-11-03T19:55:27.368" v="12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19:55:13.145" v="12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9:57:03.452" v="163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EA749CF9-74D7-4FE7-9A68-D357D1B80BBF}" dt="2021-11-03T19:56:54.302" v="150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7:03.452" v="16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A749CF9-74D7-4FE7-9A68-D357D1B80BBF}" dt="2021-11-03T19:56:15.021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5:25.775" v="27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EA749CF9-74D7-4FE7-9A68-D357D1B80BBF}" dt="2021-11-03T20:02:13.383" v="224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EA749CF9-74D7-4FE7-9A68-D357D1B80BBF}" dt="2021-11-03T20:04:34.798" v="2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08.714" v="279"/>
        <pc:sldMkLst>
          <pc:docMk/>
          <pc:sldMk cId="3656174783" sldId="391"/>
        </pc:sldMkLst>
        <pc:spChg chg="mod">
          <ac:chgData name="Rautaporras Petteri" userId="81ae4bc9-51ec-4b09-af2d-f08f9486593f" providerId="ADAL" clId="{EA749CF9-74D7-4FE7-9A68-D357D1B80BBF}" dt="2021-11-03T20:02:53.879" v="24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A749CF9-74D7-4FE7-9A68-D357D1B80BBF}" dt="2021-11-03T20:06:08.714" v="279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6:01.933" v="278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47.535" v="283"/>
        <pc:sldMkLst>
          <pc:docMk/>
          <pc:sldMk cId="3669793224" sldId="392"/>
        </pc:sldMkLst>
        <pc:spChg chg="mod">
          <ac:chgData name="Rautaporras Petteri" userId="81ae4bc9-51ec-4b09-af2d-f08f9486593f" providerId="ADAL" clId="{EA749CF9-74D7-4FE7-9A68-D357D1B80BBF}" dt="2021-11-03T20:02:17.463" v="225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EA749CF9-74D7-4FE7-9A68-D357D1B80BBF}" dt="2021-11-03T20:06:47.535" v="28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A749CF9-74D7-4FE7-9A68-D357D1B80BBF}" dt="2021-11-03T20:07:28.213" v="291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EA749CF9-74D7-4FE7-9A68-D357D1B80BBF}" dt="2021-11-03T20:02:58.745" v="24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A749CF9-74D7-4FE7-9A68-D357D1B80BBF}" dt="2021-11-03T20:06:57.323" v="28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7:28.213" v="291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  <pc:cxnChg chg="add del mod">
          <ac:chgData name="Rautaporras Petteri" userId="81ae4bc9-51ec-4b09-af2d-f08f9486593f" providerId="ADAL" clId="{EA749CF9-74D7-4FE7-9A68-D357D1B80BBF}" dt="2021-11-03T20:07:25.671" v="290" actId="478"/>
          <ac:cxnSpMkLst>
            <pc:docMk/>
            <pc:sldMk cId="2654687898" sldId="393"/>
            <ac:cxnSpMk id="5" creationId="{08EBFCD1-1809-4AB3-9560-A52234A50C35}"/>
          </ac:cxnSpMkLst>
        </pc:cxnChg>
      </pc:sldChg>
      <pc:sldChg chg="modSp mod">
        <pc:chgData name="Rautaporras Petteri" userId="81ae4bc9-51ec-4b09-af2d-f08f9486593f" providerId="ADAL" clId="{EA749CF9-74D7-4FE7-9A68-D357D1B80BBF}" dt="2021-11-03T20:08:59.193" v="300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EA749CF9-74D7-4FE7-9A68-D357D1B80BBF}" dt="2021-11-03T20:02:23.081" v="226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EA749CF9-74D7-4FE7-9A68-D357D1B80BBF}" dt="2021-11-03T20:08:39.270" v="29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9:57.786" v="307"/>
        <pc:sldMkLst>
          <pc:docMk/>
          <pc:sldMk cId="2811407423" sldId="395"/>
        </pc:sldMkLst>
        <pc:spChg chg="mod">
          <ac:chgData name="Rautaporras Petteri" userId="81ae4bc9-51ec-4b09-af2d-f08f9486593f" providerId="ADAL" clId="{EA749CF9-74D7-4FE7-9A68-D357D1B80BBF}" dt="2021-11-03T20:03:03.593" v="24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A749CF9-74D7-4FE7-9A68-D357D1B80BBF}" dt="2021-11-03T20:09:57.786" v="307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9:45.923" v="306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0:36.149" v="311"/>
        <pc:sldMkLst>
          <pc:docMk/>
          <pc:sldMk cId="1647773486" sldId="396"/>
        </pc:sldMkLst>
        <pc:spChg chg="mod">
          <ac:chgData name="Rautaporras Petteri" userId="81ae4bc9-51ec-4b09-af2d-f08f9486593f" providerId="ADAL" clId="{EA749CF9-74D7-4FE7-9A68-D357D1B80BBF}" dt="2021-11-03T20:02:27.298" v="227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EA749CF9-74D7-4FE7-9A68-D357D1B80BBF}" dt="2021-11-03T20:10:36.149" v="31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1:14.415" v="317"/>
        <pc:sldMkLst>
          <pc:docMk/>
          <pc:sldMk cId="2269594941" sldId="397"/>
        </pc:sldMkLst>
        <pc:spChg chg="mod">
          <ac:chgData name="Rautaporras Petteri" userId="81ae4bc9-51ec-4b09-af2d-f08f9486593f" providerId="ADAL" clId="{EA749CF9-74D7-4FE7-9A68-D357D1B80BBF}" dt="2021-11-03T20:03:07.463" v="25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A749CF9-74D7-4FE7-9A68-D357D1B80BBF}" dt="2021-11-03T20:11:14.415" v="31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11:07.319" v="316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3:37.986" v="255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EA749CF9-74D7-4FE7-9A68-D357D1B80BBF}" dt="2021-11-03T20:00:45.256" v="223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0:15.500" v="193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4:22.258" v="261"/>
        <pc:sldMkLst>
          <pc:docMk/>
          <pc:sldMk cId="2397859502" sldId="459"/>
        </pc:sldMkLst>
        <pc:spChg chg="mod">
          <ac:chgData name="Rautaporras Petteri" userId="81ae4bc9-51ec-4b09-af2d-f08f9486593f" providerId="ADAL" clId="{EA749CF9-74D7-4FE7-9A68-D357D1B80BBF}" dt="2021-11-03T20:02:46.100" v="246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4:22.258" v="261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4:13.154" v="260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 mod">
        <pc:chgData name="Rautaporras Petteri" userId="81ae4bc9-51ec-4b09-af2d-f08f9486593f" providerId="ADAL" clId="{EA749CF9-74D7-4FE7-9A68-D357D1B80BBF}" dt="2021-11-03T19:54:27.532" v="119" actId="27918"/>
        <pc:sldMkLst>
          <pc:docMk/>
          <pc:sldMk cId="3860177801" sldId="650"/>
        </pc:sldMkLst>
        <pc:spChg chg="mod">
          <ac:chgData name="Rautaporras Petteri" userId="81ae4bc9-51ec-4b09-af2d-f08f9486593f" providerId="ADAL" clId="{EA749CF9-74D7-4FE7-9A68-D357D1B80BBF}" dt="2021-11-03T19:52:56.950" v="108" actId="20577"/>
          <ac:spMkLst>
            <pc:docMk/>
            <pc:sldMk cId="3860177801" sldId="650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3:38.264" v="114" actId="20577"/>
          <ac:spMkLst>
            <pc:docMk/>
            <pc:sldMk cId="3860177801" sldId="650"/>
            <ac:spMk id="13" creationId="{329442B5-0369-4444-884A-A13513DA52F6}"/>
          </ac:spMkLst>
        </pc:spChg>
        <pc:spChg chg="mod">
          <ac:chgData name="Rautaporras Petteri" userId="81ae4bc9-51ec-4b09-af2d-f08f9486593f" providerId="ADAL" clId="{EA749CF9-74D7-4FE7-9A68-D357D1B80BBF}" dt="2021-11-03T19:53:42.052" v="116" actId="20577"/>
          <ac:spMkLst>
            <pc:docMk/>
            <pc:sldMk cId="3860177801" sldId="650"/>
            <ac:spMk id="15" creationId="{DD955FFE-CC89-4C84-A220-0746F29A4BF2}"/>
          </ac:spMkLst>
        </pc:spChg>
      </pc:sldChg>
      <pc:sldChg chg="modSp">
        <pc:chgData name="Rautaporras Petteri" userId="81ae4bc9-51ec-4b09-af2d-f08f9486593f" providerId="ADAL" clId="{EA749CF9-74D7-4FE7-9A68-D357D1B80BBF}" dt="2021-11-03T20:08:02.507" v="296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A749CF9-74D7-4FE7-9A68-D357D1B80BBF}" dt="2021-11-03T20:08:02.507" v="296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A749CF9-74D7-4FE7-9A68-D357D1B80BBF}" dt="2021-11-03T13:40:53.254" v="32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A749CF9-74D7-4FE7-9A68-D357D1B80BBF}" dt="2021-11-03T13:40:53.254" v="3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2:07.895" v="318"/>
        <pc:sldMkLst>
          <pc:docMk/>
          <pc:sldMk cId="1256159947" sldId="955"/>
        </pc:sldMkLst>
        <pc:spChg chg="mod">
          <ac:chgData name="Rautaporras Petteri" userId="81ae4bc9-51ec-4b09-af2d-f08f9486593f" providerId="ADAL" clId="{EA749CF9-74D7-4FE7-9A68-D357D1B80BBF}" dt="2021-11-03T20:12:07.895" v="318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40:24.181" v="26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modSp mod">
        <pc:chgData name="Rautaporras Petteri" userId="81ae4bc9-51ec-4b09-af2d-f08f9486593f" providerId="ADAL" clId="{EA749CF9-74D7-4FE7-9A68-D357D1B80BBF}" dt="2021-11-03T19:59:53.852" v="192" actId="20577"/>
        <pc:sldMkLst>
          <pc:docMk/>
          <pc:sldMk cId="3544025929" sldId="967"/>
        </pc:sldMkLst>
        <pc:spChg chg="mod">
          <ac:chgData name="Rautaporras Petteri" userId="81ae4bc9-51ec-4b09-af2d-f08f9486593f" providerId="ADAL" clId="{EA749CF9-74D7-4FE7-9A68-D357D1B80BBF}" dt="2021-11-03T19:59:53.852" v="192" actId="20577"/>
          <ac:spMkLst>
            <pc:docMk/>
            <pc:sldMk cId="3544025929" sldId="967"/>
            <ac:spMk id="2" creationId="{DD90FC4D-C1AB-48F7-A136-1C97BCF78BAA}"/>
          </ac:spMkLst>
        </pc:spChg>
      </pc:sldChg>
      <pc:sldChg chg="addSp delSp modSp mod ord">
        <pc:chgData name="Rautaporras Petteri" userId="81ae4bc9-51ec-4b09-af2d-f08f9486593f" providerId="ADAL" clId="{EA749CF9-74D7-4FE7-9A68-D357D1B80BBF}" dt="2021-11-03T19:50:42.761" v="101" actId="20577"/>
        <pc:sldMkLst>
          <pc:docMk/>
          <pc:sldMk cId="3567768325" sldId="970"/>
        </pc:sldMkLst>
        <pc:spChg chg="mod">
          <ac:chgData name="Rautaporras Petteri" userId="81ae4bc9-51ec-4b09-af2d-f08f9486593f" providerId="ADAL" clId="{EA749CF9-74D7-4FE7-9A68-D357D1B80BBF}" dt="2021-11-03T13:42:15.404" v="61" actId="20577"/>
          <ac:spMkLst>
            <pc:docMk/>
            <pc:sldMk cId="3567768325" sldId="970"/>
            <ac:spMk id="2" creationId="{0099F952-25FF-44AA-AF2C-D6C7DEBDC134}"/>
          </ac:spMkLst>
        </pc:spChg>
        <pc:spChg chg="mod">
          <ac:chgData name="Rautaporras Petteri" userId="81ae4bc9-51ec-4b09-af2d-f08f9486593f" providerId="ADAL" clId="{EA749CF9-74D7-4FE7-9A68-D357D1B80BBF}" dt="2021-11-03T19:50:42.761" v="101" actId="20577"/>
          <ac:spMkLst>
            <pc:docMk/>
            <pc:sldMk cId="3567768325" sldId="970"/>
            <ac:spMk id="7" creationId="{5D936457-B6A8-4AD2-8F1B-06D93FB1E31A}"/>
          </ac:spMkLst>
        </pc:spChg>
        <pc:spChg chg="add del mod">
          <ac:chgData name="Rautaporras Petteri" userId="81ae4bc9-51ec-4b09-af2d-f08f9486593f" providerId="ADAL" clId="{EA749CF9-74D7-4FE7-9A68-D357D1B80BBF}" dt="2021-11-03T13:43:02.930" v="65"/>
          <ac:spMkLst>
            <pc:docMk/>
            <pc:sldMk cId="3567768325" sldId="970"/>
            <ac:spMk id="10" creationId="{140E08CB-167A-47F5-822E-69F62086958C}"/>
          </ac:spMkLst>
        </pc:spChg>
        <pc:graphicFrameChg chg="del mod">
          <ac:chgData name="Rautaporras Petteri" userId="81ae4bc9-51ec-4b09-af2d-f08f9486593f" providerId="ADAL" clId="{EA749CF9-74D7-4FE7-9A68-D357D1B80BBF}" dt="2021-11-03T13:43:01.724" v="64" actId="478"/>
          <ac:graphicFrameMkLst>
            <pc:docMk/>
            <pc:sldMk cId="3567768325" sldId="970"/>
            <ac:graphicFrameMk id="8" creationId="{EB3C6A7C-8EB7-4C1F-BFB9-C58F546565D3}"/>
          </ac:graphicFrameMkLst>
        </pc:graphicFrameChg>
        <pc:graphicFrameChg chg="add mod">
          <ac:chgData name="Rautaporras Petteri" userId="81ae4bc9-51ec-4b09-af2d-f08f9486593f" providerId="ADAL" clId="{EA749CF9-74D7-4FE7-9A68-D357D1B80BBF}" dt="2021-11-03T13:46:05.504" v="94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3:41:07.681" v="40" actId="20577"/>
        <pc:sldMkLst>
          <pc:docMk/>
          <pc:sldMk cId="3697395907" sldId="1049"/>
        </pc:sldMkLst>
        <pc:spChg chg="mod">
          <ac:chgData name="Rautaporras Petteri" userId="81ae4bc9-51ec-4b09-af2d-f08f9486593f" providerId="ADAL" clId="{EA749CF9-74D7-4FE7-9A68-D357D1B80BBF}" dt="2021-11-03T13:41:07.681" v="40" actId="20577"/>
          <ac:spMkLst>
            <pc:docMk/>
            <pc:sldMk cId="3697395907" sldId="1049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EA749CF9-74D7-4FE7-9A68-D357D1B80BBF}" dt="2021-11-03T13:40:50.351" v="27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EA749CF9-74D7-4FE7-9A68-D357D1B80BBF}" dt="2021-11-03T19:50:58.404" v="102" actId="47"/>
        <pc:sldMkLst>
          <pc:docMk/>
          <pc:sldMk cId="1327146702" sldId="1050"/>
        </pc:sldMkLst>
        <pc:graphicFrameChg chg="mod">
          <ac:chgData name="Rautaporras Petteri" userId="81ae4bc9-51ec-4b09-af2d-f08f9486593f" providerId="ADAL" clId="{EA749CF9-74D7-4FE7-9A68-D357D1B80BBF}" dt="2021-11-03T13:40:51.438" v="29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ord">
        <pc:chgData name="Rautaporras Petteri" userId="81ae4bc9-51ec-4b09-af2d-f08f9486593f" providerId="ADAL" clId="{EA749CF9-74D7-4FE7-9A68-D357D1B80BBF}" dt="2021-11-03T19:54:52.078" v="121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EA749CF9-74D7-4FE7-9A68-D357D1B80BBF}" dt="2021-11-03T13:40:52.148" v="30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81ae4bc9-51ec-4b09-af2d-f08f9486593f" providerId="ADAL" clId="{1CA56A1F-37FD-4595-8274-BFC2AA9DD8AF}"/>
    <pc:docChg chg="undo custSel addSld delSld modSld sldOrd">
      <pc:chgData name="Rautaporras Petteri" userId="81ae4bc9-51ec-4b09-af2d-f08f9486593f" providerId="ADAL" clId="{1CA56A1F-37FD-4595-8274-BFC2AA9DD8AF}" dt="2022-02-01T15:58:41.718" v="794"/>
      <pc:docMkLst>
        <pc:docMk/>
      </pc:docMkLst>
      <pc:sldChg chg="del">
        <pc:chgData name="Rautaporras Petteri" userId="81ae4bc9-51ec-4b09-af2d-f08f9486593f" providerId="ADAL" clId="{1CA56A1F-37FD-4595-8274-BFC2AA9DD8AF}" dt="2022-01-31T11:31:19.093" v="17" actId="47"/>
        <pc:sldMkLst>
          <pc:docMk/>
          <pc:sldMk cId="1365136293" sldId="256"/>
        </pc:sldMkLst>
      </pc:sldChg>
      <pc:sldChg chg="del">
        <pc:chgData name="Rautaporras Petteri" userId="81ae4bc9-51ec-4b09-af2d-f08f9486593f" providerId="ADAL" clId="{1CA56A1F-37FD-4595-8274-BFC2AA9DD8AF}" dt="2022-01-31T11:44:30.370" v="166" actId="47"/>
        <pc:sldMkLst>
          <pc:docMk/>
          <pc:sldMk cId="3270858534" sldId="257"/>
        </pc:sldMkLst>
      </pc:sldChg>
      <pc:sldChg chg="modSp add mod">
        <pc:chgData name="Rautaporras Petteri" userId="81ae4bc9-51ec-4b09-af2d-f08f9486593f" providerId="ADAL" clId="{1CA56A1F-37FD-4595-8274-BFC2AA9DD8AF}" dt="2022-01-31T11:49:46.153" v="284"/>
        <pc:sldMkLst>
          <pc:docMk/>
          <pc:sldMk cId="246678502" sldId="266"/>
        </pc:sldMkLst>
        <pc:spChg chg="mod">
          <ac:chgData name="Rautaporras Petteri" userId="81ae4bc9-51ec-4b09-af2d-f08f9486593f" providerId="ADAL" clId="{1CA56A1F-37FD-4595-8274-BFC2AA9DD8AF}" dt="2022-01-31T11:40:00.916" v="145" actId="20577"/>
          <ac:spMkLst>
            <pc:docMk/>
            <pc:sldMk cId="246678502" sldId="266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1:49:46.153" v="28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mod ord">
        <pc:chgData name="Rautaporras Petteri" userId="81ae4bc9-51ec-4b09-af2d-f08f9486593f" providerId="ADAL" clId="{1CA56A1F-37FD-4595-8274-BFC2AA9DD8AF}" dt="2022-01-31T12:07:04.998" v="657"/>
        <pc:sldMkLst>
          <pc:docMk/>
          <pc:sldMk cId="2587083354" sldId="365"/>
        </pc:sldMkLst>
        <pc:spChg chg="mod">
          <ac:chgData name="Rautaporras Petteri" userId="81ae4bc9-51ec-4b09-af2d-f08f9486593f" providerId="ADAL" clId="{1CA56A1F-37FD-4595-8274-BFC2AA9DD8AF}" dt="2022-01-31T12:04:59.230" v="6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CA56A1F-37FD-4595-8274-BFC2AA9DD8AF}" dt="2022-01-31T12:06:55.139" v="656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mod">
          <ac:chgData name="Rautaporras Petteri" userId="81ae4bc9-51ec-4b09-af2d-f08f9486593f" providerId="ADAL" clId="{1CA56A1F-37FD-4595-8274-BFC2AA9DD8AF}" dt="2022-01-31T12:07:04.998" v="65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3:24.224" v="737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1CA56A1F-37FD-4595-8274-BFC2AA9DD8AF}" dt="2022-01-31T12:10:11.449" v="705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1CA56A1F-37FD-4595-8274-BFC2AA9DD8AF}" dt="2022-01-31T12:13:01.506" v="73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4:26.831" v="744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1CA56A1F-37FD-4595-8274-BFC2AA9DD8AF}" dt="2022-01-31T12:13:47.848" v="739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1CA56A1F-37FD-4595-8274-BFC2AA9DD8AF}" dt="2022-01-31T12:11:14.885" v="72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1CA56A1F-37FD-4595-8274-BFC2AA9DD8AF}" dt="2022-01-31T12:13:44.479" v="73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4:26.831" v="744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5:56.325" v="754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1CA56A1F-37FD-4595-8274-BFC2AA9DD8AF}" dt="2022-01-31T12:10:19.477" v="706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1CA56A1F-37FD-4595-8274-BFC2AA9DD8AF}" dt="2022-01-31T12:14:43.085" v="749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7:19.585" v="765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1CA56A1F-37FD-4595-8274-BFC2AA9DD8AF}" dt="2022-01-31T12:11:08.713" v="72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1CA56A1F-37FD-4595-8274-BFC2AA9DD8AF}" dt="2022-01-31T12:16:16.783" v="755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7:19.585" v="765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8:12.594" v="769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CA56A1F-37FD-4595-8274-BFC2AA9DD8AF}" dt="2022-01-31T12:10:31.516" v="707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1CA56A1F-37FD-4595-8274-BFC2AA9DD8AF}" dt="2022-01-31T12:17:54.361" v="76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9:01.344" v="778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1CA56A1F-37FD-4595-8274-BFC2AA9DD8AF}" dt="2022-01-31T12:11:02.681" v="724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1CA56A1F-37FD-4595-8274-BFC2AA9DD8AF}" dt="2022-01-31T12:18:27.193" v="770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9:01.344" v="778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1:26.556" v="782"/>
        <pc:sldMkLst>
          <pc:docMk/>
          <pc:sldMk cId="1647773486" sldId="396"/>
        </pc:sldMkLst>
        <pc:spChg chg="mod">
          <ac:chgData name="Rautaporras Petteri" userId="81ae4bc9-51ec-4b09-af2d-f08f9486593f" providerId="ADAL" clId="{1CA56A1F-37FD-4595-8274-BFC2AA9DD8AF}" dt="2022-01-31T12:10:37.143" v="708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1CA56A1F-37FD-4595-8274-BFC2AA9DD8AF}" dt="2022-01-31T12:21:26.556" v="7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2:07.063" v="788"/>
        <pc:sldMkLst>
          <pc:docMk/>
          <pc:sldMk cId="2269594941" sldId="397"/>
        </pc:sldMkLst>
        <pc:spChg chg="mod">
          <ac:chgData name="Rautaporras Petteri" userId="81ae4bc9-51ec-4b09-af2d-f08f9486593f" providerId="ADAL" clId="{1CA56A1F-37FD-4595-8274-BFC2AA9DD8AF}" dt="2022-01-31T12:10:50.405" v="723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1CA56A1F-37FD-4595-8274-BFC2AA9DD8AF}" dt="2022-01-31T12:22:07.063" v="78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21:57.295" v="78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09:48.214" v="701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1CA56A1F-37FD-4595-8274-BFC2AA9DD8AF}" dt="2022-01-31T12:09:48.214" v="7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08:47.436" v="67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2:13.583" v="733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1CA56A1F-37FD-4595-8274-BFC2AA9DD8AF}" dt="2022-01-31T12:11:20.035" v="72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11:36.631" v="72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2:13.583" v="733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44:25.317" v="165" actId="47"/>
        <pc:sldMkLst>
          <pc:docMk/>
          <pc:sldMk cId="3860177801" sldId="650"/>
        </pc:sldMkLst>
      </pc:sldChg>
      <pc:sldChg chg="modSp">
        <pc:chgData name="Rautaporras Petteri" userId="81ae4bc9-51ec-4b09-af2d-f08f9486593f" providerId="ADAL" clId="{1CA56A1F-37FD-4595-8274-BFC2AA9DD8AF}" dt="2022-01-31T11:49:46.155" v="28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CA56A1F-37FD-4595-8274-BFC2AA9DD8AF}" dt="2022-01-31T11:49:46.155" v="28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7" v="28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CA56A1F-37FD-4595-8274-BFC2AA9DD8AF}" dt="2022-01-31T11:49:46.157" v="28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31:19.882" v="18" actId="47"/>
        <pc:sldMkLst>
          <pc:docMk/>
          <pc:sldMk cId="1256159947" sldId="955"/>
        </pc:sldMkLst>
      </pc:sldChg>
      <pc:sldChg chg="modSp mod">
        <pc:chgData name="Rautaporras Petteri" userId="81ae4bc9-51ec-4b09-af2d-f08f9486593f" providerId="ADAL" clId="{1CA56A1F-37FD-4595-8274-BFC2AA9DD8AF}" dt="2022-01-31T12:08:29.138" v="675" actId="27918"/>
        <pc:sldMkLst>
          <pc:docMk/>
          <pc:sldMk cId="3544025929" sldId="967"/>
        </pc:sldMkLst>
        <pc:spChg chg="mod">
          <ac:chgData name="Rautaporras Petteri" userId="81ae4bc9-51ec-4b09-af2d-f08f9486593f" providerId="ADAL" clId="{1CA56A1F-37FD-4595-8274-BFC2AA9DD8AF}" dt="2022-01-31T12:08:03.779" v="671" actId="1076"/>
          <ac:spMkLst>
            <pc:docMk/>
            <pc:sldMk cId="3544025929" sldId="967"/>
            <ac:spMk id="2" creationId="{DD90FC4D-C1AB-48F7-A136-1C97BCF78BAA}"/>
          </ac:spMkLst>
        </pc:spChg>
      </pc:sldChg>
      <pc:sldChg chg="modSp mod">
        <pc:chgData name="Rautaporras Petteri" userId="81ae4bc9-51ec-4b09-af2d-f08f9486593f" providerId="ADAL" clId="{1CA56A1F-37FD-4595-8274-BFC2AA9DD8AF}" dt="2022-01-31T11:49:46.148" v="282"/>
        <pc:sldMkLst>
          <pc:docMk/>
          <pc:sldMk cId="3567768325" sldId="970"/>
        </pc:sldMkLst>
        <pc:spChg chg="mod">
          <ac:chgData name="Rautaporras Petteri" userId="81ae4bc9-51ec-4b09-af2d-f08f9486593f" providerId="ADAL" clId="{1CA56A1F-37FD-4595-8274-BFC2AA9DD8AF}" dt="2022-01-31T11:37:07.122" v="80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1CA56A1F-37FD-4595-8274-BFC2AA9DD8AF}" dt="2022-01-31T11:49:46.148" v="28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0" v="283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1CA56A1F-37FD-4595-8274-BFC2AA9DD8AF}" dt="2022-01-31T11:49:46.150" v="28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1CA56A1F-37FD-4595-8274-BFC2AA9DD8AF}" dt="2022-01-31T11:44:31.243" v="167" actId="47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1CA56A1F-37FD-4595-8274-BFC2AA9DD8AF}" dt="2022-01-31T11:41:13.451" v="162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3" v="280"/>
        <pc:sldMkLst>
          <pc:docMk/>
          <pc:sldMk cId="17476588" sldId="1070"/>
        </pc:sldMkLst>
        <pc:spChg chg="mod">
          <ac:chgData name="Rautaporras Petteri" userId="81ae4bc9-51ec-4b09-af2d-f08f9486593f" providerId="ADAL" clId="{1CA56A1F-37FD-4595-8274-BFC2AA9DD8AF}" dt="2022-01-31T11:31:04.526" v="16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1CA56A1F-37FD-4595-8274-BFC2AA9DD8AF}" dt="2022-01-31T11:49:46.143" v="28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5" v="281"/>
        <pc:sldMkLst>
          <pc:docMk/>
          <pc:sldMk cId="3342183405" sldId="1085"/>
        </pc:sldMkLst>
        <pc:spChg chg="mod">
          <ac:chgData name="Rautaporras Petteri" userId="81ae4bc9-51ec-4b09-af2d-f08f9486593f" providerId="ADAL" clId="{1CA56A1F-37FD-4595-8274-BFC2AA9DD8AF}" dt="2022-01-31T11:36:33.950" v="79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1CA56A1F-37FD-4595-8274-BFC2AA9DD8AF}" dt="2022-01-31T11:49:46.145" v="2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49:37.663" v="279" actId="20577"/>
        <pc:sldMkLst>
          <pc:docMk/>
          <pc:sldMk cId="3979927803" sldId="1086"/>
        </pc:sldMkLst>
        <pc:spChg chg="mod">
          <ac:chgData name="Rautaporras Petteri" userId="81ae4bc9-51ec-4b09-af2d-f08f9486593f" providerId="ADAL" clId="{1CA56A1F-37FD-4595-8274-BFC2AA9DD8AF}" dt="2022-01-31T11:47:06.087" v="202" actId="1076"/>
          <ac:spMkLst>
            <pc:docMk/>
            <pc:sldMk cId="3979927803" sldId="1086"/>
            <ac:spMk id="2" creationId="{B4471D41-7C07-42CC-A76D-FE6C53B2237E}"/>
          </ac:spMkLst>
        </pc:spChg>
        <pc:spChg chg="del">
          <ac:chgData name="Rautaporras Petteri" userId="81ae4bc9-51ec-4b09-af2d-f08f9486593f" providerId="ADAL" clId="{1CA56A1F-37FD-4595-8274-BFC2AA9DD8AF}" dt="2022-01-31T11:45:26.225" v="177" actId="478"/>
          <ac:spMkLst>
            <pc:docMk/>
            <pc:sldMk cId="3979927803" sldId="1086"/>
            <ac:spMk id="6" creationId="{4BBA0C31-EA02-4AE8-80B1-324F4AB3763D}"/>
          </ac:spMkLst>
        </pc:spChg>
        <pc:spChg chg="mod">
          <ac:chgData name="Rautaporras Petteri" userId="81ae4bc9-51ec-4b09-af2d-f08f9486593f" providerId="ADAL" clId="{1CA56A1F-37FD-4595-8274-BFC2AA9DD8AF}" dt="2022-01-31T11:49:37.663" v="279" actId="20577"/>
          <ac:spMkLst>
            <pc:docMk/>
            <pc:sldMk cId="3979927803" sldId="1086"/>
            <ac:spMk id="7" creationId="{1AE003AD-9C85-4CE2-9FAA-CD5C5176BF15}"/>
          </ac:spMkLst>
        </pc:spChg>
        <pc:spChg chg="add mod">
          <ac:chgData name="Rautaporras Petteri" userId="81ae4bc9-51ec-4b09-af2d-f08f9486593f" providerId="ADAL" clId="{1CA56A1F-37FD-4595-8274-BFC2AA9DD8AF}" dt="2022-01-31T11:46:42.732" v="191" actId="1076"/>
          <ac:spMkLst>
            <pc:docMk/>
            <pc:sldMk cId="3979927803" sldId="1086"/>
            <ac:spMk id="9" creationId="{EE95AFDC-2444-406B-935A-4A761C4D3AC8}"/>
          </ac:spMkLst>
        </pc:spChg>
        <pc:graphicFrameChg chg="add mod">
          <ac:chgData name="Rautaporras Petteri" userId="81ae4bc9-51ec-4b09-af2d-f08f9486593f" providerId="ADAL" clId="{1CA56A1F-37FD-4595-8274-BFC2AA9DD8AF}" dt="2022-01-31T11:45:32.759" v="180" actId="14100"/>
          <ac:graphicFrameMkLst>
            <pc:docMk/>
            <pc:sldMk cId="3979927803" sldId="1086"/>
            <ac:graphicFrameMk id="8" creationId="{F0DEC44E-7EFD-4A6A-A32B-84B75C384A2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58:50.256" v="552" actId="27918"/>
        <pc:sldMkLst>
          <pc:docMk/>
          <pc:sldMk cId="1730318972" sldId="1087"/>
        </pc:sldMkLst>
        <pc:spChg chg="mod">
          <ac:chgData name="Rautaporras Petteri" userId="81ae4bc9-51ec-4b09-af2d-f08f9486593f" providerId="ADAL" clId="{1CA56A1F-37FD-4595-8274-BFC2AA9DD8AF}" dt="2022-01-31T11:51:27.265" v="322" actId="20577"/>
          <ac:spMkLst>
            <pc:docMk/>
            <pc:sldMk cId="1730318972" sldId="1087"/>
            <ac:spMk id="2" creationId="{6E919D93-7455-41BF-999D-0370B29C7D9E}"/>
          </ac:spMkLst>
        </pc:spChg>
        <pc:spChg chg="del">
          <ac:chgData name="Rautaporras Petteri" userId="81ae4bc9-51ec-4b09-af2d-f08f9486593f" providerId="ADAL" clId="{1CA56A1F-37FD-4595-8274-BFC2AA9DD8AF}" dt="2022-01-31T11:51:37.947" v="323"/>
          <ac:spMkLst>
            <pc:docMk/>
            <pc:sldMk cId="1730318972" sldId="1087"/>
            <ac:spMk id="6" creationId="{F660F14A-9F72-433B-9FC8-831FC0EC98DE}"/>
          </ac:spMkLst>
        </pc:spChg>
        <pc:spChg chg="mod">
          <ac:chgData name="Rautaporras Petteri" userId="81ae4bc9-51ec-4b09-af2d-f08f9486593f" providerId="ADAL" clId="{1CA56A1F-37FD-4595-8274-BFC2AA9DD8AF}" dt="2022-01-31T11:57:51.310" v="545"/>
          <ac:spMkLst>
            <pc:docMk/>
            <pc:sldMk cId="1730318972" sldId="1087"/>
            <ac:spMk id="7" creationId="{E80A9ABE-8AD0-4980-B0B3-0FCB6F277233}"/>
          </ac:spMkLst>
        </pc:spChg>
        <pc:spChg chg="add mod">
          <ac:chgData name="Rautaporras Petteri" userId="81ae4bc9-51ec-4b09-af2d-f08f9486593f" providerId="ADAL" clId="{1CA56A1F-37FD-4595-8274-BFC2AA9DD8AF}" dt="2022-01-31T11:52:48.951" v="346" actId="20577"/>
          <ac:spMkLst>
            <pc:docMk/>
            <pc:sldMk cId="1730318972" sldId="1087"/>
            <ac:spMk id="9" creationId="{C864C96F-F0CB-4842-8171-0BE0A5509C6D}"/>
          </ac:spMkLst>
        </pc:spChg>
        <pc:graphicFrameChg chg="add mod">
          <ac:chgData name="Rautaporras Petteri" userId="81ae4bc9-51ec-4b09-af2d-f08f9486593f" providerId="ADAL" clId="{1CA56A1F-37FD-4595-8274-BFC2AA9DD8AF}" dt="2022-01-31T11:52:05.465" v="324" actId="14100"/>
          <ac:graphicFrameMkLst>
            <pc:docMk/>
            <pc:sldMk cId="1730318972" sldId="1087"/>
            <ac:graphicFrameMk id="8" creationId="{C2F09685-46D7-43BA-B0C3-B64B5587ABE1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2-01T15:58:41.718" v="794"/>
        <pc:sldMkLst>
          <pc:docMk/>
          <pc:sldMk cId="2167043519" sldId="1088"/>
        </pc:sldMkLst>
        <pc:spChg chg="mod">
          <ac:chgData name="Rautaporras Petteri" userId="81ae4bc9-51ec-4b09-af2d-f08f9486593f" providerId="ADAL" clId="{1CA56A1F-37FD-4595-8274-BFC2AA9DD8AF}" dt="2022-01-31T11:59:47.579" v="559" actId="20577"/>
          <ac:spMkLst>
            <pc:docMk/>
            <pc:sldMk cId="2167043519" sldId="1088"/>
            <ac:spMk id="2" creationId="{E4E736B8-129F-455B-8C94-E347B179B0EE}"/>
          </ac:spMkLst>
        </pc:spChg>
        <pc:spChg chg="del">
          <ac:chgData name="Rautaporras Petteri" userId="81ae4bc9-51ec-4b09-af2d-f08f9486593f" providerId="ADAL" clId="{1CA56A1F-37FD-4595-8274-BFC2AA9DD8AF}" dt="2022-01-31T12:00:10.009" v="560"/>
          <ac:spMkLst>
            <pc:docMk/>
            <pc:sldMk cId="2167043519" sldId="1088"/>
            <ac:spMk id="6" creationId="{8BA5B1F7-0E74-4CB6-ACD6-EB1A772638C3}"/>
          </ac:spMkLst>
        </pc:spChg>
        <pc:spChg chg="mod">
          <ac:chgData name="Rautaporras Petteri" userId="81ae4bc9-51ec-4b09-af2d-f08f9486593f" providerId="ADAL" clId="{1CA56A1F-37FD-4595-8274-BFC2AA9DD8AF}" dt="2022-01-31T12:04:17.140" v="631" actId="20577"/>
          <ac:spMkLst>
            <pc:docMk/>
            <pc:sldMk cId="2167043519" sldId="1088"/>
            <ac:spMk id="7" creationId="{4EF88838-5B78-4268-BEB4-9CF39F640F41}"/>
          </ac:spMkLst>
        </pc:spChg>
        <pc:spChg chg="add del">
          <ac:chgData name="Rautaporras Petteri" userId="81ae4bc9-51ec-4b09-af2d-f08f9486593f" providerId="ADAL" clId="{1CA56A1F-37FD-4595-8274-BFC2AA9DD8AF}" dt="2022-01-31T11:59:38.219" v="558" actId="478"/>
          <ac:spMkLst>
            <pc:docMk/>
            <pc:sldMk cId="2167043519" sldId="1088"/>
            <ac:spMk id="9" creationId="{CB8077B5-F112-4815-8DDC-46FAA25CBBA8}"/>
          </ac:spMkLst>
        </pc:spChg>
        <pc:graphicFrameChg chg="add mod">
          <ac:chgData name="Rautaporras Petteri" userId="81ae4bc9-51ec-4b09-af2d-f08f9486593f" providerId="ADAL" clId="{1CA56A1F-37FD-4595-8274-BFC2AA9DD8AF}" dt="2022-02-01T15:58:41.718" v="794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</pc:docChg>
  </pc:docChgLst>
  <pc:docChgLst>
    <pc:chgData name="Rautaporras Petteri" userId="81ae4bc9-51ec-4b09-af2d-f08f9486593f" providerId="ADAL" clId="{13469A9C-321A-49BC-8263-80459B996247}"/>
    <pc:docChg chg="custSel addSld delSld modSld">
      <pc:chgData name="Rautaporras Petteri" userId="81ae4bc9-51ec-4b09-af2d-f08f9486593f" providerId="ADAL" clId="{13469A9C-321A-49BC-8263-80459B996247}" dt="2022-10-31T10:37:52.606" v="488"/>
      <pc:docMkLst>
        <pc:docMk/>
      </pc:docMkLst>
      <pc:sldChg chg="addSp modSp add mod">
        <pc:chgData name="Rautaporras Petteri" userId="81ae4bc9-51ec-4b09-af2d-f08f9486593f" providerId="ADAL" clId="{13469A9C-321A-49BC-8263-80459B996247}" dt="2022-10-31T10:37:52.600" v="485"/>
        <pc:sldMkLst>
          <pc:docMk/>
          <pc:sldMk cId="2656549666" sldId="262"/>
        </pc:sldMkLst>
        <pc:spChg chg="mod">
          <ac:chgData name="Rautaporras Petteri" userId="81ae4bc9-51ec-4b09-af2d-f08f9486593f" providerId="ADAL" clId="{13469A9C-321A-49BC-8263-80459B996247}" dt="2022-10-31T08:39:38.112" v="290"/>
          <ac:spMkLst>
            <pc:docMk/>
            <pc:sldMk cId="2656549666" sldId="262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13469A9C-321A-49BC-8263-80459B996247}" dt="2022-10-31T08:38:07.953" v="278" actId="1076"/>
          <ac:spMkLst>
            <pc:docMk/>
            <pc:sldMk cId="2656549666" sldId="262"/>
            <ac:spMk id="6" creationId="{245187BC-EF95-4F37-B2F5-D4B5FE702134}"/>
          </ac:spMkLst>
        </pc:spChg>
        <pc:spChg chg="mod">
          <ac:chgData name="Rautaporras Petteri" userId="81ae4bc9-51ec-4b09-af2d-f08f9486593f" providerId="ADAL" clId="{13469A9C-321A-49BC-8263-80459B996247}" dt="2022-10-31T08:37:31.201" v="249" actId="20577"/>
          <ac:spMkLst>
            <pc:docMk/>
            <pc:sldMk cId="2656549666" sldId="26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2-10-31T10:37:52.600" v="485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3469A9C-321A-49BC-8263-80459B996247}" dt="2022-10-31T10:37:52.602" v="486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13469A9C-321A-49BC-8263-80459B996247}" dt="2022-10-31T10:37:52.602" v="486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13469A9C-321A-49BC-8263-80459B996247}" dt="2022-10-31T10:00:39.155" v="335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13469A9C-321A-49BC-8263-80459B996247}" dt="2022-10-31T10:00:39.155" v="33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13469A9C-321A-49BC-8263-80459B996247}" dt="2022-10-31T08:40:26.383" v="30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3469A9C-321A-49BC-8263-80459B996247}" dt="2022-10-31T08:42:07.275" v="313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23:55.509" v="415"/>
        <pc:sldMkLst>
          <pc:docMk/>
          <pc:sldMk cId="1987471013" sldId="390"/>
        </pc:sldMkLst>
        <pc:spChg chg="mod">
          <ac:chgData name="Rautaporras Petteri" userId="81ae4bc9-51ec-4b09-af2d-f08f9486593f" providerId="ADAL" clId="{13469A9C-321A-49BC-8263-80459B996247}" dt="2022-10-31T10:19:40.052" v="3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13469A9C-321A-49BC-8263-80459B996247}" dt="2022-10-31T10:23:55.509" v="415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24:57.207" v="423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13469A9C-321A-49BC-8263-80459B996247}" dt="2022-10-31T10:20:23.869" v="393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13469A9C-321A-49BC-8263-80459B996247}" dt="2022-10-31T10:24:07.174" v="416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3469A9C-321A-49BC-8263-80459B996247}" dt="2022-10-31T10:24:57.207" v="423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2:00.195" v="338" actId="47"/>
        <pc:sldMkLst>
          <pc:docMk/>
          <pc:sldMk cId="3669793224" sldId="392"/>
        </pc:sldMkLst>
      </pc:sldChg>
      <pc:sldChg chg="del">
        <pc:chgData name="Rautaporras Petteri" userId="81ae4bc9-51ec-4b09-af2d-f08f9486593f" providerId="ADAL" clId="{13469A9C-321A-49BC-8263-80459B996247}" dt="2022-10-31T10:02:03.071" v="339" actId="47"/>
        <pc:sldMkLst>
          <pc:docMk/>
          <pc:sldMk cId="2654687898" sldId="393"/>
        </pc:sldMkLst>
      </pc:sldChg>
      <pc:sldChg chg="modSp add mod">
        <pc:chgData name="Rautaporras Petteri" userId="81ae4bc9-51ec-4b09-af2d-f08f9486593f" providerId="ADAL" clId="{13469A9C-321A-49BC-8263-80459B996247}" dt="2022-10-31T10:34:15.931" v="465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3469A9C-321A-49BC-8263-80459B996247}" dt="2022-10-31T10:19:51.888" v="38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13469A9C-321A-49BC-8263-80459B996247}" dt="2022-10-31T10:33:12.384" v="46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35:16.066" v="471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13469A9C-321A-49BC-8263-80459B996247}" dt="2022-10-31T10:20:13.058" v="391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13469A9C-321A-49BC-8263-80459B996247}" dt="2022-10-31T10:34:36.641" v="46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3469A9C-321A-49BC-8263-80459B996247}" dt="2022-10-31T10:35:16.066" v="471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35:55.793" v="475"/>
        <pc:sldMkLst>
          <pc:docMk/>
          <pc:sldMk cId="1647773486" sldId="396"/>
        </pc:sldMkLst>
        <pc:spChg chg="mod">
          <ac:chgData name="Rautaporras Petteri" userId="81ae4bc9-51ec-4b09-af2d-f08f9486593f" providerId="ADAL" clId="{13469A9C-321A-49BC-8263-80459B996247}" dt="2022-10-31T10:19:56.198" v="38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13469A9C-321A-49BC-8263-80459B996247}" dt="2022-10-31T10:35:55.793" v="47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37:26.290" v="481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13469A9C-321A-49BC-8263-80459B996247}" dt="2022-10-31T10:20:05.083" v="390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13469A9C-321A-49BC-8263-80459B996247}" dt="2022-10-31T10:36:06.018" v="47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3469A9C-321A-49BC-8263-80459B996247}" dt="2022-10-31T10:37:26.290" v="481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21:43.163" v="405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13469A9C-321A-49BC-8263-80459B996247}" dt="2022-10-31T10:19:24.808" v="3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2-10-31T10:21:12.228" v="402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22:51.359" v="411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13469A9C-321A-49BC-8263-80459B996247}" dt="2022-10-31T10:20:27.925" v="394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2-10-31T10:22:06.920" v="406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3469A9C-321A-49BC-8263-80459B996247}" dt="2022-10-31T10:22:51.359" v="411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">
        <pc:chgData name="Rautaporras Petteri" userId="81ae4bc9-51ec-4b09-af2d-f08f9486593f" providerId="ADAL" clId="{13469A9C-321A-49BC-8263-80459B996247}" dt="2022-10-31T10:37:52.604" v="487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3469A9C-321A-49BC-8263-80459B996247}" dt="2022-10-31T10:37:52.604" v="48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13469A9C-321A-49BC-8263-80459B996247}" dt="2022-10-31T10:37:52.606" v="488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3469A9C-321A-49BC-8263-80459B996247}" dt="2022-10-31T10:37:52.606" v="488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37:52.598" v="484"/>
        <pc:sldMkLst>
          <pc:docMk/>
          <pc:sldMk cId="3567768325" sldId="970"/>
        </pc:sldMkLst>
        <pc:spChg chg="mod">
          <ac:chgData name="Rautaporras Petteri" userId="81ae4bc9-51ec-4b09-af2d-f08f9486593f" providerId="ADAL" clId="{13469A9C-321A-49BC-8263-80459B996247}" dt="2022-10-31T08:21:46.694" v="18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13469A9C-321A-49BC-8263-80459B996247}" dt="2022-10-31T10:37:52.598" v="484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1:07.357" v="336" actId="47"/>
        <pc:sldMkLst>
          <pc:docMk/>
          <pc:sldMk cId="4042387516" sldId="1048"/>
        </pc:sldMkLst>
      </pc:sldChg>
      <pc:sldChg chg="modSp mod">
        <pc:chgData name="Rautaporras Petteri" userId="81ae4bc9-51ec-4b09-af2d-f08f9486593f" providerId="ADAL" clId="{13469A9C-321A-49BC-8263-80459B996247}" dt="2022-10-31T10:37:52.596" v="483"/>
        <pc:sldMkLst>
          <pc:docMk/>
          <pc:sldMk cId="3342183405" sldId="1085"/>
        </pc:sldMkLst>
        <pc:spChg chg="mod">
          <ac:chgData name="Rautaporras Petteri" userId="81ae4bc9-51ec-4b09-af2d-f08f9486593f" providerId="ADAL" clId="{13469A9C-321A-49BC-8263-80459B996247}" dt="2022-10-31T08:18:08.845" v="5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13469A9C-321A-49BC-8263-80459B996247}" dt="2022-10-31T10:37:52.596" v="483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13469A9C-321A-49BC-8263-80459B996247}" dt="2022-10-31T10:18:48.441" v="351" actId="27918"/>
        <pc:sldMkLst>
          <pc:docMk/>
          <pc:sldMk cId="1507876297" sldId="1093"/>
        </pc:sldMkLst>
        <pc:spChg chg="mod">
          <ac:chgData name="Rautaporras Petteri" userId="81ae4bc9-51ec-4b09-af2d-f08f9486593f" providerId="ADAL" clId="{13469A9C-321A-49BC-8263-80459B996247}" dt="2022-10-31T10:17:33.939" v="346" actId="20577"/>
          <ac:spMkLst>
            <pc:docMk/>
            <pc:sldMk cId="1507876297" sldId="1093"/>
            <ac:spMk id="9" creationId="{A271EEE4-C7A2-4628-9028-B408A93E8572}"/>
          </ac:spMkLst>
        </pc:spChg>
      </pc:sldChg>
      <pc:sldChg chg="modSp mod">
        <pc:chgData name="Rautaporras Petteri" userId="81ae4bc9-51ec-4b09-af2d-f08f9486593f" providerId="ADAL" clId="{13469A9C-321A-49BC-8263-80459B996247}" dt="2022-10-31T10:37:52.594" v="482"/>
        <pc:sldMkLst>
          <pc:docMk/>
          <pc:sldMk cId="4013050561" sldId="1095"/>
        </pc:sldMkLst>
        <pc:spChg chg="mod">
          <ac:chgData name="Rautaporras Petteri" userId="81ae4bc9-51ec-4b09-af2d-f08f9486593f" providerId="ADAL" clId="{13469A9C-321A-49BC-8263-80459B996247}" dt="2022-10-31T08:16:14.860" v="4"/>
          <ac:spMkLst>
            <pc:docMk/>
            <pc:sldMk cId="4013050561" sldId="1095"/>
            <ac:spMk id="2" creationId="{DA48C1AA-3AC3-4704-BEA1-3E7A2D035B12}"/>
          </ac:spMkLst>
        </pc:spChg>
        <pc:graphicFrameChg chg="mod">
          <ac:chgData name="Rautaporras Petteri" userId="81ae4bc9-51ec-4b09-af2d-f08f9486593f" providerId="ADAL" clId="{13469A9C-321A-49BC-8263-80459B996247}" dt="2022-10-31T10:37:52.594" v="482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Sp del">
        <pc:chgData name="Rautaporras Petteri" userId="81ae4bc9-51ec-4b09-af2d-f08f9486593f" providerId="ADAL" clId="{13469A9C-321A-49BC-8263-80459B996247}" dt="2022-10-31T08:18:14.119" v="6" actId="47"/>
        <pc:sldMkLst>
          <pc:docMk/>
          <pc:sldMk cId="205513415" sldId="1096"/>
        </pc:sldMkLst>
        <pc:graphicFrameChg chg="mod">
          <ac:chgData name="Rautaporras Petteri" userId="81ae4bc9-51ec-4b09-af2d-f08f9486593f" providerId="ADAL" clId="{13469A9C-321A-49BC-8263-80459B996247}" dt="2022-10-31T08:15:43.289" v="2"/>
          <ac:graphicFrameMkLst>
            <pc:docMk/>
            <pc:sldMk cId="205513415" sldId="1096"/>
            <ac:graphicFrameMk id="8" creationId="{71AD4170-5171-4004-9412-1BE5B735BC8C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2:04.052" v="340" actId="47"/>
        <pc:sldMkLst>
          <pc:docMk/>
          <pc:sldMk cId="3090528238" sldId="1097"/>
        </pc:sldMkLst>
      </pc:sldChg>
      <pc:sldChg chg="addSp delSp modSp new mod">
        <pc:chgData name="Rautaporras Petteri" userId="81ae4bc9-51ec-4b09-af2d-f08f9486593f" providerId="ADAL" clId="{13469A9C-321A-49BC-8263-80459B996247}" dt="2022-10-31T08:34:40.120" v="241" actId="20577"/>
        <pc:sldMkLst>
          <pc:docMk/>
          <pc:sldMk cId="2433131409" sldId="1098"/>
        </pc:sldMkLst>
        <pc:spChg chg="mod">
          <ac:chgData name="Rautaporras Petteri" userId="81ae4bc9-51ec-4b09-af2d-f08f9486593f" providerId="ADAL" clId="{13469A9C-321A-49BC-8263-80459B996247}" dt="2022-10-31T08:34:40.120" v="241" actId="20577"/>
          <ac:spMkLst>
            <pc:docMk/>
            <pc:sldMk cId="2433131409" sldId="1098"/>
            <ac:spMk id="2" creationId="{C3261637-D4F6-45D9-A300-FC7FFDF66BC4}"/>
          </ac:spMkLst>
        </pc:spChg>
        <pc:spChg chg="del">
          <ac:chgData name="Rautaporras Petteri" userId="81ae4bc9-51ec-4b09-af2d-f08f9486593f" providerId="ADAL" clId="{13469A9C-321A-49BC-8263-80459B996247}" dt="2022-10-31T08:22:35.344" v="22" actId="478"/>
          <ac:spMkLst>
            <pc:docMk/>
            <pc:sldMk cId="2433131409" sldId="1098"/>
            <ac:spMk id="6" creationId="{A95F8879-2C3C-4545-B10F-810E572CA7FD}"/>
          </ac:spMkLst>
        </pc:spChg>
        <pc:spChg chg="mod">
          <ac:chgData name="Rautaporras Petteri" userId="81ae4bc9-51ec-4b09-af2d-f08f9486593f" providerId="ADAL" clId="{13469A9C-321A-49BC-8263-80459B996247}" dt="2022-10-31T08:34:19.172" v="234" actId="790"/>
          <ac:spMkLst>
            <pc:docMk/>
            <pc:sldMk cId="2433131409" sldId="1098"/>
            <ac:spMk id="7" creationId="{4CF37E4E-D4FA-4F7E-AAE5-D51EFE2709DC}"/>
          </ac:spMkLst>
        </pc:spChg>
        <pc:spChg chg="add mod">
          <ac:chgData name="Rautaporras Petteri" userId="81ae4bc9-51ec-4b09-af2d-f08f9486593f" providerId="ADAL" clId="{13469A9C-321A-49BC-8263-80459B996247}" dt="2022-10-31T08:32:54.785" v="149" actId="1076"/>
          <ac:spMkLst>
            <pc:docMk/>
            <pc:sldMk cId="2433131409" sldId="1098"/>
            <ac:spMk id="14" creationId="{B06619A7-7EB1-4CFB-8271-F7B15C517D22}"/>
          </ac:spMkLst>
        </pc:spChg>
        <pc:graphicFrameChg chg="add del mod">
          <ac:chgData name="Rautaporras Petteri" userId="81ae4bc9-51ec-4b09-af2d-f08f9486593f" providerId="ADAL" clId="{13469A9C-321A-49BC-8263-80459B996247}" dt="2022-10-31T08:22:33.856" v="21"/>
          <ac:graphicFrameMkLst>
            <pc:docMk/>
            <pc:sldMk cId="2433131409" sldId="1098"/>
            <ac:graphicFrameMk id="10" creationId="{3FF11AEB-3FCE-49D8-A9F5-3408287DF107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2-10-31T08:22:33.856" v="21"/>
          <ac:graphicFrameMkLst>
            <pc:docMk/>
            <pc:sldMk cId="2433131409" sldId="1098"/>
            <ac:graphicFrameMk id="11" creationId="{2B9DD1D3-485A-4370-9286-A362BEA4F9E0}"/>
          </ac:graphicFrameMkLst>
        </pc:graphicFrameChg>
        <pc:graphicFrameChg chg="add mod">
          <ac:chgData name="Rautaporras Petteri" userId="81ae4bc9-51ec-4b09-af2d-f08f9486593f" providerId="ADAL" clId="{13469A9C-321A-49BC-8263-80459B996247}" dt="2022-10-31T08:22:36.414" v="23"/>
          <ac:graphicFrameMkLst>
            <pc:docMk/>
            <pc:sldMk cId="2433131409" sldId="1098"/>
            <ac:graphicFrameMk id="12" creationId="{F320F44C-E725-45E9-AD65-B862FC6B2200}"/>
          </ac:graphicFrameMkLst>
        </pc:graphicFrameChg>
        <pc:graphicFrameChg chg="add mod">
          <ac:chgData name="Rautaporras Petteri" userId="81ae4bc9-51ec-4b09-af2d-f08f9486593f" providerId="ADAL" clId="{13469A9C-321A-49BC-8263-80459B996247}" dt="2022-10-31T08:22:36.414" v="23"/>
          <ac:graphicFrameMkLst>
            <pc:docMk/>
            <pc:sldMk cId="2433131409" sldId="1098"/>
            <ac:graphicFrameMk id="13" creationId="{D6F78E2B-F502-4639-8111-0E12C876A742}"/>
          </ac:graphicFrameMkLst>
        </pc:graphicFrameChg>
      </pc:sldChg>
      <pc:sldChg chg="addSp delSp modSp add del mod">
        <pc:chgData name="Rautaporras Petteri" userId="81ae4bc9-51ec-4b09-af2d-f08f9486593f" providerId="ADAL" clId="{13469A9C-321A-49BC-8263-80459B996247}" dt="2022-10-31T08:37:35.062" v="250" actId="47"/>
        <pc:sldMkLst>
          <pc:docMk/>
          <pc:sldMk cId="2574685467" sldId="1099"/>
        </pc:sldMkLst>
        <pc:spChg chg="add mod">
          <ac:chgData name="Rautaporras Petteri" userId="81ae4bc9-51ec-4b09-af2d-f08f9486593f" providerId="ADAL" clId="{13469A9C-321A-49BC-8263-80459B996247}" dt="2022-10-31T08:35:42.850" v="246" actId="1076"/>
          <ac:spMkLst>
            <pc:docMk/>
            <pc:sldMk cId="2574685467" sldId="1099"/>
            <ac:spMk id="8" creationId="{3412F6BC-E538-41DF-93EE-175920FE5A46}"/>
          </ac:spMkLst>
        </pc:spChg>
        <pc:spChg chg="mod">
          <ac:chgData name="Rautaporras Petteri" userId="81ae4bc9-51ec-4b09-af2d-f08f9486593f" providerId="ADAL" clId="{13469A9C-321A-49BC-8263-80459B996247}" dt="2022-10-31T08:35:46.644" v="247" actId="1076"/>
          <ac:spMkLst>
            <pc:docMk/>
            <pc:sldMk cId="2574685467" sldId="1099"/>
            <ac:spMk id="14" creationId="{B06619A7-7EB1-4CFB-8271-F7B15C517D22}"/>
          </ac:spMkLst>
        </pc:spChg>
        <pc:graphicFrameChg chg="del">
          <ac:chgData name="Rautaporras Petteri" userId="81ae4bc9-51ec-4b09-af2d-f08f9486593f" providerId="ADAL" clId="{13469A9C-321A-49BC-8263-80459B996247}" dt="2022-10-31T08:35:30.807" v="243" actId="478"/>
          <ac:graphicFrameMkLst>
            <pc:docMk/>
            <pc:sldMk cId="2574685467" sldId="1099"/>
            <ac:graphicFrameMk id="12" creationId="{F320F44C-E725-45E9-AD65-B862FC6B2200}"/>
          </ac:graphicFrameMkLst>
        </pc:graphicFrameChg>
        <pc:graphicFrameChg chg="del">
          <ac:chgData name="Rautaporras Petteri" userId="81ae4bc9-51ec-4b09-af2d-f08f9486593f" providerId="ADAL" clId="{13469A9C-321A-49BC-8263-80459B996247}" dt="2022-10-31T08:35:39.479" v="245" actId="478"/>
          <ac:graphicFrameMkLst>
            <pc:docMk/>
            <pc:sldMk cId="2574685467" sldId="1099"/>
            <ac:graphicFrameMk id="13" creationId="{D6F78E2B-F502-4639-8111-0E12C876A742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25:41.470" v="427"/>
        <pc:sldMkLst>
          <pc:docMk/>
          <pc:sldMk cId="3850314889" sldId="1099"/>
        </pc:sldMkLst>
        <pc:spChg chg="mod">
          <ac:chgData name="Rautaporras Petteri" userId="81ae4bc9-51ec-4b09-af2d-f08f9486593f" providerId="ADAL" clId="{13469A9C-321A-49BC-8263-80459B996247}" dt="2022-10-31T10:19:44.965" v="379"/>
          <ac:spMkLst>
            <pc:docMk/>
            <pc:sldMk cId="3850314889" sldId="1099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13469A9C-321A-49BC-8263-80459B996247}" dt="2022-10-31T10:25:41.470" v="427"/>
          <ac:graphicFrameMkLst>
            <pc:docMk/>
            <pc:sldMk cId="3850314889" sldId="1099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2-10-31T10:26:41.981" v="433" actId="14100"/>
        <pc:sldMkLst>
          <pc:docMk/>
          <pc:sldMk cId="3789039735" sldId="1100"/>
        </pc:sldMkLst>
        <pc:spChg chg="mod">
          <ac:chgData name="Rautaporras Petteri" userId="81ae4bc9-51ec-4b09-af2d-f08f9486593f" providerId="ADAL" clId="{13469A9C-321A-49BC-8263-80459B996247}" dt="2022-10-31T10:20:18.437" v="392"/>
          <ac:spMkLst>
            <pc:docMk/>
            <pc:sldMk cId="3789039735" sldId="1100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13469A9C-321A-49BC-8263-80459B996247}" dt="2022-10-31T10:26:01.996" v="428"/>
          <ac:graphicFrameMkLst>
            <pc:docMk/>
            <pc:sldMk cId="3789039735" sldId="110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3469A9C-321A-49BC-8263-80459B996247}" dt="2022-10-31T10:26:41.981" v="433" actId="14100"/>
          <ac:graphicFrameMkLst>
            <pc:docMk/>
            <pc:sldMk cId="3789039735" sldId="1100"/>
            <ac:graphicFrameMk id="17" creationId="{CC60361F-1F9D-4FCE-A99A-8CDDE40F03CB}"/>
          </ac:graphicFrameMkLst>
        </pc:graphicFrameChg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  <pc:docChgLst>
    <pc:chgData name="Rautaporras Petteri" userId="d9004aa4-7491-43fa-b04f-4f6e300df2fa" providerId="ADAL" clId="{2E4C74B5-EF28-47E3-9D46-98837EA4D5D5}"/>
    <pc:docChg chg="custSel addSld delSld modSld sldOrd">
      <pc:chgData name="Rautaporras Petteri" userId="d9004aa4-7491-43fa-b04f-4f6e300df2fa" providerId="ADAL" clId="{2E4C74B5-EF28-47E3-9D46-98837EA4D5D5}" dt="2021-08-03T18:10:47.493" v="263" actId="20577"/>
      <pc:docMkLst>
        <pc:docMk/>
      </pc:docMkLst>
      <pc:sldChg chg="addSp delSp modSp mod ord">
        <pc:chgData name="Rautaporras Petteri" userId="d9004aa4-7491-43fa-b04f-4f6e300df2fa" providerId="ADAL" clId="{2E4C74B5-EF28-47E3-9D46-98837EA4D5D5}" dt="2021-08-02T06:02:46.237" v="121"/>
        <pc:sldMkLst>
          <pc:docMk/>
          <pc:sldMk cId="1365136293" sldId="256"/>
        </pc:sldMkLst>
        <pc:spChg chg="mod">
          <ac:chgData name="Rautaporras Petteri" userId="d9004aa4-7491-43fa-b04f-4f6e300df2fa" providerId="ADAL" clId="{2E4C74B5-EF28-47E3-9D46-98837EA4D5D5}" dt="2021-07-30T12:33:38.947" v="11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3:58.130" v="32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2E4C74B5-EF28-47E3-9D46-98837EA4D5D5}" dt="2021-07-30T12:33:47.130" v="12" actId="478"/>
          <ac:picMkLst>
            <pc:docMk/>
            <pc:sldMk cId="1365136293" sldId="256"/>
            <ac:picMk id="8" creationId="{A66B5ECA-C653-488C-8740-3F6B55EC7F2A}"/>
          </ac:picMkLst>
        </pc:picChg>
        <pc:picChg chg="add mod">
          <ac:chgData name="Rautaporras Petteri" userId="d9004aa4-7491-43fa-b04f-4f6e300df2fa" providerId="ADAL" clId="{2E4C74B5-EF28-47E3-9D46-98837EA4D5D5}" dt="2021-07-30T12:33:48.143" v="13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add mod">
        <pc:chgData name="Rautaporras Petteri" userId="d9004aa4-7491-43fa-b04f-4f6e300df2fa" providerId="ADAL" clId="{2E4C74B5-EF28-47E3-9D46-98837EA4D5D5}" dt="2021-07-30T12:50:18.186" v="73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2E4C74B5-EF28-47E3-9D46-98837EA4D5D5}" dt="2021-07-30T12:50:18.186" v="73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7-30T12:50:08.949" v="6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50:43.459" v="78" actId="47"/>
        <pc:sldMkLst>
          <pc:docMk/>
          <pc:sldMk cId="161080645" sldId="258"/>
        </pc:sldMkLst>
      </pc:sldChg>
      <pc:sldChg chg="del">
        <pc:chgData name="Rautaporras Petteri" userId="d9004aa4-7491-43fa-b04f-4f6e300df2fa" providerId="ADAL" clId="{2E4C74B5-EF28-47E3-9D46-98837EA4D5D5}" dt="2021-07-30T12:50:42.481" v="77" actId="47"/>
        <pc:sldMkLst>
          <pc:docMk/>
          <pc:sldMk cId="1280707361" sldId="262"/>
        </pc:sldMkLst>
      </pc:sldChg>
      <pc:sldChg chg="del">
        <pc:chgData name="Rautaporras Petteri" userId="d9004aa4-7491-43fa-b04f-4f6e300df2fa" providerId="ADAL" clId="{2E4C74B5-EF28-47E3-9D46-98837EA4D5D5}" dt="2021-08-02T06:08:15.222" v="176" actId="47"/>
        <pc:sldMkLst>
          <pc:docMk/>
          <pc:sldMk cId="1538556369" sldId="267"/>
        </pc:sldMkLst>
      </pc:sldChg>
      <pc:sldChg chg="add del">
        <pc:chgData name="Rautaporras Petteri" userId="d9004aa4-7491-43fa-b04f-4f6e300df2fa" providerId="ADAL" clId="{2E4C74B5-EF28-47E3-9D46-98837EA4D5D5}" dt="2021-07-30T12:45:44.999" v="59"/>
        <pc:sldMkLst>
          <pc:docMk/>
          <pc:sldMk cId="1946663332" sldId="285"/>
        </pc:sldMkLst>
      </pc:sldChg>
      <pc:sldChg chg="modSp mod ord">
        <pc:chgData name="Rautaporras Petteri" userId="d9004aa4-7491-43fa-b04f-4f6e300df2fa" providerId="ADAL" clId="{2E4C74B5-EF28-47E3-9D46-98837EA4D5D5}" dt="2021-08-03T11:07:35.812" v="210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2E4C74B5-EF28-47E3-9D46-98837EA4D5D5}" dt="2021-08-03T11:07:35.812" v="210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E4C74B5-EF28-47E3-9D46-98837EA4D5D5}" dt="2021-08-03T11:16:07.241" v="227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2E4C74B5-EF28-47E3-9D46-98837EA4D5D5}" dt="2021-07-30T12:51:47.531" v="10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2E4C74B5-EF28-47E3-9D46-98837EA4D5D5}" dt="2021-08-03T11:15:46.487" v="22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6:45.552" v="231"/>
        <pc:sldMkLst>
          <pc:docMk/>
          <pc:sldMk cId="3656174783" sldId="391"/>
        </pc:sldMkLst>
        <pc:spChg chg="mod">
          <ac:chgData name="Rautaporras Petteri" userId="d9004aa4-7491-43fa-b04f-4f6e300df2fa" providerId="ADAL" clId="{2E4C74B5-EF28-47E3-9D46-98837EA4D5D5}" dt="2021-08-02T06:04:40.288" v="142" actId="14100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2E4C74B5-EF28-47E3-9D46-98837EA4D5D5}" dt="2021-08-03T11:16:45.552" v="23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56.229" v="163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0.575" v="26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2E4C74B5-EF28-47E3-9D46-98837EA4D5D5}" dt="2021-08-02T06:03:54.381" v="130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0.575" v="26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9:12.341" v="239" actId="27918"/>
        <pc:sldMkLst>
          <pc:docMk/>
          <pc:sldMk cId="2654687898" sldId="393"/>
        </pc:sldMkLst>
        <pc:spChg chg="mod">
          <ac:chgData name="Rautaporras Petteri" userId="d9004aa4-7491-43fa-b04f-4f6e300df2fa" providerId="ADAL" clId="{2E4C74B5-EF28-47E3-9D46-98837EA4D5D5}" dt="2021-08-02T06:04:47.804" v="144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2E4C74B5-EF28-47E3-9D46-98837EA4D5D5}" dt="2021-08-03T11:17:57.137" v="23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13.435" v="167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7.493" v="263" actId="20577"/>
        <pc:sldMkLst>
          <pc:docMk/>
          <pc:sldMk cId="313182403" sldId="394"/>
        </pc:sldMkLst>
        <pc:spChg chg="mod">
          <ac:chgData name="Rautaporras Petteri" userId="d9004aa4-7491-43fa-b04f-4f6e300df2fa" providerId="ADAL" clId="{2E4C74B5-EF28-47E3-9D46-98837EA4D5D5}" dt="2021-07-30T12:51:58.385" v="104"/>
          <ac:spMkLst>
            <pc:docMk/>
            <pc:sldMk cId="313182403" sldId="394"/>
            <ac:spMk id="10" creationId="{B1D6AD6E-1E76-40F0-A297-8C5A72E17969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7.493" v="263" actId="2057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2:29.034" v="253" actId="27918"/>
        <pc:sldMkLst>
          <pc:docMk/>
          <pc:sldMk cId="2811407423" sldId="395"/>
        </pc:sldMkLst>
        <pc:spChg chg="mod">
          <ac:chgData name="Rautaporras Petteri" userId="d9004aa4-7491-43fa-b04f-4f6e300df2fa" providerId="ADAL" clId="{2E4C74B5-EF28-47E3-9D46-98837EA4D5D5}" dt="2021-08-02T06:04:56.024" v="145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2E4C74B5-EF28-47E3-9D46-98837EA4D5D5}" dt="2021-08-03T11:22:05.778" v="251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30.792" v="171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3:56.324" v="257"/>
        <pc:sldMkLst>
          <pc:docMk/>
          <pc:sldMk cId="1647773486" sldId="396"/>
        </pc:sldMkLst>
        <pc:spChg chg="mod">
          <ac:chgData name="Rautaporras Petteri" userId="d9004aa4-7491-43fa-b04f-4f6e300df2fa" providerId="ADAL" clId="{2E4C74B5-EF28-47E3-9D46-98837EA4D5D5}" dt="2021-07-30T12:52:03.633" v="1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2E4C74B5-EF28-47E3-9D46-98837EA4D5D5}" dt="2021-08-03T11:23:56.324" v="257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4:34.799" v="261"/>
        <pc:sldMkLst>
          <pc:docMk/>
          <pc:sldMk cId="2269594941" sldId="397"/>
        </pc:sldMkLst>
        <pc:spChg chg="mod">
          <ac:chgData name="Rautaporras Petteri" userId="d9004aa4-7491-43fa-b04f-4f6e300df2fa" providerId="ADAL" clId="{2E4C74B5-EF28-47E3-9D46-98837EA4D5D5}" dt="2021-08-02T06:04:59.854" v="146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2E4C74B5-EF28-47E3-9D46-98837EA4D5D5}" dt="2021-08-03T11:24:34.799" v="261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46.518" v="175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4:30.363" v="219" actId="27918"/>
        <pc:sldMkLst>
          <pc:docMk/>
          <pc:sldMk cId="3980412811" sldId="458"/>
        </pc:sldMkLst>
        <pc:spChg chg="mod">
          <ac:chgData name="Rautaporras Petteri" userId="d9004aa4-7491-43fa-b04f-4f6e300df2fa" providerId="ADAL" clId="{2E4C74B5-EF28-47E3-9D46-98837EA4D5D5}" dt="2021-07-30T12:51:34.450" v="1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3:59.599" v="21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5:24.976" v="223"/>
        <pc:sldMkLst>
          <pc:docMk/>
          <pc:sldMk cId="2397859502" sldId="459"/>
        </pc:sldMkLst>
        <pc:spChg chg="mod">
          <ac:chgData name="Rautaporras Petteri" userId="d9004aa4-7491-43fa-b04f-4f6e300df2fa" providerId="ADAL" clId="{2E4C74B5-EF28-47E3-9D46-98837EA4D5D5}" dt="2021-08-02T06:04:27.931" v="14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5:24.976" v="223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37.202" v="15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517" v="190"/>
        <pc:sldMkLst>
          <pc:docMk/>
          <pc:sldMk cId="3943244403" sldId="953"/>
        </pc:sldMkLst>
        <pc:spChg chg="mod">
          <ac:chgData name="Rautaporras Petteri" userId="d9004aa4-7491-43fa-b04f-4f6e300df2fa" providerId="ADAL" clId="{2E4C74B5-EF28-47E3-9D46-98837EA4D5D5}" dt="2021-08-02T06:06:06.910" v="150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517" v="19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880" v="191"/>
        <pc:sldMkLst>
          <pc:docMk/>
          <pc:sldMk cId="3628939355" sldId="954"/>
        </pc:sldMkLst>
        <pc:spChg chg="mod">
          <ac:chgData name="Rautaporras Petteri" userId="d9004aa4-7491-43fa-b04f-4f6e300df2fa" providerId="ADAL" clId="{2E4C74B5-EF28-47E3-9D46-98837EA4D5D5}" dt="2021-08-02T06:06:10.839" v="154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880" v="19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 ord">
        <pc:chgData name="Rautaporras Petteri" userId="d9004aa4-7491-43fa-b04f-4f6e300df2fa" providerId="ADAL" clId="{2E4C74B5-EF28-47E3-9D46-98837EA4D5D5}" dt="2021-08-02T06:02:47.762" v="123"/>
        <pc:sldMkLst>
          <pc:docMk/>
          <pc:sldMk cId="1256159947" sldId="955"/>
        </pc:sldMkLst>
        <pc:spChg chg="mod">
          <ac:chgData name="Rautaporras Petteri" userId="d9004aa4-7491-43fa-b04f-4f6e300df2fa" providerId="ADAL" clId="{2E4C74B5-EF28-47E3-9D46-98837EA4D5D5}" dt="2021-07-30T12:37:16.595" v="33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1:54.691" v="9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2E4C74B5-EF28-47E3-9D46-98837EA4D5D5}" dt="2021-07-30T12:31:38.292" v="0"/>
          <ac:spMkLst>
            <pc:docMk/>
            <pc:sldMk cId="1256159947" sldId="955"/>
            <ac:spMk id="17" creationId="{4DDDA67F-E8CA-486C-87FF-313B31886C6B}"/>
          </ac:spMkLst>
        </pc:spChg>
      </pc:sldChg>
      <pc:sldChg chg="del">
        <pc:chgData name="Rautaporras Petteri" userId="d9004aa4-7491-43fa-b04f-4f6e300df2fa" providerId="ADAL" clId="{2E4C74B5-EF28-47E3-9D46-98837EA4D5D5}" dt="2021-07-30T12:50:34.073" v="75" actId="47"/>
        <pc:sldMkLst>
          <pc:docMk/>
          <pc:sldMk cId="3066166687" sldId="962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1507876297" sldId="967"/>
        </pc:sldMkLst>
      </pc:sldChg>
      <pc:sldChg chg="add mod">
        <pc:chgData name="Rautaporras Petteri" userId="d9004aa4-7491-43fa-b04f-4f6e300df2fa" providerId="ADAL" clId="{2E4C74B5-EF28-47E3-9D46-98837EA4D5D5}" dt="2021-08-03T11:13:22.888" v="215" actId="27918"/>
        <pc:sldMkLst>
          <pc:docMk/>
          <pc:sldMk cId="3544025929" sldId="967"/>
        </pc:sldMkLst>
      </pc:sldChg>
      <pc:sldChg chg="del">
        <pc:chgData name="Rautaporras Petteri" userId="d9004aa4-7491-43fa-b04f-4f6e300df2fa" providerId="ADAL" clId="{2E4C74B5-EF28-47E3-9D46-98837EA4D5D5}" dt="2021-07-30T12:50:34.996" v="76" actId="47"/>
        <pc:sldMkLst>
          <pc:docMk/>
          <pc:sldMk cId="2712060346" sldId="968"/>
        </pc:sldMkLst>
      </pc:sldChg>
      <pc:sldChg chg="addSp delSp modSp mod">
        <pc:chgData name="Rautaporras Petteri" userId="d9004aa4-7491-43fa-b04f-4f6e300df2fa" providerId="ADAL" clId="{2E4C74B5-EF28-47E3-9D46-98837EA4D5D5}" dt="2021-08-03T11:05:49.880" v="202"/>
        <pc:sldMkLst>
          <pc:docMk/>
          <pc:sldMk cId="3567768325" sldId="970"/>
        </pc:sldMkLst>
        <pc:spChg chg="mod">
          <ac:chgData name="Rautaporras Petteri" userId="d9004aa4-7491-43fa-b04f-4f6e300df2fa" providerId="ADAL" clId="{2E4C74B5-EF28-47E3-9D46-98837EA4D5D5}" dt="2021-07-30T12:42:25.708" v="52" actId="20577"/>
          <ac:spMkLst>
            <pc:docMk/>
            <pc:sldMk cId="3567768325" sldId="970"/>
            <ac:spMk id="2" creationId="{0099F952-25FF-44AA-AF2C-D6C7DEBDC134}"/>
          </ac:spMkLst>
        </pc:spChg>
        <pc:spChg chg="add del">
          <ac:chgData name="Rautaporras Petteri" userId="d9004aa4-7491-43fa-b04f-4f6e300df2fa" providerId="ADAL" clId="{2E4C74B5-EF28-47E3-9D46-98837EA4D5D5}" dt="2021-07-30T12:42:20.946" v="49"/>
          <ac:spMkLst>
            <pc:docMk/>
            <pc:sldMk cId="3567768325" sldId="970"/>
            <ac:spMk id="9" creationId="{7CD8CD39-5BE3-49C1-BF8F-88BE542BB40F}"/>
          </ac:spMkLst>
        </pc:spChg>
        <pc:spChg chg="add del">
          <ac:chgData name="Rautaporras Petteri" userId="d9004aa4-7491-43fa-b04f-4f6e300df2fa" providerId="ADAL" clId="{2E4C74B5-EF28-47E3-9D46-98837EA4D5D5}" dt="2021-07-30T12:44:42.834" v="54"/>
          <ac:spMkLst>
            <pc:docMk/>
            <pc:sldMk cId="3567768325" sldId="970"/>
            <ac:spMk id="10" creationId="{CDA929CE-C35C-4D96-A1EC-B340527D6BB4}"/>
          </ac:spMkLst>
        </pc:spChg>
        <pc:graphicFrameChg chg="mod">
          <ac:chgData name="Rautaporras Petteri" userId="d9004aa4-7491-43fa-b04f-4f6e300df2fa" providerId="ADAL" clId="{2E4C74B5-EF28-47E3-9D46-98837EA4D5D5}" dt="2021-08-03T11:05:49.880" v="202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37:35.141" v="35" actId="47"/>
        <pc:sldMkLst>
          <pc:docMk/>
          <pc:sldMk cId="3098896778" sldId="1046"/>
        </pc:sldMkLst>
      </pc:sldChg>
      <pc:sldChg chg="del">
        <pc:chgData name="Rautaporras Petteri" userId="d9004aa4-7491-43fa-b04f-4f6e300df2fa" providerId="ADAL" clId="{2E4C74B5-EF28-47E3-9D46-98837EA4D5D5}" dt="2021-07-30T12:50:33.110" v="74" actId="47"/>
        <pc:sldMkLst>
          <pc:docMk/>
          <pc:sldMk cId="2631198548" sldId="1047"/>
        </pc:sldMkLst>
      </pc:sldChg>
      <pc:sldChg chg="add del">
        <pc:chgData name="Rautaporras Petteri" userId="d9004aa4-7491-43fa-b04f-4f6e300df2fa" providerId="ADAL" clId="{2E4C74B5-EF28-47E3-9D46-98837EA4D5D5}" dt="2021-08-02T17:28:23.386" v="177" actId="47"/>
        <pc:sldMkLst>
          <pc:docMk/>
          <pc:sldMk cId="495566203" sldId="1048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4042387516" sldId="1048"/>
        </pc:sldMkLst>
      </pc:sldChg>
      <pc:sldChg chg="addSp delSp modSp add mod ord">
        <pc:chgData name="Rautaporras Petteri" userId="d9004aa4-7491-43fa-b04f-4f6e300df2fa" providerId="ADAL" clId="{2E4C74B5-EF28-47E3-9D46-98837EA4D5D5}" dt="2021-08-03T11:04:03.929" v="186"/>
        <pc:sldMkLst>
          <pc:docMk/>
          <pc:sldMk cId="3697395907" sldId="1049"/>
        </pc:sldMkLst>
        <pc:spChg chg="mod">
          <ac:chgData name="Rautaporras Petteri" userId="d9004aa4-7491-43fa-b04f-4f6e300df2fa" providerId="ADAL" clId="{2E4C74B5-EF28-47E3-9D46-98837EA4D5D5}" dt="2021-07-30T12:39:09.753" v="41"/>
          <ac:spMkLst>
            <pc:docMk/>
            <pc:sldMk cId="3697395907" sldId="1049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39:15.225" v="42" actId="478"/>
          <ac:spMkLst>
            <pc:docMk/>
            <pc:sldMk cId="3697395907" sldId="1049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1:39.058" v="45"/>
          <ac:spMkLst>
            <pc:docMk/>
            <pc:sldMk cId="3697395907" sldId="1049"/>
            <ac:spMk id="10" creationId="{8A94D2D4-78D5-4E72-8189-39EF6237354E}"/>
          </ac:spMkLst>
        </pc:spChg>
        <pc:spChg chg="add del">
          <ac:chgData name="Rautaporras Petteri" userId="d9004aa4-7491-43fa-b04f-4f6e300df2fa" providerId="ADAL" clId="{2E4C74B5-EF28-47E3-9D46-98837EA4D5D5}" dt="2021-07-30T12:39:06.129" v="38"/>
          <ac:spMkLst>
            <pc:docMk/>
            <pc:sldMk cId="3697395907" sldId="1049"/>
            <ac:spMk id="11" creationId="{3DC33ACA-8199-4D2F-8D3C-1847322B03A0}"/>
          </ac:spMkLst>
        </pc:spChg>
        <pc:graphicFrameChg chg="del">
          <ac:chgData name="Rautaporras Petteri" userId="d9004aa4-7491-43fa-b04f-4f6e300df2fa" providerId="ADAL" clId="{2E4C74B5-EF28-47E3-9D46-98837EA4D5D5}" dt="2021-07-30T12:37:41.380" v="36" actId="478"/>
          <ac:graphicFrameMkLst>
            <pc:docMk/>
            <pc:sldMk cId="3697395907" sldId="1049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1:38.270" v="44" actId="21"/>
          <ac:graphicFrameMkLst>
            <pc:docMk/>
            <pc:sldMk cId="3697395907" sldId="1049"/>
            <ac:graphicFrameMk id="12" creationId="{57C38EFD-6324-4D4E-B704-2C2F8EBBED4C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3.929" v="186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addSp delSp modSp add mod">
        <pc:chgData name="Rautaporras Petteri" userId="d9004aa4-7491-43fa-b04f-4f6e300df2fa" providerId="ADAL" clId="{2E4C74B5-EF28-47E3-9D46-98837EA4D5D5}" dt="2021-08-03T11:04:04.800" v="188"/>
        <pc:sldMkLst>
          <pc:docMk/>
          <pc:sldMk cId="1327146702" sldId="1050"/>
        </pc:sldMkLst>
        <pc:spChg chg="mod">
          <ac:chgData name="Rautaporras Petteri" userId="d9004aa4-7491-43fa-b04f-4f6e300df2fa" providerId="ADAL" clId="{2E4C74B5-EF28-47E3-9D46-98837EA4D5D5}" dt="2021-07-30T12:46:40.386" v="62"/>
          <ac:spMkLst>
            <pc:docMk/>
            <pc:sldMk cId="1327146702" sldId="105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44:54.505" v="57" actId="478"/>
          <ac:spMkLst>
            <pc:docMk/>
            <pc:sldMk cId="1327146702" sldId="1050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7:22.234" v="65"/>
          <ac:spMkLst>
            <pc:docMk/>
            <pc:sldMk cId="1327146702" sldId="1050"/>
            <ac:spMk id="10" creationId="{55F62270-A3F4-43B6-B6F3-39E8AA94AF2D}"/>
          </ac:spMkLst>
        </pc:spChg>
        <pc:graphicFrameChg chg="del">
          <ac:chgData name="Rautaporras Petteri" userId="d9004aa4-7491-43fa-b04f-4f6e300df2fa" providerId="ADAL" clId="{2E4C74B5-EF28-47E3-9D46-98837EA4D5D5}" dt="2021-07-30T12:44:50.973" v="56" actId="478"/>
          <ac:graphicFrameMkLst>
            <pc:docMk/>
            <pc:sldMk cId="1327146702" sldId="1050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7:21.530" v="64" actId="21"/>
          <ac:graphicFrameMkLst>
            <pc:docMk/>
            <pc:sldMk cId="1327146702" sldId="1050"/>
            <ac:graphicFrameMk id="11" creationId="{AA7D82EA-2893-441E-958F-F8321B33DB0E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4.800" v="188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add mod ord">
        <pc:chgData name="Rautaporras Petteri" userId="d9004aa4-7491-43fa-b04f-4f6e300df2fa" providerId="ADAL" clId="{2E4C74B5-EF28-47E3-9D46-98837EA4D5D5}" dt="2021-08-03T11:04:05.078" v="189"/>
        <pc:sldMkLst>
          <pc:docMk/>
          <pc:sldMk cId="3479715750" sldId="1051"/>
        </pc:sldMkLst>
        <pc:spChg chg="mod">
          <ac:chgData name="Rautaporras Petteri" userId="d9004aa4-7491-43fa-b04f-4f6e300df2fa" providerId="ADAL" clId="{2E4C74B5-EF28-47E3-9D46-98837EA4D5D5}" dt="2021-07-30T13:03:49.698" v="119" actId="20577"/>
          <ac:spMkLst>
            <pc:docMk/>
            <pc:sldMk cId="3479715750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078" v="189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81ae4bc9-51ec-4b09-af2d-f08f9486593f" providerId="ADAL" clId="{348E033C-68C7-471A-B1BC-5D7920F2ABD3}"/>
    <pc:docChg chg="addSld delSld modSld">
      <pc:chgData name="Rautaporras Petteri" userId="81ae4bc9-51ec-4b09-af2d-f08f9486593f" providerId="ADAL" clId="{348E033C-68C7-471A-B1BC-5D7920F2ABD3}" dt="2022-08-24T10:54:03.099" v="25" actId="680"/>
      <pc:docMkLst>
        <pc:docMk/>
      </pc:docMkLst>
      <pc:sldChg chg="del">
        <pc:chgData name="Rautaporras Petteri" userId="81ae4bc9-51ec-4b09-af2d-f08f9486593f" providerId="ADAL" clId="{348E033C-68C7-471A-B1BC-5D7920F2ABD3}" dt="2022-08-24T10:53:38.903" v="20" actId="47"/>
        <pc:sldMkLst>
          <pc:docMk/>
          <pc:sldMk cId="1987471013" sldId="390"/>
        </pc:sldMkLst>
      </pc:sldChg>
      <pc:sldChg chg="del">
        <pc:chgData name="Rautaporras Petteri" userId="81ae4bc9-51ec-4b09-af2d-f08f9486593f" providerId="ADAL" clId="{348E033C-68C7-471A-B1BC-5D7920F2ABD3}" dt="2022-08-24T10:53:39.748" v="21" actId="47"/>
        <pc:sldMkLst>
          <pc:docMk/>
          <pc:sldMk cId="3656174783" sldId="391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13182403" sldId="394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2811407423" sldId="395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1647773486" sldId="396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2269594941" sldId="397"/>
        </pc:sldMkLst>
      </pc:sldChg>
      <pc:sldChg chg="del">
        <pc:chgData name="Rautaporras Petteri" userId="81ae4bc9-51ec-4b09-af2d-f08f9486593f" providerId="ADAL" clId="{348E033C-68C7-471A-B1BC-5D7920F2ABD3}" dt="2022-08-24T10:53:54.028" v="23" actId="47"/>
        <pc:sldMkLst>
          <pc:docMk/>
          <pc:sldMk cId="3980412811" sldId="458"/>
        </pc:sldMkLst>
      </pc:sldChg>
      <pc:sldChg chg="del">
        <pc:chgData name="Rautaporras Petteri" userId="81ae4bc9-51ec-4b09-af2d-f08f9486593f" providerId="ADAL" clId="{348E033C-68C7-471A-B1BC-5D7920F2ABD3}" dt="2022-08-24T10:53:55.123" v="24" actId="47"/>
        <pc:sldMkLst>
          <pc:docMk/>
          <pc:sldMk cId="2397859502" sldId="459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943244403" sldId="953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628939355" sldId="954"/>
        </pc:sldMkLst>
      </pc:sldChg>
      <pc:sldChg chg="modSp mod">
        <pc:chgData name="Rautaporras Petteri" userId="81ae4bc9-51ec-4b09-af2d-f08f9486593f" providerId="ADAL" clId="{348E033C-68C7-471A-B1BC-5D7920F2ABD3}" dt="2022-08-24T10:53:10.714" v="18" actId="20577"/>
        <pc:sldMkLst>
          <pc:docMk/>
          <pc:sldMk cId="3342183405" sldId="1085"/>
        </pc:sldMkLst>
        <pc:spChg chg="mod">
          <ac:chgData name="Rautaporras Petteri" userId="81ae4bc9-51ec-4b09-af2d-f08f9486593f" providerId="ADAL" clId="{348E033C-68C7-471A-B1BC-5D7920F2ABD3}" dt="2022-08-24T10:53:10.714" v="18" actId="20577"/>
          <ac:spMkLst>
            <pc:docMk/>
            <pc:sldMk cId="3342183405" sldId="1085"/>
            <ac:spMk id="2" creationId="{81FD0014-CD75-481A-A3A6-860DE62B96CA}"/>
          </ac:spMkLst>
        </pc:spChg>
      </pc:sldChg>
      <pc:sldChg chg="del">
        <pc:chgData name="Rautaporras Petteri" userId="81ae4bc9-51ec-4b09-af2d-f08f9486593f" providerId="ADAL" clId="{348E033C-68C7-471A-B1BC-5D7920F2ABD3}" dt="2022-08-24T10:53:17.094" v="19" actId="47"/>
        <pc:sldMkLst>
          <pc:docMk/>
          <pc:sldMk cId="2131271434" sldId="1097"/>
        </pc:sldMkLst>
      </pc:sldChg>
      <pc:sldChg chg="new">
        <pc:chgData name="Rautaporras Petteri" userId="81ae4bc9-51ec-4b09-af2d-f08f9486593f" providerId="ADAL" clId="{348E033C-68C7-471A-B1BC-5D7920F2ABD3}" dt="2022-08-24T10:54:03.099" v="25" actId="680"/>
        <pc:sldMkLst>
          <pc:docMk/>
          <pc:sldMk cId="3090528238" sldId="1097"/>
        </pc:sldMkLst>
      </pc:sldChg>
    </pc:docChg>
  </pc:docChgLst>
  <pc:docChgLst>
    <pc:chgData name="Rautaporras Petteri" userId="81ae4bc9-51ec-4b09-af2d-f08f9486593f" providerId="ADAL" clId="{CF1C18F0-EDCC-4465-BD27-39618C358D3A}"/>
    <pc:docChg chg="undo redo custSel addSld delSld modSld sldOrd">
      <pc:chgData name="Rautaporras Petteri" userId="81ae4bc9-51ec-4b09-af2d-f08f9486593f" providerId="ADAL" clId="{CF1C18F0-EDCC-4465-BD27-39618C358D3A}" dt="2022-08-07T15:08:04.122" v="402" actId="20577"/>
      <pc:docMkLst>
        <pc:docMk/>
      </pc:docMkLst>
      <pc:sldChg chg="modSp del">
        <pc:chgData name="Rautaporras Petteri" userId="81ae4bc9-51ec-4b09-af2d-f08f9486593f" providerId="ADAL" clId="{CF1C18F0-EDCC-4465-BD27-39618C358D3A}" dt="2022-08-07T14:51:09.457" v="305" actId="47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CF1C18F0-EDCC-4465-BD27-39618C358D3A}" dt="2022-08-07T14:43:02.754" v="216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mod ord">
        <pc:chgData name="Rautaporras Petteri" userId="81ae4bc9-51ec-4b09-af2d-f08f9486593f" providerId="ADAL" clId="{CF1C18F0-EDCC-4465-BD27-39618C358D3A}" dt="2022-08-07T14:43:12.510" v="218" actId="20577"/>
        <pc:sldMkLst>
          <pc:docMk/>
          <pc:sldMk cId="1538556369" sldId="267"/>
        </pc:sldMkLst>
        <pc:spChg chg="mod">
          <ac:chgData name="Rautaporras Petteri" userId="81ae4bc9-51ec-4b09-af2d-f08f9486593f" providerId="ADAL" clId="{CF1C18F0-EDCC-4465-BD27-39618C358D3A}" dt="2022-08-07T14:43:12.510" v="218" actId="20577"/>
          <ac:spMkLst>
            <pc:docMk/>
            <pc:sldMk cId="1538556369" sldId="26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0.202" v="213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45:02.574" v="237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CF1C18F0-EDCC-4465-BD27-39618C358D3A}" dt="2022-08-07T14:45:02.574" v="237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CF1C18F0-EDCC-4465-BD27-39618C358D3A}" dt="2022-08-07T14:53:47.534" v="34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1C18F0-EDCC-4465-BD27-39618C358D3A}" dt="2022-08-07T14:50:52.884" v="301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1C18F0-EDCC-4465-BD27-39618C358D3A}" dt="2022-08-07T14:53:32.113" v="34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4:24.425" v="34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CF1C18F0-EDCC-4465-BD27-39618C358D3A}" dt="2022-08-07T14:51:30.338" v="32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1C18F0-EDCC-4465-BD27-39618C358D3A}" dt="2022-08-07T14:53:59.976" v="34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4:24.425" v="3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4:57.399" v="35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1C18F0-EDCC-4465-BD27-39618C358D3A}" dt="2022-08-07T14:50:56.916" v="302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1C18F0-EDCC-4465-BD27-39618C358D3A}" dt="2022-08-07T14:54:38.660" v="35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28.569" v="359"/>
        <pc:sldMkLst>
          <pc:docMk/>
          <pc:sldMk cId="2654687898" sldId="393"/>
        </pc:sldMkLst>
        <pc:spChg chg="mod">
          <ac:chgData name="Rautaporras Petteri" userId="81ae4bc9-51ec-4b09-af2d-f08f9486593f" providerId="ADAL" clId="{CF1C18F0-EDCC-4465-BD27-39618C358D3A}" dt="2022-08-07T14:51:50.453" v="32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1C18F0-EDCC-4465-BD27-39618C358D3A}" dt="2022-08-07T14:55:28.569" v="359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F1C18F0-EDCC-4465-BD27-39618C358D3A}" dt="2022-08-07T14:55:21.822" v="35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6:41.340" v="381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CF1C18F0-EDCC-4465-BD27-39618C358D3A}" dt="2022-08-07T14:51:01.647" v="303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1C18F0-EDCC-4465-BD27-39618C358D3A}" dt="2022-08-07T14:56:13.587" v="37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7:50.042" v="389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CF1C18F0-EDCC-4465-BD27-39618C358D3A}" dt="2022-08-07T14:51:54.325" v="32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1C18F0-EDCC-4465-BD27-39618C358D3A}" dt="2022-08-07T14:56:54.194" v="38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7:50.042" v="389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8:11.976" v="393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CF1C18F0-EDCC-4465-BD27-39618C358D3A}" dt="2022-08-07T14:51:04.599" v="304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1C18F0-EDCC-4465-BD27-39618C358D3A}" dt="2022-08-07T14:57:54.277" v="390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8:47.964" v="399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CF1C18F0-EDCC-4465-BD27-39618C358D3A}" dt="2022-08-07T14:51:57.766" v="33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1C18F0-EDCC-4465-BD27-39618C358D3A}" dt="2022-08-07T14:58:24.171" v="394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F1C18F0-EDCC-4465-BD27-39618C358D3A}" dt="2022-08-07T14:58:47.964" v="399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2:35.318" v="333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CF1C18F0-EDCC-4465-BD27-39618C358D3A}" dt="2022-08-07T14:50:45.854" v="300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8:44.729" v="29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3:14.946" v="339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CF1C18F0-EDCC-4465-BD27-39618C358D3A}" dt="2022-08-07T14:51:22.541" v="321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52:48.259" v="33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3:14.946" v="33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42.728" v="367" actId="20577"/>
        <pc:sldMkLst>
          <pc:docMk/>
          <pc:sldMk cId="3943244403" sldId="953"/>
        </pc:sldMkLst>
        <pc:spChg chg="mod">
          <ac:chgData name="Rautaporras Petteri" userId="81ae4bc9-51ec-4b09-af2d-f08f9486593f" providerId="ADAL" clId="{CF1C18F0-EDCC-4465-BD27-39618C358D3A}" dt="2022-08-07T14:55:42.728" v="367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0.739" v="21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49.981" v="375" actId="20577"/>
        <pc:sldMkLst>
          <pc:docMk/>
          <pc:sldMk cId="3628939355" sldId="954"/>
        </pc:sldMkLst>
        <pc:spChg chg="mod">
          <ac:chgData name="Rautaporras Petteri" userId="81ae4bc9-51ec-4b09-af2d-f08f9486593f" providerId="ADAL" clId="{CF1C18F0-EDCC-4465-BD27-39618C358D3A}" dt="2022-08-07T14:55:49.981" v="375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1.811" v="21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 ord">
        <pc:chgData name="Rautaporras Petteri" userId="81ae4bc9-51ec-4b09-af2d-f08f9486593f" providerId="ADAL" clId="{CF1C18F0-EDCC-4465-BD27-39618C358D3A}" dt="2022-08-07T14:47:27.427" v="282" actId="1076"/>
        <pc:sldMkLst>
          <pc:docMk/>
          <pc:sldMk cId="4042387516" sldId="1048"/>
        </pc:sldMkLst>
        <pc:spChg chg="del mod">
          <ac:chgData name="Rautaporras Petteri" userId="81ae4bc9-51ec-4b09-af2d-f08f9486593f" providerId="ADAL" clId="{CF1C18F0-EDCC-4465-BD27-39618C358D3A}" dt="2022-08-07T14:47:19.332" v="280" actId="478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CF1C18F0-EDCC-4465-BD27-39618C358D3A}" dt="2022-08-07T14:46:56.829" v="278" actId="14100"/>
          <ac:spMkLst>
            <pc:docMk/>
            <pc:sldMk cId="4042387516" sldId="1048"/>
            <ac:spMk id="9" creationId="{AC3329D9-AFB9-45A4-9D57-5780BCFCE1DF}"/>
          </ac:spMkLst>
        </pc:spChg>
        <pc:spChg chg="mod">
          <ac:chgData name="Rautaporras Petteri" userId="81ae4bc9-51ec-4b09-af2d-f08f9486593f" providerId="ADAL" clId="{CF1C18F0-EDCC-4465-BD27-39618C358D3A}" dt="2022-08-07T14:46:00.468" v="270" actId="20577"/>
          <ac:spMkLst>
            <pc:docMk/>
            <pc:sldMk cId="4042387516" sldId="1048"/>
            <ac:spMk id="10" creationId="{990628D4-9299-479C-B632-E1E085187EDD}"/>
          </ac:spMkLst>
        </pc:spChg>
        <pc:spChg chg="add mod">
          <ac:chgData name="Rautaporras Petteri" userId="81ae4bc9-51ec-4b09-af2d-f08f9486593f" providerId="ADAL" clId="{CF1C18F0-EDCC-4465-BD27-39618C358D3A}" dt="2022-08-07T14:47:27.427" v="282" actId="1076"/>
          <ac:spMkLst>
            <pc:docMk/>
            <pc:sldMk cId="4042387516" sldId="1048"/>
            <ac:spMk id="11" creationId="{C0CCC780-0CA0-4AB3-BD8C-60BD8874CB75}"/>
          </ac:spMkLst>
        </pc:spChg>
      </pc:sldChg>
      <pc:sldChg chg="del">
        <pc:chgData name="Rautaporras Petteri" userId="81ae4bc9-51ec-4b09-af2d-f08f9486593f" providerId="ADAL" clId="{CF1C18F0-EDCC-4465-BD27-39618C358D3A}" dt="2022-08-07T14:30:44.524" v="19" actId="47"/>
        <pc:sldMkLst>
          <pc:docMk/>
          <pc:sldMk cId="17476588" sldId="1070"/>
        </pc:sldMkLst>
      </pc:sldChg>
      <pc:sldChg chg="modSp mod">
        <pc:chgData name="Rautaporras Petteri" userId="81ae4bc9-51ec-4b09-af2d-f08f9486593f" providerId="ADAL" clId="{CF1C18F0-EDCC-4465-BD27-39618C358D3A}" dt="2022-08-07T14:42:58.763" v="210"/>
        <pc:sldMkLst>
          <pc:docMk/>
          <pc:sldMk cId="3342183405" sldId="1085"/>
        </pc:sldMkLst>
        <pc:spChg chg="mod">
          <ac:chgData name="Rautaporras Petteri" userId="81ae4bc9-51ec-4b09-af2d-f08f9486593f" providerId="ADAL" clId="{CF1C18F0-EDCC-4465-BD27-39618C358D3A}" dt="2022-08-07T14:35:00.628" v="49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CF1C18F0-EDCC-4465-BD27-39618C358D3A}" dt="2022-08-07T14:42:58.763" v="21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 del">
        <pc:chgData name="Rautaporras Petteri" userId="81ae4bc9-51ec-4b09-af2d-f08f9486593f" providerId="ADAL" clId="{CF1C18F0-EDCC-4465-BD27-39618C358D3A}" dt="2022-08-07T14:38:21.195" v="142" actId="47"/>
        <pc:sldMkLst>
          <pc:docMk/>
          <pc:sldMk cId="2604779333" sldId="1089"/>
        </pc:sldMkLst>
      </pc:sldChg>
      <pc:sldChg chg="add del">
        <pc:chgData name="Rautaporras Petteri" userId="81ae4bc9-51ec-4b09-af2d-f08f9486593f" providerId="ADAL" clId="{CF1C18F0-EDCC-4465-BD27-39618C358D3A}" dt="2022-08-07T14:38:21.531" v="143" actId="47"/>
        <pc:sldMkLst>
          <pc:docMk/>
          <pc:sldMk cId="1774773377" sldId="1090"/>
        </pc:sldMkLst>
      </pc:sldChg>
      <pc:sldChg chg="add del">
        <pc:chgData name="Rautaporras Petteri" userId="81ae4bc9-51ec-4b09-af2d-f08f9486593f" providerId="ADAL" clId="{CF1C18F0-EDCC-4465-BD27-39618C358D3A}" dt="2022-08-07T14:38:21.897" v="144" actId="47"/>
        <pc:sldMkLst>
          <pc:docMk/>
          <pc:sldMk cId="825743128" sldId="1091"/>
        </pc:sldMkLst>
      </pc:sldChg>
      <pc:sldChg chg="add del">
        <pc:chgData name="Rautaporras Petteri" userId="81ae4bc9-51ec-4b09-af2d-f08f9486593f" providerId="ADAL" clId="{CF1C18F0-EDCC-4465-BD27-39618C358D3A}" dt="2022-08-07T14:38:22.634" v="145" actId="47"/>
        <pc:sldMkLst>
          <pc:docMk/>
          <pc:sldMk cId="1120175821" sldId="1092"/>
        </pc:sldMkLst>
      </pc:sldChg>
      <pc:sldChg chg="addSp delSp modSp mod ord">
        <pc:chgData name="Rautaporras Petteri" userId="81ae4bc9-51ec-4b09-af2d-f08f9486593f" providerId="ADAL" clId="{CF1C18F0-EDCC-4465-BD27-39618C358D3A}" dt="2022-08-07T14:48:26.262" v="289"/>
        <pc:sldMkLst>
          <pc:docMk/>
          <pc:sldMk cId="1507876297" sldId="1093"/>
        </pc:sldMkLst>
        <pc:spChg chg="del mod">
          <ac:chgData name="Rautaporras Petteri" userId="81ae4bc9-51ec-4b09-af2d-f08f9486593f" providerId="ADAL" clId="{CF1C18F0-EDCC-4465-BD27-39618C358D3A}" dt="2022-08-07T14:48:25.184" v="288" actId="478"/>
          <ac:spMkLst>
            <pc:docMk/>
            <pc:sldMk cId="1507876297" sldId="1093"/>
            <ac:spMk id="2" creationId="{DD90FC4D-C1AB-48F7-A136-1C97BCF78BAA}"/>
          </ac:spMkLst>
        </pc:spChg>
        <pc:spChg chg="add mod">
          <ac:chgData name="Rautaporras Petteri" userId="81ae4bc9-51ec-4b09-af2d-f08f9486593f" providerId="ADAL" clId="{CF1C18F0-EDCC-4465-BD27-39618C358D3A}" dt="2022-08-07T14:48:26.262" v="289"/>
          <ac:spMkLst>
            <pc:docMk/>
            <pc:sldMk cId="1507876297" sldId="1093"/>
            <ac:spMk id="9" creationId="{A271EEE4-C7A2-4628-9028-B408A93E8572}"/>
          </ac:spMkLst>
        </pc:spChg>
      </pc:sldChg>
      <pc:sldChg chg="del">
        <pc:chgData name="Rautaporras Petteri" userId="81ae4bc9-51ec-4b09-af2d-f08f9486593f" providerId="ADAL" clId="{CF1C18F0-EDCC-4465-BD27-39618C358D3A}" dt="2022-08-07T14:51:10.865" v="306" actId="47"/>
        <pc:sldMkLst>
          <pc:docMk/>
          <pc:sldMk cId="3580865679" sldId="1094"/>
        </pc:sldMkLst>
      </pc:sldChg>
      <pc:sldChg chg="addSp delSp modSp new mod">
        <pc:chgData name="Rautaporras Petteri" userId="81ae4bc9-51ec-4b09-af2d-f08f9486593f" providerId="ADAL" clId="{CF1C18F0-EDCC-4465-BD27-39618C358D3A}" dt="2022-08-07T15:08:04.122" v="402" actId="20577"/>
        <pc:sldMkLst>
          <pc:docMk/>
          <pc:sldMk cId="4013050561" sldId="1095"/>
        </pc:sldMkLst>
        <pc:spChg chg="mod">
          <ac:chgData name="Rautaporras Petteri" userId="81ae4bc9-51ec-4b09-af2d-f08f9486593f" providerId="ADAL" clId="{CF1C18F0-EDCC-4465-BD27-39618C358D3A}" dt="2022-08-07T15:08:04.122" v="402" actId="20577"/>
          <ac:spMkLst>
            <pc:docMk/>
            <pc:sldMk cId="4013050561" sldId="1095"/>
            <ac:spMk id="2" creationId="{DA48C1AA-3AC3-4704-BEA1-3E7A2D035B12}"/>
          </ac:spMkLst>
        </pc:spChg>
        <pc:spChg chg="del">
          <ac:chgData name="Rautaporras Petteri" userId="81ae4bc9-51ec-4b09-af2d-f08f9486593f" providerId="ADAL" clId="{CF1C18F0-EDCC-4465-BD27-39618C358D3A}" dt="2022-08-04T13:11:45.054" v="15"/>
          <ac:spMkLst>
            <pc:docMk/>
            <pc:sldMk cId="4013050561" sldId="1095"/>
            <ac:spMk id="6" creationId="{02EB6A71-475E-4BEB-AE7D-46280C0B0468}"/>
          </ac:spMkLst>
        </pc:spChg>
        <pc:spChg chg="mod">
          <ac:chgData name="Rautaporras Petteri" userId="81ae4bc9-51ec-4b09-af2d-f08f9486593f" providerId="ADAL" clId="{CF1C18F0-EDCC-4465-BD27-39618C358D3A}" dt="2022-08-07T14:29:44.116" v="17" actId="20577"/>
          <ac:spMkLst>
            <pc:docMk/>
            <pc:sldMk cId="4013050561" sldId="1095"/>
            <ac:spMk id="7" creationId="{075805AD-2FCE-4AC4-9BFE-F79894D3B069}"/>
          </ac:spMkLst>
        </pc:spChg>
        <pc:graphicFrameChg chg="add del mod">
          <ac:chgData name="Rautaporras Petteri" userId="81ae4bc9-51ec-4b09-af2d-f08f9486593f" providerId="ADAL" clId="{CF1C18F0-EDCC-4465-BD27-39618C358D3A}" dt="2022-08-04T13:11:40.394" v="12"/>
          <ac:graphicFrameMkLst>
            <pc:docMk/>
            <pc:sldMk cId="4013050561" sldId="1095"/>
            <ac:graphicFrameMk id="8" creationId="{9332E64F-E914-4EBB-8ADF-0568FB03B6C0}"/>
          </ac:graphicFrameMkLst>
        </pc:graphicFrameChg>
        <pc:graphicFrameChg chg="add del mod">
          <ac:chgData name="Rautaporras Petteri" userId="81ae4bc9-51ec-4b09-af2d-f08f9486593f" providerId="ADAL" clId="{CF1C18F0-EDCC-4465-BD27-39618C358D3A}" dt="2022-08-04T13:11:43.949" v="14" actId="21"/>
          <ac:graphicFrameMkLst>
            <pc:docMk/>
            <pc:sldMk cId="4013050561" sldId="1095"/>
            <ac:graphicFrameMk id="9" creationId="{91455D1A-6210-48A2-B2C5-C5EDF3BF4B6B}"/>
          </ac:graphicFrameMkLst>
        </pc:graphicFrameChg>
        <pc:graphicFrameChg chg="add mod">
          <ac:chgData name="Rautaporras Petteri" userId="81ae4bc9-51ec-4b09-af2d-f08f9486593f" providerId="ADAL" clId="{CF1C18F0-EDCC-4465-BD27-39618C358D3A}" dt="2022-08-07T14:42:58.265" v="209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addSp delSp modSp new mod">
        <pc:chgData name="Rautaporras Petteri" userId="81ae4bc9-51ec-4b09-af2d-f08f9486593f" providerId="ADAL" clId="{CF1C18F0-EDCC-4465-BD27-39618C358D3A}" dt="2022-08-07T14:42:59.212" v="211"/>
        <pc:sldMkLst>
          <pc:docMk/>
          <pc:sldMk cId="205513415" sldId="1096"/>
        </pc:sldMkLst>
        <pc:spChg chg="mod">
          <ac:chgData name="Rautaporras Petteri" userId="81ae4bc9-51ec-4b09-af2d-f08f9486593f" providerId="ADAL" clId="{CF1C18F0-EDCC-4465-BD27-39618C358D3A}" dt="2022-08-07T14:38:17.730" v="141"/>
          <ac:spMkLst>
            <pc:docMk/>
            <pc:sldMk cId="205513415" sldId="1096"/>
            <ac:spMk id="2" creationId="{E19F3E40-CC33-44A1-BA0C-2C928B6A22E9}"/>
          </ac:spMkLst>
        </pc:spChg>
        <pc:spChg chg="del">
          <ac:chgData name="Rautaporras Petteri" userId="81ae4bc9-51ec-4b09-af2d-f08f9486593f" providerId="ADAL" clId="{CF1C18F0-EDCC-4465-BD27-39618C358D3A}" dt="2022-08-07T14:35:34.690" v="51"/>
          <ac:spMkLst>
            <pc:docMk/>
            <pc:sldMk cId="205513415" sldId="1096"/>
            <ac:spMk id="6" creationId="{C6FD6F6F-260A-46C8-8D93-3D2E232CE02B}"/>
          </ac:spMkLst>
        </pc:spChg>
        <pc:spChg chg="mod">
          <ac:chgData name="Rautaporras Petteri" userId="81ae4bc9-51ec-4b09-af2d-f08f9486593f" providerId="ADAL" clId="{CF1C18F0-EDCC-4465-BD27-39618C358D3A}" dt="2022-08-07T14:38:02.254" v="140" actId="20577"/>
          <ac:spMkLst>
            <pc:docMk/>
            <pc:sldMk cId="205513415" sldId="1096"/>
            <ac:spMk id="7" creationId="{27C149AF-A176-4E68-8D23-4EA76F18ED84}"/>
          </ac:spMkLst>
        </pc:spChg>
        <pc:graphicFrameChg chg="add mod">
          <ac:chgData name="Rautaporras Petteri" userId="81ae4bc9-51ec-4b09-af2d-f08f9486593f" providerId="ADAL" clId="{CF1C18F0-EDCC-4465-BD27-39618C358D3A}" dt="2022-08-07T14:42:59.212" v="211"/>
          <ac:graphicFrameMkLst>
            <pc:docMk/>
            <pc:sldMk cId="205513415" sldId="1096"/>
            <ac:graphicFrameMk id="8" creationId="{71AD4170-5171-4004-9412-1BE5B735BC8C}"/>
          </ac:graphicFrameMkLst>
        </pc:graphicFrameChg>
      </pc:sldChg>
      <pc:sldChg chg="addSp delSp modSp new mod">
        <pc:chgData name="Rautaporras Petteri" userId="81ae4bc9-51ec-4b09-af2d-f08f9486593f" providerId="ADAL" clId="{CF1C18F0-EDCC-4465-BD27-39618C358D3A}" dt="2022-08-07T14:42:59.657" v="212"/>
        <pc:sldMkLst>
          <pc:docMk/>
          <pc:sldMk cId="2131271434" sldId="1097"/>
        </pc:sldMkLst>
        <pc:spChg chg="mod">
          <ac:chgData name="Rautaporras Petteri" userId="81ae4bc9-51ec-4b09-af2d-f08f9486593f" providerId="ADAL" clId="{CF1C18F0-EDCC-4465-BD27-39618C358D3A}" dt="2022-08-07T14:42:41.345" v="206"/>
          <ac:spMkLst>
            <pc:docMk/>
            <pc:sldMk cId="2131271434" sldId="1097"/>
            <ac:spMk id="2" creationId="{1D6B8F21-0542-48AE-8B29-550EBCCA91E8}"/>
          </ac:spMkLst>
        </pc:spChg>
        <pc:spChg chg="del">
          <ac:chgData name="Rautaporras Petteri" userId="81ae4bc9-51ec-4b09-af2d-f08f9486593f" providerId="ADAL" clId="{CF1C18F0-EDCC-4465-BD27-39618C358D3A}" dt="2022-08-07T14:39:15.700" v="147"/>
          <ac:spMkLst>
            <pc:docMk/>
            <pc:sldMk cId="2131271434" sldId="1097"/>
            <ac:spMk id="6" creationId="{C04F3CEA-18A2-4329-99BD-41E679C666DC}"/>
          </ac:spMkLst>
        </pc:spChg>
        <pc:spChg chg="mod">
          <ac:chgData name="Rautaporras Petteri" userId="81ae4bc9-51ec-4b09-af2d-f08f9486593f" providerId="ADAL" clId="{CF1C18F0-EDCC-4465-BD27-39618C358D3A}" dt="2022-08-07T14:42:26.386" v="205" actId="20577"/>
          <ac:spMkLst>
            <pc:docMk/>
            <pc:sldMk cId="2131271434" sldId="1097"/>
            <ac:spMk id="7" creationId="{496FBA54-8495-412A-BFCB-BA4D2F48D6EB}"/>
          </ac:spMkLst>
        </pc:spChg>
        <pc:graphicFrameChg chg="add mod">
          <ac:chgData name="Rautaporras Petteri" userId="81ae4bc9-51ec-4b09-af2d-f08f9486593f" providerId="ADAL" clId="{CF1C18F0-EDCC-4465-BD27-39618C358D3A}" dt="2022-08-07T14:42:59.657" v="212"/>
          <ac:graphicFrameMkLst>
            <pc:docMk/>
            <pc:sldMk cId="2131271434" sldId="1097"/>
            <ac:graphicFrameMk id="8" creationId="{8E624822-801D-46C2-9301-650238615C02}"/>
          </ac:graphicFrameMkLst>
        </pc:graphicFrameChg>
      </pc:sldChg>
    </pc:docChg>
  </pc:docChgLst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d9004aa4-7491-43fa-b04f-4f6e300df2fa" providerId="ADAL" clId="{B4D6939C-B1BC-4ABF-817F-491F93C86CAA}"/>
    <pc:docChg chg="undo custSel addSld delSld modSld sldOrd">
      <pc:chgData name="Rautaporras Petteri" userId="d9004aa4-7491-43fa-b04f-4f6e300df2fa" providerId="ADAL" clId="{B4D6939C-B1BC-4ABF-817F-491F93C86CAA}" dt="2021-04-28T07:19:11.685" v="646" actId="20577"/>
      <pc:docMkLst>
        <pc:docMk/>
      </pc:docMkLst>
      <pc:sldChg chg="addSp delSp modSp mod">
        <pc:chgData name="Rautaporras Petteri" userId="d9004aa4-7491-43fa-b04f-4f6e300df2fa" providerId="ADAL" clId="{B4D6939C-B1BC-4ABF-817F-491F93C86CAA}" dt="2021-04-26T06:12:27.879" v="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B4D6939C-B1BC-4ABF-817F-491F93C86CAA}" dt="2021-04-26T06:11:16.063" v="31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27.879" v="4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d9004aa4-7491-43fa-b04f-4f6e300df2fa" providerId="ADAL" clId="{B4D6939C-B1BC-4ABF-817F-491F93C86CAA}" dt="2021-04-26T06:12:19.981" v="38"/>
          <ac:picMkLst>
            <pc:docMk/>
            <pc:sldMk cId="1365136293" sldId="256"/>
            <ac:picMk id="8" creationId="{A66B5ECA-C653-488C-8740-3F6B55EC7F2A}"/>
          </ac:picMkLst>
        </pc:picChg>
        <pc:picChg chg="del">
          <ac:chgData name="Rautaporras Petteri" userId="d9004aa4-7491-43fa-b04f-4f6e300df2fa" providerId="ADAL" clId="{B4D6939C-B1BC-4ABF-817F-491F93C86CAA}" dt="2021-04-26T06:12:19.690" v="37" actId="478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B4D6939C-B1BC-4ABF-817F-491F93C86CAA}" dt="2021-04-26T07:34:22.139" v="615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B4D6939C-B1BC-4ABF-817F-491F93C86CAA}" dt="2021-04-26T07:34:22.139" v="615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B4D6939C-B1BC-4ABF-817F-491F93C86CAA}" dt="2021-04-26T07:30:35.416" v="596" actId="47"/>
        <pc:sldMkLst>
          <pc:docMk/>
          <pc:sldMk cId="347492013" sldId="258"/>
        </pc:sldMkLst>
        <pc:spChg chg="mod">
          <ac:chgData name="Rautaporras Petteri" userId="d9004aa4-7491-43fa-b04f-4f6e300df2fa" providerId="ADAL" clId="{B4D6939C-B1BC-4ABF-817F-491F93C86CAA}" dt="2021-04-26T07:28:58.970" v="575" actId="1076"/>
          <ac:spMkLst>
            <pc:docMk/>
            <pc:sldMk cId="347492013" sldId="258"/>
            <ac:spMk id="2" creationId="{00000000-0000-0000-0000-000000000000}"/>
          </ac:spMkLst>
        </pc:spChg>
      </pc:sldChg>
      <pc:sldChg chg="add">
        <pc:chgData name="Rautaporras Petteri" userId="d9004aa4-7491-43fa-b04f-4f6e300df2fa" providerId="ADAL" clId="{B4D6939C-B1BC-4ABF-817F-491F93C86CAA}" dt="2021-04-26T07:35:11.481" v="616"/>
        <pc:sldMkLst>
          <pc:docMk/>
          <pc:sldMk cId="1280707361" sldId="262"/>
        </pc:sldMkLst>
      </pc:sldChg>
      <pc:sldChg chg="modSp ord">
        <pc:chgData name="Rautaporras Petteri" userId="d9004aa4-7491-43fa-b04f-4f6e300df2fa" providerId="ADAL" clId="{B4D6939C-B1BC-4ABF-817F-491F93C86CAA}" dt="2021-04-26T07:20:06.691" v="545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B4D6939C-B1BC-4ABF-817F-491F93C86CAA}" dt="2021-04-26T07:20:06.691" v="54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 ord">
        <pc:chgData name="Rautaporras Petteri" userId="d9004aa4-7491-43fa-b04f-4f6e300df2fa" providerId="ADAL" clId="{B4D6939C-B1BC-4ABF-817F-491F93C86CAA}" dt="2021-04-26T07:04:28.351" v="439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B4D6939C-B1BC-4ABF-817F-491F93C86CAA}" dt="2021-04-26T07:04:28.351" v="4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4:57.455" v="308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4:07.876" v="432" actId="14100"/>
        <pc:sldMkLst>
          <pc:docMk/>
          <pc:sldMk cId="1987471013" sldId="390"/>
        </pc:sldMkLst>
        <pc:spChg chg="mod">
          <ac:chgData name="Rautaporras Petteri" userId="d9004aa4-7491-43fa-b04f-4f6e300df2fa" providerId="ADAL" clId="{B4D6939C-B1BC-4ABF-817F-491F93C86CAA}" dt="2021-04-26T07:04:07.876" v="432" actId="14100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B4D6939C-B1BC-4ABF-817F-491F93C86CAA}" dt="2021-04-26T07:03:31.102" v="428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3:14.323" v="424" actId="478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3:19.240" v="425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3:43.337" v="43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6:11.102" v="451"/>
        <pc:sldMkLst>
          <pc:docMk/>
          <pc:sldMk cId="3656174783" sldId="391"/>
        </pc:sldMkLst>
        <pc:spChg chg="mod">
          <ac:chgData name="Rautaporras Petteri" userId="d9004aa4-7491-43fa-b04f-4f6e300df2fa" providerId="ADAL" clId="{B4D6939C-B1BC-4ABF-817F-491F93C86CAA}" dt="2021-04-26T07:02:14.721" v="414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B4D6939C-B1BC-4ABF-817F-491F93C86CAA}" dt="2021-04-26T07:06:11.102" v="45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5:57.893" v="450"/>
          <ac:graphicFrameMkLst>
            <pc:docMk/>
            <pc:sldMk cId="3656174783" sldId="391"/>
            <ac:graphicFrameMk id="14" creationId="{F3CB2BBB-B2B4-4FFE-B84D-CA436834968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5:53.885" v="449" actId="478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7:48.857" v="467"/>
        <pc:sldMkLst>
          <pc:docMk/>
          <pc:sldMk cId="3669793224" sldId="392"/>
        </pc:sldMkLst>
        <pc:spChg chg="mod">
          <ac:chgData name="Rautaporras Petteri" userId="d9004aa4-7491-43fa-b04f-4f6e300df2fa" providerId="ADAL" clId="{B4D6939C-B1BC-4ABF-817F-491F93C86CAA}" dt="2021-04-26T06:59:13.753" v="3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B4D6939C-B1BC-4ABF-817F-491F93C86CAA}" dt="2021-04-26T07:07:48.857" v="46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7:37.012" v="463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7:33.039" v="462" actId="478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7:28.420" v="46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0:35.245" v="490"/>
        <pc:sldMkLst>
          <pc:docMk/>
          <pc:sldMk cId="2654687898" sldId="393"/>
        </pc:sldMkLst>
        <pc:spChg chg="mod">
          <ac:chgData name="Rautaporras Petteri" userId="d9004aa4-7491-43fa-b04f-4f6e300df2fa" providerId="ADAL" clId="{B4D6939C-B1BC-4ABF-817F-491F93C86CAA}" dt="2021-04-26T07:02:11.618" v="412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B4D6939C-B1BC-4ABF-817F-491F93C86CAA}" dt="2021-04-26T07:09:32.892" v="481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6T07:10:35.245" v="490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9:03.815" v="474" actId="478"/>
          <ac:graphicFrameMkLst>
            <pc:docMk/>
            <pc:sldMk cId="2654687898" sldId="393"/>
            <ac:graphicFrameMk id="16" creationId="{408A831B-BFCF-4C3E-B1C8-70FCC54C6ED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9:08.545" v="475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4:29.507" v="638"/>
        <pc:sldMkLst>
          <pc:docMk/>
          <pc:sldMk cId="313182403" sldId="394"/>
        </pc:sldMkLst>
        <pc:spChg chg="mod">
          <ac:chgData name="Rautaporras Petteri" userId="d9004aa4-7491-43fa-b04f-4f6e300df2fa" providerId="ADAL" clId="{B4D6939C-B1BC-4ABF-817F-491F93C86CAA}" dt="2021-04-26T07:04:48.058" v="440" actId="1410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B4D6939C-B1BC-4ABF-817F-491F93C86CAA}" dt="2021-04-26T07:14:40.720" v="515" actId="692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3:18.304" v="511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3:12.975" v="510" actId="478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4:29.507" v="638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5:19.704" v="642"/>
        <pc:sldMkLst>
          <pc:docMk/>
          <pc:sldMk cId="2811407423" sldId="395"/>
        </pc:sldMkLst>
        <pc:spChg chg="mod">
          <ac:chgData name="Rautaporras Petteri" userId="d9004aa4-7491-43fa-b04f-4f6e300df2fa" providerId="ADAL" clId="{B4D6939C-B1BC-4ABF-817F-491F93C86CAA}" dt="2021-04-26T07:04:52.594" v="441" actId="14100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B4D6939C-B1BC-4ABF-817F-491F93C86CAA}" dt="2021-04-26T07:16:32.887" v="52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5:19.704" v="64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6:15.455" v="521" actId="478"/>
          <ac:graphicFrameMkLst>
            <pc:docMk/>
            <pc:sldMk cId="2811407423" sldId="395"/>
            <ac:graphicFrameMk id="16" creationId="{CC39EC0A-7CA7-4991-9F12-3C83EFFC2E56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6:18.941" v="522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9:14.081" v="544" actId="1076"/>
        <pc:sldMkLst>
          <pc:docMk/>
          <pc:sldMk cId="1647773486" sldId="396"/>
        </pc:sldMkLst>
        <pc:spChg chg="mod">
          <ac:chgData name="Rautaporras Petteri" userId="d9004aa4-7491-43fa-b04f-4f6e300df2fa" providerId="ADAL" clId="{B4D6939C-B1BC-4ABF-817F-491F93C86CAA}" dt="2021-04-26T07:19:14.081" v="544" actId="1076"/>
          <ac:spMkLst>
            <pc:docMk/>
            <pc:sldMk cId="1647773486" sldId="396"/>
            <ac:spMk id="11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19:06.773" v="542" actId="790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B4D6939C-B1BC-4ABF-817F-491F93C86CAA}" dt="2021-04-26T07:18:47.703" v="540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8:42.022" v="539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8:37.783" v="538" actId="478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18:53.698" v="54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20:53.934" v="560" actId="1076"/>
        <pc:sldMkLst>
          <pc:docMk/>
          <pc:sldMk cId="2269594941" sldId="397"/>
        </pc:sldMkLst>
        <pc:spChg chg="mod">
          <ac:chgData name="Rautaporras Petteri" userId="d9004aa4-7491-43fa-b04f-4f6e300df2fa" providerId="ADAL" clId="{B4D6939C-B1BC-4ABF-817F-491F93C86CAA}" dt="2021-04-26T07:20:53.934" v="560" actId="1076"/>
          <ac:spMkLst>
            <pc:docMk/>
            <pc:sldMk cId="2269594941" sldId="397"/>
            <ac:spMk id="13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05:00.119" v="443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B4D6939C-B1BC-4ABF-817F-491F93C86CAA}" dt="2021-04-26T07:20:39.184" v="556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20:47.617" v="55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20:25.968" v="551" actId="478"/>
          <ac:graphicFrameMkLst>
            <pc:docMk/>
            <pc:sldMk cId="2269594941" sldId="397"/>
            <ac:graphicFrameMk id="17" creationId="{B07892C3-BF7D-44CD-B55D-43B9021ED22B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20:29.527" v="552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8T07:19:11.685" v="646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B4D6939C-B1BC-4ABF-817F-491F93C86CAA}" dt="2021-04-26T07:04:21.859" v="436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8:15.778" v="34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del modGraphic">
          <ac:chgData name="Rautaporras Petteri" userId="d9004aa4-7491-43fa-b04f-4f6e300df2fa" providerId="ADAL" clId="{B4D6939C-B1BC-4ABF-817F-491F93C86CAA}" dt="2021-04-26T06:57:58.187" v="341" actId="478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6:58:02.892" v="342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8T07:19:11.685" v="646" actId="2057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3:29.591" v="634" actId="27918"/>
        <pc:sldMkLst>
          <pc:docMk/>
          <pc:sldMk cId="2397859502" sldId="459"/>
        </pc:sldMkLst>
        <pc:spChg chg="mod">
          <ac:chgData name="Rautaporras Petteri" userId="d9004aa4-7491-43fa-b04f-4f6e300df2fa" providerId="ADAL" clId="{B4D6939C-B1BC-4ABF-817F-491F93C86CAA}" dt="2021-04-26T07:04:11.664" v="433" actId="14100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7:01:19.775" v="397" actId="1410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7T04:53:08.598" v="631" actId="20577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1:05.352" v="395" actId="478"/>
          <ac:graphicFrameMkLst>
            <pc:docMk/>
            <pc:sldMk cId="2397859502" sldId="459"/>
            <ac:graphicFrameMk id="16" creationId="{95AF3DB4-832C-47A2-B907-1EB7C09B975C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1:09.359" v="396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1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B4D6939C-B1BC-4ABF-817F-491F93C86CAA}" dt="2021-04-26T07:20:58.198" v="561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2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B4D6939C-B1BC-4ABF-817F-491F93C86CAA}" dt="2021-04-26T07:20:58.198" v="56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6:12:59.234" v="51" actId="1076"/>
        <pc:sldMkLst>
          <pc:docMk/>
          <pc:sldMk cId="1256159947" sldId="955"/>
        </pc:sldMkLst>
        <pc:spChg chg="mod">
          <ac:chgData name="Rautaporras Petteri" userId="d9004aa4-7491-43fa-b04f-4f6e300df2fa" providerId="ADAL" clId="{B4D6939C-B1BC-4ABF-817F-491F93C86CAA}" dt="2021-04-26T06:11:32.297" v="36" actId="255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46.483" v="48" actId="20577"/>
          <ac:spMkLst>
            <pc:docMk/>
            <pc:sldMk cId="1256159947" sldId="955"/>
            <ac:spMk id="10" creationId="{87D6A1E3-75A9-4390-8D88-972EFCCDB78C}"/>
          </ac:spMkLst>
        </pc:spChg>
        <pc:spChg chg="del">
          <ac:chgData name="Rautaporras Petteri" userId="d9004aa4-7491-43fa-b04f-4f6e300df2fa" providerId="ADAL" clId="{B4D6939C-B1BC-4ABF-817F-491F93C86CAA}" dt="2021-04-26T06:12:54.855" v="49" actId="478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B4D6939C-B1BC-4ABF-817F-491F93C86CAA}" dt="2021-04-26T06:12:59.234" v="51" actId="1076"/>
          <ac:spMkLst>
            <pc:docMk/>
            <pc:sldMk cId="1256159947" sldId="955"/>
            <ac:spMk id="17" creationId="{4DDDA67F-E8CA-486C-87FF-313B31886C6B}"/>
          </ac:spMkLst>
        </pc:spChg>
      </pc:sldChg>
      <pc:sldChg chg="modSp mod">
        <pc:chgData name="Rautaporras Petteri" userId="d9004aa4-7491-43fa-b04f-4f6e300df2fa" providerId="ADAL" clId="{B4D6939C-B1BC-4ABF-817F-491F93C86CAA}" dt="2021-04-26T06:51:17.486" v="279" actId="255"/>
        <pc:sldMkLst>
          <pc:docMk/>
          <pc:sldMk cId="3066166687" sldId="962"/>
        </pc:sldMkLst>
        <pc:spChg chg="mod">
          <ac:chgData name="Rautaporras Petteri" userId="d9004aa4-7491-43fa-b04f-4f6e300df2fa" providerId="ADAL" clId="{B4D6939C-B1BC-4ABF-817F-491F93C86CAA}" dt="2021-04-26T06:51:17.486" v="279" actId="255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B4D6939C-B1BC-4ABF-817F-491F93C86CAA}" dt="2021-04-26T06:50:15.188" v="238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B4D6939C-B1BC-4ABF-817F-491F93C86CAA}" dt="2021-04-26T06:45:59.066" v="202" actId="47"/>
        <pc:sldMkLst>
          <pc:docMk/>
          <pc:sldMk cId="1978437171" sldId="966"/>
        </pc:sldMkLst>
      </pc:sldChg>
      <pc:sldChg chg="delSp modSp mod ord">
        <pc:chgData name="Rautaporras Petteri" userId="d9004aa4-7491-43fa-b04f-4f6e300df2fa" providerId="ADAL" clId="{B4D6939C-B1BC-4ABF-817F-491F93C86CAA}" dt="2021-04-26T07:32:10.915" v="610" actId="1076"/>
        <pc:sldMkLst>
          <pc:docMk/>
          <pc:sldMk cId="1507876297" sldId="967"/>
        </pc:sldMkLst>
        <pc:spChg chg="mod">
          <ac:chgData name="Rautaporras Petteri" userId="d9004aa4-7491-43fa-b04f-4f6e300df2fa" providerId="ADAL" clId="{B4D6939C-B1BC-4ABF-817F-491F93C86CAA}" dt="2021-04-26T07:32:10.915" v="610" actId="1076"/>
          <ac:spMkLst>
            <pc:docMk/>
            <pc:sldMk cId="1507876297" sldId="967"/>
            <ac:spMk id="2" creationId="{DD90FC4D-C1AB-48F7-A136-1C97BCF78BAA}"/>
          </ac:spMkLst>
        </pc:spChg>
        <pc:spChg chg="del">
          <ac:chgData name="Rautaporras Petteri" userId="d9004aa4-7491-43fa-b04f-4f6e300df2fa" providerId="ADAL" clId="{B4D6939C-B1BC-4ABF-817F-491F93C86CAA}" dt="2021-04-26T07:31:47.173" v="608" actId="478"/>
          <ac:spMkLst>
            <pc:docMk/>
            <pc:sldMk cId="1507876297" sldId="967"/>
            <ac:spMk id="9" creationId="{647E6F27-F694-44D5-8D32-A7E716349373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3:55.860" v="298"/>
        <pc:sldMkLst>
          <pc:docMk/>
          <pc:sldMk cId="2712060346" sldId="968"/>
        </pc:sldMkLst>
        <pc:spChg chg="mod">
          <ac:chgData name="Rautaporras Petteri" userId="d9004aa4-7491-43fa-b04f-4f6e300df2fa" providerId="ADAL" clId="{B4D6939C-B1BC-4ABF-817F-491F93C86CAA}" dt="2021-04-26T06:53:55.860" v="298"/>
          <ac:spMkLst>
            <pc:docMk/>
            <pc:sldMk cId="2712060346" sldId="968"/>
            <ac:spMk id="2" creationId="{D2BA5732-6418-4EB7-B5D2-F84FED65AEDD}"/>
          </ac:spMkLst>
        </pc:spChg>
        <pc:spChg chg="add mod">
          <ac:chgData name="Rautaporras Petteri" userId="d9004aa4-7491-43fa-b04f-4f6e300df2fa" providerId="ADAL" clId="{B4D6939C-B1BC-4ABF-817F-491F93C86CAA}" dt="2021-04-26T06:52:41.998" v="290" actId="1076"/>
          <ac:spMkLst>
            <pc:docMk/>
            <pc:sldMk cId="2712060346" sldId="968"/>
            <ac:spMk id="6" creationId="{48C9350C-70C5-41F4-8859-F5948CAE85E6}"/>
          </ac:spMkLst>
        </pc:spChg>
        <pc:spChg chg="mod">
          <ac:chgData name="Rautaporras Petteri" userId="d9004aa4-7491-43fa-b04f-4f6e300df2fa" providerId="ADAL" clId="{B4D6939C-B1BC-4ABF-817F-491F93C86CAA}" dt="2021-04-26T06:53:20.483" v="297" actId="20577"/>
          <ac:spMkLst>
            <pc:docMk/>
            <pc:sldMk cId="2712060346" sldId="968"/>
            <ac:spMk id="7" creationId="{CA7C9481-37E2-427C-B485-7842B9C5981B}"/>
          </ac:spMkLst>
        </pc:spChg>
        <pc:spChg chg="mod">
          <ac:chgData name="Rautaporras Petteri" userId="d9004aa4-7491-43fa-b04f-4f6e300df2fa" providerId="ADAL" clId="{B4D6939C-B1BC-4ABF-817F-491F93C86CAA}" dt="2021-04-26T06:52:49.029" v="293" actId="403"/>
          <ac:spMkLst>
            <pc:docMk/>
            <pc:sldMk cId="2712060346" sldId="968"/>
            <ac:spMk id="12" creationId="{E9F3C9B3-9EB0-4AF7-AE65-B8B2DE32F280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6:47.761" v="327"/>
        <pc:sldMkLst>
          <pc:docMk/>
          <pc:sldMk cId="3567768325" sldId="970"/>
        </pc:sldMkLst>
        <pc:spChg chg="mod">
          <ac:chgData name="Rautaporras Petteri" userId="d9004aa4-7491-43fa-b04f-4f6e300df2fa" providerId="ADAL" clId="{B4D6939C-B1BC-4ABF-817F-491F93C86CAA}" dt="2021-04-26T06:39:33.699" v="125" actId="20577"/>
          <ac:spMkLst>
            <pc:docMk/>
            <pc:sldMk cId="3567768325" sldId="970"/>
            <ac:spMk id="2" creationId="{0099F952-25FF-44AA-AF2C-D6C7DEBDC134}"/>
          </ac:spMkLst>
        </pc:spChg>
        <pc:spChg chg="add mod">
          <ac:chgData name="Rautaporras Petteri" userId="d9004aa4-7491-43fa-b04f-4f6e300df2fa" providerId="ADAL" clId="{B4D6939C-B1BC-4ABF-817F-491F93C86CAA}" dt="2021-04-26T06:38:47.855" v="115" actId="1076"/>
          <ac:spMkLst>
            <pc:docMk/>
            <pc:sldMk cId="3567768325" sldId="970"/>
            <ac:spMk id="6" creationId="{81DA3832-516B-4585-9037-52F7C8722895}"/>
          </ac:spMkLst>
        </pc:spChg>
        <pc:graphicFrameChg chg="mod">
          <ac:chgData name="Rautaporras Petteri" userId="d9004aa4-7491-43fa-b04f-4f6e300df2fa" providerId="ADAL" clId="{B4D6939C-B1BC-4ABF-817F-491F93C86CAA}" dt="2021-04-26T06:56:47.761" v="327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modSp add mod">
        <pc:chgData name="Rautaporras Petteri" userId="d9004aa4-7491-43fa-b04f-4f6e300df2fa" providerId="ADAL" clId="{B4D6939C-B1BC-4ABF-817F-491F93C86CAA}" dt="2021-04-26T06:08:21.330" v="30" actId="1076"/>
        <pc:sldMkLst>
          <pc:docMk/>
          <pc:sldMk cId="3098896778" sldId="1046"/>
        </pc:sldMkLst>
        <pc:spChg chg="mod">
          <ac:chgData name="Rautaporras Petteri" userId="d9004aa4-7491-43fa-b04f-4f6e300df2fa" providerId="ADAL" clId="{B4D6939C-B1BC-4ABF-817F-491F93C86CAA}" dt="2021-04-26T06:08:16.281" v="29" actId="20577"/>
          <ac:spMkLst>
            <pc:docMk/>
            <pc:sldMk cId="3098896778" sldId="1046"/>
            <ac:spMk id="8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7:47.384" v="25" actId="20577"/>
          <ac:spMkLst>
            <pc:docMk/>
            <pc:sldMk cId="3098896778" sldId="1046"/>
            <ac:spMk id="10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01.024" v="26" actId="1076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21.330" v="30" actId="1076"/>
          <ac:spMkLst>
            <pc:docMk/>
            <pc:sldMk cId="3098896778" sldId="1046"/>
            <ac:spMk id="229" creationId="{00000000-0000-0000-0000-000000000000}"/>
          </ac:spMkLst>
        </pc:spChg>
      </pc:sldChg>
      <pc:sldChg chg="addSp delSp modSp add mod">
        <pc:chgData name="Rautaporras Petteri" userId="d9004aa4-7491-43fa-b04f-4f6e300df2fa" providerId="ADAL" clId="{B4D6939C-B1BC-4ABF-817F-491F93C86CAA}" dt="2021-04-26T06:46:42.225" v="219" actId="20577"/>
        <pc:sldMkLst>
          <pc:docMk/>
          <pc:sldMk cId="2631198548" sldId="1047"/>
        </pc:sldMkLst>
        <pc:spChg chg="del mod">
          <ac:chgData name="Rautaporras Petteri" userId="d9004aa4-7491-43fa-b04f-4f6e300df2fa" providerId="ADAL" clId="{B4D6939C-B1BC-4ABF-817F-491F93C86CAA}" dt="2021-04-26T06:46:33.722" v="211" actId="478"/>
          <ac:spMkLst>
            <pc:docMk/>
            <pc:sldMk cId="2631198548" sldId="1047"/>
            <ac:spMk id="2" creationId="{EFCA2451-703A-404C-9695-944A2DB105B5}"/>
          </ac:spMkLst>
        </pc:spChg>
        <pc:spChg chg="add mod">
          <ac:chgData name="Rautaporras Petteri" userId="d9004aa4-7491-43fa-b04f-4f6e300df2fa" providerId="ADAL" clId="{B4D6939C-B1BC-4ABF-817F-491F93C86CAA}" dt="2021-04-26T06:43:52.402" v="171" actId="1076"/>
          <ac:spMkLst>
            <pc:docMk/>
            <pc:sldMk cId="2631198548" sldId="1047"/>
            <ac:spMk id="6" creationId="{829D71FB-6EFF-4F81-A87C-9BABCE63FEE4}"/>
          </ac:spMkLst>
        </pc:spChg>
        <pc:spChg chg="mod">
          <ac:chgData name="Rautaporras Petteri" userId="d9004aa4-7491-43fa-b04f-4f6e300df2fa" providerId="ADAL" clId="{B4D6939C-B1BC-4ABF-817F-491F93C86CAA}" dt="2021-04-26T06:45:53.057" v="201" actId="20577"/>
          <ac:spMkLst>
            <pc:docMk/>
            <pc:sldMk cId="2631198548" sldId="1047"/>
            <ac:spMk id="7" creationId="{AC0BAA4F-D797-4011-AA46-63C0FBA69B47}"/>
          </ac:spMkLst>
        </pc:spChg>
        <pc:spChg chg="mod">
          <ac:chgData name="Rautaporras Petteri" userId="d9004aa4-7491-43fa-b04f-4f6e300df2fa" providerId="ADAL" clId="{B4D6939C-B1BC-4ABF-817F-491F93C86CAA}" dt="2021-04-26T06:42:18.702" v="133" actId="14100"/>
          <ac:spMkLst>
            <pc:docMk/>
            <pc:sldMk cId="2631198548" sldId="1047"/>
            <ac:spMk id="9" creationId="{B951442B-DB0E-44AE-8347-0CE350BA1572}"/>
          </ac:spMkLst>
        </pc:spChg>
        <pc:spChg chg="add mod">
          <ac:chgData name="Rautaporras Petteri" userId="d9004aa4-7491-43fa-b04f-4f6e300df2fa" providerId="ADAL" clId="{B4D6939C-B1BC-4ABF-817F-491F93C86CAA}" dt="2021-04-26T06:46:42.225" v="219" actId="20577"/>
          <ac:spMkLst>
            <pc:docMk/>
            <pc:sldMk cId="2631198548" sldId="1047"/>
            <ac:spMk id="11" creationId="{5FDE2F71-852C-4A4F-B4EB-321EC6CE776C}"/>
          </ac:spMkLst>
        </pc:spChg>
      </pc:sldChg>
      <pc:sldChg chg="addSp delSp modSp new mod ord">
        <pc:chgData name="Rautaporras Petteri" userId="d9004aa4-7491-43fa-b04f-4f6e300df2fa" providerId="ADAL" clId="{B4D6939C-B1BC-4ABF-817F-491F93C86CAA}" dt="2021-04-26T07:30:43.193" v="598"/>
        <pc:sldMkLst>
          <pc:docMk/>
          <pc:sldMk cId="4042387516" sldId="1048"/>
        </pc:sldMkLst>
        <pc:spChg chg="mod">
          <ac:chgData name="Rautaporras Petteri" userId="d9004aa4-7491-43fa-b04f-4f6e300df2fa" providerId="ADAL" clId="{B4D6939C-B1BC-4ABF-817F-491F93C86CAA}" dt="2021-04-26T07:29:21.093" v="581" actId="1076"/>
          <ac:spMkLst>
            <pc:docMk/>
            <pc:sldMk cId="4042387516" sldId="1048"/>
            <ac:spMk id="2" creationId="{4149724C-3E7F-4E44-AF58-D58F82F743C2}"/>
          </ac:spMkLst>
        </pc:spChg>
        <pc:spChg chg="del">
          <ac:chgData name="Rautaporras Petteri" userId="d9004aa4-7491-43fa-b04f-4f6e300df2fa" providerId="ADAL" clId="{B4D6939C-B1BC-4ABF-817F-491F93C86CAA}" dt="2021-04-26T07:28:11.951" v="569"/>
          <ac:spMkLst>
            <pc:docMk/>
            <pc:sldMk cId="4042387516" sldId="1048"/>
            <ac:spMk id="6" creationId="{C81B5B43-F23A-4565-8BB7-E9F57825C272}"/>
          </ac:spMkLst>
        </pc:spChg>
        <pc:spChg chg="mod">
          <ac:chgData name="Rautaporras Petteri" userId="d9004aa4-7491-43fa-b04f-4f6e300df2fa" providerId="ADAL" clId="{B4D6939C-B1BC-4ABF-817F-491F93C86CAA}" dt="2021-04-26T07:29:52.214" v="588" actId="20577"/>
          <ac:spMkLst>
            <pc:docMk/>
            <pc:sldMk cId="4042387516" sldId="1048"/>
            <ac:spMk id="7" creationId="{6C31995A-2BC5-4396-9C10-B6055538A102}"/>
          </ac:spMkLst>
        </pc:spChg>
        <pc:spChg chg="add mod">
          <ac:chgData name="Rautaporras Petteri" userId="d9004aa4-7491-43fa-b04f-4f6e300df2fa" providerId="ADAL" clId="{B4D6939C-B1BC-4ABF-817F-491F93C86CAA}" dt="2021-04-26T07:30:13.746" v="595" actId="20577"/>
          <ac:spMkLst>
            <pc:docMk/>
            <pc:sldMk cId="4042387516" sldId="1048"/>
            <ac:spMk id="9" creationId="{AC3329D9-AFB9-45A4-9D57-5780BCFCE1DF}"/>
          </ac:spMkLst>
        </pc:spChg>
        <pc:graphicFrameChg chg="add mod">
          <ac:chgData name="Rautaporras Petteri" userId="d9004aa4-7491-43fa-b04f-4f6e300df2fa" providerId="ADAL" clId="{B4D6939C-B1BC-4ABF-817F-491F93C86CAA}" dt="2021-04-26T07:29:23.211" v="583" actId="14100"/>
          <ac:graphicFrameMkLst>
            <pc:docMk/>
            <pc:sldMk cId="4042387516" sldId="1048"/>
            <ac:graphicFrameMk id="8" creationId="{CB8C081D-8A99-48EE-A21C-3B54DAEFE6D2}"/>
          </ac:graphicFrameMkLst>
        </pc:graphicFrameChg>
      </pc:sldChg>
    </pc:docChg>
  </pc:docChgLst>
  <pc:docChgLst>
    <pc:chgData name="Rautaporras Petteri" userId="81ae4bc9-51ec-4b09-af2d-f08f9486593f" providerId="ADAL" clId="{E7A35982-DC07-461A-BC2A-B56647C71284}"/>
    <pc:docChg chg="undo custSel addSld delSld modSld sldOrd">
      <pc:chgData name="Rautaporras Petteri" userId="81ae4bc9-51ec-4b09-af2d-f08f9486593f" providerId="ADAL" clId="{E7A35982-DC07-461A-BC2A-B56647C71284}" dt="2022-05-02T10:46:35.292" v="596" actId="47"/>
      <pc:docMkLst>
        <pc:docMk/>
      </pc:docMkLst>
      <pc:sldChg chg="modSp add">
        <pc:chgData name="Rautaporras Petteri" userId="81ae4bc9-51ec-4b09-af2d-f08f9486593f" providerId="ADAL" clId="{E7A35982-DC07-461A-BC2A-B56647C71284}" dt="2022-05-02T10:42:42.408" v="594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E7A35982-DC07-461A-BC2A-B56647C71284}" dt="2022-05-02T10:42:42.408" v="594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E7A35982-DC07-461A-BC2A-B56647C71284}" dt="2022-05-02T10:46:35.292" v="596" actId="47"/>
        <pc:sldMkLst>
          <pc:docMk/>
          <pc:sldMk cId="1280707361" sldId="262"/>
        </pc:sldMkLst>
      </pc:sldChg>
      <pc:sldChg chg="modSp del">
        <pc:chgData name="Rautaporras Petteri" userId="81ae4bc9-51ec-4b09-af2d-f08f9486593f" providerId="ADAL" clId="{E7A35982-DC07-461A-BC2A-B56647C71284}" dt="2022-05-02T08:32:22.319" v="71" actId="47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E7A35982-DC07-461A-BC2A-B56647C71284}" dt="2022-05-02T08:29:31.114" v="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add">
        <pc:chgData name="Rautaporras Petteri" userId="81ae4bc9-51ec-4b09-af2d-f08f9486593f" providerId="ADAL" clId="{E7A35982-DC07-461A-BC2A-B56647C71284}" dt="2022-05-02T10:42:39.551" v="591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E7A35982-DC07-461A-BC2A-B56647C71284}" dt="2022-05-02T10:42:39.551" v="59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19:44.294" v="360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E7A35982-DC07-461A-BC2A-B56647C71284}" dt="2022-05-02T10:19:14.019" v="356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E7A35982-DC07-461A-BC2A-B56647C71284}" dt="2022-05-02T10:27:43.871" v="435"/>
        <pc:sldMkLst>
          <pc:docMk/>
          <pc:sldMk cId="1987471013" sldId="390"/>
        </pc:sldMkLst>
        <pc:spChg chg="mod">
          <ac:chgData name="Rautaporras Petteri" userId="81ae4bc9-51ec-4b09-af2d-f08f9486593f" providerId="ADAL" clId="{E7A35982-DC07-461A-BC2A-B56647C71284}" dt="2022-05-02T10:22:43.446" v="394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Graphic">
          <ac:chgData name="Rautaporras Petteri" userId="81ae4bc9-51ec-4b09-af2d-f08f9486593f" providerId="ADAL" clId="{E7A35982-DC07-461A-BC2A-B56647C71284}" dt="2022-05-02T10:27:34.564" v="434" actId="20577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7:43.871" v="435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7.285" v="516"/>
        <pc:sldMkLst>
          <pc:docMk/>
          <pc:sldMk cId="3656174783" sldId="391"/>
        </pc:sldMkLst>
        <pc:spChg chg="mod">
          <ac:chgData name="Rautaporras Petteri" userId="81ae4bc9-51ec-4b09-af2d-f08f9486593f" providerId="ADAL" clId="{E7A35982-DC07-461A-BC2A-B56647C71284}" dt="2022-05-02T10:33:57.285" v="51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7A35982-DC07-461A-BC2A-B56647C71284}" dt="2022-05-02T10:28:07.535" v="436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28:55.020" v="4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0:05.444" v="463" actId="20577"/>
        <pc:sldMkLst>
          <pc:docMk/>
          <pc:sldMk cId="3669793224" sldId="392"/>
        </pc:sldMkLst>
        <pc:spChg chg="mod">
          <ac:chgData name="Rautaporras Petteri" userId="81ae4bc9-51ec-4b09-af2d-f08f9486593f" providerId="ADAL" clId="{E7A35982-DC07-461A-BC2A-B56647C71284}" dt="2022-05-02T10:22:46.911" v="395"/>
          <ac:spMkLst>
            <pc:docMk/>
            <pc:sldMk cId="3669793224" sldId="392"/>
            <ac:spMk id="14" creationId="{B82B029D-354B-4A5F-9DCF-121ABF342CB8}"/>
          </ac:spMkLst>
        </pc:spChg>
        <pc:graphicFrameChg chg="modGraphic">
          <ac:chgData name="Rautaporras Petteri" userId="81ae4bc9-51ec-4b09-af2d-f08f9486593f" providerId="ADAL" clId="{E7A35982-DC07-461A-BC2A-B56647C71284}" dt="2022-05-02T10:30:05.444" v="463" actId="20577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9:49.451" v="456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3.414" v="515"/>
        <pc:sldMkLst>
          <pc:docMk/>
          <pc:sldMk cId="2654687898" sldId="393"/>
        </pc:sldMkLst>
        <pc:spChg chg="mod">
          <ac:chgData name="Rautaporras Petteri" userId="81ae4bc9-51ec-4b09-af2d-f08f9486593f" providerId="ADAL" clId="{E7A35982-DC07-461A-BC2A-B56647C71284}" dt="2022-05-02T10:33:53.414" v="51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7A35982-DC07-461A-BC2A-B56647C71284}" dt="2022-05-02T10:30:22.301" v="46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1:10.650" v="47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2:34.162" v="492" actId="20577"/>
        <pc:sldMkLst>
          <pc:docMk/>
          <pc:sldMk cId="313182403" sldId="394"/>
        </pc:sldMkLst>
        <pc:spChg chg="mod">
          <ac:chgData name="Rautaporras Petteri" userId="81ae4bc9-51ec-4b09-af2d-f08f9486593f" providerId="ADAL" clId="{E7A35982-DC07-461A-BC2A-B56647C71284}" dt="2022-05-02T10:24:49.018" v="396"/>
          <ac:spMkLst>
            <pc:docMk/>
            <pc:sldMk cId="313182403" sldId="394"/>
            <ac:spMk id="10" creationId="{B1D6AD6E-1E76-40F0-A297-8C5A72E17969}"/>
          </ac:spMkLst>
        </pc:spChg>
        <pc:graphicFrameChg chg="modGraphic">
          <ac:chgData name="Rautaporras Petteri" userId="81ae4bc9-51ec-4b09-af2d-f08f9486593f" providerId="ADAL" clId="{E7A35982-DC07-461A-BC2A-B56647C71284}" dt="2022-05-02T10:32:34.162" v="492" actId="20577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1:50.247" v="479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39.233" v="513" actId="20577"/>
        <pc:sldMkLst>
          <pc:docMk/>
          <pc:sldMk cId="2811407423" sldId="395"/>
        </pc:sldMkLst>
        <pc:spChg chg="mod">
          <ac:chgData name="Rautaporras Petteri" userId="81ae4bc9-51ec-4b09-af2d-f08f9486593f" providerId="ADAL" clId="{E7A35982-DC07-461A-BC2A-B56647C71284}" dt="2022-05-02T10:33:39.233" v="513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7A35982-DC07-461A-BC2A-B56647C71284}" dt="2022-05-02T10:33:30.896" v="508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33:24.441" v="507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5:01.319" v="531"/>
        <pc:sldMkLst>
          <pc:docMk/>
          <pc:sldMk cId="1647773486" sldId="396"/>
        </pc:sldMkLst>
        <pc:spChg chg="mod">
          <ac:chgData name="Rautaporras Petteri" userId="81ae4bc9-51ec-4b09-af2d-f08f9486593f" providerId="ADAL" clId="{E7A35982-DC07-461A-BC2A-B56647C71284}" dt="2022-05-02T10:24:52.540" v="397"/>
          <ac:spMkLst>
            <pc:docMk/>
            <pc:sldMk cId="1647773486" sldId="396"/>
            <ac:spMk id="14" creationId="{BB5F8D72-9B1E-414E-B7CA-2B36A3595602}"/>
          </ac:spMkLst>
        </pc:spChg>
        <pc:graphicFrameChg chg="modGraphic">
          <ac:chgData name="Rautaporras Petteri" userId="81ae4bc9-51ec-4b09-af2d-f08f9486593f" providerId="ADAL" clId="{E7A35982-DC07-461A-BC2A-B56647C71284}" dt="2022-05-02T10:34:54.273" v="530" actId="20577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5:01.319" v="53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6:25.217" v="547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E7A35982-DC07-461A-BC2A-B56647C71284}" dt="2022-05-02T10:33:47.081" v="51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7A35982-DC07-461A-BC2A-B56647C71284}" dt="2022-05-02T10:36:13.797" v="53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6:25.217" v="54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22:37.287" v="392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E7A35982-DC07-461A-BC2A-B56647C71284}" dt="2022-05-02T10:22:37.287" v="392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7A35982-DC07-461A-BC2A-B56647C71284}" dt="2022-05-02T10:21:57.747" v="374" actId="20577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1:30.496" v="364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4:03.873" v="519" actId="20577"/>
        <pc:sldMkLst>
          <pc:docMk/>
          <pc:sldMk cId="2397859502" sldId="459"/>
        </pc:sldMkLst>
        <pc:spChg chg="mod">
          <ac:chgData name="Rautaporras Petteri" userId="81ae4bc9-51ec-4b09-af2d-f08f9486593f" providerId="ADAL" clId="{E7A35982-DC07-461A-BC2A-B56647C71284}" dt="2022-05-02T10:34:03.873" v="519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7A35982-DC07-461A-BC2A-B56647C71284}" dt="2022-05-02T10:25:12.304" v="39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26:13.324" v="412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39.932" v="592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7A35982-DC07-461A-BC2A-B56647C71284}" dt="2022-05-02T10:42:39.932" v="592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41.404" v="593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7A35982-DC07-461A-BC2A-B56647C71284}" dt="2022-05-02T10:42:41.404" v="593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 ord">
        <pc:chgData name="Rautaporras Petteri" userId="81ae4bc9-51ec-4b09-af2d-f08f9486593f" providerId="ADAL" clId="{E7A35982-DC07-461A-BC2A-B56647C71284}" dt="2022-05-02T10:42:13.675" v="588" actId="47"/>
        <pc:sldMkLst>
          <pc:docMk/>
          <pc:sldMk cId="3544025929" sldId="967"/>
        </pc:sldMkLst>
      </pc:sldChg>
      <pc:sldChg chg="modSp del">
        <pc:chgData name="Rautaporras Petteri" userId="81ae4bc9-51ec-4b09-af2d-f08f9486593f" providerId="ADAL" clId="{E7A35982-DC07-461A-BC2A-B56647C71284}" dt="2022-05-02T08:32:20.427" v="69" actId="47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E7A35982-DC07-461A-BC2A-B56647C71284}" dt="2022-05-02T08:29:29.689" v="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addSp modSp add mod">
        <pc:chgData name="Rautaporras Petteri" userId="81ae4bc9-51ec-4b09-af2d-f08f9486593f" providerId="ADAL" clId="{E7A35982-DC07-461A-BC2A-B56647C71284}" dt="2022-05-02T10:40:28.495" v="581" actId="1076"/>
        <pc:sldMkLst>
          <pc:docMk/>
          <pc:sldMk cId="4042387516" sldId="1048"/>
        </pc:sldMkLst>
        <pc:spChg chg="mod">
          <ac:chgData name="Rautaporras Petteri" userId="81ae4bc9-51ec-4b09-af2d-f08f9486593f" providerId="ADAL" clId="{E7A35982-DC07-461A-BC2A-B56647C71284}" dt="2022-05-02T10:37:48.608" v="550" actId="255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E7A35982-DC07-461A-BC2A-B56647C71284}" dt="2022-05-02T10:39:08.487" v="565" actId="1076"/>
          <ac:spMkLst>
            <pc:docMk/>
            <pc:sldMk cId="4042387516" sldId="1048"/>
            <ac:spMk id="9" creationId="{AC3329D9-AFB9-45A4-9D57-5780BCFCE1DF}"/>
          </ac:spMkLst>
        </pc:spChg>
        <pc:spChg chg="add mod">
          <ac:chgData name="Rautaporras Petteri" userId="81ae4bc9-51ec-4b09-af2d-f08f9486593f" providerId="ADAL" clId="{E7A35982-DC07-461A-BC2A-B56647C71284}" dt="2022-05-02T10:40:28.495" v="581" actId="1076"/>
          <ac:spMkLst>
            <pc:docMk/>
            <pc:sldMk cId="4042387516" sldId="1048"/>
            <ac:spMk id="10" creationId="{990628D4-9299-479C-B632-E1E085187EDD}"/>
          </ac:spMkLst>
        </pc:spChg>
      </pc:sldChg>
      <pc:sldChg chg="modSp del">
        <pc:chgData name="Rautaporras Petteri" userId="81ae4bc9-51ec-4b09-af2d-f08f9486593f" providerId="ADAL" clId="{E7A35982-DC07-461A-BC2A-B56647C71284}" dt="2022-05-02T08:32:21.468" v="70" actId="47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E7A35982-DC07-461A-BC2A-B56647C71284}" dt="2022-05-02T08:29:30.325" v="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8.756" v="589"/>
        <pc:sldMkLst>
          <pc:docMk/>
          <pc:sldMk cId="17476588" sldId="1070"/>
        </pc:sldMkLst>
        <pc:spChg chg="mod">
          <ac:chgData name="Rautaporras Petteri" userId="81ae4bc9-51ec-4b09-af2d-f08f9486593f" providerId="ADAL" clId="{E7A35982-DC07-461A-BC2A-B56647C71284}" dt="2022-05-02T08:30:52.283" v="44" actId="20577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E7A35982-DC07-461A-BC2A-B56647C71284}" dt="2022-05-02T10:42:38.756" v="589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9.085" v="590"/>
        <pc:sldMkLst>
          <pc:docMk/>
          <pc:sldMk cId="3342183405" sldId="1085"/>
        </pc:sldMkLst>
        <pc:spChg chg="mod">
          <ac:chgData name="Rautaporras Petteri" userId="81ae4bc9-51ec-4b09-af2d-f08f9486593f" providerId="ADAL" clId="{E7A35982-DC07-461A-BC2A-B56647C71284}" dt="2022-05-02T08:31:54.402" v="68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E7A35982-DC07-461A-BC2A-B56647C71284}" dt="2022-05-02T10:42:39.085" v="59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del">
        <pc:chgData name="Rautaporras Petteri" userId="81ae4bc9-51ec-4b09-af2d-f08f9486593f" providerId="ADAL" clId="{E7A35982-DC07-461A-BC2A-B56647C71284}" dt="2022-05-02T10:18:57.398" v="340" actId="47"/>
        <pc:sldMkLst>
          <pc:docMk/>
          <pc:sldMk cId="3979927803" sldId="1086"/>
        </pc:sldMkLst>
      </pc:sldChg>
      <pc:sldChg chg="del">
        <pc:chgData name="Rautaporras Petteri" userId="81ae4bc9-51ec-4b09-af2d-f08f9486593f" providerId="ADAL" clId="{E7A35982-DC07-461A-BC2A-B56647C71284}" dt="2022-05-02T10:18:59.857" v="341" actId="47"/>
        <pc:sldMkLst>
          <pc:docMk/>
          <pc:sldMk cId="1730318972" sldId="1087"/>
        </pc:sldMkLst>
      </pc:sldChg>
      <pc:sldChg chg="modSp del">
        <pc:chgData name="Rautaporras Petteri" userId="81ae4bc9-51ec-4b09-af2d-f08f9486593f" providerId="ADAL" clId="{E7A35982-DC07-461A-BC2A-B56647C71284}" dt="2022-05-02T10:19:00.931" v="342" actId="47"/>
        <pc:sldMkLst>
          <pc:docMk/>
          <pc:sldMk cId="2167043519" sldId="1088"/>
        </pc:sldMkLst>
        <pc:graphicFrameChg chg="mod">
          <ac:chgData name="Rautaporras Petteri" userId="81ae4bc9-51ec-4b09-af2d-f08f9486593f" providerId="ADAL" clId="{E7A35982-DC07-461A-BC2A-B56647C71284}" dt="2022-05-02T08:46:25.360" v="337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39:23.577" v="244" actId="27918"/>
        <pc:sldMkLst>
          <pc:docMk/>
          <pc:sldMk cId="2604779333" sldId="1089"/>
        </pc:sldMkLst>
        <pc:spChg chg="mod">
          <ac:chgData name="Rautaporras Petteri" userId="81ae4bc9-51ec-4b09-af2d-f08f9486593f" providerId="ADAL" clId="{E7A35982-DC07-461A-BC2A-B56647C71284}" dt="2022-05-02T08:32:51.868" v="73"/>
          <ac:spMkLst>
            <pc:docMk/>
            <pc:sldMk cId="2604779333" sldId="1089"/>
            <ac:spMk id="2" creationId="{21E1AF2F-07E9-4283-AC27-BB3BD94E73B8}"/>
          </ac:spMkLst>
        </pc:spChg>
        <pc:spChg chg="del">
          <ac:chgData name="Rautaporras Petteri" userId="81ae4bc9-51ec-4b09-af2d-f08f9486593f" providerId="ADAL" clId="{E7A35982-DC07-461A-BC2A-B56647C71284}" dt="2022-05-02T08:32:58.819" v="74"/>
          <ac:spMkLst>
            <pc:docMk/>
            <pc:sldMk cId="2604779333" sldId="1089"/>
            <ac:spMk id="6" creationId="{EF8487DE-9C6A-4DEA-A20D-D415DB4AF67D}"/>
          </ac:spMkLst>
        </pc:spChg>
        <pc:spChg chg="mod">
          <ac:chgData name="Rautaporras Petteri" userId="81ae4bc9-51ec-4b09-af2d-f08f9486593f" providerId="ADAL" clId="{E7A35982-DC07-461A-BC2A-B56647C71284}" dt="2022-05-02T08:37:19.710" v="228" actId="20577"/>
          <ac:spMkLst>
            <pc:docMk/>
            <pc:sldMk cId="2604779333" sldId="1089"/>
            <ac:spMk id="7" creationId="{E6164ACA-41DC-4B2A-BEF5-F694DE4377CC}"/>
          </ac:spMkLst>
        </pc:spChg>
        <pc:spChg chg="add mod">
          <ac:chgData name="Rautaporras Petteri" userId="81ae4bc9-51ec-4b09-af2d-f08f9486593f" providerId="ADAL" clId="{E7A35982-DC07-461A-BC2A-B56647C71284}" dt="2022-05-02T08:33:31.439" v="76"/>
          <ac:spMkLst>
            <pc:docMk/>
            <pc:sldMk cId="2604779333" sldId="1089"/>
            <ac:spMk id="9" creationId="{7C97B751-E075-47A5-8856-6F0132222CED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0" creationId="{A95B29B4-AF33-4592-9426-F656EF881332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1" creationId="{F6C2AF98-DE1C-4FD2-94D5-8E6DA8E9AB98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2" creationId="{3E41CA65-9A8B-4D58-9DDA-986B59ED085B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3" creationId="{875DE54B-9475-4A4E-9593-B13A030BE17E}"/>
          </ac:spMkLst>
        </pc:spChg>
        <pc:graphicFrameChg chg="add mod">
          <ac:chgData name="Rautaporras Petteri" userId="81ae4bc9-51ec-4b09-af2d-f08f9486593f" providerId="ADAL" clId="{E7A35982-DC07-461A-BC2A-B56647C71284}" dt="2022-05-02T08:35:35.818" v="90"/>
          <ac:graphicFrameMkLst>
            <pc:docMk/>
            <pc:sldMk cId="2604779333" sldId="1089"/>
            <ac:graphicFrameMk id="8" creationId="{5BF919A5-3E4C-48ED-8C31-3E33C84713C5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2:57.675" v="311" actId="27918"/>
        <pc:sldMkLst>
          <pc:docMk/>
          <pc:sldMk cId="1774773377" sldId="1090"/>
        </pc:sldMkLst>
        <pc:spChg chg="mod">
          <ac:chgData name="Rautaporras Petteri" userId="81ae4bc9-51ec-4b09-af2d-f08f9486593f" providerId="ADAL" clId="{E7A35982-DC07-461A-BC2A-B56647C71284}" dt="2022-05-02T08:38:23.922" v="235"/>
          <ac:spMkLst>
            <pc:docMk/>
            <pc:sldMk cId="1774773377" sldId="1090"/>
            <ac:spMk id="2" creationId="{DDE98A3D-87CA-4426-A2B7-8585278A6FC2}"/>
          </ac:spMkLst>
        </pc:spChg>
        <pc:spChg chg="del">
          <ac:chgData name="Rautaporras Petteri" userId="81ae4bc9-51ec-4b09-af2d-f08f9486593f" providerId="ADAL" clId="{E7A35982-DC07-461A-BC2A-B56647C71284}" dt="2022-05-02T08:38:36.642" v="238" actId="478"/>
          <ac:spMkLst>
            <pc:docMk/>
            <pc:sldMk cId="1774773377" sldId="1090"/>
            <ac:spMk id="6" creationId="{D8BE569E-14AF-4D2E-AC6F-935E05853DCA}"/>
          </ac:spMkLst>
        </pc:spChg>
        <pc:spChg chg="mod">
          <ac:chgData name="Rautaporras Petteri" userId="81ae4bc9-51ec-4b09-af2d-f08f9486593f" providerId="ADAL" clId="{E7A35982-DC07-461A-BC2A-B56647C71284}" dt="2022-05-02T08:39:07.457" v="242" actId="14100"/>
          <ac:spMkLst>
            <pc:docMk/>
            <pc:sldMk cId="1774773377" sldId="1090"/>
            <ac:spMk id="7" creationId="{B962CFCD-32DA-455B-A1C3-95D2C7FF7974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9" creationId="{741A5BD0-1B91-4DF1-B002-8C935C99FD47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0" creationId="{16E07B2F-F070-45CF-86E2-4A42557B7CFD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1" creationId="{3313F59E-FB8D-4117-9C5D-024A7E59DF34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3" creationId="{89E257CB-6587-4E6C-B002-277233925C50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4" creationId="{24158166-C6CB-48BE-92DD-A8C2DFDAF713}"/>
          </ac:spMkLst>
        </pc:spChg>
        <pc:spChg chg="add mod">
          <ac:chgData name="Rautaporras Petteri" userId="81ae4bc9-51ec-4b09-af2d-f08f9486593f" providerId="ADAL" clId="{E7A35982-DC07-461A-BC2A-B56647C71284}" dt="2022-05-02T08:38:55.845" v="240"/>
          <ac:spMkLst>
            <pc:docMk/>
            <pc:sldMk cId="1774773377" sldId="1090"/>
            <ac:spMk id="15" creationId="{B624FF1D-6842-48C4-A898-DB97B4A87602}"/>
          </ac:spMkLst>
        </pc:spChg>
        <pc:graphicFrameChg chg="add del mod">
          <ac:chgData name="Rautaporras Petteri" userId="81ae4bc9-51ec-4b09-af2d-f08f9486593f" providerId="ADAL" clId="{E7A35982-DC07-461A-BC2A-B56647C71284}" dt="2022-05-02T08:38:35.093" v="237"/>
          <ac:graphicFrameMkLst>
            <pc:docMk/>
            <pc:sldMk cId="1774773377" sldId="1090"/>
            <ac:graphicFrameMk id="8" creationId="{5234CF25-16FC-42B2-906E-B0EEC98D2F8D}"/>
          </ac:graphicFrameMkLst>
        </pc:graphicFrameChg>
        <pc:graphicFrameChg chg="add mod">
          <ac:chgData name="Rautaporras Petteri" userId="81ae4bc9-51ec-4b09-af2d-f08f9486593f" providerId="ADAL" clId="{E7A35982-DC07-461A-BC2A-B56647C71284}" dt="2022-05-02T08:38:37.565" v="239"/>
          <ac:graphicFrameMkLst>
            <pc:docMk/>
            <pc:sldMk cId="1774773377" sldId="1090"/>
            <ac:graphicFrameMk id="12" creationId="{DA69CDB5-4197-4B8F-9F20-53D6261EBADC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5:46.936" v="328" actId="27918"/>
        <pc:sldMkLst>
          <pc:docMk/>
          <pc:sldMk cId="825743128" sldId="1091"/>
        </pc:sldMkLst>
        <pc:spChg chg="mod">
          <ac:chgData name="Rautaporras Petteri" userId="81ae4bc9-51ec-4b09-af2d-f08f9486593f" providerId="ADAL" clId="{E7A35982-DC07-461A-BC2A-B56647C71284}" dt="2022-05-02T08:41:35.999" v="287" actId="20577"/>
          <ac:spMkLst>
            <pc:docMk/>
            <pc:sldMk cId="825743128" sldId="1091"/>
            <ac:spMk id="2" creationId="{94268E2D-6768-4CA4-8E1D-D8D62A909D6B}"/>
          </ac:spMkLst>
        </pc:spChg>
        <pc:spChg chg="del">
          <ac:chgData name="Rautaporras Petteri" userId="81ae4bc9-51ec-4b09-af2d-f08f9486593f" providerId="ADAL" clId="{E7A35982-DC07-461A-BC2A-B56647C71284}" dt="2022-05-02T08:41:48.046" v="288" actId="478"/>
          <ac:spMkLst>
            <pc:docMk/>
            <pc:sldMk cId="825743128" sldId="1091"/>
            <ac:spMk id="6" creationId="{7B65E02D-FAB7-4B29-AE56-4622EAAB080D}"/>
          </ac:spMkLst>
        </pc:spChg>
        <pc:spChg chg="mod">
          <ac:chgData name="Rautaporras Petteri" userId="81ae4bc9-51ec-4b09-af2d-f08f9486593f" providerId="ADAL" clId="{E7A35982-DC07-461A-BC2A-B56647C71284}" dt="2022-05-02T08:42:50.059" v="309" actId="14100"/>
          <ac:spMkLst>
            <pc:docMk/>
            <pc:sldMk cId="825743128" sldId="1091"/>
            <ac:spMk id="7" creationId="{4CC8714E-8F9E-42DC-B314-5F7B94BEBC35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9" creationId="{2162B8DB-F98C-464D-B0CD-74B3ECD7A22F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10" creationId="{DDC0448A-8BAE-4270-BD6D-E921805AF08A}"/>
          </ac:spMkLst>
        </pc:spChg>
        <pc:spChg chg="add mod">
          <ac:chgData name="Rautaporras Petteri" userId="81ae4bc9-51ec-4b09-af2d-f08f9486593f" providerId="ADAL" clId="{E7A35982-DC07-461A-BC2A-B56647C71284}" dt="2022-05-02T08:42:38.199" v="307" actId="14100"/>
          <ac:spMkLst>
            <pc:docMk/>
            <pc:sldMk cId="825743128" sldId="1091"/>
            <ac:spMk id="11" creationId="{DDF6EE92-72B5-45DF-ADA6-273CC9E7D476}"/>
          </ac:spMkLst>
        </pc:spChg>
        <pc:graphicFrameChg chg="add mod">
          <ac:chgData name="Rautaporras Petteri" userId="81ae4bc9-51ec-4b09-af2d-f08f9486593f" providerId="ADAL" clId="{E7A35982-DC07-461A-BC2A-B56647C71284}" dt="2022-05-02T08:41:49.120" v="289"/>
          <ac:graphicFrameMkLst>
            <pc:docMk/>
            <pc:sldMk cId="825743128" sldId="1091"/>
            <ac:graphicFrameMk id="8" creationId="{8BC79BE1-1C0D-41D9-8452-5CE7603DDFCD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6:20.086" v="334" actId="27918"/>
        <pc:sldMkLst>
          <pc:docMk/>
          <pc:sldMk cId="1120175821" sldId="1092"/>
        </pc:sldMkLst>
        <pc:spChg chg="mod">
          <ac:chgData name="Rautaporras Petteri" userId="81ae4bc9-51ec-4b09-af2d-f08f9486593f" providerId="ADAL" clId="{E7A35982-DC07-461A-BC2A-B56647C71284}" dt="2022-05-02T08:44:56.455" v="321"/>
          <ac:spMkLst>
            <pc:docMk/>
            <pc:sldMk cId="1120175821" sldId="1092"/>
            <ac:spMk id="2" creationId="{8541B702-2F6A-4057-B060-4ED76D1C77D3}"/>
          </ac:spMkLst>
        </pc:spChg>
        <pc:spChg chg="del">
          <ac:chgData name="Rautaporras Petteri" userId="81ae4bc9-51ec-4b09-af2d-f08f9486593f" providerId="ADAL" clId="{E7A35982-DC07-461A-BC2A-B56647C71284}" dt="2022-05-02T08:45:08.894" v="322" actId="478"/>
          <ac:spMkLst>
            <pc:docMk/>
            <pc:sldMk cId="1120175821" sldId="1092"/>
            <ac:spMk id="6" creationId="{45382C05-AC7E-4300-99D1-06A18B279551}"/>
          </ac:spMkLst>
        </pc:spChg>
        <pc:spChg chg="mod">
          <ac:chgData name="Rautaporras Petteri" userId="81ae4bc9-51ec-4b09-af2d-f08f9486593f" providerId="ADAL" clId="{E7A35982-DC07-461A-BC2A-B56647C71284}" dt="2022-05-02T08:45:42.817" v="326" actId="14100"/>
          <ac:spMkLst>
            <pc:docMk/>
            <pc:sldMk cId="1120175821" sldId="1092"/>
            <ac:spMk id="7" creationId="{263522A5-B324-48FA-A39F-C0CF1A0C20B7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9" creationId="{0810720B-98E5-44BF-BEA5-090B8BD13802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10" creationId="{9556ABF2-4C89-4CE6-8520-49311F3DA037}"/>
          </ac:spMkLst>
        </pc:spChg>
        <pc:spChg chg="add mod">
          <ac:chgData name="Rautaporras Petteri" userId="81ae4bc9-51ec-4b09-af2d-f08f9486593f" providerId="ADAL" clId="{E7A35982-DC07-461A-BC2A-B56647C71284}" dt="2022-05-02T08:45:25.574" v="324"/>
          <ac:spMkLst>
            <pc:docMk/>
            <pc:sldMk cId="1120175821" sldId="1092"/>
            <ac:spMk id="11" creationId="{A13D17B4-E7F9-4D1B-81D0-74A585ACFB65}"/>
          </ac:spMkLst>
        </pc:spChg>
        <pc:graphicFrameChg chg="add mod">
          <ac:chgData name="Rautaporras Petteri" userId="81ae4bc9-51ec-4b09-af2d-f08f9486593f" providerId="ADAL" clId="{E7A35982-DC07-461A-BC2A-B56647C71284}" dt="2022-05-02T08:45:09.800" v="323"/>
          <ac:graphicFrameMkLst>
            <pc:docMk/>
            <pc:sldMk cId="1120175821" sldId="1092"/>
            <ac:graphicFrameMk id="8" creationId="{329A3506-07A3-4DE6-B934-394E7EB8D84C}"/>
          </ac:graphicFrameMkLst>
        </pc:graphicFrameChg>
      </pc:sldChg>
      <pc:sldChg chg="modSp add mod">
        <pc:chgData name="Rautaporras Petteri" userId="81ae4bc9-51ec-4b09-af2d-f08f9486593f" providerId="ADAL" clId="{E7A35982-DC07-461A-BC2A-B56647C71284}" dt="2022-05-02T10:42:04.882" v="587"/>
        <pc:sldMkLst>
          <pc:docMk/>
          <pc:sldMk cId="1507876297" sldId="1093"/>
        </pc:sldMkLst>
        <pc:spChg chg="mod">
          <ac:chgData name="Rautaporras Petteri" userId="81ae4bc9-51ec-4b09-af2d-f08f9486593f" providerId="ADAL" clId="{E7A35982-DC07-461A-BC2A-B56647C71284}" dt="2022-05-02T10:42:04.882" v="587"/>
          <ac:spMkLst>
            <pc:docMk/>
            <pc:sldMk cId="1507876297" sldId="1093"/>
            <ac:spMk id="2" creationId="{DD90FC4D-C1AB-48F7-A136-1C97BCF78BAA}"/>
          </ac:spMkLst>
        </pc:spChg>
        <pc:graphicFrameChg chg="mod">
          <ac:chgData name="Rautaporras Petteri" userId="81ae4bc9-51ec-4b09-af2d-f08f9486593f" providerId="ADAL" clId="{E7A35982-DC07-461A-BC2A-B56647C71284}" dt="2022-05-02T10:41:27.111" v="586" actId="14100"/>
          <ac:graphicFrameMkLst>
            <pc:docMk/>
            <pc:sldMk cId="1507876297" sldId="1093"/>
            <ac:graphicFrameMk id="8" creationId="{A020B971-AEF1-401C-AF98-4F76428027CF}"/>
          </ac:graphicFrameMkLst>
        </pc:graphicFrameChg>
      </pc:sldChg>
      <pc:sldChg chg="add">
        <pc:chgData name="Rautaporras Petteri" userId="81ae4bc9-51ec-4b09-af2d-f08f9486593f" providerId="ADAL" clId="{E7A35982-DC07-461A-BC2A-B56647C71284}" dt="2022-05-02T10:46:33.177" v="595"/>
        <pc:sldMkLst>
          <pc:docMk/>
          <pc:sldMk cId="3580865679" sldId="1094"/>
        </pc:sldMkLst>
      </pc:sldChg>
    </pc:docChg>
  </pc:docChgLst>
  <pc:docChgLst>
    <pc:chgData name="Rautaporras Petteri" userId="d9004aa4-7491-43fa-b04f-4f6e300df2fa" providerId="ADAL" clId="{6841D7B4-FE02-47B5-B2A9-E4204FB9DA1B}"/>
    <pc:docChg chg="undo custSel addSld delSld modSld">
      <pc:chgData name="Rautaporras Petteri" userId="d9004aa4-7491-43fa-b04f-4f6e300df2fa" providerId="ADAL" clId="{6841D7B4-FE02-47B5-B2A9-E4204FB9DA1B}" dt="2020-10-21T10:38:21.500" v="1052" actId="20577"/>
      <pc:docMkLst>
        <pc:docMk/>
      </pc:docMkLst>
      <pc:sldChg chg="addSp delSp modSp">
        <pc:chgData name="Rautaporras Petteri" userId="d9004aa4-7491-43fa-b04f-4f6e300df2fa" providerId="ADAL" clId="{6841D7B4-FE02-47B5-B2A9-E4204FB9DA1B}" dt="2020-10-21T09:55:04.746" v="6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841D7B4-FE02-47B5-B2A9-E4204FB9DA1B}" dt="2020-10-21T09:55:04.746" v="643" actId="20577"/>
          <ac:spMkLst>
            <pc:docMk/>
            <pc:sldMk cId="1365136293" sldId="256"/>
            <ac:spMk id="2" creationId="{F9CA583E-2143-412E-B423-CA2B7C213F9D}"/>
          </ac:spMkLst>
        </pc:spChg>
        <pc:spChg chg="add del">
          <ac:chgData name="Rautaporras Petteri" userId="d9004aa4-7491-43fa-b04f-4f6e300df2fa" providerId="ADAL" clId="{6841D7B4-FE02-47B5-B2A9-E4204FB9DA1B}" dt="2020-10-21T09:54:30.105" v="618"/>
          <ac:spMkLst>
            <pc:docMk/>
            <pc:sldMk cId="1365136293" sldId="256"/>
            <ac:spMk id="6" creationId="{79926B1A-74ED-43A4-805B-217F28DF5B66}"/>
          </ac:spMkLst>
        </pc:spChg>
        <pc:spChg chg="mod">
          <ac:chgData name="Rautaporras Petteri" userId="d9004aa4-7491-43fa-b04f-4f6e300df2fa" providerId="ADAL" clId="{6841D7B4-FE02-47B5-B2A9-E4204FB9DA1B}" dt="2020-10-18T18:42:28.638" v="599" actId="790"/>
          <ac:spMkLst>
            <pc:docMk/>
            <pc:sldMk cId="1365136293" sldId="256"/>
            <ac:spMk id="7" creationId="{4AB94732-1D41-48E9-BAB5-0EBF8908C6D9}"/>
          </ac:spMkLst>
        </pc:spChg>
        <pc:picChg chg="add">
          <ac:chgData name="Rautaporras Petteri" userId="d9004aa4-7491-43fa-b04f-4f6e300df2fa" providerId="ADAL" clId="{6841D7B4-FE02-47B5-B2A9-E4204FB9DA1B}" dt="2020-10-14T09:44:22.865" v="1"/>
          <ac:picMkLst>
            <pc:docMk/>
            <pc:sldMk cId="1365136293" sldId="256"/>
            <ac:picMk id="8" creationId="{580F2AF6-5732-4B9D-A581-2592B79DF479}"/>
          </ac:picMkLst>
        </pc:picChg>
        <pc:picChg chg="del">
          <ac:chgData name="Rautaporras Petteri" userId="d9004aa4-7491-43fa-b04f-4f6e300df2fa" providerId="ADAL" clId="{6841D7B4-FE02-47B5-B2A9-E4204FB9DA1B}" dt="2020-10-14T09:44:19.877" v="0" actId="478"/>
          <ac:picMkLst>
            <pc:docMk/>
            <pc:sldMk cId="1365136293" sldId="256"/>
            <ac:picMk id="9" creationId="{0782D396-354F-4111-ACF8-6F4B83203F3F}"/>
          </ac:picMkLst>
        </pc:picChg>
      </pc:sldChg>
      <pc:sldChg chg="addSp delSp modSp">
        <pc:chgData name="Rautaporras Petteri" userId="d9004aa4-7491-43fa-b04f-4f6e300df2fa" providerId="ADAL" clId="{6841D7B4-FE02-47B5-B2A9-E4204FB9DA1B}" dt="2020-10-21T10:38:21.500" v="1052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6841D7B4-FE02-47B5-B2A9-E4204FB9DA1B}" dt="2020-10-21T10:06:47.639" v="839" actId="20577"/>
          <ac:spMkLst>
            <pc:docMk/>
            <pc:sldMk cId="2587083354" sldId="365"/>
            <ac:spMk id="2" creationId="{00000000-0000-0000-0000-000000000000}"/>
          </ac:spMkLst>
        </pc:spChg>
        <pc:spChg chg="add del mod">
          <ac:chgData name="Rautaporras Petteri" userId="d9004aa4-7491-43fa-b04f-4f6e300df2fa" providerId="ADAL" clId="{6841D7B4-FE02-47B5-B2A9-E4204FB9DA1B}" dt="2020-10-21T10:37:31.659" v="1039" actId="478"/>
          <ac:spMkLst>
            <pc:docMk/>
            <pc:sldMk cId="2587083354" sldId="365"/>
            <ac:spMk id="4" creationId="{FB786A0C-6A31-4AC1-8125-A67486988DC3}"/>
          </ac:spMkLst>
        </pc:spChg>
        <pc:spChg chg="mod">
          <ac:chgData name="Rautaporras Petteri" userId="d9004aa4-7491-43fa-b04f-4f6e300df2fa" providerId="ADAL" clId="{6841D7B4-FE02-47B5-B2A9-E4204FB9DA1B}" dt="2020-10-21T10:01:51.013" v="77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02:17.747" v="784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">
          <ac:chgData name="Rautaporras Petteri" userId="d9004aa4-7491-43fa-b04f-4f6e300df2fa" providerId="ADAL" clId="{6841D7B4-FE02-47B5-B2A9-E4204FB9DA1B}" dt="2020-10-21T10:37:29.623" v="1038" actId="478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 ord modGraphic">
          <ac:chgData name="Rautaporras Petteri" userId="d9004aa4-7491-43fa-b04f-4f6e300df2fa" providerId="ADAL" clId="{6841D7B4-FE02-47B5-B2A9-E4204FB9DA1B}" dt="2020-10-21T10:38:21.500" v="1052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47.676" v="1041"/>
          <ac:graphicFrameMkLst>
            <pc:docMk/>
            <pc:sldMk cId="2587083354" sldId="365"/>
            <ac:graphicFrameMk id="13" creationId="{F97EA0E2-C750-45A0-A383-22842EB7003A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59.132" v="1043"/>
          <ac:graphicFrameMkLst>
            <pc:docMk/>
            <pc:sldMk cId="2587083354" sldId="365"/>
            <ac:graphicFrameMk id="14" creationId="{12D73080-FAE0-46FC-9D54-791413D113C7}"/>
          </ac:graphicFrameMkLst>
        </pc:graphicFrameChg>
        <pc:graphicFrameChg chg="add">
          <ac:chgData name="Rautaporras Petteri" userId="d9004aa4-7491-43fa-b04f-4f6e300df2fa" providerId="ADAL" clId="{6841D7B4-FE02-47B5-B2A9-E4204FB9DA1B}" dt="2020-10-21T10:38:03.125" v="1045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6:40.902" v="909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6841D7B4-FE02-47B5-B2A9-E4204FB9DA1B}" dt="2020-10-21T10:14:14.748" v="905" actId="20577"/>
          <ac:spMkLst>
            <pc:docMk/>
            <pc:sldMk cId="1987471013" sldId="39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06.976" v="10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841D7B4-FE02-47B5-B2A9-E4204FB9DA1B}" dt="2020-10-21T10:14:25.809" v="90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8:18.328" v="929"/>
        <pc:sldMkLst>
          <pc:docMk/>
          <pc:sldMk cId="3656174783" sldId="391"/>
        </pc:sldMkLst>
        <pc:spChg chg="mod">
          <ac:chgData name="Rautaporras Petteri" userId="d9004aa4-7491-43fa-b04f-4f6e300df2fa" providerId="ADAL" clId="{6841D7B4-FE02-47B5-B2A9-E4204FB9DA1B}" dt="2020-10-21T10:17:13.092" v="919" actId="20577"/>
          <ac:spMkLst>
            <pc:docMk/>
            <pc:sldMk cId="3656174783" sldId="39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17:58.828" v="925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1.910" v="121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841D7B4-FE02-47B5-B2A9-E4204FB9DA1B}" dt="2020-10-21T10:18:18.328" v="9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6841D7B4-FE02-47B5-B2A9-E4204FB9DA1B}" dt="2020-10-21T10:17:24.114" v="92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18:09.649" v="928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4:47.684" v="94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6841D7B4-FE02-47B5-B2A9-E4204FB9DA1B}" dt="2020-10-21T10:18:38.518" v="937" actId="20577"/>
          <ac:spMkLst>
            <pc:docMk/>
            <pc:sldMk cId="3669793224" sldId="392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2.506" v="109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6841D7B4-FE02-47B5-B2A9-E4204FB9DA1B}" dt="2020-10-21T10:24:47.684" v="94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6:40.448" v="966" actId="20577"/>
        <pc:sldMkLst>
          <pc:docMk/>
          <pc:sldMk cId="2654687898" sldId="393"/>
        </pc:sldMkLst>
        <pc:spChg chg="mod">
          <ac:chgData name="Rautaporras Petteri" userId="d9004aa4-7491-43fa-b04f-4f6e300df2fa" providerId="ADAL" clId="{6841D7B4-FE02-47B5-B2A9-E4204FB9DA1B}" dt="2020-10-21T10:26:40.448" v="966" actId="20577"/>
          <ac:spMkLst>
            <pc:docMk/>
            <pc:sldMk cId="2654687898" sldId="39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7.490" v="122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841D7B4-FE02-47B5-B2A9-E4204FB9DA1B}" dt="2020-10-21T10:26:14.390" v="95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26:05.570" v="955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0:37.849" v="1000"/>
        <pc:sldMkLst>
          <pc:docMk/>
          <pc:sldMk cId="313182403" sldId="394"/>
        </pc:sldMkLst>
        <pc:spChg chg="mod">
          <ac:chgData name="Rautaporras Petteri" userId="d9004aa4-7491-43fa-b04f-4f6e300df2fa" providerId="ADAL" clId="{6841D7B4-FE02-47B5-B2A9-E4204FB9DA1B}" dt="2020-10-21T10:29:49.097" v="994" actId="20577"/>
          <ac:spMkLst>
            <pc:docMk/>
            <pc:sldMk cId="313182403" sldId="39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9.147" v="11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841D7B4-FE02-47B5-B2A9-E4204FB9DA1B}" dt="2020-10-21T10:30:37.849" v="100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2:03.985" v="1016"/>
        <pc:sldMkLst>
          <pc:docMk/>
          <pc:sldMk cId="2811407423" sldId="395"/>
        </pc:sldMkLst>
        <pc:spChg chg="mod">
          <ac:chgData name="Rautaporras Petteri" userId="d9004aa4-7491-43fa-b04f-4f6e300df2fa" providerId="ADAL" clId="{6841D7B4-FE02-47B5-B2A9-E4204FB9DA1B}" dt="2020-10-21T10:31:03.765" v="1008" actId="20577"/>
          <ac:spMkLst>
            <pc:docMk/>
            <pc:sldMk cId="2811407423" sldId="395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9:01.260" v="12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841D7B4-FE02-47B5-B2A9-E4204FB9DA1B}" dt="2020-10-21T10:32:03.985" v="101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1:55.249" v="1015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3:47.986" v="1029" actId="20577"/>
        <pc:sldMkLst>
          <pc:docMk/>
          <pc:sldMk cId="1647773486" sldId="396"/>
        </pc:sldMkLst>
        <pc:spChg chg="mod">
          <ac:chgData name="Rautaporras Petteri" userId="d9004aa4-7491-43fa-b04f-4f6e300df2fa" providerId="ADAL" clId="{6841D7B4-FE02-47B5-B2A9-E4204FB9DA1B}" dt="2020-10-21T10:33:47.986" v="1029" actId="20577"/>
          <ac:spMkLst>
            <pc:docMk/>
            <pc:sldMk cId="1647773486" sldId="396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23.226" v="11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841D7B4-FE02-47B5-B2A9-E4204FB9DA1B}" dt="2020-10-21T10:33:24.987" v="102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4:32.562" v="1036"/>
        <pc:sldMkLst>
          <pc:docMk/>
          <pc:sldMk cId="2269594941" sldId="397"/>
        </pc:sldMkLst>
        <pc:spChg chg="mod">
          <ac:chgData name="Rautaporras Petteri" userId="d9004aa4-7491-43fa-b04f-4f6e300df2fa" providerId="ADAL" clId="{6841D7B4-FE02-47B5-B2A9-E4204FB9DA1B}" dt="2020-10-14T09:49:05.825" v="12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841D7B4-FE02-47B5-B2A9-E4204FB9DA1B}" dt="2020-10-21T10:34:32.562" v="103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4:25.002" v="103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07:18.828" v="849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6841D7B4-FE02-47B5-B2A9-E4204FB9DA1B}" dt="2020-10-21T10:07:18.828" v="849" actId="20577"/>
          <ac:spMkLst>
            <pc:docMk/>
            <pc:sldMk cId="3980412811" sldId="4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7:46.575" v="10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04:20.330" v="78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3:52.540" v="895"/>
        <pc:sldMkLst>
          <pc:docMk/>
          <pc:sldMk cId="2397859502" sldId="459"/>
        </pc:sldMkLst>
        <pc:spChg chg="mod">
          <ac:chgData name="Rautaporras Petteri" userId="d9004aa4-7491-43fa-b04f-4f6e300df2fa" providerId="ADAL" clId="{6841D7B4-FE02-47B5-B2A9-E4204FB9DA1B}" dt="2020-10-21T10:13:04.365" v="889" actId="20577"/>
          <ac:spMkLst>
            <pc:docMk/>
            <pc:sldMk cId="2397859502" sldId="45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43.876" v="12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13:52.540" v="89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13:41.151" v="894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18T18:42:01.196" v="598" actId="790"/>
        <pc:sldMkLst>
          <pc:docMk/>
          <pc:sldMk cId="2562622245" sldId="947"/>
        </pc:sldMkLst>
        <pc:spChg chg="mod">
          <ac:chgData name="Rautaporras Petteri" userId="d9004aa4-7491-43fa-b04f-4f6e300df2fa" providerId="ADAL" clId="{6841D7B4-FE02-47B5-B2A9-E4204FB9DA1B}" dt="2020-10-18T18:42:01.196" v="598" actId="790"/>
          <ac:spMkLst>
            <pc:docMk/>
            <pc:sldMk cId="2562622245" sldId="947"/>
            <ac:spMk id="11" creationId="{EDFFE70D-2A9C-4396-B6A5-ED88C84B9170}"/>
          </ac:spMkLst>
        </pc:spChg>
      </pc:sldChg>
      <pc:sldChg chg="modSp">
        <pc:chgData name="Rautaporras Petteri" userId="d9004aa4-7491-43fa-b04f-4f6e300df2fa" providerId="ADAL" clId="{6841D7B4-FE02-47B5-B2A9-E4204FB9DA1B}" dt="2020-10-21T10:32:50.562" v="1017"/>
        <pc:sldMkLst>
          <pc:docMk/>
          <pc:sldMk cId="3943244403" sldId="953"/>
        </pc:sldMkLst>
        <pc:spChg chg="mod">
          <ac:chgData name="Rautaporras Petteri" userId="d9004aa4-7491-43fa-b04f-4f6e300df2fa" providerId="ADAL" clId="{6841D7B4-FE02-47B5-B2A9-E4204FB9DA1B}" dt="2020-10-21T10:29:20.525" v="980" actId="20577"/>
          <ac:spMkLst>
            <pc:docMk/>
            <pc:sldMk cId="3943244403" sldId="9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07.855" v="973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2:50.562" v="101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21T10:34:57.671" v="1037"/>
        <pc:sldMkLst>
          <pc:docMk/>
          <pc:sldMk cId="3628939355" sldId="954"/>
        </pc:sldMkLst>
        <pc:spChg chg="mod">
          <ac:chgData name="Rautaporras Petteri" userId="d9004aa4-7491-43fa-b04f-4f6e300df2fa" providerId="ADAL" clId="{6841D7B4-FE02-47B5-B2A9-E4204FB9DA1B}" dt="2020-10-21T10:29:29.137" v="986" actId="20577"/>
          <ac:spMkLst>
            <pc:docMk/>
            <pc:sldMk cId="3628939355" sldId="95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22.233" v="976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4:57.671" v="1037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18T18:41:01.445" v="590" actId="313"/>
        <pc:sldMkLst>
          <pc:docMk/>
          <pc:sldMk cId="3066166687" sldId="962"/>
        </pc:sldMkLst>
        <pc:spChg chg="mod">
          <ac:chgData name="Rautaporras Petteri" userId="d9004aa4-7491-43fa-b04f-4f6e300df2fa" providerId="ADAL" clId="{6841D7B4-FE02-47B5-B2A9-E4204FB9DA1B}" dt="2020-10-18T18:19:05.659" v="296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841D7B4-FE02-47B5-B2A9-E4204FB9DA1B}" dt="2020-10-18T18:41:01.445" v="590" actId="313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841D7B4-FE02-47B5-B2A9-E4204FB9DA1B}" dt="2020-10-18T18:19:47.601" v="298" actId="2696"/>
        <pc:sldMkLst>
          <pc:docMk/>
          <pc:sldMk cId="3809836425" sldId="964"/>
        </pc:sldMkLst>
      </pc:sldChg>
      <pc:sldChg chg="del">
        <pc:chgData name="Rautaporras Petteri" userId="d9004aa4-7491-43fa-b04f-4f6e300df2fa" providerId="ADAL" clId="{6841D7B4-FE02-47B5-B2A9-E4204FB9DA1B}" dt="2020-10-18T18:31:26.421" v="390" actId="2696"/>
        <pc:sldMkLst>
          <pc:docMk/>
          <pc:sldMk cId="1993325228" sldId="965"/>
        </pc:sldMkLst>
      </pc:sldChg>
      <pc:sldChg chg="addSp delSp modSp mod">
        <pc:chgData name="Rautaporras Petteri" userId="d9004aa4-7491-43fa-b04f-4f6e300df2fa" providerId="ADAL" clId="{6841D7B4-FE02-47B5-B2A9-E4204FB9DA1B}" dt="2020-10-18T18:41:45.127" v="597" actId="313"/>
        <pc:sldMkLst>
          <pc:docMk/>
          <pc:sldMk cId="1978437171" sldId="966"/>
        </pc:sldMkLst>
        <pc:spChg chg="mod">
          <ac:chgData name="Rautaporras Petteri" userId="d9004aa4-7491-43fa-b04f-4f6e300df2fa" providerId="ADAL" clId="{6841D7B4-FE02-47B5-B2A9-E4204FB9DA1B}" dt="2020-10-18T18:18:11.013" v="290" actId="20577"/>
          <ac:spMkLst>
            <pc:docMk/>
            <pc:sldMk cId="1978437171" sldId="966"/>
            <ac:spMk id="2" creationId="{EFCA2451-703A-404C-9695-944A2DB105B5}"/>
          </ac:spMkLst>
        </pc:spChg>
        <pc:spChg chg="add del mod">
          <ac:chgData name="Rautaporras Petteri" userId="d9004aa4-7491-43fa-b04f-4f6e300df2fa" providerId="ADAL" clId="{6841D7B4-FE02-47B5-B2A9-E4204FB9DA1B}" dt="2020-10-18T18:03:24.851" v="243" actId="478"/>
          <ac:spMkLst>
            <pc:docMk/>
            <pc:sldMk cId="1978437171" sldId="966"/>
            <ac:spMk id="6" creationId="{9227CD99-C3F6-4DFB-B177-790D8474C911}"/>
          </ac:spMkLst>
        </pc:spChg>
        <pc:spChg chg="mod">
          <ac:chgData name="Rautaporras Petteri" userId="d9004aa4-7491-43fa-b04f-4f6e300df2fa" providerId="ADAL" clId="{6841D7B4-FE02-47B5-B2A9-E4204FB9DA1B}" dt="2020-10-18T18:41:45.127" v="597" actId="313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841D7B4-FE02-47B5-B2A9-E4204FB9DA1B}" dt="2020-10-18T18:01:53.548" v="222" actId="20577"/>
          <ac:spMkLst>
            <pc:docMk/>
            <pc:sldMk cId="1978437171" sldId="966"/>
            <ac:spMk id="9" creationId="{B951442B-DB0E-44AE-8347-0CE350BA1572}"/>
          </ac:spMkLst>
        </pc:spChg>
        <pc:graphicFrameChg chg="del">
          <ac:chgData name="Rautaporras Petteri" userId="d9004aa4-7491-43fa-b04f-4f6e300df2fa" providerId="ADAL" clId="{6841D7B4-FE02-47B5-B2A9-E4204FB9DA1B}" dt="2020-10-18T18:03:18.992" v="242" actId="478"/>
          <ac:graphicFrameMkLst>
            <pc:docMk/>
            <pc:sldMk cId="1978437171" sldId="966"/>
            <ac:graphicFrameMk id="8" creationId="{3436162D-A2D4-43DF-ACAA-E1B3C60ED8FF}"/>
          </ac:graphicFrameMkLst>
        </pc:graphicFrameChg>
        <pc:graphicFrameChg chg="add">
          <ac:chgData name="Rautaporras Petteri" userId="d9004aa4-7491-43fa-b04f-4f6e300df2fa" providerId="ADAL" clId="{6841D7B4-FE02-47B5-B2A9-E4204FB9DA1B}" dt="2020-10-18T18:03:32.693" v="24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addSp modSp mod">
        <pc:chgData name="Rautaporras Petteri" userId="d9004aa4-7491-43fa-b04f-4f6e300df2fa" providerId="ADAL" clId="{6841D7B4-FE02-47B5-B2A9-E4204FB9DA1B}" dt="2020-10-21T10:12:27.857" v="881" actId="20577"/>
        <pc:sldMkLst>
          <pc:docMk/>
          <pc:sldMk cId="1507876297" sldId="967"/>
        </pc:sldMkLst>
        <pc:spChg chg="mod">
          <ac:chgData name="Rautaporras Petteri" userId="d9004aa4-7491-43fa-b04f-4f6e300df2fa" providerId="ADAL" clId="{6841D7B4-FE02-47B5-B2A9-E4204FB9DA1B}" dt="2020-10-21T10:06:27.475" v="829" actId="20577"/>
          <ac:spMkLst>
            <pc:docMk/>
            <pc:sldMk cId="1507876297" sldId="967"/>
            <ac:spMk id="2" creationId="{DD90FC4D-C1AB-48F7-A136-1C97BCF78BAA}"/>
          </ac:spMkLst>
        </pc:spChg>
        <pc:spChg chg="add mod">
          <ac:chgData name="Rautaporras Petteri" userId="d9004aa4-7491-43fa-b04f-4f6e300df2fa" providerId="ADAL" clId="{6841D7B4-FE02-47B5-B2A9-E4204FB9DA1B}" dt="2020-10-21T10:12:27.857" v="881" actId="20577"/>
          <ac:spMkLst>
            <pc:docMk/>
            <pc:sldMk cId="1507876297" sldId="967"/>
            <ac:spMk id="9" creationId="{647E6F27-F694-44D5-8D32-A7E716349373}"/>
          </ac:spMkLst>
        </pc:spChg>
      </pc:sldChg>
      <pc:sldChg chg="addSp delSp modSp add mod">
        <pc:chgData name="Rautaporras Petteri" userId="d9004aa4-7491-43fa-b04f-4f6e300df2fa" providerId="ADAL" clId="{6841D7B4-FE02-47B5-B2A9-E4204FB9DA1B}" dt="2020-10-18T18:40:32.399" v="583" actId="313"/>
        <pc:sldMkLst>
          <pc:docMk/>
          <pc:sldMk cId="2712060346" sldId="968"/>
        </pc:sldMkLst>
        <pc:spChg chg="mod">
          <ac:chgData name="Rautaporras Petteri" userId="d9004aa4-7491-43fa-b04f-4f6e300df2fa" providerId="ADAL" clId="{6841D7B4-FE02-47B5-B2A9-E4204FB9DA1B}" dt="2020-10-18T18:20:57.828" v="323" actId="20577"/>
          <ac:spMkLst>
            <pc:docMk/>
            <pc:sldMk cId="2712060346" sldId="968"/>
            <ac:spMk id="2" creationId="{D2BA5732-6418-4EB7-B5D2-F84FED65AEDD}"/>
          </ac:spMkLst>
        </pc:spChg>
        <pc:spChg chg="del">
          <ac:chgData name="Rautaporras Petteri" userId="d9004aa4-7491-43fa-b04f-4f6e300df2fa" providerId="ADAL" clId="{6841D7B4-FE02-47B5-B2A9-E4204FB9DA1B}" dt="2020-10-18T18:23:03.108" v="351" actId="478"/>
          <ac:spMkLst>
            <pc:docMk/>
            <pc:sldMk cId="2712060346" sldId="968"/>
            <ac:spMk id="6" creationId="{1438DA04-E1BE-4C9A-A03E-2BF12076DDBD}"/>
          </ac:spMkLst>
        </pc:spChg>
        <pc:spChg chg="mod">
          <ac:chgData name="Rautaporras Petteri" userId="d9004aa4-7491-43fa-b04f-4f6e300df2fa" providerId="ADAL" clId="{6841D7B4-FE02-47B5-B2A9-E4204FB9DA1B}" dt="2020-10-18T18:40:32.399" v="583" actId="313"/>
          <ac:spMkLst>
            <pc:docMk/>
            <pc:sldMk cId="2712060346" sldId="968"/>
            <ac:spMk id="7" creationId="{CA7C9481-37E2-427C-B485-7842B9C5981B}"/>
          </ac:spMkLst>
        </pc:spChg>
        <pc:spChg chg="add del">
          <ac:chgData name="Rautaporras Petteri" userId="d9004aa4-7491-43fa-b04f-4f6e300df2fa" providerId="ADAL" clId="{6841D7B4-FE02-47B5-B2A9-E4204FB9DA1B}" dt="2020-10-18T18:20:20.702" v="312"/>
          <ac:spMkLst>
            <pc:docMk/>
            <pc:sldMk cId="2712060346" sldId="968"/>
            <ac:spMk id="8" creationId="{C550C5CB-BB78-49D7-BFA5-002AB33EFEB3}"/>
          </ac:spMkLst>
        </pc:spChg>
        <pc:spChg chg="add del">
          <ac:chgData name="Rautaporras Petteri" userId="d9004aa4-7491-43fa-b04f-4f6e300df2fa" providerId="ADAL" clId="{6841D7B4-FE02-47B5-B2A9-E4204FB9DA1B}" dt="2020-10-18T18:20:24.614" v="314"/>
          <ac:spMkLst>
            <pc:docMk/>
            <pc:sldMk cId="2712060346" sldId="968"/>
            <ac:spMk id="9" creationId="{B8C38A0C-D611-4E77-A787-6DBF0A4241B3}"/>
          </ac:spMkLst>
        </pc:spChg>
        <pc:spChg chg="add del">
          <ac:chgData name="Rautaporras Petteri" userId="d9004aa4-7491-43fa-b04f-4f6e300df2fa" providerId="ADAL" clId="{6841D7B4-FE02-47B5-B2A9-E4204FB9DA1B}" dt="2020-10-18T18:20:35.824" v="316"/>
          <ac:spMkLst>
            <pc:docMk/>
            <pc:sldMk cId="2712060346" sldId="968"/>
            <ac:spMk id="10" creationId="{A2875AA7-BBFF-45A5-A9BF-F115EB553AD9}"/>
          </ac:spMkLst>
        </pc:spChg>
        <pc:spChg chg="add mod">
          <ac:chgData name="Rautaporras Petteri" userId="d9004aa4-7491-43fa-b04f-4f6e300df2fa" providerId="ADAL" clId="{6841D7B4-FE02-47B5-B2A9-E4204FB9DA1B}" dt="2020-10-18T18:27:32.694" v="389" actId="1076"/>
          <ac:spMkLst>
            <pc:docMk/>
            <pc:sldMk cId="2712060346" sldId="968"/>
            <ac:spMk id="12" creationId="{E9F3C9B3-9EB0-4AF7-AE65-B8B2DE32F280}"/>
          </ac:spMkLst>
        </pc:spChg>
        <pc:graphicFrameChg chg="add">
          <ac:chgData name="Rautaporras Petteri" userId="d9004aa4-7491-43fa-b04f-4f6e300df2fa" providerId="ADAL" clId="{6841D7B4-FE02-47B5-B2A9-E4204FB9DA1B}" dt="2020-10-18T18:23:03.794" v="352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addSp delSp modSp add mod">
        <pc:chgData name="Rautaporras Petteri" userId="d9004aa4-7491-43fa-b04f-4f6e300df2fa" providerId="ADAL" clId="{6841D7B4-FE02-47B5-B2A9-E4204FB9DA1B}" dt="2020-10-18T18:47:42.819" v="616" actId="20577"/>
        <pc:sldMkLst>
          <pc:docMk/>
          <pc:sldMk cId="504470528" sldId="969"/>
        </pc:sldMkLst>
        <pc:spChg chg="add del mod">
          <ac:chgData name="Rautaporras Petteri" userId="d9004aa4-7491-43fa-b04f-4f6e300df2fa" providerId="ADAL" clId="{6841D7B4-FE02-47B5-B2A9-E4204FB9DA1B}" dt="2020-10-18T18:47:42.819" v="616" actId="20577"/>
          <ac:spMkLst>
            <pc:docMk/>
            <pc:sldMk cId="504470528" sldId="969"/>
            <ac:spMk id="2" creationId="{067B4DDE-C1B1-4E6C-A550-31589D2B3955}"/>
          </ac:spMkLst>
        </pc:spChg>
        <pc:spChg chg="del">
          <ac:chgData name="Rautaporras Petteri" userId="d9004aa4-7491-43fa-b04f-4f6e300df2fa" providerId="ADAL" clId="{6841D7B4-FE02-47B5-B2A9-E4204FB9DA1B}" dt="2020-10-18T18:33:26.918" v="449" actId="478"/>
          <ac:spMkLst>
            <pc:docMk/>
            <pc:sldMk cId="504470528" sldId="969"/>
            <ac:spMk id="6" creationId="{9B7767A8-9DD9-4250-A497-694448E25BED}"/>
          </ac:spMkLst>
        </pc:spChg>
        <pc:spChg chg="mod">
          <ac:chgData name="Rautaporras Petteri" userId="d9004aa4-7491-43fa-b04f-4f6e300df2fa" providerId="ADAL" clId="{6841D7B4-FE02-47B5-B2A9-E4204FB9DA1B}" dt="2020-10-18T18:39:45.780" v="576" actId="20577"/>
          <ac:spMkLst>
            <pc:docMk/>
            <pc:sldMk cId="504470528" sldId="969"/>
            <ac:spMk id="7" creationId="{AC5210B7-4FEB-4D7F-9B4A-5FF043D16BBF}"/>
          </ac:spMkLst>
        </pc:spChg>
        <pc:spChg chg="add del">
          <ac:chgData name="Rautaporras Petteri" userId="d9004aa4-7491-43fa-b04f-4f6e300df2fa" providerId="ADAL" clId="{6841D7B4-FE02-47B5-B2A9-E4204FB9DA1B}" dt="2020-10-18T18:32:19.521" v="393"/>
          <ac:spMkLst>
            <pc:docMk/>
            <pc:sldMk cId="504470528" sldId="969"/>
            <ac:spMk id="8" creationId="{89A9D44F-C7B3-4D05-88EF-C3908D614002}"/>
          </ac:spMkLst>
        </pc:spChg>
        <pc:graphicFrameChg chg="add">
          <ac:chgData name="Rautaporras Petteri" userId="d9004aa4-7491-43fa-b04f-4f6e300df2fa" providerId="ADAL" clId="{6841D7B4-FE02-47B5-B2A9-E4204FB9DA1B}" dt="2020-10-18T18:33:27.519" v="450"/>
          <ac:graphicFrameMkLst>
            <pc:docMk/>
            <pc:sldMk cId="504470528" sldId="969"/>
            <ac:graphicFrameMk id="9" creationId="{C028917F-B5B6-4804-A7E5-8B8DCC266205}"/>
          </ac:graphicFrameMkLst>
        </pc:graphicFrameChg>
      </pc:sldChg>
    </pc:docChg>
  </pc:docChgLst>
  <pc:docChgLst>
    <pc:chgData name="Rautaporras Petteri" userId="d9004aa4-7491-43fa-b04f-4f6e300df2fa" providerId="ADAL" clId="{87F99CCE-439C-4C21-93F5-A441599138F9}"/>
    <pc:docChg chg="undo custSel addSld delSld modSld">
      <pc:chgData name="Rautaporras Petteri" userId="d9004aa4-7491-43fa-b04f-4f6e300df2fa" providerId="ADAL" clId="{87F99CCE-439C-4C21-93F5-A441599138F9}" dt="2021-02-11T08:15:10.846" v="520"/>
      <pc:docMkLst>
        <pc:docMk/>
      </pc:docMkLst>
      <pc:sldChg chg="addSp delSp modSp mod">
        <pc:chgData name="Rautaporras Petteri" userId="d9004aa4-7491-43fa-b04f-4f6e300df2fa" providerId="ADAL" clId="{87F99CCE-439C-4C21-93F5-A441599138F9}" dt="2021-02-11T08:15:10.846" v="520"/>
        <pc:sldMkLst>
          <pc:docMk/>
          <pc:sldMk cId="1365136293" sldId="256"/>
        </pc:sldMkLst>
        <pc:spChg chg="mod">
          <ac:chgData name="Rautaporras Petteri" userId="d9004aa4-7491-43fa-b04f-4f6e300df2fa" providerId="ADAL" clId="{87F99CCE-439C-4C21-93F5-A441599138F9}" dt="2021-02-02T11:06:30.258" v="69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57.167" v="134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87F99CCE-439C-4C21-93F5-A441599138F9}" dt="2021-02-11T08:15:09.796" v="519" actId="478"/>
          <ac:picMkLst>
            <pc:docMk/>
            <pc:sldMk cId="1365136293" sldId="256"/>
            <ac:picMk id="8" creationId="{580F2AF6-5732-4B9D-A581-2592B79DF479}"/>
          </ac:picMkLst>
        </pc:picChg>
        <pc:picChg chg="add mod">
          <ac:chgData name="Rautaporras Petteri" userId="d9004aa4-7491-43fa-b04f-4f6e300df2fa" providerId="ADAL" clId="{87F99CCE-439C-4C21-93F5-A441599138F9}" dt="2021-02-11T08:15:10.846" v="520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87F99CCE-439C-4C21-93F5-A441599138F9}" dt="2021-02-02T12:40:57.038" v="469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87F99CCE-439C-4C21-93F5-A441599138F9}" dt="2021-02-02T12:40:57.038" v="46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36:25.807" v="284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87F99CCE-439C-4C21-93F5-A441599138F9}" dt="2021-02-02T11:36:25.807" v="284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36:11.482" v="267" actId="2057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6:43.968" v="403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87F99CCE-439C-4C21-93F5-A441599138F9}" dt="2021-02-02T11:38:16.741" v="31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87F99CCE-439C-4C21-93F5-A441599138F9}" dt="2021-02-02T11:56:15.559" v="40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7:48.320" v="411" actId="14100"/>
        <pc:sldMkLst>
          <pc:docMk/>
          <pc:sldMk cId="3656174783" sldId="391"/>
        </pc:sldMkLst>
        <pc:spChg chg="mod">
          <ac:chgData name="Rautaporras Petteri" userId="d9004aa4-7491-43fa-b04f-4f6e300df2fa" providerId="ADAL" clId="{87F99CCE-439C-4C21-93F5-A441599138F9}" dt="2021-02-02T11:54:44.578" v="386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87F99CCE-439C-4C21-93F5-A441599138F9}" dt="2021-02-02T11:57:07.776" v="40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7:48.320" v="411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87F99CCE-439C-4C21-93F5-A441599138F9}" dt="2021-02-02T11:59:21.679" v="422"/>
        <pc:sldMkLst>
          <pc:docMk/>
          <pc:sldMk cId="3669793224" sldId="392"/>
        </pc:sldMkLst>
        <pc:spChg chg="mod">
          <ac:chgData name="Rautaporras Petteri" userId="d9004aa4-7491-43fa-b04f-4f6e300df2fa" providerId="ADAL" clId="{87F99CCE-439C-4C21-93F5-A441599138F9}" dt="2021-02-02T11:38:22.606" v="319"/>
          <ac:spMkLst>
            <pc:docMk/>
            <pc:sldMk cId="3669793224" sldId="392"/>
            <ac:spMk id="14" creationId="{B82B029D-354B-4A5F-9DCF-121ABF342CB8}"/>
          </ac:spMkLst>
        </pc:spChg>
        <pc:graphicFrameChg chg="add del mod">
          <ac:chgData name="Rautaporras Petteri" userId="d9004aa4-7491-43fa-b04f-4f6e300df2fa" providerId="ADAL" clId="{87F99CCE-439C-4C21-93F5-A441599138F9}" dt="2021-02-02T11:59:14.035" v="421"/>
          <ac:graphicFrameMkLst>
            <pc:docMk/>
            <pc:sldMk cId="3669793224" sldId="392"/>
            <ac:graphicFrameMk id="13" creationId="{884BBF3A-4844-4C10-BF4F-22B9C7F249CC}"/>
          </ac:graphicFrameMkLst>
        </pc:graphicFrameChg>
        <pc:graphicFrameChg chg="add del mod">
          <ac:chgData name="Rautaporras Petteri" userId="d9004aa4-7491-43fa-b04f-4f6e300df2fa" providerId="ADAL" clId="{87F99CCE-439C-4C21-93F5-A441599138F9}" dt="2021-02-02T11:59:21.679" v="42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0:29.176" v="431"/>
        <pc:sldMkLst>
          <pc:docMk/>
          <pc:sldMk cId="2654687898" sldId="393"/>
        </pc:sldMkLst>
        <pc:spChg chg="mod">
          <ac:chgData name="Rautaporras Petteri" userId="d9004aa4-7491-43fa-b04f-4f6e300df2fa" providerId="ADAL" clId="{87F99CCE-439C-4C21-93F5-A441599138F9}" dt="2021-02-02T11:54:52.376" v="390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87F99CCE-439C-4C21-93F5-A441599138F9}" dt="2021-02-02T12:00:29.176" v="431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0:16.336" v="430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2:25.543" v="442"/>
        <pc:sldMkLst>
          <pc:docMk/>
          <pc:sldMk cId="313182403" sldId="394"/>
        </pc:sldMkLst>
        <pc:spChg chg="mod">
          <ac:chgData name="Rautaporras Petteri" userId="d9004aa4-7491-43fa-b04f-4f6e300df2fa" providerId="ADAL" clId="{87F99CCE-439C-4C21-93F5-A441599138F9}" dt="2021-02-02T11:38:29.127" v="32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87F99CCE-439C-4C21-93F5-A441599138F9}" dt="2021-02-02T12:02:25.543" v="4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4:21.408" v="455"/>
        <pc:sldMkLst>
          <pc:docMk/>
          <pc:sldMk cId="2811407423" sldId="395"/>
        </pc:sldMkLst>
        <pc:spChg chg="mod">
          <ac:chgData name="Rautaporras Petteri" userId="d9004aa4-7491-43fa-b04f-4f6e300df2fa" providerId="ADAL" clId="{87F99CCE-439C-4C21-93F5-A441599138F9}" dt="2021-02-02T11:55:01.177" v="394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87F99CCE-439C-4C21-93F5-A441599138F9}" dt="2021-02-02T12:04:21.408" v="455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2:03:51.272" v="453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5:56.238" v="459"/>
        <pc:sldMkLst>
          <pc:docMk/>
          <pc:sldMk cId="1647773486" sldId="396"/>
        </pc:sldMkLst>
        <pc:spChg chg="mod">
          <ac:chgData name="Rautaporras Petteri" userId="d9004aa4-7491-43fa-b04f-4f6e300df2fa" providerId="ADAL" clId="{87F99CCE-439C-4C21-93F5-A441599138F9}" dt="2021-02-02T11:38:33.639" v="32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87F99CCE-439C-4C21-93F5-A441599138F9}" dt="2021-02-02T12:05:56.238" v="459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6:46.752" v="465" actId="14100"/>
        <pc:sldMkLst>
          <pc:docMk/>
          <pc:sldMk cId="2269594941" sldId="397"/>
        </pc:sldMkLst>
        <pc:spChg chg="mod">
          <ac:chgData name="Rautaporras Petteri" userId="d9004aa4-7491-43fa-b04f-4f6e300df2fa" providerId="ADAL" clId="{87F99CCE-439C-4C21-93F5-A441599138F9}" dt="2021-02-02T11:55:07.112" v="39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87F99CCE-439C-4C21-93F5-A441599138F9}" dt="2021-02-02T12:06:10.123" v="460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6:46.752" v="46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7:59.800" v="466"/>
        <pc:sldMkLst>
          <pc:docMk/>
          <pc:sldMk cId="3980412811" sldId="458"/>
        </pc:sldMkLst>
        <pc:spChg chg="mod">
          <ac:chgData name="Rautaporras Petteri" userId="d9004aa4-7491-43fa-b04f-4f6e300df2fa" providerId="ADAL" clId="{87F99CCE-439C-4C21-93F5-A441599138F9}" dt="2021-02-02T11:38:06.551" v="31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2:07:59.800" v="46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4:34.536" v="384" actId="20577"/>
        <pc:sldMkLst>
          <pc:docMk/>
          <pc:sldMk cId="2397859502" sldId="459"/>
        </pc:sldMkLst>
        <pc:spChg chg="mod">
          <ac:chgData name="Rautaporras Petteri" userId="d9004aa4-7491-43fa-b04f-4f6e300df2fa" providerId="ADAL" clId="{87F99CCE-439C-4C21-93F5-A441599138F9}" dt="2021-02-02T11:54:34.536" v="384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54:15.710" v="36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4:02.457" v="364" actId="1076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07:24.350" v="71" actId="47"/>
        <pc:sldMkLst>
          <pc:docMk/>
          <pc:sldMk cId="2562622245" sldId="947"/>
        </pc:sldMkLst>
      </pc:sldChg>
      <pc:sldChg chg="modSp">
        <pc:chgData name="Rautaporras Petteri" userId="d9004aa4-7491-43fa-b04f-4f6e300df2fa" providerId="ADAL" clId="{87F99CCE-439C-4C21-93F5-A441599138F9}" dt="2021-02-02T12:40:57.041" v="4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87F99CCE-439C-4C21-93F5-A441599138F9}" dt="2021-02-02T12:40:57.041" v="4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87F99CCE-439C-4C21-93F5-A441599138F9}" dt="2021-02-02T12:40:57.045" v="4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87F99CCE-439C-4C21-93F5-A441599138F9}" dt="2021-02-02T12:40:57.045" v="4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mod">
        <pc:chgData name="Rautaporras Petteri" userId="d9004aa4-7491-43fa-b04f-4f6e300df2fa" providerId="ADAL" clId="{87F99CCE-439C-4C21-93F5-A441599138F9}" dt="2021-02-02T12:40:45.482" v="467"/>
        <pc:sldMkLst>
          <pc:docMk/>
          <pc:sldMk cId="1256159947" sldId="955"/>
        </pc:sldMkLst>
        <pc:spChg chg="mod">
          <ac:chgData name="Rautaporras Petteri" userId="d9004aa4-7491-43fa-b04f-4f6e300df2fa" providerId="ADAL" clId="{87F99CCE-439C-4C21-93F5-A441599138F9}" dt="2021-02-02T12:40:45.482" v="467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33.030" v="123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87F99CCE-439C-4C21-93F5-A441599138F9}" dt="2021-02-02T11:10:19.522" v="112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87F99CCE-439C-4C21-93F5-A441599138F9}" dt="2021-02-02T11:10:10.094" v="111" actId="688"/>
          <ac:spMkLst>
            <pc:docMk/>
            <pc:sldMk cId="1256159947" sldId="955"/>
            <ac:spMk id="16" creationId="{113C749A-55C6-4023-B547-EDDC22E18147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48.017" v="5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87F99CCE-439C-4C21-93F5-A441599138F9}" dt="2021-02-02T11:26:51.586" v="244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87F99CCE-439C-4C21-93F5-A441599138F9}" dt="2021-02-03T13:10:48.017" v="518" actId="20577"/>
          <ac:spMkLst>
            <pc:docMk/>
            <pc:sldMk cId="3066166687" sldId="962"/>
            <ac:spMk id="7" creationId="{E09F21E7-234E-4234-A714-BFF177793278}"/>
          </ac:spMkLst>
        </pc:spChg>
        <pc:graphicFrameChg chg="mod">
          <ac:chgData name="Rautaporras Petteri" userId="d9004aa4-7491-43fa-b04f-4f6e300df2fa" providerId="ADAL" clId="{87F99CCE-439C-4C21-93F5-A441599138F9}" dt="2021-02-02T11:17:42.117" v="226" actId="404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3T13:10:25.008" v="501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87F99CCE-439C-4C21-93F5-A441599138F9}" dt="2021-02-02T11:13:01.369" v="138" actId="1076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87F99CCE-439C-4C21-93F5-A441599138F9}" dt="2021-02-03T13:10:25.008" v="501" actId="20577"/>
          <ac:spMkLst>
            <pc:docMk/>
            <pc:sldMk cId="1978437171" sldId="966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87F99CCE-439C-4C21-93F5-A441599138F9}" dt="2021-02-02T11:15:08.706" v="146" actId="40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2:11.768" v="356" actId="14100"/>
        <pc:sldMkLst>
          <pc:docMk/>
          <pc:sldMk cId="1507876297" sldId="967"/>
        </pc:sldMkLst>
        <pc:spChg chg="mod">
          <ac:chgData name="Rautaporras Petteri" userId="d9004aa4-7491-43fa-b04f-4f6e300df2fa" providerId="ADAL" clId="{87F99CCE-439C-4C21-93F5-A441599138F9}" dt="2021-02-02T11:39:59.776" v="326" actId="20577"/>
          <ac:spMkLst>
            <pc:docMk/>
            <pc:sldMk cId="1507876297" sldId="967"/>
            <ac:spMk id="2" creationId="{DD90FC4D-C1AB-48F7-A136-1C97BCF78BAA}"/>
          </ac:spMkLst>
        </pc:spChg>
        <pc:spChg chg="mod">
          <ac:chgData name="Rautaporras Petteri" userId="d9004aa4-7491-43fa-b04f-4f6e300df2fa" providerId="ADAL" clId="{87F99CCE-439C-4C21-93F5-A441599138F9}" dt="2021-02-02T11:52:11.768" v="356" actId="14100"/>
          <ac:spMkLst>
            <pc:docMk/>
            <pc:sldMk cId="1507876297" sldId="967"/>
            <ac:spMk id="9" creationId="{647E6F27-F694-44D5-8D32-A7E716349373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08.848" v="486" actId="20577"/>
        <pc:sldMkLst>
          <pc:docMk/>
          <pc:sldMk cId="2712060346" sldId="968"/>
        </pc:sldMkLst>
        <pc:spChg chg="mod">
          <ac:chgData name="Rautaporras Petteri" userId="d9004aa4-7491-43fa-b04f-4f6e300df2fa" providerId="ADAL" clId="{87F99CCE-439C-4C21-93F5-A441599138F9}" dt="2021-02-02T11:22:42.569" v="228"/>
          <ac:spMkLst>
            <pc:docMk/>
            <pc:sldMk cId="2712060346" sldId="968"/>
            <ac:spMk id="2" creationId="{D2BA5732-6418-4EB7-B5D2-F84FED65AEDD}"/>
          </ac:spMkLst>
        </pc:spChg>
        <pc:spChg chg="mod">
          <ac:chgData name="Rautaporras Petteri" userId="d9004aa4-7491-43fa-b04f-4f6e300df2fa" providerId="ADAL" clId="{87F99CCE-439C-4C21-93F5-A441599138F9}" dt="2021-02-03T13:10:08.848" v="486" actId="20577"/>
          <ac:spMkLst>
            <pc:docMk/>
            <pc:sldMk cId="2712060346" sldId="968"/>
            <ac:spMk id="7" creationId="{CA7C9481-37E2-427C-B485-7842B9C5981B}"/>
          </ac:spMkLst>
        </pc:spChg>
        <pc:graphicFrameChg chg="mod">
          <ac:chgData name="Rautaporras Petteri" userId="d9004aa4-7491-43fa-b04f-4f6e300df2fa" providerId="ADAL" clId="{87F99CCE-439C-4C21-93F5-A441599138F9}" dt="2021-02-02T11:25:18.250" v="235" actId="404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26:06.478" v="238" actId="47"/>
        <pc:sldMkLst>
          <pc:docMk/>
          <pc:sldMk cId="504470528" sldId="969"/>
        </pc:sldMkLst>
      </pc:sldChg>
      <pc:sldChg chg="addSp delSp modSp new mod">
        <pc:chgData name="Rautaporras Petteri" userId="d9004aa4-7491-43fa-b04f-4f6e300df2fa" providerId="ADAL" clId="{87F99CCE-439C-4C21-93F5-A441599138F9}" dt="2021-02-02T12:40:57.035" v="468"/>
        <pc:sldMkLst>
          <pc:docMk/>
          <pc:sldMk cId="3567768325" sldId="970"/>
        </pc:sldMkLst>
        <pc:spChg chg="mod">
          <ac:chgData name="Rautaporras Petteri" userId="d9004aa4-7491-43fa-b04f-4f6e300df2fa" providerId="ADAL" clId="{87F99CCE-439C-4C21-93F5-A441599138F9}" dt="2021-02-02T11:07:47.695" v="74" actId="20577"/>
          <ac:spMkLst>
            <pc:docMk/>
            <pc:sldMk cId="3567768325" sldId="97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87F99CCE-439C-4C21-93F5-A441599138F9}" dt="2021-02-02T11:08:05.204" v="75"/>
          <ac:spMkLst>
            <pc:docMk/>
            <pc:sldMk cId="3567768325" sldId="970"/>
            <ac:spMk id="6" creationId="{2DFE7967-9B43-4147-BC3E-D852DB9816D3}"/>
          </ac:spMkLst>
        </pc:spChg>
        <pc:spChg chg="mod">
          <ac:chgData name="Rautaporras Petteri" userId="d9004aa4-7491-43fa-b04f-4f6e300df2fa" providerId="ADAL" clId="{87F99CCE-439C-4C21-93F5-A441599138F9}" dt="2021-02-02T11:09:46.669" v="107" actId="20577"/>
          <ac:spMkLst>
            <pc:docMk/>
            <pc:sldMk cId="3567768325" sldId="970"/>
            <ac:spMk id="7" creationId="{5D936457-B6A8-4AD2-8F1B-06D93FB1E31A}"/>
          </ac:spMkLst>
        </pc:spChg>
        <pc:graphicFrameChg chg="add mod">
          <ac:chgData name="Rautaporras Petteri" userId="d9004aa4-7491-43fa-b04f-4f6e300df2fa" providerId="ADAL" clId="{87F99CCE-439C-4C21-93F5-A441599138F9}" dt="2021-02-02T12:40:57.035" v="468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new del">
        <pc:chgData name="Rautaporras Petteri" userId="d9004aa4-7491-43fa-b04f-4f6e300df2fa" providerId="ADAL" clId="{87F99CCE-439C-4C21-93F5-A441599138F9}" dt="2021-02-02T11:29:42.318" v="247" actId="47"/>
        <pc:sldMkLst>
          <pc:docMk/>
          <pc:sldMk cId="2036885257" sldId="971"/>
        </pc:sldMkLst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Taul1!$A$2:$A$73</c:f>
              <c:strCache>
                <c:ptCount val="72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</c:strCache>
            </c:strRef>
          </c:cat>
          <c:val>
            <c:numRef>
              <c:f>Taul1!$B$2:$B$73</c:f>
              <c:numCache>
                <c:formatCode>General</c:formatCode>
                <c:ptCount val="72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Taul1!$A$2:$A$73</c:f>
              <c:strCache>
                <c:ptCount val="72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</c:strCache>
            </c:strRef>
          </c:cat>
          <c:val>
            <c:numRef>
              <c:f>Taul1!$C$2:$C$73</c:f>
              <c:numCache>
                <c:formatCode>General</c:formatCode>
                <c:ptCount val="72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62.46</c:v>
                </c:pt>
                <c:pt idx="2">
                  <c:v>64.3</c:v>
                </c:pt>
                <c:pt idx="3">
                  <c:v>66.14</c:v>
                </c:pt>
                <c:pt idx="4">
                  <c:v>86.77</c:v>
                </c:pt>
                <c:pt idx="5">
                  <c:v>104.58</c:v>
                </c:pt>
                <c:pt idx="6">
                  <c:v>88.62</c:v>
                </c:pt>
                <c:pt idx="7">
                  <c:v>89.89</c:v>
                </c:pt>
                <c:pt idx="8">
                  <c:v>113.8</c:v>
                </c:pt>
                <c:pt idx="9">
                  <c:v>117.93</c:v>
                </c:pt>
                <c:pt idx="10">
                  <c:v>143.12</c:v>
                </c:pt>
                <c:pt idx="11">
                  <c:v>86.78</c:v>
                </c:pt>
                <c:pt idx="12">
                  <c:v>96.05</c:v>
                </c:pt>
                <c:pt idx="13">
                  <c:v>110.1</c:v>
                </c:pt>
                <c:pt idx="14">
                  <c:v>98.92</c:v>
                </c:pt>
                <c:pt idx="15">
                  <c:v>90.74</c:v>
                </c:pt>
                <c:pt idx="16">
                  <c:v>115.03</c:v>
                </c:pt>
                <c:pt idx="17">
                  <c:v>117.03</c:v>
                </c:pt>
                <c:pt idx="18">
                  <c:v>115.98</c:v>
                </c:pt>
                <c:pt idx="19">
                  <c:v>87.17</c:v>
                </c:pt>
                <c:pt idx="20">
                  <c:v>138.91999999999999</c:v>
                </c:pt>
                <c:pt idx="21">
                  <c:v>117.59</c:v>
                </c:pt>
                <c:pt idx="22">
                  <c:v>134.58000000000001</c:v>
                </c:pt>
                <c:pt idx="23">
                  <c:v>94.19</c:v>
                </c:pt>
                <c:pt idx="24">
                  <c:v>119.17</c:v>
                </c:pt>
                <c:pt idx="25">
                  <c:v>132.58000000000001</c:v>
                </c:pt>
                <c:pt idx="26">
                  <c:v>126.14</c:v>
                </c:pt>
                <c:pt idx="27">
                  <c:v>155.78</c:v>
                </c:pt>
                <c:pt idx="28">
                  <c:v>133.74</c:v>
                </c:pt>
                <c:pt idx="29">
                  <c:v>144.35</c:v>
                </c:pt>
                <c:pt idx="30">
                  <c:v>132.13999999999999</c:v>
                </c:pt>
                <c:pt idx="31">
                  <c:v>110.65</c:v>
                </c:pt>
                <c:pt idx="32">
                  <c:v>154</c:v>
                </c:pt>
                <c:pt idx="33">
                  <c:v>218.58</c:v>
                </c:pt>
                <c:pt idx="34">
                  <c:v>186.9</c:v>
                </c:pt>
                <c:pt idx="35">
                  <c:v>165.18</c:v>
                </c:pt>
                <c:pt idx="36">
                  <c:v>212.7</c:v>
                </c:pt>
                <c:pt idx="37">
                  <c:v>210.16</c:v>
                </c:pt>
                <c:pt idx="38">
                  <c:v>190.43</c:v>
                </c:pt>
                <c:pt idx="39">
                  <c:v>181.52</c:v>
                </c:pt>
                <c:pt idx="40">
                  <c:v>232.07</c:v>
                </c:pt>
                <c:pt idx="41">
                  <c:v>261.39999999999998</c:v>
                </c:pt>
                <c:pt idx="42">
                  <c:v>217.43</c:v>
                </c:pt>
                <c:pt idx="43">
                  <c:v>173.5</c:v>
                </c:pt>
                <c:pt idx="44">
                  <c:v>219.63</c:v>
                </c:pt>
                <c:pt idx="45">
                  <c:v>254.74</c:v>
                </c:pt>
                <c:pt idx="46">
                  <c:v>242.59</c:v>
                </c:pt>
                <c:pt idx="47">
                  <c:v>228.81</c:v>
                </c:pt>
                <c:pt idx="48">
                  <c:v>257.63</c:v>
                </c:pt>
                <c:pt idx="49">
                  <c:v>320.43</c:v>
                </c:pt>
                <c:pt idx="50">
                  <c:v>278.7</c:v>
                </c:pt>
                <c:pt idx="51">
                  <c:v>238.07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19.989999999999998</c:v>
                </c:pt>
                <c:pt idx="2">
                  <c:v>20.88</c:v>
                </c:pt>
                <c:pt idx="3">
                  <c:v>21.77</c:v>
                </c:pt>
                <c:pt idx="4">
                  <c:v>14.23</c:v>
                </c:pt>
                <c:pt idx="5">
                  <c:v>25.96</c:v>
                </c:pt>
                <c:pt idx="6">
                  <c:v>22.4</c:v>
                </c:pt>
                <c:pt idx="7">
                  <c:v>15.64</c:v>
                </c:pt>
                <c:pt idx="8">
                  <c:v>21.13</c:v>
                </c:pt>
                <c:pt idx="9">
                  <c:v>26.44</c:v>
                </c:pt>
                <c:pt idx="10">
                  <c:v>50.28</c:v>
                </c:pt>
                <c:pt idx="11">
                  <c:v>20.96</c:v>
                </c:pt>
                <c:pt idx="12">
                  <c:v>18.809999999999999</c:v>
                </c:pt>
                <c:pt idx="13">
                  <c:v>25.21</c:v>
                </c:pt>
                <c:pt idx="14">
                  <c:v>24.42</c:v>
                </c:pt>
                <c:pt idx="15">
                  <c:v>18.920000000000002</c:v>
                </c:pt>
                <c:pt idx="16">
                  <c:v>24.54</c:v>
                </c:pt>
                <c:pt idx="17">
                  <c:v>23.78</c:v>
                </c:pt>
                <c:pt idx="18">
                  <c:v>30.75</c:v>
                </c:pt>
                <c:pt idx="19">
                  <c:v>20.58</c:v>
                </c:pt>
                <c:pt idx="20">
                  <c:v>28.72</c:v>
                </c:pt>
                <c:pt idx="21">
                  <c:v>20.69</c:v>
                </c:pt>
                <c:pt idx="22">
                  <c:v>28.47</c:v>
                </c:pt>
                <c:pt idx="23">
                  <c:v>15.01</c:v>
                </c:pt>
                <c:pt idx="24">
                  <c:v>22.94</c:v>
                </c:pt>
                <c:pt idx="25">
                  <c:v>27.47</c:v>
                </c:pt>
                <c:pt idx="26">
                  <c:v>20.64</c:v>
                </c:pt>
                <c:pt idx="27">
                  <c:v>66.47</c:v>
                </c:pt>
                <c:pt idx="28">
                  <c:v>25.08</c:v>
                </c:pt>
                <c:pt idx="29">
                  <c:v>27.52</c:v>
                </c:pt>
                <c:pt idx="30">
                  <c:v>14.5</c:v>
                </c:pt>
                <c:pt idx="31">
                  <c:v>13.36</c:v>
                </c:pt>
                <c:pt idx="32">
                  <c:v>15.48</c:v>
                </c:pt>
                <c:pt idx="33">
                  <c:v>28.73</c:v>
                </c:pt>
                <c:pt idx="34">
                  <c:v>15.89</c:v>
                </c:pt>
                <c:pt idx="35">
                  <c:v>27.56</c:v>
                </c:pt>
                <c:pt idx="36">
                  <c:v>29.36</c:v>
                </c:pt>
                <c:pt idx="37">
                  <c:v>28.28</c:v>
                </c:pt>
                <c:pt idx="38">
                  <c:v>23.95</c:v>
                </c:pt>
                <c:pt idx="39">
                  <c:v>35.369999999999997</c:v>
                </c:pt>
                <c:pt idx="40">
                  <c:v>41.5</c:v>
                </c:pt>
                <c:pt idx="41">
                  <c:v>59.24</c:v>
                </c:pt>
                <c:pt idx="42">
                  <c:v>22.34</c:v>
                </c:pt>
                <c:pt idx="43">
                  <c:v>18.48</c:v>
                </c:pt>
                <c:pt idx="44">
                  <c:v>16.91</c:v>
                </c:pt>
                <c:pt idx="45">
                  <c:v>47.24</c:v>
                </c:pt>
                <c:pt idx="46">
                  <c:v>20.59</c:v>
                </c:pt>
                <c:pt idx="47">
                  <c:v>15.66</c:v>
                </c:pt>
                <c:pt idx="48">
                  <c:v>13.56</c:v>
                </c:pt>
                <c:pt idx="49">
                  <c:v>32.340000000000003</c:v>
                </c:pt>
                <c:pt idx="50">
                  <c:v>16.690000000000001</c:v>
                </c:pt>
                <c:pt idx="51">
                  <c:v>20.43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42.48</c:v>
                </c:pt>
                <c:pt idx="2">
                  <c:v>43.42</c:v>
                </c:pt>
                <c:pt idx="3">
                  <c:v>44.37</c:v>
                </c:pt>
                <c:pt idx="4">
                  <c:v>72.55</c:v>
                </c:pt>
                <c:pt idx="5">
                  <c:v>78.62</c:v>
                </c:pt>
                <c:pt idx="6">
                  <c:v>66.22</c:v>
                </c:pt>
                <c:pt idx="7">
                  <c:v>74.25</c:v>
                </c:pt>
                <c:pt idx="8">
                  <c:v>92.67</c:v>
                </c:pt>
                <c:pt idx="9">
                  <c:v>91.49</c:v>
                </c:pt>
                <c:pt idx="10">
                  <c:v>92.84</c:v>
                </c:pt>
                <c:pt idx="11">
                  <c:v>65.819999999999993</c:v>
                </c:pt>
                <c:pt idx="12">
                  <c:v>77.239999999999995</c:v>
                </c:pt>
                <c:pt idx="13">
                  <c:v>84.9</c:v>
                </c:pt>
                <c:pt idx="14">
                  <c:v>74.5</c:v>
                </c:pt>
                <c:pt idx="15">
                  <c:v>71.819999999999993</c:v>
                </c:pt>
                <c:pt idx="16">
                  <c:v>90.49</c:v>
                </c:pt>
                <c:pt idx="17">
                  <c:v>93.25</c:v>
                </c:pt>
                <c:pt idx="18">
                  <c:v>85.23</c:v>
                </c:pt>
                <c:pt idx="19">
                  <c:v>66.59</c:v>
                </c:pt>
                <c:pt idx="20">
                  <c:v>110.21</c:v>
                </c:pt>
                <c:pt idx="21">
                  <c:v>96.89</c:v>
                </c:pt>
                <c:pt idx="22">
                  <c:v>106.11</c:v>
                </c:pt>
                <c:pt idx="23">
                  <c:v>79.180000000000007</c:v>
                </c:pt>
                <c:pt idx="24">
                  <c:v>96.23</c:v>
                </c:pt>
                <c:pt idx="25">
                  <c:v>105.11</c:v>
                </c:pt>
                <c:pt idx="26">
                  <c:v>105.5</c:v>
                </c:pt>
                <c:pt idx="27">
                  <c:v>89.31</c:v>
                </c:pt>
                <c:pt idx="28">
                  <c:v>108.65</c:v>
                </c:pt>
                <c:pt idx="29">
                  <c:v>116.83</c:v>
                </c:pt>
                <c:pt idx="30">
                  <c:v>117.63</c:v>
                </c:pt>
                <c:pt idx="31">
                  <c:v>97.29</c:v>
                </c:pt>
                <c:pt idx="32">
                  <c:v>138.52000000000001</c:v>
                </c:pt>
                <c:pt idx="33">
                  <c:v>189.85</c:v>
                </c:pt>
                <c:pt idx="34">
                  <c:v>171.02</c:v>
                </c:pt>
                <c:pt idx="35">
                  <c:v>137.62</c:v>
                </c:pt>
                <c:pt idx="36">
                  <c:v>183.35</c:v>
                </c:pt>
                <c:pt idx="37">
                  <c:v>181.88</c:v>
                </c:pt>
                <c:pt idx="38">
                  <c:v>166.48</c:v>
                </c:pt>
                <c:pt idx="39">
                  <c:v>146.15</c:v>
                </c:pt>
                <c:pt idx="40">
                  <c:v>190.58</c:v>
                </c:pt>
                <c:pt idx="41">
                  <c:v>202.16</c:v>
                </c:pt>
                <c:pt idx="42">
                  <c:v>195.09</c:v>
                </c:pt>
                <c:pt idx="43">
                  <c:v>155.02000000000001</c:v>
                </c:pt>
                <c:pt idx="44">
                  <c:v>202.72</c:v>
                </c:pt>
                <c:pt idx="45">
                  <c:v>207.5</c:v>
                </c:pt>
                <c:pt idx="46">
                  <c:v>222.01</c:v>
                </c:pt>
                <c:pt idx="47">
                  <c:v>213.15</c:v>
                </c:pt>
                <c:pt idx="48">
                  <c:v>244.07</c:v>
                </c:pt>
                <c:pt idx="49">
                  <c:v>288.08</c:v>
                </c:pt>
                <c:pt idx="50">
                  <c:v>262.01</c:v>
                </c:pt>
                <c:pt idx="51">
                  <c:v>217.64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140</c:v>
                </c:pt>
                <c:pt idx="1">
                  <c:v>139.30000000000001</c:v>
                </c:pt>
                <c:pt idx="2">
                  <c:v>139.1</c:v>
                </c:pt>
                <c:pt idx="3">
                  <c:v>138.9</c:v>
                </c:pt>
                <c:pt idx="4">
                  <c:v>154.30000000000001</c:v>
                </c:pt>
                <c:pt idx="5">
                  <c:v>169.7</c:v>
                </c:pt>
                <c:pt idx="6">
                  <c:v>177.3</c:v>
                </c:pt>
                <c:pt idx="7">
                  <c:v>184.6</c:v>
                </c:pt>
                <c:pt idx="8">
                  <c:v>175.1</c:v>
                </c:pt>
                <c:pt idx="9">
                  <c:v>187.8</c:v>
                </c:pt>
                <c:pt idx="10">
                  <c:v>219.8</c:v>
                </c:pt>
                <c:pt idx="11">
                  <c:v>183.7</c:v>
                </c:pt>
                <c:pt idx="12">
                  <c:v>182.8</c:v>
                </c:pt>
                <c:pt idx="13">
                  <c:v>211.7</c:v>
                </c:pt>
                <c:pt idx="14">
                  <c:v>230.1</c:v>
                </c:pt>
                <c:pt idx="15">
                  <c:v>223.6</c:v>
                </c:pt>
                <c:pt idx="16">
                  <c:v>227.6</c:v>
                </c:pt>
                <c:pt idx="17">
                  <c:v>247.9</c:v>
                </c:pt>
                <c:pt idx="18">
                  <c:v>263.89999999999998</c:v>
                </c:pt>
                <c:pt idx="19">
                  <c:v>254.1</c:v>
                </c:pt>
                <c:pt idx="20">
                  <c:v>274.7</c:v>
                </c:pt>
                <c:pt idx="21">
                  <c:v>284.7</c:v>
                </c:pt>
                <c:pt idx="22">
                  <c:v>312.3</c:v>
                </c:pt>
                <c:pt idx="23">
                  <c:v>320.10000000000002</c:v>
                </c:pt>
                <c:pt idx="24">
                  <c:v>333.9</c:v>
                </c:pt>
                <c:pt idx="25">
                  <c:v>353.9</c:v>
                </c:pt>
                <c:pt idx="26">
                  <c:v>348.2</c:v>
                </c:pt>
                <c:pt idx="27">
                  <c:v>344.8</c:v>
                </c:pt>
                <c:pt idx="28">
                  <c:v>347.8</c:v>
                </c:pt>
                <c:pt idx="29">
                  <c:v>356.3</c:v>
                </c:pt>
                <c:pt idx="30">
                  <c:v>361.6</c:v>
                </c:pt>
                <c:pt idx="31">
                  <c:v>366.3</c:v>
                </c:pt>
                <c:pt idx="32">
                  <c:v>412.6</c:v>
                </c:pt>
                <c:pt idx="33">
                  <c:v>499</c:v>
                </c:pt>
                <c:pt idx="34">
                  <c:v>482.3</c:v>
                </c:pt>
                <c:pt idx="35">
                  <c:v>553.1</c:v>
                </c:pt>
                <c:pt idx="36">
                  <c:v>535.5</c:v>
                </c:pt>
                <c:pt idx="37">
                  <c:v>557.79999999999995</c:v>
                </c:pt>
                <c:pt idx="38">
                  <c:v>521.9</c:v>
                </c:pt>
                <c:pt idx="39">
                  <c:v>513.20000000000005</c:v>
                </c:pt>
                <c:pt idx="40">
                  <c:v>535.6</c:v>
                </c:pt>
                <c:pt idx="41">
                  <c:v>557.29999999999995</c:v>
                </c:pt>
                <c:pt idx="42">
                  <c:v>581.9</c:v>
                </c:pt>
                <c:pt idx="43">
                  <c:v>575.4</c:v>
                </c:pt>
                <c:pt idx="44">
                  <c:v>565.9</c:v>
                </c:pt>
                <c:pt idx="45">
                  <c:v>592.79999999999995</c:v>
                </c:pt>
                <c:pt idx="46">
                  <c:v>645.5</c:v>
                </c:pt>
                <c:pt idx="47">
                  <c:v>678.3</c:v>
                </c:pt>
                <c:pt idx="48">
                  <c:v>724.3</c:v>
                </c:pt>
                <c:pt idx="49">
                  <c:v>744.3</c:v>
                </c:pt>
                <c:pt idx="50">
                  <c:v>749.9</c:v>
                </c:pt>
                <c:pt idx="51">
                  <c:v>767.5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Sheet1!$C$2:$C$53</c:f>
              <c:numCache>
                <c:formatCode>0.0</c:formatCode>
                <c:ptCount val="52"/>
                <c:pt idx="0">
                  <c:v>77</c:v>
                </c:pt>
                <c:pt idx="1">
                  <c:v>70.3</c:v>
                </c:pt>
                <c:pt idx="2">
                  <c:v>76.5</c:v>
                </c:pt>
                <c:pt idx="3">
                  <c:v>82.7</c:v>
                </c:pt>
                <c:pt idx="4">
                  <c:v>72.5</c:v>
                </c:pt>
                <c:pt idx="5">
                  <c:v>76.2</c:v>
                </c:pt>
                <c:pt idx="6">
                  <c:v>74.7</c:v>
                </c:pt>
                <c:pt idx="7">
                  <c:v>67.599999999999994</c:v>
                </c:pt>
                <c:pt idx="8">
                  <c:v>61.8</c:v>
                </c:pt>
                <c:pt idx="9">
                  <c:v>63.7</c:v>
                </c:pt>
                <c:pt idx="10">
                  <c:v>72.099999999999994</c:v>
                </c:pt>
                <c:pt idx="11">
                  <c:v>58.2</c:v>
                </c:pt>
                <c:pt idx="12">
                  <c:v>53</c:v>
                </c:pt>
                <c:pt idx="13">
                  <c:v>57.7</c:v>
                </c:pt>
                <c:pt idx="14">
                  <c:v>64.5</c:v>
                </c:pt>
                <c:pt idx="15">
                  <c:v>55.7</c:v>
                </c:pt>
                <c:pt idx="16">
                  <c:v>59</c:v>
                </c:pt>
                <c:pt idx="17">
                  <c:v>59.6</c:v>
                </c:pt>
                <c:pt idx="18">
                  <c:v>62.3</c:v>
                </c:pt>
                <c:pt idx="19">
                  <c:v>60.7</c:v>
                </c:pt>
                <c:pt idx="20">
                  <c:v>62.4</c:v>
                </c:pt>
                <c:pt idx="21">
                  <c:v>56.7</c:v>
                </c:pt>
                <c:pt idx="22">
                  <c:v>56.4</c:v>
                </c:pt>
                <c:pt idx="23">
                  <c:v>55.3</c:v>
                </c:pt>
                <c:pt idx="24">
                  <c:v>50.3</c:v>
                </c:pt>
                <c:pt idx="25">
                  <c:v>55.4</c:v>
                </c:pt>
                <c:pt idx="26">
                  <c:v>53.6</c:v>
                </c:pt>
                <c:pt idx="27">
                  <c:v>85</c:v>
                </c:pt>
                <c:pt idx="28">
                  <c:v>84.1</c:v>
                </c:pt>
                <c:pt idx="29">
                  <c:v>93.8</c:v>
                </c:pt>
                <c:pt idx="30" formatCode="General">
                  <c:v>95</c:v>
                </c:pt>
                <c:pt idx="31" formatCode="General">
                  <c:v>90.2</c:v>
                </c:pt>
                <c:pt idx="32" formatCode="General">
                  <c:v>82.7</c:v>
                </c:pt>
                <c:pt idx="33" formatCode="General">
                  <c:v>81.7</c:v>
                </c:pt>
                <c:pt idx="34" formatCode="General">
                  <c:v>72.599999999999994</c:v>
                </c:pt>
                <c:pt idx="35" formatCode="General">
                  <c:v>80.7</c:v>
                </c:pt>
                <c:pt idx="36" formatCode="General">
                  <c:v>70.8</c:v>
                </c:pt>
                <c:pt idx="37" formatCode="General">
                  <c:v>64.599999999999994</c:v>
                </c:pt>
                <c:pt idx="38" formatCode="General">
                  <c:v>58.6</c:v>
                </c:pt>
                <c:pt idx="39" formatCode="General">
                  <c:v>63.2</c:v>
                </c:pt>
                <c:pt idx="40" formatCode="General">
                  <c:v>64.099999999999994</c:v>
                </c:pt>
                <c:pt idx="41" formatCode="General">
                  <c:v>84.4</c:v>
                </c:pt>
                <c:pt idx="42" formatCode="General">
                  <c:v>66.900000000000006</c:v>
                </c:pt>
                <c:pt idx="43" formatCode="General">
                  <c:v>61.9</c:v>
                </c:pt>
                <c:pt idx="44" formatCode="General">
                  <c:v>57.5</c:v>
                </c:pt>
                <c:pt idx="45" formatCode="General">
                  <c:v>65.5</c:v>
                </c:pt>
                <c:pt idx="46" formatCode="General">
                  <c:v>58.1</c:v>
                </c:pt>
                <c:pt idx="47" formatCode="General">
                  <c:v>54.8</c:v>
                </c:pt>
                <c:pt idx="48" formatCode="General">
                  <c:v>52.7</c:v>
                </c:pt>
                <c:pt idx="49" formatCode="General">
                  <c:v>68.8</c:v>
                </c:pt>
                <c:pt idx="50" formatCode="General">
                  <c:v>67.400000000000006</c:v>
                </c:pt>
                <c:pt idx="51" formatCode="General">
                  <c:v>71.099999999999994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284.45</c:v>
                </c:pt>
                <c:pt idx="2">
                  <c:v>208.82</c:v>
                </c:pt>
                <c:pt idx="3">
                  <c:v>218.59</c:v>
                </c:pt>
                <c:pt idx="4">
                  <c:v>359.32</c:v>
                </c:pt>
                <c:pt idx="5">
                  <c:v>454.25</c:v>
                </c:pt>
                <c:pt idx="6">
                  <c:v>250.85</c:v>
                </c:pt>
                <c:pt idx="7">
                  <c:v>225.89</c:v>
                </c:pt>
                <c:pt idx="8">
                  <c:v>330.86</c:v>
                </c:pt>
                <c:pt idx="9">
                  <c:v>405.8</c:v>
                </c:pt>
                <c:pt idx="10">
                  <c:v>371.37</c:v>
                </c:pt>
                <c:pt idx="11">
                  <c:v>254.01</c:v>
                </c:pt>
                <c:pt idx="12">
                  <c:v>322.55</c:v>
                </c:pt>
                <c:pt idx="13">
                  <c:v>499.49</c:v>
                </c:pt>
                <c:pt idx="14">
                  <c:v>421.61</c:v>
                </c:pt>
                <c:pt idx="15">
                  <c:v>340.84</c:v>
                </c:pt>
                <c:pt idx="16">
                  <c:v>435.12</c:v>
                </c:pt>
                <c:pt idx="17">
                  <c:v>472.08</c:v>
                </c:pt>
                <c:pt idx="18">
                  <c:v>357.55</c:v>
                </c:pt>
                <c:pt idx="19">
                  <c:v>407.98</c:v>
                </c:pt>
                <c:pt idx="20">
                  <c:v>431.68</c:v>
                </c:pt>
                <c:pt idx="21">
                  <c:v>398.03</c:v>
                </c:pt>
                <c:pt idx="22">
                  <c:v>409.46</c:v>
                </c:pt>
                <c:pt idx="23">
                  <c:v>408.03</c:v>
                </c:pt>
                <c:pt idx="24">
                  <c:v>479.71</c:v>
                </c:pt>
                <c:pt idx="25">
                  <c:v>330.32</c:v>
                </c:pt>
                <c:pt idx="26">
                  <c:v>324.77999999999997</c:v>
                </c:pt>
                <c:pt idx="27">
                  <c:v>314.49</c:v>
                </c:pt>
                <c:pt idx="28">
                  <c:v>477.08</c:v>
                </c:pt>
                <c:pt idx="29">
                  <c:v>375.3</c:v>
                </c:pt>
                <c:pt idx="30">
                  <c:v>324.72000000000003</c:v>
                </c:pt>
                <c:pt idx="31">
                  <c:v>281.75</c:v>
                </c:pt>
                <c:pt idx="32">
                  <c:v>399.07</c:v>
                </c:pt>
                <c:pt idx="33">
                  <c:v>663.91</c:v>
                </c:pt>
                <c:pt idx="34">
                  <c:v>490.98</c:v>
                </c:pt>
                <c:pt idx="35">
                  <c:v>388.46</c:v>
                </c:pt>
                <c:pt idx="36">
                  <c:v>509.27</c:v>
                </c:pt>
                <c:pt idx="37">
                  <c:v>585.96</c:v>
                </c:pt>
                <c:pt idx="38">
                  <c:v>607.1</c:v>
                </c:pt>
                <c:pt idx="39">
                  <c:v>371.14</c:v>
                </c:pt>
                <c:pt idx="40">
                  <c:v>494.31</c:v>
                </c:pt>
                <c:pt idx="41">
                  <c:v>553.20000000000005</c:v>
                </c:pt>
                <c:pt idx="42">
                  <c:v>434.91</c:v>
                </c:pt>
                <c:pt idx="43">
                  <c:v>393.87</c:v>
                </c:pt>
                <c:pt idx="44">
                  <c:v>558.07000000000005</c:v>
                </c:pt>
                <c:pt idx="45">
                  <c:v>552.39</c:v>
                </c:pt>
                <c:pt idx="46">
                  <c:v>409.98</c:v>
                </c:pt>
                <c:pt idx="47">
                  <c:v>358.44</c:v>
                </c:pt>
                <c:pt idx="48">
                  <c:v>820.56</c:v>
                </c:pt>
                <c:pt idx="49">
                  <c:v>507.66</c:v>
                </c:pt>
                <c:pt idx="50">
                  <c:v>469.37</c:v>
                </c:pt>
                <c:pt idx="51">
                  <c:v>407.4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1276.3</c:v>
                </c:pt>
                <c:pt idx="1">
                  <c:v>1272.2</c:v>
                </c:pt>
                <c:pt idx="2">
                  <c:v>1143.8</c:v>
                </c:pt>
                <c:pt idx="3">
                  <c:v>1130.8</c:v>
                </c:pt>
                <c:pt idx="4">
                  <c:v>1201.0999999999999</c:v>
                </c:pt>
                <c:pt idx="5">
                  <c:v>1459.4</c:v>
                </c:pt>
                <c:pt idx="6">
                  <c:v>1410.4</c:v>
                </c:pt>
                <c:pt idx="7">
                  <c:v>1370.6</c:v>
                </c:pt>
                <c:pt idx="8">
                  <c:v>1403</c:v>
                </c:pt>
                <c:pt idx="9">
                  <c:v>1547.4</c:v>
                </c:pt>
                <c:pt idx="10">
                  <c:v>1669.7</c:v>
                </c:pt>
                <c:pt idx="11">
                  <c:v>1613</c:v>
                </c:pt>
                <c:pt idx="12">
                  <c:v>1535.6</c:v>
                </c:pt>
                <c:pt idx="13">
                  <c:v>1555.2</c:v>
                </c:pt>
                <c:pt idx="14">
                  <c:v>1601.3</c:v>
                </c:pt>
                <c:pt idx="15">
                  <c:v>1571.5</c:v>
                </c:pt>
                <c:pt idx="16">
                  <c:v>1532.6</c:v>
                </c:pt>
                <c:pt idx="17">
                  <c:v>1640.2</c:v>
                </c:pt>
                <c:pt idx="18">
                  <c:v>1616</c:v>
                </c:pt>
                <c:pt idx="19">
                  <c:v>1699.4</c:v>
                </c:pt>
                <c:pt idx="20">
                  <c:v>1744.2</c:v>
                </c:pt>
                <c:pt idx="21">
                  <c:v>1746.4</c:v>
                </c:pt>
                <c:pt idx="22">
                  <c:v>1680.8</c:v>
                </c:pt>
                <c:pt idx="23">
                  <c:v>1812.9</c:v>
                </c:pt>
                <c:pt idx="24">
                  <c:v>1904.1</c:v>
                </c:pt>
                <c:pt idx="25">
                  <c:v>1787.7</c:v>
                </c:pt>
                <c:pt idx="26">
                  <c:v>1707.8</c:v>
                </c:pt>
                <c:pt idx="27">
                  <c:v>1706.3</c:v>
                </c:pt>
                <c:pt idx="28">
                  <c:v>1787.8</c:v>
                </c:pt>
                <c:pt idx="29">
                  <c:v>1775.4</c:v>
                </c:pt>
                <c:pt idx="30">
                  <c:v>1686.4</c:v>
                </c:pt>
                <c:pt idx="31">
                  <c:v>1619.9</c:v>
                </c:pt>
                <c:pt idx="32">
                  <c:v>1579.8</c:v>
                </c:pt>
                <c:pt idx="33">
                  <c:v>1848.5</c:v>
                </c:pt>
                <c:pt idx="34">
                  <c:v>1721.9</c:v>
                </c:pt>
                <c:pt idx="35">
                  <c:v>1627.3</c:v>
                </c:pt>
                <c:pt idx="36">
                  <c:v>1701</c:v>
                </c:pt>
                <c:pt idx="37">
                  <c:v>1788.2</c:v>
                </c:pt>
                <c:pt idx="38">
                  <c:v>1848.1</c:v>
                </c:pt>
                <c:pt idx="39">
                  <c:v>1694.1</c:v>
                </c:pt>
                <c:pt idx="40">
                  <c:v>1695.4</c:v>
                </c:pt>
                <c:pt idx="41">
                  <c:v>1722.5</c:v>
                </c:pt>
                <c:pt idx="42">
                  <c:v>1682.9</c:v>
                </c:pt>
                <c:pt idx="43">
                  <c:v>1728.3</c:v>
                </c:pt>
                <c:pt idx="44">
                  <c:v>1794.5</c:v>
                </c:pt>
                <c:pt idx="45">
                  <c:v>1820.2</c:v>
                </c:pt>
                <c:pt idx="46">
                  <c:v>1765.6</c:v>
                </c:pt>
                <c:pt idx="47">
                  <c:v>1742.4</c:v>
                </c:pt>
                <c:pt idx="48">
                  <c:v>2182.5</c:v>
                </c:pt>
                <c:pt idx="49">
                  <c:v>2219</c:v>
                </c:pt>
                <c:pt idx="50">
                  <c:v>2141</c:v>
                </c:pt>
                <c:pt idx="51">
                  <c:v>2136.5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Taul1!$A$10:$A$63</c:f>
              <c:strCache>
                <c:ptCount val="53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</c:strCache>
            </c:strRef>
          </c:cat>
          <c:val>
            <c:numRef>
              <c:f>Taul1!$B$10:$B$63</c:f>
              <c:numCache>
                <c:formatCode>General</c:formatCode>
                <c:ptCount val="54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Taul1!$A$4:$A$34</c:f>
              <c:strCache>
                <c:ptCount val="31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</c:strCache>
            </c:strRef>
          </c:cat>
          <c:val>
            <c:numRef>
              <c:f>Taul1!$B$4:$B$34</c:f>
              <c:numCache>
                <c:formatCode>General</c:formatCode>
                <c:ptCount val="31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Taul1!$A$4:$A$34</c:f>
              <c:strCache>
                <c:ptCount val="31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</c:strCache>
            </c:strRef>
          </c:cat>
          <c:val>
            <c:numRef>
              <c:f>Taul1!$C$4:$C$34</c:f>
              <c:numCache>
                <c:formatCode>#,##0</c:formatCode>
                <c:ptCount val="31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6680.47</c:v>
                </c:pt>
                <c:pt idx="2">
                  <c:v>6912.76</c:v>
                </c:pt>
                <c:pt idx="3">
                  <c:v>6780.53</c:v>
                </c:pt>
                <c:pt idx="4">
                  <c:v>8866.09</c:v>
                </c:pt>
                <c:pt idx="5">
                  <c:v>8129.1</c:v>
                </c:pt>
                <c:pt idx="6">
                  <c:v>8435.16</c:v>
                </c:pt>
                <c:pt idx="7">
                  <c:v>7406.51</c:v>
                </c:pt>
                <c:pt idx="8">
                  <c:v>9138.5</c:v>
                </c:pt>
                <c:pt idx="9">
                  <c:v>7949.11</c:v>
                </c:pt>
                <c:pt idx="10">
                  <c:v>8274.65</c:v>
                </c:pt>
                <c:pt idx="11">
                  <c:v>7336.68</c:v>
                </c:pt>
                <c:pt idx="12">
                  <c:v>8586.9500000000007</c:v>
                </c:pt>
                <c:pt idx="13">
                  <c:v>6789.4</c:v>
                </c:pt>
                <c:pt idx="14">
                  <c:v>7233.42</c:v>
                </c:pt>
                <c:pt idx="15">
                  <c:v>6566.51</c:v>
                </c:pt>
                <c:pt idx="16">
                  <c:v>7336.77</c:v>
                </c:pt>
                <c:pt idx="17">
                  <c:v>7329</c:v>
                </c:pt>
                <c:pt idx="18">
                  <c:v>7577.86</c:v>
                </c:pt>
                <c:pt idx="19">
                  <c:v>8913.82</c:v>
                </c:pt>
                <c:pt idx="20">
                  <c:v>7706.67</c:v>
                </c:pt>
                <c:pt idx="21">
                  <c:v>6660.29</c:v>
                </c:pt>
                <c:pt idx="22">
                  <c:v>8620.4500000000007</c:v>
                </c:pt>
                <c:pt idx="23">
                  <c:v>6996.94</c:v>
                </c:pt>
                <c:pt idx="24">
                  <c:v>7886</c:v>
                </c:pt>
                <c:pt idx="25">
                  <c:v>6729.68</c:v>
                </c:pt>
                <c:pt idx="26">
                  <c:v>6406.09</c:v>
                </c:pt>
                <c:pt idx="27">
                  <c:v>6398.25</c:v>
                </c:pt>
                <c:pt idx="28">
                  <c:v>7895.56</c:v>
                </c:pt>
                <c:pt idx="29">
                  <c:v>7527.16</c:v>
                </c:pt>
                <c:pt idx="30">
                  <c:v>9511.02</c:v>
                </c:pt>
                <c:pt idx="31">
                  <c:v>7173.06</c:v>
                </c:pt>
                <c:pt idx="32">
                  <c:v>11113.32</c:v>
                </c:pt>
                <c:pt idx="33">
                  <c:v>8960.51</c:v>
                </c:pt>
                <c:pt idx="34">
                  <c:v>8707.31</c:v>
                </c:pt>
                <c:pt idx="35">
                  <c:v>8777.83</c:v>
                </c:pt>
                <c:pt idx="36">
                  <c:v>9979.76</c:v>
                </c:pt>
                <c:pt idx="37">
                  <c:v>9986.01</c:v>
                </c:pt>
                <c:pt idx="38">
                  <c:v>9551.73</c:v>
                </c:pt>
                <c:pt idx="39">
                  <c:v>9887.36</c:v>
                </c:pt>
                <c:pt idx="40">
                  <c:v>11321.31</c:v>
                </c:pt>
                <c:pt idx="41">
                  <c:v>8865.2999999999993</c:v>
                </c:pt>
                <c:pt idx="42">
                  <c:v>8179.38</c:v>
                </c:pt>
                <c:pt idx="43">
                  <c:v>8674.57</c:v>
                </c:pt>
                <c:pt idx="44">
                  <c:v>13048.92</c:v>
                </c:pt>
                <c:pt idx="45">
                  <c:v>9305.52</c:v>
                </c:pt>
                <c:pt idx="46">
                  <c:v>9946.3799999999992</c:v>
                </c:pt>
                <c:pt idx="47">
                  <c:v>9754.2199999999993</c:v>
                </c:pt>
                <c:pt idx="48">
                  <c:v>13626.61</c:v>
                </c:pt>
                <c:pt idx="49">
                  <c:v>10135.200000000001</c:v>
                </c:pt>
                <c:pt idx="50">
                  <c:v>10975.58</c:v>
                </c:pt>
                <c:pt idx="51">
                  <c:v>11365.81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5050.93</c:v>
                </c:pt>
                <c:pt idx="2">
                  <c:v>5438.36</c:v>
                </c:pt>
                <c:pt idx="3">
                  <c:v>5342.9</c:v>
                </c:pt>
                <c:pt idx="4">
                  <c:v>6670.66</c:v>
                </c:pt>
                <c:pt idx="5">
                  <c:v>5774.28</c:v>
                </c:pt>
                <c:pt idx="6">
                  <c:v>6519.77</c:v>
                </c:pt>
                <c:pt idx="7">
                  <c:v>5632.64</c:v>
                </c:pt>
                <c:pt idx="8">
                  <c:v>6993.72</c:v>
                </c:pt>
                <c:pt idx="9">
                  <c:v>5975.41</c:v>
                </c:pt>
                <c:pt idx="10">
                  <c:v>6407.65</c:v>
                </c:pt>
                <c:pt idx="11">
                  <c:v>5885.06</c:v>
                </c:pt>
                <c:pt idx="12">
                  <c:v>6893.08</c:v>
                </c:pt>
                <c:pt idx="13">
                  <c:v>5075.57</c:v>
                </c:pt>
                <c:pt idx="14">
                  <c:v>5416.34</c:v>
                </c:pt>
                <c:pt idx="15">
                  <c:v>5122.97</c:v>
                </c:pt>
                <c:pt idx="16">
                  <c:v>5726.42</c:v>
                </c:pt>
                <c:pt idx="17">
                  <c:v>5330.29</c:v>
                </c:pt>
                <c:pt idx="18">
                  <c:v>5526.57</c:v>
                </c:pt>
                <c:pt idx="19">
                  <c:v>6475.8</c:v>
                </c:pt>
                <c:pt idx="20">
                  <c:v>5786.02</c:v>
                </c:pt>
                <c:pt idx="21">
                  <c:v>4722.1400000000003</c:v>
                </c:pt>
                <c:pt idx="22">
                  <c:v>6310.5</c:v>
                </c:pt>
                <c:pt idx="23">
                  <c:v>5385.39</c:v>
                </c:pt>
                <c:pt idx="24">
                  <c:v>5635.38</c:v>
                </c:pt>
                <c:pt idx="25">
                  <c:v>4699.3500000000004</c:v>
                </c:pt>
                <c:pt idx="26">
                  <c:v>4507.3100000000004</c:v>
                </c:pt>
                <c:pt idx="27">
                  <c:v>4593.42</c:v>
                </c:pt>
                <c:pt idx="28">
                  <c:v>5522.45</c:v>
                </c:pt>
                <c:pt idx="29">
                  <c:v>5553.75</c:v>
                </c:pt>
                <c:pt idx="30">
                  <c:v>7404.13</c:v>
                </c:pt>
                <c:pt idx="31">
                  <c:v>5129.03</c:v>
                </c:pt>
                <c:pt idx="32">
                  <c:v>8202.11</c:v>
                </c:pt>
                <c:pt idx="33">
                  <c:v>5921.13</c:v>
                </c:pt>
                <c:pt idx="34">
                  <c:v>6270.47</c:v>
                </c:pt>
                <c:pt idx="35">
                  <c:v>6555.22</c:v>
                </c:pt>
                <c:pt idx="36">
                  <c:v>7217.76</c:v>
                </c:pt>
                <c:pt idx="37">
                  <c:v>7111.67</c:v>
                </c:pt>
                <c:pt idx="38">
                  <c:v>6617.67</c:v>
                </c:pt>
                <c:pt idx="39">
                  <c:v>7126.19</c:v>
                </c:pt>
                <c:pt idx="40">
                  <c:v>8711.34</c:v>
                </c:pt>
                <c:pt idx="41">
                  <c:v>6275.62</c:v>
                </c:pt>
                <c:pt idx="42">
                  <c:v>5737.85</c:v>
                </c:pt>
                <c:pt idx="43">
                  <c:v>6406.95</c:v>
                </c:pt>
                <c:pt idx="44">
                  <c:v>9587.17</c:v>
                </c:pt>
                <c:pt idx="45">
                  <c:v>6690.03</c:v>
                </c:pt>
                <c:pt idx="46">
                  <c:v>7717.95</c:v>
                </c:pt>
                <c:pt idx="47">
                  <c:v>7812.37</c:v>
                </c:pt>
                <c:pt idx="48">
                  <c:v>10796.94</c:v>
                </c:pt>
                <c:pt idx="49">
                  <c:v>7798.2</c:v>
                </c:pt>
                <c:pt idx="50">
                  <c:v>8138.5</c:v>
                </c:pt>
                <c:pt idx="51">
                  <c:v>9319.14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1591.16</c:v>
                </c:pt>
                <c:pt idx="2">
                  <c:v>1434.86</c:v>
                </c:pt>
                <c:pt idx="3">
                  <c:v>1395.9</c:v>
                </c:pt>
                <c:pt idx="4">
                  <c:v>2127.0500000000002</c:v>
                </c:pt>
                <c:pt idx="5">
                  <c:v>2279.7600000000002</c:v>
                </c:pt>
                <c:pt idx="6">
                  <c:v>1853.49</c:v>
                </c:pt>
                <c:pt idx="7">
                  <c:v>1703.35</c:v>
                </c:pt>
                <c:pt idx="8">
                  <c:v>2058.17</c:v>
                </c:pt>
                <c:pt idx="9">
                  <c:v>1885.45</c:v>
                </c:pt>
                <c:pt idx="10">
                  <c:v>1780.33</c:v>
                </c:pt>
                <c:pt idx="11">
                  <c:v>1390.05</c:v>
                </c:pt>
                <c:pt idx="12">
                  <c:v>1621.97</c:v>
                </c:pt>
                <c:pt idx="13">
                  <c:v>1632.99</c:v>
                </c:pt>
                <c:pt idx="14">
                  <c:v>1746.24</c:v>
                </c:pt>
                <c:pt idx="15">
                  <c:v>1375.35</c:v>
                </c:pt>
                <c:pt idx="16">
                  <c:v>1525.25</c:v>
                </c:pt>
                <c:pt idx="17">
                  <c:v>1910.3</c:v>
                </c:pt>
                <c:pt idx="18">
                  <c:v>1970.09</c:v>
                </c:pt>
                <c:pt idx="19">
                  <c:v>2374.94</c:v>
                </c:pt>
                <c:pt idx="20">
                  <c:v>1815.3</c:v>
                </c:pt>
                <c:pt idx="21">
                  <c:v>1844.55</c:v>
                </c:pt>
                <c:pt idx="22">
                  <c:v>2208.39</c:v>
                </c:pt>
                <c:pt idx="23">
                  <c:v>1535.62</c:v>
                </c:pt>
                <c:pt idx="24">
                  <c:v>2158.9499999999998</c:v>
                </c:pt>
                <c:pt idx="25">
                  <c:v>1928.6</c:v>
                </c:pt>
                <c:pt idx="26">
                  <c:v>1796.64</c:v>
                </c:pt>
                <c:pt idx="27">
                  <c:v>1718.2</c:v>
                </c:pt>
                <c:pt idx="28">
                  <c:v>2268.52</c:v>
                </c:pt>
                <c:pt idx="29">
                  <c:v>1859.71</c:v>
                </c:pt>
                <c:pt idx="30">
                  <c:v>1992.36</c:v>
                </c:pt>
                <c:pt idx="31">
                  <c:v>1949.92</c:v>
                </c:pt>
                <c:pt idx="32">
                  <c:v>2777.21</c:v>
                </c:pt>
                <c:pt idx="33">
                  <c:v>2853.43</c:v>
                </c:pt>
                <c:pt idx="34">
                  <c:v>2268.9899999999998</c:v>
                </c:pt>
                <c:pt idx="35">
                  <c:v>2088.27</c:v>
                </c:pt>
                <c:pt idx="36">
                  <c:v>2583.7199999999998</c:v>
                </c:pt>
                <c:pt idx="37">
                  <c:v>2697.88</c:v>
                </c:pt>
                <c:pt idx="38">
                  <c:v>2776.26</c:v>
                </c:pt>
                <c:pt idx="39">
                  <c:v>2627.36</c:v>
                </c:pt>
                <c:pt idx="40">
                  <c:v>2429.46</c:v>
                </c:pt>
                <c:pt idx="41">
                  <c:v>2399.67</c:v>
                </c:pt>
                <c:pt idx="42">
                  <c:v>2257.61</c:v>
                </c:pt>
                <c:pt idx="43">
                  <c:v>2118.0100000000002</c:v>
                </c:pt>
                <c:pt idx="44">
                  <c:v>3266.78</c:v>
                </c:pt>
                <c:pt idx="45">
                  <c:v>2417.0500000000002</c:v>
                </c:pt>
                <c:pt idx="46">
                  <c:v>2013.95</c:v>
                </c:pt>
                <c:pt idx="47">
                  <c:v>1733.89</c:v>
                </c:pt>
                <c:pt idx="48">
                  <c:v>2595.2600000000002</c:v>
                </c:pt>
                <c:pt idx="49">
                  <c:v>2066.16</c:v>
                </c:pt>
                <c:pt idx="50">
                  <c:v>2587.02</c:v>
                </c:pt>
                <c:pt idx="51">
                  <c:v>1834.38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3199.3</c:v>
                </c:pt>
                <c:pt idx="1">
                  <c:v>3309.9</c:v>
                </c:pt>
                <c:pt idx="2">
                  <c:v>3058.3</c:v>
                </c:pt>
                <c:pt idx="3">
                  <c:v>3047.8</c:v>
                </c:pt>
                <c:pt idx="4">
                  <c:v>3435.2</c:v>
                </c:pt>
                <c:pt idx="5">
                  <c:v>4095.7</c:v>
                </c:pt>
                <c:pt idx="6">
                  <c:v>4159.3999999999996</c:v>
                </c:pt>
                <c:pt idx="7">
                  <c:v>4190.1000000000004</c:v>
                </c:pt>
                <c:pt idx="8">
                  <c:v>4162.3999999999996</c:v>
                </c:pt>
                <c:pt idx="9">
                  <c:v>4098</c:v>
                </c:pt>
                <c:pt idx="10">
                  <c:v>4511.6000000000004</c:v>
                </c:pt>
                <c:pt idx="11">
                  <c:v>3925.4</c:v>
                </c:pt>
                <c:pt idx="12">
                  <c:v>3929.1</c:v>
                </c:pt>
                <c:pt idx="13">
                  <c:v>3746</c:v>
                </c:pt>
                <c:pt idx="14">
                  <c:v>3816.2</c:v>
                </c:pt>
                <c:pt idx="15">
                  <c:v>3726.5</c:v>
                </c:pt>
                <c:pt idx="16">
                  <c:v>3498</c:v>
                </c:pt>
                <c:pt idx="17">
                  <c:v>3910.3</c:v>
                </c:pt>
                <c:pt idx="18">
                  <c:v>4017.3</c:v>
                </c:pt>
                <c:pt idx="19">
                  <c:v>4571.8999999999996</c:v>
                </c:pt>
                <c:pt idx="20">
                  <c:v>4686.3</c:v>
                </c:pt>
                <c:pt idx="21">
                  <c:v>4986</c:v>
                </c:pt>
                <c:pt idx="22">
                  <c:v>4961.6000000000004</c:v>
                </c:pt>
                <c:pt idx="23">
                  <c:v>4820.3</c:v>
                </c:pt>
                <c:pt idx="24">
                  <c:v>5219.5</c:v>
                </c:pt>
                <c:pt idx="25">
                  <c:v>5145.5</c:v>
                </c:pt>
                <c:pt idx="26">
                  <c:v>4964.2</c:v>
                </c:pt>
                <c:pt idx="27">
                  <c:v>4810.6000000000004</c:v>
                </c:pt>
                <c:pt idx="28">
                  <c:v>4853</c:v>
                </c:pt>
                <c:pt idx="29">
                  <c:v>4850.8999999999996</c:v>
                </c:pt>
                <c:pt idx="30">
                  <c:v>4965.3999999999996</c:v>
                </c:pt>
                <c:pt idx="31">
                  <c:v>4792.6000000000004</c:v>
                </c:pt>
                <c:pt idx="32">
                  <c:v>5066.3999999999996</c:v>
                </c:pt>
                <c:pt idx="33">
                  <c:v>5637.7</c:v>
                </c:pt>
                <c:pt idx="34">
                  <c:v>5344</c:v>
                </c:pt>
                <c:pt idx="35">
                  <c:v>5323</c:v>
                </c:pt>
                <c:pt idx="36">
                  <c:v>5507</c:v>
                </c:pt>
                <c:pt idx="37">
                  <c:v>5763.6</c:v>
                </c:pt>
                <c:pt idx="38">
                  <c:v>5884.3</c:v>
                </c:pt>
                <c:pt idx="39">
                  <c:v>6150.5</c:v>
                </c:pt>
                <c:pt idx="40">
                  <c:v>6122.2</c:v>
                </c:pt>
                <c:pt idx="41">
                  <c:v>6171.1</c:v>
                </c:pt>
                <c:pt idx="42">
                  <c:v>6075.9</c:v>
                </c:pt>
                <c:pt idx="43">
                  <c:v>5962.3</c:v>
                </c:pt>
                <c:pt idx="44">
                  <c:v>6675.2</c:v>
                </c:pt>
                <c:pt idx="45">
                  <c:v>7478.9</c:v>
                </c:pt>
                <c:pt idx="46">
                  <c:v>7621.9</c:v>
                </c:pt>
                <c:pt idx="47">
                  <c:v>7546.7</c:v>
                </c:pt>
                <c:pt idx="48">
                  <c:v>7943.1</c:v>
                </c:pt>
                <c:pt idx="49">
                  <c:v>7940.7</c:v>
                </c:pt>
                <c:pt idx="50">
                  <c:v>8329.7000000000007</c:v>
                </c:pt>
                <c:pt idx="51">
                  <c:v>8211.5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12448.9</c:v>
                </c:pt>
                <c:pt idx="1">
                  <c:v>11614.7</c:v>
                </c:pt>
                <c:pt idx="2">
                  <c:v>11675.4</c:v>
                </c:pt>
                <c:pt idx="3">
                  <c:v>11548</c:v>
                </c:pt>
                <c:pt idx="4">
                  <c:v>11565.3</c:v>
                </c:pt>
                <c:pt idx="5">
                  <c:v>10433.9</c:v>
                </c:pt>
                <c:pt idx="6">
                  <c:v>11045.7</c:v>
                </c:pt>
                <c:pt idx="7">
                  <c:v>11454.8</c:v>
                </c:pt>
                <c:pt idx="8">
                  <c:v>12315</c:v>
                </c:pt>
                <c:pt idx="9">
                  <c:v>11576.6</c:v>
                </c:pt>
                <c:pt idx="10">
                  <c:v>11842.2</c:v>
                </c:pt>
                <c:pt idx="11">
                  <c:v>11243.8</c:v>
                </c:pt>
                <c:pt idx="12">
                  <c:v>11848.7</c:v>
                </c:pt>
                <c:pt idx="13">
                  <c:v>10855.4</c:v>
                </c:pt>
                <c:pt idx="14">
                  <c:v>10972.9</c:v>
                </c:pt>
                <c:pt idx="15">
                  <c:v>10665</c:v>
                </c:pt>
                <c:pt idx="16">
                  <c:v>10529.9</c:v>
                </c:pt>
                <c:pt idx="17">
                  <c:v>10317.299999999999</c:v>
                </c:pt>
                <c:pt idx="18">
                  <c:v>10390.5</c:v>
                </c:pt>
                <c:pt idx="19">
                  <c:v>11549.4</c:v>
                </c:pt>
                <c:pt idx="20">
                  <c:v>11637.1</c:v>
                </c:pt>
                <c:pt idx="21">
                  <c:v>11223</c:v>
                </c:pt>
                <c:pt idx="22">
                  <c:v>12269.2</c:v>
                </c:pt>
                <c:pt idx="23">
                  <c:v>13116.6</c:v>
                </c:pt>
                <c:pt idx="24">
                  <c:v>14013.2</c:v>
                </c:pt>
                <c:pt idx="25">
                  <c:v>13744.3</c:v>
                </c:pt>
                <c:pt idx="26">
                  <c:v>12843.3</c:v>
                </c:pt>
                <c:pt idx="27">
                  <c:v>13320</c:v>
                </c:pt>
                <c:pt idx="28">
                  <c:v>13580.5</c:v>
                </c:pt>
                <c:pt idx="29">
                  <c:v>14184.8</c:v>
                </c:pt>
                <c:pt idx="30">
                  <c:v>16100.7</c:v>
                </c:pt>
                <c:pt idx="31">
                  <c:v>16032.1</c:v>
                </c:pt>
                <c:pt idx="32">
                  <c:v>18221.2</c:v>
                </c:pt>
                <c:pt idx="33">
                  <c:v>18514.3</c:v>
                </c:pt>
                <c:pt idx="34">
                  <c:v>18213.7</c:v>
                </c:pt>
                <c:pt idx="35">
                  <c:v>19629.7</c:v>
                </c:pt>
                <c:pt idx="36">
                  <c:v>20407.400000000001</c:v>
                </c:pt>
                <c:pt idx="37">
                  <c:v>21343.4</c:v>
                </c:pt>
                <c:pt idx="38">
                  <c:v>21301.9</c:v>
                </c:pt>
                <c:pt idx="39">
                  <c:v>21321</c:v>
                </c:pt>
                <c:pt idx="40">
                  <c:v>21722.799999999999</c:v>
                </c:pt>
                <c:pt idx="41">
                  <c:v>20325.400000000001</c:v>
                </c:pt>
                <c:pt idx="42">
                  <c:v>20395.400000000001</c:v>
                </c:pt>
                <c:pt idx="43">
                  <c:v>20171</c:v>
                </c:pt>
                <c:pt idx="44">
                  <c:v>21832.5</c:v>
                </c:pt>
                <c:pt idx="45">
                  <c:v>20045.5</c:v>
                </c:pt>
                <c:pt idx="46">
                  <c:v>21218.400000000001</c:v>
                </c:pt>
                <c:pt idx="47">
                  <c:v>23145.3</c:v>
                </c:pt>
                <c:pt idx="48">
                  <c:v>25165.4</c:v>
                </c:pt>
                <c:pt idx="49">
                  <c:v>22814.2</c:v>
                </c:pt>
                <c:pt idx="50">
                  <c:v>23574.400000000001</c:v>
                </c:pt>
                <c:pt idx="51">
                  <c:v>25449.1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4187.96</c:v>
                </c:pt>
                <c:pt idx="2">
                  <c:v>4008.29</c:v>
                </c:pt>
                <c:pt idx="3">
                  <c:v>4102.2299999999996</c:v>
                </c:pt>
                <c:pt idx="4">
                  <c:v>5212.16</c:v>
                </c:pt>
                <c:pt idx="5">
                  <c:v>4175.8999999999996</c:v>
                </c:pt>
                <c:pt idx="6">
                  <c:v>3791.84</c:v>
                </c:pt>
                <c:pt idx="7">
                  <c:v>3862.85</c:v>
                </c:pt>
                <c:pt idx="8">
                  <c:v>4936.99</c:v>
                </c:pt>
                <c:pt idx="9">
                  <c:v>3842.26</c:v>
                </c:pt>
                <c:pt idx="10">
                  <c:v>4333.72</c:v>
                </c:pt>
                <c:pt idx="11">
                  <c:v>3866.92</c:v>
                </c:pt>
                <c:pt idx="12">
                  <c:v>4313.6400000000003</c:v>
                </c:pt>
                <c:pt idx="13">
                  <c:v>3049.76</c:v>
                </c:pt>
                <c:pt idx="14">
                  <c:v>3311.99</c:v>
                </c:pt>
                <c:pt idx="15">
                  <c:v>2986.76</c:v>
                </c:pt>
                <c:pt idx="16">
                  <c:v>3640.88</c:v>
                </c:pt>
                <c:pt idx="17">
                  <c:v>2899.71</c:v>
                </c:pt>
                <c:pt idx="18">
                  <c:v>2951.16</c:v>
                </c:pt>
                <c:pt idx="19">
                  <c:v>3583.8</c:v>
                </c:pt>
                <c:pt idx="20">
                  <c:v>3253.82</c:v>
                </c:pt>
                <c:pt idx="21">
                  <c:v>2650.21</c:v>
                </c:pt>
                <c:pt idx="22">
                  <c:v>2598.13</c:v>
                </c:pt>
                <c:pt idx="23">
                  <c:v>2323.46</c:v>
                </c:pt>
                <c:pt idx="24">
                  <c:v>3380.8</c:v>
                </c:pt>
                <c:pt idx="25">
                  <c:v>2718.68</c:v>
                </c:pt>
                <c:pt idx="26">
                  <c:v>2660.47</c:v>
                </c:pt>
                <c:pt idx="27">
                  <c:v>2777.35</c:v>
                </c:pt>
                <c:pt idx="28">
                  <c:v>3107.65</c:v>
                </c:pt>
                <c:pt idx="29">
                  <c:v>2863.92</c:v>
                </c:pt>
                <c:pt idx="30">
                  <c:v>3107.73</c:v>
                </c:pt>
                <c:pt idx="31">
                  <c:v>2950.22</c:v>
                </c:pt>
                <c:pt idx="32">
                  <c:v>3340.41</c:v>
                </c:pt>
                <c:pt idx="33">
                  <c:v>3247.77</c:v>
                </c:pt>
                <c:pt idx="34">
                  <c:v>3210.26</c:v>
                </c:pt>
                <c:pt idx="35">
                  <c:v>3310.27</c:v>
                </c:pt>
                <c:pt idx="36">
                  <c:v>3678.62</c:v>
                </c:pt>
                <c:pt idx="37">
                  <c:v>3707.61</c:v>
                </c:pt>
                <c:pt idx="38">
                  <c:v>3777.48</c:v>
                </c:pt>
                <c:pt idx="39">
                  <c:v>4491.13</c:v>
                </c:pt>
                <c:pt idx="40">
                  <c:v>4901.26</c:v>
                </c:pt>
                <c:pt idx="41">
                  <c:v>3635.39</c:v>
                </c:pt>
                <c:pt idx="42">
                  <c:v>4166.55</c:v>
                </c:pt>
                <c:pt idx="43">
                  <c:v>4286.59</c:v>
                </c:pt>
                <c:pt idx="44">
                  <c:v>6597.88</c:v>
                </c:pt>
                <c:pt idx="45">
                  <c:v>3799.35</c:v>
                </c:pt>
                <c:pt idx="46">
                  <c:v>4213.4799999999996</c:v>
                </c:pt>
                <c:pt idx="47">
                  <c:v>4347.03</c:v>
                </c:pt>
                <c:pt idx="48">
                  <c:v>6426.27</c:v>
                </c:pt>
                <c:pt idx="49">
                  <c:v>4123.82</c:v>
                </c:pt>
                <c:pt idx="50">
                  <c:v>5039.41</c:v>
                </c:pt>
                <c:pt idx="51">
                  <c:v>5569.31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3431.44</c:v>
                </c:pt>
                <c:pt idx="2">
                  <c:v>3455.11</c:v>
                </c:pt>
                <c:pt idx="3">
                  <c:v>3406.4</c:v>
                </c:pt>
                <c:pt idx="4">
                  <c:v>4386.42</c:v>
                </c:pt>
                <c:pt idx="5">
                  <c:v>3351.22</c:v>
                </c:pt>
                <c:pt idx="6">
                  <c:v>3245.66</c:v>
                </c:pt>
                <c:pt idx="7">
                  <c:v>3132.39</c:v>
                </c:pt>
                <c:pt idx="8">
                  <c:v>4107.1899999999996</c:v>
                </c:pt>
                <c:pt idx="9">
                  <c:v>3257</c:v>
                </c:pt>
                <c:pt idx="10">
                  <c:v>3806.45</c:v>
                </c:pt>
                <c:pt idx="11">
                  <c:v>3511.07</c:v>
                </c:pt>
                <c:pt idx="12">
                  <c:v>3857.26</c:v>
                </c:pt>
                <c:pt idx="13">
                  <c:v>2660.74</c:v>
                </c:pt>
                <c:pt idx="14">
                  <c:v>2951.03</c:v>
                </c:pt>
                <c:pt idx="15">
                  <c:v>2676.58</c:v>
                </c:pt>
                <c:pt idx="16">
                  <c:v>3353.22</c:v>
                </c:pt>
                <c:pt idx="17">
                  <c:v>2526.9899999999998</c:v>
                </c:pt>
                <c:pt idx="18">
                  <c:v>2565.65</c:v>
                </c:pt>
                <c:pt idx="19">
                  <c:v>3201.42</c:v>
                </c:pt>
                <c:pt idx="20">
                  <c:v>2883.52</c:v>
                </c:pt>
                <c:pt idx="21">
                  <c:v>2183.11</c:v>
                </c:pt>
                <c:pt idx="22">
                  <c:v>2177.65</c:v>
                </c:pt>
                <c:pt idx="23">
                  <c:v>1974.04</c:v>
                </c:pt>
                <c:pt idx="24">
                  <c:v>2793.07</c:v>
                </c:pt>
                <c:pt idx="25">
                  <c:v>2266.02</c:v>
                </c:pt>
                <c:pt idx="26">
                  <c:v>2225.23</c:v>
                </c:pt>
                <c:pt idx="27">
                  <c:v>2269.5100000000002</c:v>
                </c:pt>
                <c:pt idx="28">
                  <c:v>2642.62</c:v>
                </c:pt>
                <c:pt idx="29">
                  <c:v>2381.27</c:v>
                </c:pt>
                <c:pt idx="30">
                  <c:v>2483.42</c:v>
                </c:pt>
                <c:pt idx="31">
                  <c:v>2201.06</c:v>
                </c:pt>
                <c:pt idx="32">
                  <c:v>2537.38</c:v>
                </c:pt>
                <c:pt idx="33">
                  <c:v>2587.11</c:v>
                </c:pt>
                <c:pt idx="34">
                  <c:v>2546.2399999999998</c:v>
                </c:pt>
                <c:pt idx="35">
                  <c:v>2613.71</c:v>
                </c:pt>
                <c:pt idx="36">
                  <c:v>2936.51</c:v>
                </c:pt>
                <c:pt idx="37">
                  <c:v>3027.24</c:v>
                </c:pt>
                <c:pt idx="38">
                  <c:v>3051.46</c:v>
                </c:pt>
                <c:pt idx="39">
                  <c:v>3815.85</c:v>
                </c:pt>
                <c:pt idx="40">
                  <c:v>4155.08</c:v>
                </c:pt>
                <c:pt idx="41">
                  <c:v>2898.17</c:v>
                </c:pt>
                <c:pt idx="42">
                  <c:v>3446.21</c:v>
                </c:pt>
                <c:pt idx="43">
                  <c:v>3637.13</c:v>
                </c:pt>
                <c:pt idx="44">
                  <c:v>5837.24</c:v>
                </c:pt>
                <c:pt idx="45">
                  <c:v>3031.86</c:v>
                </c:pt>
                <c:pt idx="46">
                  <c:v>3411.75</c:v>
                </c:pt>
                <c:pt idx="47">
                  <c:v>3646.48</c:v>
                </c:pt>
                <c:pt idx="48">
                  <c:v>5546.66</c:v>
                </c:pt>
                <c:pt idx="49">
                  <c:v>3412.31</c:v>
                </c:pt>
                <c:pt idx="50">
                  <c:v>4297.8</c:v>
                </c:pt>
                <c:pt idx="51">
                  <c:v>4974.91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756.52</c:v>
                </c:pt>
                <c:pt idx="2">
                  <c:v>553.16999999999996</c:v>
                </c:pt>
                <c:pt idx="3">
                  <c:v>695.83</c:v>
                </c:pt>
                <c:pt idx="4">
                  <c:v>825.75</c:v>
                </c:pt>
                <c:pt idx="5">
                  <c:v>824.67</c:v>
                </c:pt>
                <c:pt idx="6">
                  <c:v>546.17999999999995</c:v>
                </c:pt>
                <c:pt idx="7">
                  <c:v>730.46</c:v>
                </c:pt>
                <c:pt idx="8">
                  <c:v>829.8</c:v>
                </c:pt>
                <c:pt idx="9">
                  <c:v>585.26</c:v>
                </c:pt>
                <c:pt idx="10">
                  <c:v>527.26</c:v>
                </c:pt>
                <c:pt idx="11">
                  <c:v>355.85</c:v>
                </c:pt>
                <c:pt idx="12">
                  <c:v>456.38</c:v>
                </c:pt>
                <c:pt idx="13">
                  <c:v>389.02</c:v>
                </c:pt>
                <c:pt idx="14">
                  <c:v>360.97</c:v>
                </c:pt>
                <c:pt idx="15">
                  <c:v>310.18</c:v>
                </c:pt>
                <c:pt idx="16">
                  <c:v>287.66000000000003</c:v>
                </c:pt>
                <c:pt idx="17">
                  <c:v>372.72</c:v>
                </c:pt>
                <c:pt idx="18">
                  <c:v>385.51</c:v>
                </c:pt>
                <c:pt idx="19">
                  <c:v>382.38</c:v>
                </c:pt>
                <c:pt idx="20">
                  <c:v>370.3</c:v>
                </c:pt>
                <c:pt idx="21">
                  <c:v>467.1</c:v>
                </c:pt>
                <c:pt idx="22">
                  <c:v>420.48</c:v>
                </c:pt>
                <c:pt idx="23">
                  <c:v>349.42</c:v>
                </c:pt>
                <c:pt idx="24">
                  <c:v>587.72</c:v>
                </c:pt>
                <c:pt idx="25">
                  <c:v>452.66</c:v>
                </c:pt>
                <c:pt idx="26">
                  <c:v>435.24</c:v>
                </c:pt>
                <c:pt idx="27">
                  <c:v>507.83</c:v>
                </c:pt>
                <c:pt idx="28">
                  <c:v>465.02</c:v>
                </c:pt>
                <c:pt idx="29">
                  <c:v>482.65</c:v>
                </c:pt>
                <c:pt idx="30">
                  <c:v>624.29999999999995</c:v>
                </c:pt>
                <c:pt idx="31">
                  <c:v>749.17</c:v>
                </c:pt>
                <c:pt idx="32">
                  <c:v>803.03</c:v>
                </c:pt>
                <c:pt idx="33">
                  <c:v>660.65</c:v>
                </c:pt>
                <c:pt idx="34">
                  <c:v>664.02</c:v>
                </c:pt>
                <c:pt idx="35">
                  <c:v>696.56</c:v>
                </c:pt>
                <c:pt idx="36">
                  <c:v>742.11</c:v>
                </c:pt>
                <c:pt idx="37">
                  <c:v>680.37</c:v>
                </c:pt>
                <c:pt idx="38">
                  <c:v>726.02</c:v>
                </c:pt>
                <c:pt idx="39">
                  <c:v>675.27</c:v>
                </c:pt>
                <c:pt idx="40">
                  <c:v>746.18</c:v>
                </c:pt>
                <c:pt idx="41">
                  <c:v>737.22</c:v>
                </c:pt>
                <c:pt idx="42">
                  <c:v>720.34</c:v>
                </c:pt>
                <c:pt idx="43">
                  <c:v>649.46</c:v>
                </c:pt>
                <c:pt idx="44">
                  <c:v>760.65</c:v>
                </c:pt>
                <c:pt idx="45">
                  <c:v>767.49</c:v>
                </c:pt>
                <c:pt idx="46">
                  <c:v>801.72</c:v>
                </c:pt>
                <c:pt idx="47">
                  <c:v>700.55</c:v>
                </c:pt>
                <c:pt idx="48">
                  <c:v>879.61</c:v>
                </c:pt>
                <c:pt idx="49">
                  <c:v>711.51</c:v>
                </c:pt>
                <c:pt idx="50">
                  <c:v>741.61</c:v>
                </c:pt>
                <c:pt idx="51">
                  <c:v>594.4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651.9</c:v>
                </c:pt>
                <c:pt idx="1">
                  <c:v>809</c:v>
                </c:pt>
                <c:pt idx="2">
                  <c:v>599.9</c:v>
                </c:pt>
                <c:pt idx="3">
                  <c:v>757.7</c:v>
                </c:pt>
                <c:pt idx="4">
                  <c:v>755.6</c:v>
                </c:pt>
                <c:pt idx="5">
                  <c:v>813.7</c:v>
                </c:pt>
                <c:pt idx="6">
                  <c:v>744.1</c:v>
                </c:pt>
                <c:pt idx="7">
                  <c:v>859.8</c:v>
                </c:pt>
                <c:pt idx="8">
                  <c:v>920.2</c:v>
                </c:pt>
                <c:pt idx="9">
                  <c:v>637.9</c:v>
                </c:pt>
                <c:pt idx="10">
                  <c:v>661.8</c:v>
                </c:pt>
                <c:pt idx="11">
                  <c:v>544.6</c:v>
                </c:pt>
                <c:pt idx="12">
                  <c:v>612.1</c:v>
                </c:pt>
                <c:pt idx="13">
                  <c:v>598.9</c:v>
                </c:pt>
                <c:pt idx="14">
                  <c:v>496.9</c:v>
                </c:pt>
                <c:pt idx="15">
                  <c:v>427</c:v>
                </c:pt>
                <c:pt idx="16">
                  <c:v>408.2</c:v>
                </c:pt>
                <c:pt idx="17">
                  <c:v>496.8</c:v>
                </c:pt>
                <c:pt idx="18">
                  <c:v>537.9</c:v>
                </c:pt>
                <c:pt idx="19">
                  <c:v>592</c:v>
                </c:pt>
                <c:pt idx="20">
                  <c:v>572</c:v>
                </c:pt>
                <c:pt idx="21">
                  <c:v>761.7</c:v>
                </c:pt>
                <c:pt idx="22">
                  <c:v>663.2</c:v>
                </c:pt>
                <c:pt idx="23">
                  <c:v>582.1</c:v>
                </c:pt>
                <c:pt idx="24">
                  <c:v>852.1</c:v>
                </c:pt>
                <c:pt idx="25">
                  <c:v>743.8</c:v>
                </c:pt>
                <c:pt idx="26">
                  <c:v>740.9</c:v>
                </c:pt>
                <c:pt idx="27">
                  <c:v>859.4</c:v>
                </c:pt>
                <c:pt idx="28">
                  <c:v>726.9</c:v>
                </c:pt>
                <c:pt idx="29">
                  <c:v>736.8</c:v>
                </c:pt>
                <c:pt idx="30">
                  <c:v>930.9</c:v>
                </c:pt>
                <c:pt idx="31">
                  <c:v>1012.1</c:v>
                </c:pt>
                <c:pt idx="32">
                  <c:v>1072.3</c:v>
                </c:pt>
                <c:pt idx="33">
                  <c:v>910.8</c:v>
                </c:pt>
                <c:pt idx="34">
                  <c:v>915.6</c:v>
                </c:pt>
                <c:pt idx="35">
                  <c:v>943.8</c:v>
                </c:pt>
                <c:pt idx="36">
                  <c:v>1025.7</c:v>
                </c:pt>
                <c:pt idx="37">
                  <c:v>995</c:v>
                </c:pt>
                <c:pt idx="38">
                  <c:v>1000.4</c:v>
                </c:pt>
                <c:pt idx="39">
                  <c:v>963.7</c:v>
                </c:pt>
                <c:pt idx="40">
                  <c:v>1010.6</c:v>
                </c:pt>
                <c:pt idx="41">
                  <c:v>1019.9</c:v>
                </c:pt>
                <c:pt idx="42">
                  <c:v>1024.8</c:v>
                </c:pt>
                <c:pt idx="43">
                  <c:v>941.7</c:v>
                </c:pt>
                <c:pt idx="44">
                  <c:v>938.1</c:v>
                </c:pt>
                <c:pt idx="45">
                  <c:v>1114.9000000000001</c:v>
                </c:pt>
                <c:pt idx="46">
                  <c:v>1211.5999999999999</c:v>
                </c:pt>
                <c:pt idx="47">
                  <c:v>1182.2</c:v>
                </c:pt>
                <c:pt idx="48">
                  <c:v>1371.4</c:v>
                </c:pt>
                <c:pt idx="49">
                  <c:v>1282.7</c:v>
                </c:pt>
                <c:pt idx="50">
                  <c:v>1327.7</c:v>
                </c:pt>
                <c:pt idx="51">
                  <c:v>1272.7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4679.1000000000004</c:v>
                </c:pt>
                <c:pt idx="1">
                  <c:v>4147.5</c:v>
                </c:pt>
                <c:pt idx="2">
                  <c:v>4198.5</c:v>
                </c:pt>
                <c:pt idx="3">
                  <c:v>4142.3</c:v>
                </c:pt>
                <c:pt idx="4">
                  <c:v>5125.2</c:v>
                </c:pt>
                <c:pt idx="5">
                  <c:v>3957.7</c:v>
                </c:pt>
                <c:pt idx="6">
                  <c:v>3751.1</c:v>
                </c:pt>
                <c:pt idx="7">
                  <c:v>3790.5</c:v>
                </c:pt>
                <c:pt idx="8">
                  <c:v>4621.3999999999996</c:v>
                </c:pt>
                <c:pt idx="9">
                  <c:v>3782.1</c:v>
                </c:pt>
                <c:pt idx="10">
                  <c:v>4419.1000000000004</c:v>
                </c:pt>
                <c:pt idx="11">
                  <c:v>4135.3</c:v>
                </c:pt>
                <c:pt idx="12">
                  <c:v>4441.3999999999996</c:v>
                </c:pt>
                <c:pt idx="13">
                  <c:v>3177.8</c:v>
                </c:pt>
                <c:pt idx="14">
                  <c:v>3548</c:v>
                </c:pt>
                <c:pt idx="15">
                  <c:v>3218</c:v>
                </c:pt>
                <c:pt idx="16">
                  <c:v>3779.3</c:v>
                </c:pt>
                <c:pt idx="17">
                  <c:v>2991.7</c:v>
                </c:pt>
                <c:pt idx="18">
                  <c:v>3024.6</c:v>
                </c:pt>
                <c:pt idx="19">
                  <c:v>3595.6</c:v>
                </c:pt>
                <c:pt idx="20">
                  <c:v>3585.2</c:v>
                </c:pt>
                <c:pt idx="21">
                  <c:v>2953.5</c:v>
                </c:pt>
                <c:pt idx="22">
                  <c:v>3067.8</c:v>
                </c:pt>
                <c:pt idx="23">
                  <c:v>2916.5</c:v>
                </c:pt>
                <c:pt idx="24">
                  <c:v>3689.1</c:v>
                </c:pt>
                <c:pt idx="25">
                  <c:v>3238</c:v>
                </c:pt>
                <c:pt idx="26">
                  <c:v>3288.1</c:v>
                </c:pt>
                <c:pt idx="27">
                  <c:v>3328.3</c:v>
                </c:pt>
                <c:pt idx="28">
                  <c:v>3614.2</c:v>
                </c:pt>
                <c:pt idx="29">
                  <c:v>3422.6</c:v>
                </c:pt>
                <c:pt idx="30">
                  <c:v>3561.6</c:v>
                </c:pt>
                <c:pt idx="31">
                  <c:v>3212.2</c:v>
                </c:pt>
                <c:pt idx="32">
                  <c:v>3478.1</c:v>
                </c:pt>
                <c:pt idx="33">
                  <c:v>3480.2</c:v>
                </c:pt>
                <c:pt idx="34">
                  <c:v>3469.4</c:v>
                </c:pt>
                <c:pt idx="35">
                  <c:v>3600.6</c:v>
                </c:pt>
                <c:pt idx="36">
                  <c:v>3804.4</c:v>
                </c:pt>
                <c:pt idx="37">
                  <c:v>3910.1</c:v>
                </c:pt>
                <c:pt idx="38">
                  <c:v>3999.3</c:v>
                </c:pt>
                <c:pt idx="39">
                  <c:v>4829.8999999999996</c:v>
                </c:pt>
                <c:pt idx="40">
                  <c:v>5125.5</c:v>
                </c:pt>
                <c:pt idx="41">
                  <c:v>3906.2</c:v>
                </c:pt>
                <c:pt idx="42">
                  <c:v>4506.5</c:v>
                </c:pt>
                <c:pt idx="43">
                  <c:v>4635.3999999999996</c:v>
                </c:pt>
                <c:pt idx="44">
                  <c:v>6726.5</c:v>
                </c:pt>
                <c:pt idx="45">
                  <c:v>4198.7</c:v>
                </c:pt>
                <c:pt idx="46">
                  <c:v>4482.1000000000004</c:v>
                </c:pt>
                <c:pt idx="47">
                  <c:v>4840.2</c:v>
                </c:pt>
                <c:pt idx="48">
                  <c:v>6616.1</c:v>
                </c:pt>
                <c:pt idx="49">
                  <c:v>4524.1000000000004</c:v>
                </c:pt>
                <c:pt idx="50">
                  <c:v>5476.8</c:v>
                </c:pt>
                <c:pt idx="51">
                  <c:v>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2145.59</c:v>
                </c:pt>
                <c:pt idx="2">
                  <c:v>2631.35</c:v>
                </c:pt>
                <c:pt idx="3">
                  <c:v>2393.5700000000002</c:v>
                </c:pt>
                <c:pt idx="4">
                  <c:v>3207.83</c:v>
                </c:pt>
                <c:pt idx="5">
                  <c:v>3394.37</c:v>
                </c:pt>
                <c:pt idx="6">
                  <c:v>4303.8500000000004</c:v>
                </c:pt>
                <c:pt idx="7">
                  <c:v>3227.88</c:v>
                </c:pt>
                <c:pt idx="8">
                  <c:v>3756.86</c:v>
                </c:pt>
                <c:pt idx="9">
                  <c:v>3583.11</c:v>
                </c:pt>
                <c:pt idx="10">
                  <c:v>3426.44</c:v>
                </c:pt>
                <c:pt idx="11">
                  <c:v>3128.96</c:v>
                </c:pt>
                <c:pt idx="12">
                  <c:v>3854.7</c:v>
                </c:pt>
                <c:pt idx="13">
                  <c:v>3130.05</c:v>
                </c:pt>
                <c:pt idx="14">
                  <c:v>3400.89</c:v>
                </c:pt>
                <c:pt idx="15">
                  <c:v>3148.17</c:v>
                </c:pt>
                <c:pt idx="16">
                  <c:v>3145.74</c:v>
                </c:pt>
                <c:pt idx="17">
                  <c:v>3840.18</c:v>
                </c:pt>
                <c:pt idx="18">
                  <c:v>4153.1899999999996</c:v>
                </c:pt>
                <c:pt idx="19">
                  <c:v>4834.8599999999997</c:v>
                </c:pt>
                <c:pt idx="20">
                  <c:v>3882.25</c:v>
                </c:pt>
                <c:pt idx="21">
                  <c:v>3494.46</c:v>
                </c:pt>
                <c:pt idx="22">
                  <c:v>5478.28</c:v>
                </c:pt>
                <c:pt idx="23">
                  <c:v>4171.26</c:v>
                </c:pt>
                <c:pt idx="24">
                  <c:v>3906.33</c:v>
                </c:pt>
                <c:pt idx="25">
                  <c:v>3548.09</c:v>
                </c:pt>
                <c:pt idx="26">
                  <c:v>3294.7</c:v>
                </c:pt>
                <c:pt idx="27">
                  <c:v>3150.64</c:v>
                </c:pt>
                <c:pt idx="28">
                  <c:v>4177.1000000000004</c:v>
                </c:pt>
                <c:pt idx="29">
                  <c:v>4143.6000000000004</c:v>
                </c:pt>
                <c:pt idx="30">
                  <c:v>5946.44</c:v>
                </c:pt>
                <c:pt idx="31">
                  <c:v>3830.43</c:v>
                </c:pt>
                <c:pt idx="32">
                  <c:v>7219.84</c:v>
                </c:pt>
                <c:pt idx="33">
                  <c:v>4830.26</c:v>
                </c:pt>
                <c:pt idx="34">
                  <c:v>4819.16</c:v>
                </c:pt>
                <c:pt idx="35">
                  <c:v>4913.92</c:v>
                </c:pt>
                <c:pt idx="36">
                  <c:v>5579.17</c:v>
                </c:pt>
                <c:pt idx="37">
                  <c:v>5482.28</c:v>
                </c:pt>
                <c:pt idx="38">
                  <c:v>4976.71</c:v>
                </c:pt>
                <c:pt idx="39">
                  <c:v>4843.58</c:v>
                </c:pt>
                <c:pt idx="40">
                  <c:v>5693.67</c:v>
                </c:pt>
                <c:pt idx="41">
                  <c:v>4415.3</c:v>
                </c:pt>
                <c:pt idx="42">
                  <c:v>3360.48</c:v>
                </c:pt>
                <c:pt idx="43">
                  <c:v>3820.61</c:v>
                </c:pt>
                <c:pt idx="44">
                  <c:v>5673.34</c:v>
                </c:pt>
                <c:pt idx="45">
                  <c:v>4699.04</c:v>
                </c:pt>
                <c:pt idx="46">
                  <c:v>5080.33</c:v>
                </c:pt>
                <c:pt idx="47">
                  <c:v>4819.9399999999996</c:v>
                </c:pt>
                <c:pt idx="48">
                  <c:v>6122.16</c:v>
                </c:pt>
                <c:pt idx="49">
                  <c:v>5183.29</c:v>
                </c:pt>
                <c:pt idx="50">
                  <c:v>5188.1000000000004</c:v>
                </c:pt>
                <c:pt idx="51">
                  <c:v>5151.03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1595.41</c:v>
                </c:pt>
                <c:pt idx="2">
                  <c:v>1958.48</c:v>
                </c:pt>
                <c:pt idx="3">
                  <c:v>1912.09</c:v>
                </c:pt>
                <c:pt idx="4">
                  <c:v>2265.85</c:v>
                </c:pt>
                <c:pt idx="5">
                  <c:v>2393.54</c:v>
                </c:pt>
                <c:pt idx="6">
                  <c:v>3247.39</c:v>
                </c:pt>
                <c:pt idx="7">
                  <c:v>2480.88</c:v>
                </c:pt>
                <c:pt idx="8">
                  <c:v>2859.35</c:v>
                </c:pt>
                <c:pt idx="9">
                  <c:v>2688.73</c:v>
                </c:pt>
                <c:pt idx="10">
                  <c:v>2544.7399999999998</c:v>
                </c:pt>
                <c:pt idx="11">
                  <c:v>2348.77</c:v>
                </c:pt>
                <c:pt idx="12">
                  <c:v>3011.66</c:v>
                </c:pt>
                <c:pt idx="13">
                  <c:v>2385.5700000000002</c:v>
                </c:pt>
                <c:pt idx="14">
                  <c:v>2437.23</c:v>
                </c:pt>
                <c:pt idx="15">
                  <c:v>2423.83</c:v>
                </c:pt>
                <c:pt idx="16">
                  <c:v>2343.27</c:v>
                </c:pt>
                <c:pt idx="17">
                  <c:v>2774.68</c:v>
                </c:pt>
                <c:pt idx="18">
                  <c:v>2926.15</c:v>
                </c:pt>
                <c:pt idx="19">
                  <c:v>3250.28</c:v>
                </c:pt>
                <c:pt idx="20">
                  <c:v>2868.93</c:v>
                </c:pt>
                <c:pt idx="21">
                  <c:v>2515.04</c:v>
                </c:pt>
                <c:pt idx="22">
                  <c:v>4099.83</c:v>
                </c:pt>
                <c:pt idx="23">
                  <c:v>3393.1</c:v>
                </c:pt>
                <c:pt idx="24">
                  <c:v>2814.8</c:v>
                </c:pt>
                <c:pt idx="25">
                  <c:v>2402.4699999999998</c:v>
                </c:pt>
                <c:pt idx="26">
                  <c:v>2258.08</c:v>
                </c:pt>
                <c:pt idx="27">
                  <c:v>2254.7600000000002</c:v>
                </c:pt>
                <c:pt idx="28">
                  <c:v>2850.68</c:v>
                </c:pt>
                <c:pt idx="29">
                  <c:v>3141.83</c:v>
                </c:pt>
                <c:pt idx="30">
                  <c:v>4903.1099999999997</c:v>
                </c:pt>
                <c:pt idx="31">
                  <c:v>2911.43</c:v>
                </c:pt>
                <c:pt idx="32">
                  <c:v>5644.73</c:v>
                </c:pt>
                <c:pt idx="33">
                  <c:v>3301.39</c:v>
                </c:pt>
                <c:pt idx="34">
                  <c:v>3705.17</c:v>
                </c:pt>
                <c:pt idx="35">
                  <c:v>3910.67</c:v>
                </c:pt>
                <c:pt idx="36">
                  <c:v>4246.83</c:v>
                </c:pt>
                <c:pt idx="37">
                  <c:v>4050.72</c:v>
                </c:pt>
                <c:pt idx="38">
                  <c:v>3533.58</c:v>
                </c:pt>
                <c:pt idx="39">
                  <c:v>3262.64</c:v>
                </c:pt>
                <c:pt idx="40">
                  <c:v>4504.7</c:v>
                </c:pt>
                <c:pt idx="41">
                  <c:v>3306.06</c:v>
                </c:pt>
                <c:pt idx="42">
                  <c:v>2258.13</c:v>
                </c:pt>
                <c:pt idx="43">
                  <c:v>2745.92</c:v>
                </c:pt>
                <c:pt idx="44">
                  <c:v>3725.28</c:v>
                </c:pt>
                <c:pt idx="45">
                  <c:v>3601.88</c:v>
                </c:pt>
                <c:pt idx="46">
                  <c:v>4278.08</c:v>
                </c:pt>
                <c:pt idx="47">
                  <c:v>4145.05</c:v>
                </c:pt>
                <c:pt idx="48">
                  <c:v>5227.0600000000004</c:v>
                </c:pt>
                <c:pt idx="49">
                  <c:v>4336.3100000000004</c:v>
                </c:pt>
                <c:pt idx="50">
                  <c:v>3812.06</c:v>
                </c:pt>
                <c:pt idx="51">
                  <c:v>4318.45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550.17999999999995</c:v>
                </c:pt>
                <c:pt idx="2">
                  <c:v>672.87</c:v>
                </c:pt>
                <c:pt idx="3">
                  <c:v>481.48</c:v>
                </c:pt>
                <c:pt idx="4">
                  <c:v>941.98</c:v>
                </c:pt>
                <c:pt idx="5">
                  <c:v>1000.84</c:v>
                </c:pt>
                <c:pt idx="6">
                  <c:v>1056.46</c:v>
                </c:pt>
                <c:pt idx="7">
                  <c:v>747</c:v>
                </c:pt>
                <c:pt idx="8">
                  <c:v>897.51</c:v>
                </c:pt>
                <c:pt idx="9">
                  <c:v>894.39</c:v>
                </c:pt>
                <c:pt idx="10">
                  <c:v>881.69</c:v>
                </c:pt>
                <c:pt idx="11">
                  <c:v>780.19</c:v>
                </c:pt>
                <c:pt idx="12">
                  <c:v>843.05</c:v>
                </c:pt>
                <c:pt idx="13">
                  <c:v>744.49</c:v>
                </c:pt>
                <c:pt idx="14">
                  <c:v>963.66</c:v>
                </c:pt>
                <c:pt idx="15">
                  <c:v>724.33</c:v>
                </c:pt>
                <c:pt idx="16">
                  <c:v>802.47</c:v>
                </c:pt>
                <c:pt idx="17">
                  <c:v>1065.5</c:v>
                </c:pt>
                <c:pt idx="18">
                  <c:v>1227.04</c:v>
                </c:pt>
                <c:pt idx="19">
                  <c:v>1584.58</c:v>
                </c:pt>
                <c:pt idx="20">
                  <c:v>1013.32</c:v>
                </c:pt>
                <c:pt idx="21">
                  <c:v>979.42</c:v>
                </c:pt>
                <c:pt idx="22">
                  <c:v>1378.45</c:v>
                </c:pt>
                <c:pt idx="23">
                  <c:v>778.17</c:v>
                </c:pt>
                <c:pt idx="24">
                  <c:v>1091.52</c:v>
                </c:pt>
                <c:pt idx="25">
                  <c:v>1145.6199999999999</c:v>
                </c:pt>
                <c:pt idx="26">
                  <c:v>1036.6199999999999</c:v>
                </c:pt>
                <c:pt idx="27">
                  <c:v>895.88</c:v>
                </c:pt>
                <c:pt idx="28">
                  <c:v>1326.42</c:v>
                </c:pt>
                <c:pt idx="29">
                  <c:v>1001.77</c:v>
                </c:pt>
                <c:pt idx="30">
                  <c:v>1043.33</c:v>
                </c:pt>
                <c:pt idx="31">
                  <c:v>919.01</c:v>
                </c:pt>
                <c:pt idx="32">
                  <c:v>1575.11</c:v>
                </c:pt>
                <c:pt idx="33">
                  <c:v>1528.87</c:v>
                </c:pt>
                <c:pt idx="34">
                  <c:v>1113.99</c:v>
                </c:pt>
                <c:pt idx="35">
                  <c:v>1003.25</c:v>
                </c:pt>
                <c:pt idx="36">
                  <c:v>1332.34</c:v>
                </c:pt>
                <c:pt idx="37">
                  <c:v>1431.55</c:v>
                </c:pt>
                <c:pt idx="38">
                  <c:v>1443.14</c:v>
                </c:pt>
                <c:pt idx="39">
                  <c:v>1580.94</c:v>
                </c:pt>
                <c:pt idx="40">
                  <c:v>1188.97</c:v>
                </c:pt>
                <c:pt idx="41">
                  <c:v>1109.24</c:v>
                </c:pt>
                <c:pt idx="42">
                  <c:v>1102.3499999999999</c:v>
                </c:pt>
                <c:pt idx="43">
                  <c:v>1074.69</c:v>
                </c:pt>
                <c:pt idx="44">
                  <c:v>1948.06</c:v>
                </c:pt>
                <c:pt idx="45">
                  <c:v>1097.17</c:v>
                </c:pt>
                <c:pt idx="46">
                  <c:v>802.25</c:v>
                </c:pt>
                <c:pt idx="47">
                  <c:v>674.9</c:v>
                </c:pt>
                <c:pt idx="48">
                  <c:v>895.1</c:v>
                </c:pt>
                <c:pt idx="49">
                  <c:v>846.98</c:v>
                </c:pt>
                <c:pt idx="50">
                  <c:v>1376.04</c:v>
                </c:pt>
                <c:pt idx="51">
                  <c:v>832.58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1134.3</c:v>
                </c:pt>
                <c:pt idx="1">
                  <c:v>1097.4000000000001</c:v>
                </c:pt>
                <c:pt idx="2">
                  <c:v>1182.7</c:v>
                </c:pt>
                <c:pt idx="3">
                  <c:v>1025.9000000000001</c:v>
                </c:pt>
                <c:pt idx="4">
                  <c:v>1330.3</c:v>
                </c:pt>
                <c:pt idx="5">
                  <c:v>1659.9</c:v>
                </c:pt>
                <c:pt idx="6">
                  <c:v>1836.4</c:v>
                </c:pt>
                <c:pt idx="7">
                  <c:v>1782.4</c:v>
                </c:pt>
                <c:pt idx="8">
                  <c:v>1677.5</c:v>
                </c:pt>
                <c:pt idx="9">
                  <c:v>1736.6</c:v>
                </c:pt>
                <c:pt idx="10">
                  <c:v>1977.7</c:v>
                </c:pt>
                <c:pt idx="11">
                  <c:v>1600.2</c:v>
                </c:pt>
                <c:pt idx="12">
                  <c:v>1615.6</c:v>
                </c:pt>
                <c:pt idx="13">
                  <c:v>1397.8</c:v>
                </c:pt>
                <c:pt idx="14">
                  <c:v>1503.4</c:v>
                </c:pt>
                <c:pt idx="15">
                  <c:v>1517.2</c:v>
                </c:pt>
                <c:pt idx="16">
                  <c:v>1343.3</c:v>
                </c:pt>
                <c:pt idx="17">
                  <c:v>1535.8</c:v>
                </c:pt>
                <c:pt idx="18">
                  <c:v>1609.4</c:v>
                </c:pt>
                <c:pt idx="19">
                  <c:v>2035.9</c:v>
                </c:pt>
                <c:pt idx="20">
                  <c:v>2108.1</c:v>
                </c:pt>
                <c:pt idx="21">
                  <c:v>2206.8000000000002</c:v>
                </c:pt>
                <c:pt idx="22">
                  <c:v>2321.5</c:v>
                </c:pt>
                <c:pt idx="23">
                  <c:v>2119</c:v>
                </c:pt>
                <c:pt idx="24">
                  <c:v>2144.9</c:v>
                </c:pt>
                <c:pt idx="25">
                  <c:v>2274.9</c:v>
                </c:pt>
                <c:pt idx="26">
                  <c:v>2182.8000000000002</c:v>
                </c:pt>
                <c:pt idx="27">
                  <c:v>1912.9</c:v>
                </c:pt>
                <c:pt idx="28">
                  <c:v>2004.3</c:v>
                </c:pt>
                <c:pt idx="29">
                  <c:v>1995.9</c:v>
                </c:pt>
                <c:pt idx="30">
                  <c:v>1998.1</c:v>
                </c:pt>
                <c:pt idx="31">
                  <c:v>1805.8</c:v>
                </c:pt>
                <c:pt idx="32">
                  <c:v>2013.9</c:v>
                </c:pt>
                <c:pt idx="33">
                  <c:v>2392.9</c:v>
                </c:pt>
                <c:pt idx="34">
                  <c:v>2238.5</c:v>
                </c:pt>
                <c:pt idx="35">
                  <c:v>2212.1999999999998</c:v>
                </c:pt>
                <c:pt idx="36">
                  <c:v>2266.1999999999998</c:v>
                </c:pt>
                <c:pt idx="37">
                  <c:v>2447.9</c:v>
                </c:pt>
                <c:pt idx="38">
                  <c:v>2545.6</c:v>
                </c:pt>
                <c:pt idx="39">
                  <c:v>3014.3</c:v>
                </c:pt>
                <c:pt idx="40">
                  <c:v>2916.2</c:v>
                </c:pt>
                <c:pt idx="41">
                  <c:v>2905.8</c:v>
                </c:pt>
                <c:pt idx="42">
                  <c:v>2823.1</c:v>
                </c:pt>
                <c:pt idx="43">
                  <c:v>2746</c:v>
                </c:pt>
                <c:pt idx="44">
                  <c:v>3408.1</c:v>
                </c:pt>
                <c:pt idx="45">
                  <c:v>3989.1</c:v>
                </c:pt>
                <c:pt idx="46">
                  <c:v>4040.6</c:v>
                </c:pt>
                <c:pt idx="47">
                  <c:v>3984.1</c:v>
                </c:pt>
                <c:pt idx="48">
                  <c:v>3703.9</c:v>
                </c:pt>
                <c:pt idx="49">
                  <c:v>3741.5</c:v>
                </c:pt>
                <c:pt idx="50">
                  <c:v>4170.5</c:v>
                </c:pt>
                <c:pt idx="51">
                  <c:v>4089.7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Sheet1!$A$2:$A$53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7689.6</c:v>
                </c:pt>
                <c:pt idx="1">
                  <c:v>7388.9</c:v>
                </c:pt>
                <c:pt idx="2">
                  <c:v>7393.3</c:v>
                </c:pt>
                <c:pt idx="3">
                  <c:v>7317.5</c:v>
                </c:pt>
                <c:pt idx="4">
                  <c:v>6361.5</c:v>
                </c:pt>
                <c:pt idx="5">
                  <c:v>6393</c:v>
                </c:pt>
                <c:pt idx="6">
                  <c:v>7211.1</c:v>
                </c:pt>
                <c:pt idx="7">
                  <c:v>7589.4</c:v>
                </c:pt>
                <c:pt idx="8">
                  <c:v>7618.4</c:v>
                </c:pt>
                <c:pt idx="9">
                  <c:v>7719.1</c:v>
                </c:pt>
                <c:pt idx="10">
                  <c:v>7333.6</c:v>
                </c:pt>
                <c:pt idx="11">
                  <c:v>7034.1</c:v>
                </c:pt>
                <c:pt idx="12">
                  <c:v>7337.4</c:v>
                </c:pt>
                <c:pt idx="13">
                  <c:v>7602.3</c:v>
                </c:pt>
                <c:pt idx="14">
                  <c:v>7345</c:v>
                </c:pt>
                <c:pt idx="15">
                  <c:v>7378.4</c:v>
                </c:pt>
                <c:pt idx="16">
                  <c:v>6677.9</c:v>
                </c:pt>
                <c:pt idx="17">
                  <c:v>7255.6</c:v>
                </c:pt>
                <c:pt idx="18">
                  <c:v>7293.9</c:v>
                </c:pt>
                <c:pt idx="19">
                  <c:v>7883.6</c:v>
                </c:pt>
                <c:pt idx="20">
                  <c:v>7976.8</c:v>
                </c:pt>
                <c:pt idx="21">
                  <c:v>8199.2999999999993</c:v>
                </c:pt>
                <c:pt idx="22">
                  <c:v>9129</c:v>
                </c:pt>
                <c:pt idx="23">
                  <c:v>10130.9</c:v>
                </c:pt>
                <c:pt idx="24">
                  <c:v>10258.299999999999</c:v>
                </c:pt>
                <c:pt idx="25">
                  <c:v>10436.1</c:v>
                </c:pt>
                <c:pt idx="26">
                  <c:v>9486.2000000000007</c:v>
                </c:pt>
                <c:pt idx="27">
                  <c:v>9893.9</c:v>
                </c:pt>
                <c:pt idx="28">
                  <c:v>9868.4</c:v>
                </c:pt>
                <c:pt idx="29">
                  <c:v>10654.9</c:v>
                </c:pt>
                <c:pt idx="30">
                  <c:v>12432.4</c:v>
                </c:pt>
                <c:pt idx="31">
                  <c:v>12718.2</c:v>
                </c:pt>
                <c:pt idx="32">
                  <c:v>14648.3</c:v>
                </c:pt>
                <c:pt idx="33">
                  <c:v>14938.8</c:v>
                </c:pt>
                <c:pt idx="34">
                  <c:v>14657.4</c:v>
                </c:pt>
                <c:pt idx="35">
                  <c:v>15935</c:v>
                </c:pt>
                <c:pt idx="36">
                  <c:v>16510.8</c:v>
                </c:pt>
                <c:pt idx="37">
                  <c:v>17343.3</c:v>
                </c:pt>
                <c:pt idx="38">
                  <c:v>17212.3</c:v>
                </c:pt>
                <c:pt idx="39">
                  <c:v>16393.099999999999</c:v>
                </c:pt>
                <c:pt idx="40">
                  <c:v>16497.599999999999</c:v>
                </c:pt>
                <c:pt idx="41">
                  <c:v>16300.6</c:v>
                </c:pt>
                <c:pt idx="42">
                  <c:v>15785.3</c:v>
                </c:pt>
                <c:pt idx="43">
                  <c:v>15444.6</c:v>
                </c:pt>
                <c:pt idx="44">
                  <c:v>15017.1</c:v>
                </c:pt>
                <c:pt idx="45">
                  <c:v>15743.3</c:v>
                </c:pt>
                <c:pt idx="46">
                  <c:v>16636.900000000001</c:v>
                </c:pt>
                <c:pt idx="47">
                  <c:v>18210</c:v>
                </c:pt>
                <c:pt idx="48">
                  <c:v>18457.7</c:v>
                </c:pt>
                <c:pt idx="49">
                  <c:v>18174.5</c:v>
                </c:pt>
                <c:pt idx="50">
                  <c:v>17970.8</c:v>
                </c:pt>
                <c:pt idx="51">
                  <c:v>19011.099999999999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Europe in recession by the fourth quarter of the year at the latest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Markit,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97739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92497680"/>
              </p:ext>
            </p:extLst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68042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30.9.2021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30.6.2022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4CAC9A5-3408-4B86-9EE4-87442468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78229"/>
              </p:ext>
            </p:extLst>
          </p:nvPr>
        </p:nvGraphicFramePr>
        <p:xfrm>
          <a:off x="827583" y="3625592"/>
          <a:ext cx="69847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3158993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84868690"/>
              </p:ext>
            </p:extLst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3311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2022.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3E82D1A-5F1A-40DE-8D7F-8C220DC3CAF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58140806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279311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5346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30.9.2021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30.6.2022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40152" y="139576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2022.</a:t>
            </a:r>
          </a:p>
          <a:p>
            <a:r>
              <a:rPr lang="fi-FI" dirty="0"/>
              <a:t>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F3CB2BBB-B2B4-4FFE-B84D-CA436834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46906"/>
              </p:ext>
            </p:extLst>
          </p:nvPr>
        </p:nvGraphicFramePr>
        <p:xfrm>
          <a:off x="827584" y="3625592"/>
          <a:ext cx="705678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5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314317362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0278480"/>
              </p:ext>
            </p:extLst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0013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2022.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1A260AE8-0FE6-4484-8908-EA06B7152587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42263449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1488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7013792"/>
              </p:ext>
            </p:extLst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83747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30.9.2021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30.6.2022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CC60361F-1F9D-4FCE-A99A-8CDDE40F0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44021"/>
              </p:ext>
            </p:extLst>
          </p:nvPr>
        </p:nvGraphicFramePr>
        <p:xfrm>
          <a:off x="827585" y="3625592"/>
          <a:ext cx="69847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27404171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397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2021: iron and steel products, non-ferrous metals and castings 90 %, mining of metal ores 10 %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8113916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2021: iron and steel products, non-ferrous metals and castings 90 %, mining of metal ores 10 %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41170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0844295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1171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2022.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45C7EB43-1807-413E-BB71-6D27C5A92D4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50739112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275579"/>
              </p:ext>
            </p:extLst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32918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30.9.2021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30.6.2022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7886FEE-1D64-4857-9589-CC83C6387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8176"/>
              </p:ext>
            </p:extLst>
          </p:nvPr>
        </p:nvGraphicFramePr>
        <p:xfrm>
          <a:off x="827583" y="3625592"/>
          <a:ext cx="69847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576903538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2347502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8286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</a:t>
            </a:r>
            <a:r>
              <a:rPr lang="fi-FI" dirty="0" err="1"/>
              <a:t>July-September</a:t>
            </a:r>
            <a:r>
              <a:rPr lang="fi-FI" dirty="0"/>
              <a:t> 2022.</a:t>
            </a:r>
            <a:endParaRPr lang="en-US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3EFB041D-8D11-4FCF-ADE6-E4B9B3C0890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42694003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 dirty="0"/>
              <a:t>In manufacturing, output turned to decline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696299"/>
              </p:ext>
            </p:extLst>
          </p:nvPr>
        </p:nvGraphicFramePr>
        <p:xfrm>
          <a:off x="384175" y="114300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4300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337542"/>
              </p:ext>
            </p:extLst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20726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30.9.2021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30.9.2022 / 30.6.2022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8" name="Taulukko 17">
            <a:extLst>
              <a:ext uri="{FF2B5EF4-FFF2-40B4-BE49-F238E27FC236}">
                <a16:creationId xmlns:a16="http://schemas.microsoft.com/office/drawing/2014/main" id="{C84A7197-62EB-4BFD-9D3A-DEB5B3612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14638"/>
              </p:ext>
            </p:extLst>
          </p:nvPr>
        </p:nvGraphicFramePr>
        <p:xfrm>
          <a:off x="827585" y="3625592"/>
          <a:ext cx="69847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36653">
                  <a:extLst>
                    <a:ext uri="{9D8B030D-6E8A-4147-A177-3AD203B41FA5}">
                      <a16:colId xmlns:a16="http://schemas.microsoft.com/office/drawing/2014/main" val="195440624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Development of the volume of industrial production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CPB, </a:t>
            </a:r>
            <a:r>
              <a:rPr lang="fi-FI" dirty="0" err="1"/>
              <a:t>Macrobond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17252743-229F-4AF0-9390-0F0572B201E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18847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8">
                        <a:extLst>
                          <a:ext uri="{FF2B5EF4-FFF2-40B4-BE49-F238E27FC236}">
                            <a16:creationId xmlns:a16="http://schemas.microsoft.com/office/drawing/2014/main" id="{17252743-229F-4AF0-9390-0F0572B20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261637-D4F6-45D9-A300-FC7FFDF66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Manufacturing business outlook expectations at very weak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4908770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6F78E2B-F502-4639-8111-0E12C876A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854"/>
              </p:ext>
            </p:extLst>
          </p:nvPr>
        </p:nvGraphicFramePr>
        <p:xfrm>
          <a:off x="641872" y="2499742"/>
          <a:ext cx="8208907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505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6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533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41872" y="1020291"/>
            <a:ext cx="40324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/>
              <a:t>Manufacturing business situation and outlook, balance figure</a:t>
            </a:r>
          </a:p>
        </p:txBody>
      </p:sp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Consumer confidence is at exceptionally weak levels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434875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45187BC-EF95-4F37-B2F5-D4B5FE702134}"/>
              </a:ext>
            </a:extLst>
          </p:cNvPr>
          <p:cNvSpPr txBox="1"/>
          <p:nvPr/>
        </p:nvSpPr>
        <p:spPr>
          <a:xfrm>
            <a:off x="717437" y="930150"/>
            <a:ext cx="367240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Consumer Confidence in Finland, balance figure</a:t>
            </a:r>
          </a:p>
        </p:txBody>
      </p:sp>
    </p:spTree>
    <p:extLst>
      <p:ext uri="{BB962C8B-B14F-4D97-AF65-F5344CB8AC3E}">
        <p14:creationId xmlns:p14="http://schemas.microsoft.com/office/powerpoint/2010/main" val="265654966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2021: mechanical engineering 39 %, electronics and electrotechnical industry 21 %,</a:t>
            </a:r>
          </a:p>
          <a:p>
            <a:r>
              <a:rPr lang="en-US" dirty="0"/>
              <a:t>information technology 19 %, metals industry 13 %, consulting engineering 8 %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6CA8DC-EC18-49B0-8099-FB3EF2C6368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1863197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C6CA8DC-EC18-49B0-8099-FB3EF2C63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latest questionnaire in October 2022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13162553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0754"/>
              </p:ext>
            </p:extLst>
          </p:nvPr>
        </p:nvGraphicFramePr>
        <p:xfrm>
          <a:off x="783985" y="2417015"/>
          <a:ext cx="76760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1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2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589768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8432188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headcount growth slowed down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1874976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8970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III/2022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III,2022 / II,2022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10/31/2022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4BE71-858F-4A93-AF89-F68ABCC61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1859</TotalTime>
  <Words>1361</Words>
  <Application>Microsoft Office PowerPoint</Application>
  <PresentationFormat>Näytössä katseltava esitys (16:9)</PresentationFormat>
  <Paragraphs>422</Paragraphs>
  <Slides>20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54</cp:revision>
  <cp:lastPrinted>2016-06-09T07:47:11Z</cp:lastPrinted>
  <dcterms:created xsi:type="dcterms:W3CDTF">2019-10-17T09:11:35Z</dcterms:created>
  <dcterms:modified xsi:type="dcterms:W3CDTF">2022-10-31T10:37:59Z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