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2" r:id="rId6"/>
    <p:sldId id="2076137443" r:id="rId7"/>
    <p:sldId id="2147373688" r:id="rId8"/>
    <p:sldId id="2147373700" r:id="rId9"/>
    <p:sldId id="259" r:id="rId10"/>
    <p:sldId id="2147373701" r:id="rId11"/>
    <p:sldId id="2147373682" r:id="rId12"/>
    <p:sldId id="2147373681" r:id="rId13"/>
    <p:sldId id="260" r:id="rId14"/>
    <p:sldId id="2147373702" r:id="rId15"/>
    <p:sldId id="261" r:id="rId16"/>
    <p:sldId id="2076137444" r:id="rId17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9BCB1-711C-4A7D-B742-BE8901FDD57B}" v="1" dt="2024-05-08T07:02:56.55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0909" autoAdjust="0"/>
  </p:normalViewPr>
  <p:slideViewPr>
    <p:cSldViewPr showGuides="1">
      <p:cViewPr varScale="1">
        <p:scale>
          <a:sx n="121" d="100"/>
          <a:sy n="121" d="100"/>
        </p:scale>
        <p:origin x="96" y="10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C78CBA44-EA57-4924-810F-0D799DEAA02E}"/>
    <pc:docChg chg="delSld">
      <pc:chgData name="Emaus Katriina" userId="e28635f8-d800-42ff-a913-92d375f1fb60" providerId="ADAL" clId="{C78CBA44-EA57-4924-810F-0D799DEAA02E}" dt="2019-10-24T10:14:49.093" v="11" actId="2696"/>
      <pc:docMkLst>
        <pc:docMk/>
      </pc:docMkLst>
      <pc:sldChg chg="del">
        <pc:chgData name="Emaus Katriina" userId="e28635f8-d800-42ff-a913-92d375f1fb60" providerId="ADAL" clId="{C78CBA44-EA57-4924-810F-0D799DEAA02E}" dt="2019-10-24T10:13:56.007" v="6" actId="2696"/>
        <pc:sldMkLst>
          <pc:docMk/>
          <pc:sldMk cId="2558427506" sldId="276"/>
        </pc:sldMkLst>
      </pc:sldChg>
      <pc:sldChg chg="del">
        <pc:chgData name="Emaus Katriina" userId="e28635f8-d800-42ff-a913-92d375f1fb60" providerId="ADAL" clId="{C78CBA44-EA57-4924-810F-0D799DEAA02E}" dt="2019-10-24T10:13:56.713" v="7" actId="2696"/>
        <pc:sldMkLst>
          <pc:docMk/>
          <pc:sldMk cId="536686186" sldId="285"/>
        </pc:sldMkLst>
      </pc:sldChg>
      <pc:sldChg chg="del">
        <pc:chgData name="Emaus Katriina" userId="e28635f8-d800-42ff-a913-92d375f1fb60" providerId="ADAL" clId="{C78CBA44-EA57-4924-810F-0D799DEAA02E}" dt="2019-10-24T10:12:47.024" v="2" actId="2696"/>
        <pc:sldMkLst>
          <pc:docMk/>
          <pc:sldMk cId="1987471013" sldId="390"/>
        </pc:sldMkLst>
      </pc:sldChg>
      <pc:sldChg chg="del">
        <pc:chgData name="Emaus Katriina" userId="e28635f8-d800-42ff-a913-92d375f1fb60" providerId="ADAL" clId="{C78CBA44-EA57-4924-810F-0D799DEAA02E}" dt="2019-10-24T10:13:08.899" v="3" actId="2696"/>
        <pc:sldMkLst>
          <pc:docMk/>
          <pc:sldMk cId="3656174783" sldId="391"/>
        </pc:sldMkLst>
      </pc:sldChg>
      <pc:sldChg chg="del">
        <pc:chgData name="Emaus Katriina" userId="e28635f8-d800-42ff-a913-92d375f1fb60" providerId="ADAL" clId="{C78CBA44-EA57-4924-810F-0D799DEAA02E}" dt="2019-10-24T10:13:22.518" v="4" actId="2696"/>
        <pc:sldMkLst>
          <pc:docMk/>
          <pc:sldMk cId="3669793224" sldId="392"/>
        </pc:sldMkLst>
      </pc:sldChg>
      <pc:sldChg chg="del">
        <pc:chgData name="Emaus Katriina" userId="e28635f8-d800-42ff-a913-92d375f1fb60" providerId="ADAL" clId="{C78CBA44-EA57-4924-810F-0D799DEAA02E}" dt="2019-10-24T10:13:35.050" v="5" actId="2696"/>
        <pc:sldMkLst>
          <pc:docMk/>
          <pc:sldMk cId="2654687898" sldId="393"/>
        </pc:sldMkLst>
      </pc:sldChg>
      <pc:sldChg chg="del">
        <pc:chgData name="Emaus Katriina" userId="e28635f8-d800-42ff-a913-92d375f1fb60" providerId="ADAL" clId="{C78CBA44-EA57-4924-810F-0D799DEAA02E}" dt="2019-10-24T10:14:11.049" v="8" actId="2696"/>
        <pc:sldMkLst>
          <pc:docMk/>
          <pc:sldMk cId="313182403" sldId="394"/>
        </pc:sldMkLst>
      </pc:sldChg>
      <pc:sldChg chg="del">
        <pc:chgData name="Emaus Katriina" userId="e28635f8-d800-42ff-a913-92d375f1fb60" providerId="ADAL" clId="{C78CBA44-EA57-4924-810F-0D799DEAA02E}" dt="2019-10-24T10:14:37.237" v="10" actId="2696"/>
        <pc:sldMkLst>
          <pc:docMk/>
          <pc:sldMk cId="2811407423" sldId="395"/>
        </pc:sldMkLst>
      </pc:sldChg>
      <pc:sldChg chg="del">
        <pc:chgData name="Emaus Katriina" userId="e28635f8-d800-42ff-a913-92d375f1fb60" providerId="ADAL" clId="{C78CBA44-EA57-4924-810F-0D799DEAA02E}" dt="2019-10-24T10:14:37.228" v="9" actId="2696"/>
        <pc:sldMkLst>
          <pc:docMk/>
          <pc:sldMk cId="1647773486" sldId="396"/>
        </pc:sldMkLst>
      </pc:sldChg>
      <pc:sldChg chg="del">
        <pc:chgData name="Emaus Katriina" userId="e28635f8-d800-42ff-a913-92d375f1fb60" providerId="ADAL" clId="{C78CBA44-EA57-4924-810F-0D799DEAA02E}" dt="2019-10-24T10:14:49.093" v="11" actId="2696"/>
        <pc:sldMkLst>
          <pc:docMk/>
          <pc:sldMk cId="2269594941" sldId="397"/>
        </pc:sldMkLst>
      </pc:sldChg>
      <pc:sldChg chg="del">
        <pc:chgData name="Emaus Katriina" userId="e28635f8-d800-42ff-a913-92d375f1fb60" providerId="ADAL" clId="{C78CBA44-EA57-4924-810F-0D799DEAA02E}" dt="2019-10-24T10:12:01.662" v="0" actId="2696"/>
        <pc:sldMkLst>
          <pc:docMk/>
          <pc:sldMk cId="3980412811" sldId="458"/>
        </pc:sldMkLst>
      </pc:sldChg>
      <pc:sldChg chg="del">
        <pc:chgData name="Emaus Katriina" userId="e28635f8-d800-42ff-a913-92d375f1fb60" providerId="ADAL" clId="{C78CBA44-EA57-4924-810F-0D799DEAA02E}" dt="2019-10-24T10:12:32.748" v="1" actId="2696"/>
        <pc:sldMkLst>
          <pc:docMk/>
          <pc:sldMk cId="2397859502" sldId="459"/>
        </pc:sldMkLst>
      </pc:sldChg>
    </pc:docChg>
  </pc:docChgLst>
  <pc:docChgLst>
    <pc:chgData name="Emaus Katriina" userId="e28635f8-d800-42ff-a913-92d375f1fb60" providerId="ADAL" clId="{C81E4948-8FB1-4FDD-9409-A7B6A652E8F8}"/>
    <pc:docChg chg="delSld">
      <pc:chgData name="Emaus Katriina" userId="e28635f8-d800-42ff-a913-92d375f1fb60" providerId="ADAL" clId="{C81E4948-8FB1-4FDD-9409-A7B6A652E8F8}" dt="2023-05-04T05:52:08.862" v="11" actId="47"/>
      <pc:docMkLst>
        <pc:docMk/>
      </pc:docMkLst>
      <pc:sldChg chg="del">
        <pc:chgData name="Emaus Katriina" userId="e28635f8-d800-42ff-a913-92d375f1fb60" providerId="ADAL" clId="{C81E4948-8FB1-4FDD-9409-A7B6A652E8F8}" dt="2023-05-04T05:52:02.834" v="0" actId="47"/>
        <pc:sldMkLst>
          <pc:docMk/>
          <pc:sldMk cId="587124917" sldId="1065"/>
        </pc:sldMkLst>
      </pc:sldChg>
      <pc:sldChg chg="del">
        <pc:chgData name="Emaus Katriina" userId="e28635f8-d800-42ff-a913-92d375f1fb60" providerId="ADAL" clId="{C81E4948-8FB1-4FDD-9409-A7B6A652E8F8}" dt="2023-05-04T05:52:03.803" v="2" actId="47"/>
        <pc:sldMkLst>
          <pc:docMk/>
          <pc:sldMk cId="616389290" sldId="2076137434"/>
        </pc:sldMkLst>
      </pc:sldChg>
      <pc:sldChg chg="del">
        <pc:chgData name="Emaus Katriina" userId="e28635f8-d800-42ff-a913-92d375f1fb60" providerId="ADAL" clId="{C81E4948-8FB1-4FDD-9409-A7B6A652E8F8}" dt="2023-05-04T05:52:04.795" v="4" actId="47"/>
        <pc:sldMkLst>
          <pc:docMk/>
          <pc:sldMk cId="3005809879" sldId="2076137435"/>
        </pc:sldMkLst>
      </pc:sldChg>
      <pc:sldChg chg="del">
        <pc:chgData name="Emaus Katriina" userId="e28635f8-d800-42ff-a913-92d375f1fb60" providerId="ADAL" clId="{C81E4948-8FB1-4FDD-9409-A7B6A652E8F8}" dt="2023-05-04T05:52:08.099" v="10" actId="47"/>
        <pc:sldMkLst>
          <pc:docMk/>
          <pc:sldMk cId="3105830212" sldId="2076137437"/>
        </pc:sldMkLst>
      </pc:sldChg>
      <pc:sldChg chg="del">
        <pc:chgData name="Emaus Katriina" userId="e28635f8-d800-42ff-a913-92d375f1fb60" providerId="ADAL" clId="{C81E4948-8FB1-4FDD-9409-A7B6A652E8F8}" dt="2023-05-04T05:52:04.297" v="3" actId="47"/>
        <pc:sldMkLst>
          <pc:docMk/>
          <pc:sldMk cId="1512936188" sldId="2076137438"/>
        </pc:sldMkLst>
      </pc:sldChg>
      <pc:sldChg chg="del">
        <pc:chgData name="Emaus Katriina" userId="e28635f8-d800-42ff-a913-92d375f1fb60" providerId="ADAL" clId="{C81E4948-8FB1-4FDD-9409-A7B6A652E8F8}" dt="2023-05-04T05:52:05.262" v="5" actId="47"/>
        <pc:sldMkLst>
          <pc:docMk/>
          <pc:sldMk cId="1445491431" sldId="2076137439"/>
        </pc:sldMkLst>
      </pc:sldChg>
      <pc:sldChg chg="del">
        <pc:chgData name="Emaus Katriina" userId="e28635f8-d800-42ff-a913-92d375f1fb60" providerId="ADAL" clId="{C81E4948-8FB1-4FDD-9409-A7B6A652E8F8}" dt="2023-05-04T05:52:08.862" v="11" actId="47"/>
        <pc:sldMkLst>
          <pc:docMk/>
          <pc:sldMk cId="2080301044" sldId="2076137441"/>
        </pc:sldMkLst>
      </pc:sldChg>
      <pc:sldChg chg="del">
        <pc:chgData name="Emaus Katriina" userId="e28635f8-d800-42ff-a913-92d375f1fb60" providerId="ADAL" clId="{C81E4948-8FB1-4FDD-9409-A7B6A652E8F8}" dt="2023-05-04T05:52:03.393" v="1" actId="47"/>
        <pc:sldMkLst>
          <pc:docMk/>
          <pc:sldMk cId="2167157180" sldId="2076137481"/>
        </pc:sldMkLst>
      </pc:sldChg>
      <pc:sldChg chg="del">
        <pc:chgData name="Emaus Katriina" userId="e28635f8-d800-42ff-a913-92d375f1fb60" providerId="ADAL" clId="{C81E4948-8FB1-4FDD-9409-A7B6A652E8F8}" dt="2023-05-04T05:52:05.917" v="6" actId="47"/>
        <pc:sldMkLst>
          <pc:docMk/>
          <pc:sldMk cId="1082882744" sldId="2076137482"/>
        </pc:sldMkLst>
      </pc:sldChg>
      <pc:sldChg chg="del">
        <pc:chgData name="Emaus Katriina" userId="e28635f8-d800-42ff-a913-92d375f1fb60" providerId="ADAL" clId="{C81E4948-8FB1-4FDD-9409-A7B6A652E8F8}" dt="2023-05-04T05:52:06.428" v="7" actId="47"/>
        <pc:sldMkLst>
          <pc:docMk/>
          <pc:sldMk cId="2189774103" sldId="2076137483"/>
        </pc:sldMkLst>
      </pc:sldChg>
      <pc:sldChg chg="del">
        <pc:chgData name="Emaus Katriina" userId="e28635f8-d800-42ff-a913-92d375f1fb60" providerId="ADAL" clId="{C81E4948-8FB1-4FDD-9409-A7B6A652E8F8}" dt="2023-05-04T05:52:06.980" v="8" actId="47"/>
        <pc:sldMkLst>
          <pc:docMk/>
          <pc:sldMk cId="427034986" sldId="2076137484"/>
        </pc:sldMkLst>
      </pc:sldChg>
      <pc:sldChg chg="del">
        <pc:chgData name="Emaus Katriina" userId="e28635f8-d800-42ff-a913-92d375f1fb60" providerId="ADAL" clId="{C81E4948-8FB1-4FDD-9409-A7B6A652E8F8}" dt="2023-05-04T05:52:07.515" v="9" actId="47"/>
        <pc:sldMkLst>
          <pc:docMk/>
          <pc:sldMk cId="928031065" sldId="2076137485"/>
        </pc:sldMkLst>
      </pc:sldChg>
    </pc:docChg>
  </pc:docChgLst>
  <pc:docChgLst>
    <pc:chgData name="Emaus Katriina" userId="e28635f8-d800-42ff-a913-92d375f1fb60" providerId="ADAL" clId="{71C45B65-8C0A-49CF-B717-C35B8D028AD8}"/>
    <pc:docChg chg="delSld">
      <pc:chgData name="Emaus Katriina" userId="e28635f8-d800-42ff-a913-92d375f1fb60" providerId="ADAL" clId="{71C45B65-8C0A-49CF-B717-C35B8D028AD8}" dt="2024-02-06T15:13:22.258" v="11" actId="47"/>
      <pc:docMkLst>
        <pc:docMk/>
      </pc:docMkLst>
      <pc:sldChg chg="del">
        <pc:chgData name="Emaus Katriina" userId="e28635f8-d800-42ff-a913-92d375f1fb60" providerId="ADAL" clId="{71C45B65-8C0A-49CF-B717-C35B8D028AD8}" dt="2024-02-06T15:13:19.133" v="6" actId="47"/>
        <pc:sldMkLst>
          <pc:docMk/>
          <pc:sldMk cId="2558427506" sldId="276"/>
        </pc:sldMkLst>
      </pc:sldChg>
      <pc:sldChg chg="del">
        <pc:chgData name="Emaus Katriina" userId="e28635f8-d800-42ff-a913-92d375f1fb60" providerId="ADAL" clId="{71C45B65-8C0A-49CF-B717-C35B8D028AD8}" dt="2024-02-06T15:13:19.857" v="7" actId="47"/>
        <pc:sldMkLst>
          <pc:docMk/>
          <pc:sldMk cId="536686186" sldId="285"/>
        </pc:sldMkLst>
      </pc:sldChg>
      <pc:sldChg chg="del">
        <pc:chgData name="Emaus Katriina" userId="e28635f8-d800-42ff-a913-92d375f1fb60" providerId="ADAL" clId="{71C45B65-8C0A-49CF-B717-C35B8D028AD8}" dt="2024-02-06T15:13:16.956" v="1" actId="47"/>
        <pc:sldMkLst>
          <pc:docMk/>
          <pc:sldMk cId="1883353922" sldId="1049"/>
        </pc:sldMkLst>
      </pc:sldChg>
      <pc:sldChg chg="del">
        <pc:chgData name="Emaus Katriina" userId="e28635f8-d800-42ff-a913-92d375f1fb60" providerId="ADAL" clId="{71C45B65-8C0A-49CF-B717-C35B8D028AD8}" dt="2024-02-06T15:13:20.454" v="8" actId="47"/>
        <pc:sldMkLst>
          <pc:docMk/>
          <pc:sldMk cId="2573698252" sldId="2076137436"/>
        </pc:sldMkLst>
      </pc:sldChg>
      <pc:sldChg chg="del">
        <pc:chgData name="Emaus Katriina" userId="e28635f8-d800-42ff-a913-92d375f1fb60" providerId="ADAL" clId="{71C45B65-8C0A-49CF-B717-C35B8D028AD8}" dt="2024-02-06T15:13:21.013" v="9" actId="47"/>
        <pc:sldMkLst>
          <pc:docMk/>
          <pc:sldMk cId="548278419" sldId="2076137440"/>
        </pc:sldMkLst>
      </pc:sldChg>
      <pc:sldChg chg="del">
        <pc:chgData name="Emaus Katriina" userId="e28635f8-d800-42ff-a913-92d375f1fb60" providerId="ADAL" clId="{71C45B65-8C0A-49CF-B717-C35B8D028AD8}" dt="2024-02-06T15:13:16.563" v="0" actId="47"/>
        <pc:sldMkLst>
          <pc:docMk/>
          <pc:sldMk cId="3461487886" sldId="2147373676"/>
        </pc:sldMkLst>
      </pc:sldChg>
      <pc:sldChg chg="del">
        <pc:chgData name="Emaus Katriina" userId="e28635f8-d800-42ff-a913-92d375f1fb60" providerId="ADAL" clId="{71C45B65-8C0A-49CF-B717-C35B8D028AD8}" dt="2024-02-06T15:13:17.393" v="2" actId="47"/>
        <pc:sldMkLst>
          <pc:docMk/>
          <pc:sldMk cId="2536458552" sldId="2147373677"/>
        </pc:sldMkLst>
      </pc:sldChg>
      <pc:sldChg chg="del">
        <pc:chgData name="Emaus Katriina" userId="e28635f8-d800-42ff-a913-92d375f1fb60" providerId="ADAL" clId="{71C45B65-8C0A-49CF-B717-C35B8D028AD8}" dt="2024-02-06T15:13:17.817" v="3" actId="47"/>
        <pc:sldMkLst>
          <pc:docMk/>
          <pc:sldMk cId="2569382124" sldId="2147373678"/>
        </pc:sldMkLst>
      </pc:sldChg>
      <pc:sldChg chg="del">
        <pc:chgData name="Emaus Katriina" userId="e28635f8-d800-42ff-a913-92d375f1fb60" providerId="ADAL" clId="{71C45B65-8C0A-49CF-B717-C35B8D028AD8}" dt="2024-02-06T15:13:18.271" v="4" actId="47"/>
        <pc:sldMkLst>
          <pc:docMk/>
          <pc:sldMk cId="1987615182" sldId="2147373679"/>
        </pc:sldMkLst>
      </pc:sldChg>
      <pc:sldChg chg="del">
        <pc:chgData name="Emaus Katriina" userId="e28635f8-d800-42ff-a913-92d375f1fb60" providerId="ADAL" clId="{71C45B65-8C0A-49CF-B717-C35B8D028AD8}" dt="2024-02-06T15:13:18.661" v="5" actId="47"/>
        <pc:sldMkLst>
          <pc:docMk/>
          <pc:sldMk cId="1900086460" sldId="2147373680"/>
        </pc:sldMkLst>
      </pc:sldChg>
      <pc:sldChg chg="del">
        <pc:chgData name="Emaus Katriina" userId="e28635f8-d800-42ff-a913-92d375f1fb60" providerId="ADAL" clId="{71C45B65-8C0A-49CF-B717-C35B8D028AD8}" dt="2024-02-06T15:13:21.672" v="10" actId="47"/>
        <pc:sldMkLst>
          <pc:docMk/>
          <pc:sldMk cId="3105196474" sldId="2147373681"/>
        </pc:sldMkLst>
      </pc:sldChg>
      <pc:sldChg chg="del">
        <pc:chgData name="Emaus Katriina" userId="e28635f8-d800-42ff-a913-92d375f1fb60" providerId="ADAL" clId="{71C45B65-8C0A-49CF-B717-C35B8D028AD8}" dt="2024-02-06T15:13:22.258" v="11" actId="47"/>
        <pc:sldMkLst>
          <pc:docMk/>
          <pc:sldMk cId="2220964936" sldId="2147373682"/>
        </pc:sldMkLst>
      </pc:sldChg>
    </pc:docChg>
  </pc:docChgLst>
  <pc:docChgLst>
    <pc:chgData name="Katriina Emaus" userId="e28635f8-d800-42ff-a913-92d375f1fb60" providerId="ADAL" clId="{15B586D7-56CF-4AFA-9548-28162E1A49F0}"/>
    <pc:docChg chg="addSld delSld modSld">
      <pc:chgData name="Katriina Emaus" userId="e28635f8-d800-42ff-a913-92d375f1fb60" providerId="ADAL" clId="{15B586D7-56CF-4AFA-9548-28162E1A49F0}" dt="2022-11-03T12:25:02.635" v="12" actId="47"/>
      <pc:docMkLst>
        <pc:docMk/>
      </pc:docMkLst>
      <pc:sldChg chg="del">
        <pc:chgData name="Katriina Emaus" userId="e28635f8-d800-42ff-a913-92d375f1fb60" providerId="ADAL" clId="{15B586D7-56CF-4AFA-9548-28162E1A49F0}" dt="2022-11-03T12:24:59.602" v="7" actId="47"/>
        <pc:sldMkLst>
          <pc:docMk/>
          <pc:sldMk cId="2558427506" sldId="276"/>
        </pc:sldMkLst>
      </pc:sldChg>
      <pc:sldChg chg="del">
        <pc:chgData name="Katriina Emaus" userId="e28635f8-d800-42ff-a913-92d375f1fb60" providerId="ADAL" clId="{15B586D7-56CF-4AFA-9548-28162E1A49F0}" dt="2022-11-03T12:24:59.726" v="8" actId="47"/>
        <pc:sldMkLst>
          <pc:docMk/>
          <pc:sldMk cId="536686186" sldId="285"/>
        </pc:sldMkLst>
      </pc:sldChg>
      <pc:sldChg chg="del">
        <pc:chgData name="Katriina Emaus" userId="e28635f8-d800-42ff-a913-92d375f1fb60" providerId="ADAL" clId="{15B586D7-56CF-4AFA-9548-28162E1A49F0}" dt="2022-11-03T12:24:55.855" v="2" actId="47"/>
        <pc:sldMkLst>
          <pc:docMk/>
          <pc:sldMk cId="1883353922" sldId="1049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3756933098" sldId="1065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616389290" sldId="2076137434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3005809879" sldId="2076137435"/>
        </pc:sldMkLst>
      </pc:sldChg>
      <pc:sldChg chg="del">
        <pc:chgData name="Katriina Emaus" userId="e28635f8-d800-42ff-a913-92d375f1fb60" providerId="ADAL" clId="{15B586D7-56CF-4AFA-9548-28162E1A49F0}" dt="2022-11-03T12:25:00.471" v="9" actId="47"/>
        <pc:sldMkLst>
          <pc:docMk/>
          <pc:sldMk cId="2573698252" sldId="2076137436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3105830212" sldId="2076137437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1512936188" sldId="2076137438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1445491431" sldId="2076137439"/>
        </pc:sldMkLst>
      </pc:sldChg>
      <pc:sldChg chg="del">
        <pc:chgData name="Katriina Emaus" userId="e28635f8-d800-42ff-a913-92d375f1fb60" providerId="ADAL" clId="{15B586D7-56CF-4AFA-9548-28162E1A49F0}" dt="2022-11-03T12:25:01.122" v="10" actId="47"/>
        <pc:sldMkLst>
          <pc:docMk/>
          <pc:sldMk cId="548278419" sldId="2076137440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2080301044" sldId="2076137441"/>
        </pc:sldMkLst>
      </pc:sldChg>
      <pc:sldChg chg="del">
        <pc:chgData name="Katriina Emaus" userId="e28635f8-d800-42ff-a913-92d375f1fb60" providerId="ADAL" clId="{15B586D7-56CF-4AFA-9548-28162E1A49F0}" dt="2022-11-03T12:24:55.034" v="1" actId="47"/>
        <pc:sldMkLst>
          <pc:docMk/>
          <pc:sldMk cId="3461487886" sldId="2076137462"/>
        </pc:sldMkLst>
      </pc:sldChg>
      <pc:sldChg chg="del">
        <pc:chgData name="Katriina Emaus" userId="e28635f8-d800-42ff-a913-92d375f1fb60" providerId="ADAL" clId="{15B586D7-56CF-4AFA-9548-28162E1A49F0}" dt="2022-11-03T12:24:56.584" v="3" actId="47"/>
        <pc:sldMkLst>
          <pc:docMk/>
          <pc:sldMk cId="722043691" sldId="2076137463"/>
        </pc:sldMkLst>
      </pc:sldChg>
      <pc:sldChg chg="del">
        <pc:chgData name="Katriina Emaus" userId="e28635f8-d800-42ff-a913-92d375f1fb60" providerId="ADAL" clId="{15B586D7-56CF-4AFA-9548-28162E1A49F0}" dt="2022-11-03T12:24:57.217" v="4" actId="47"/>
        <pc:sldMkLst>
          <pc:docMk/>
          <pc:sldMk cId="3641755718" sldId="2076137464"/>
        </pc:sldMkLst>
      </pc:sldChg>
      <pc:sldChg chg="del">
        <pc:chgData name="Katriina Emaus" userId="e28635f8-d800-42ff-a913-92d375f1fb60" providerId="ADAL" clId="{15B586D7-56CF-4AFA-9548-28162E1A49F0}" dt="2022-11-03T12:24:57.862" v="5" actId="47"/>
        <pc:sldMkLst>
          <pc:docMk/>
          <pc:sldMk cId="3640401361" sldId="2076137465"/>
        </pc:sldMkLst>
      </pc:sldChg>
      <pc:sldChg chg="del">
        <pc:chgData name="Katriina Emaus" userId="e28635f8-d800-42ff-a913-92d375f1fb60" providerId="ADAL" clId="{15B586D7-56CF-4AFA-9548-28162E1A49F0}" dt="2022-11-03T12:24:58.501" v="6" actId="47"/>
        <pc:sldMkLst>
          <pc:docMk/>
          <pc:sldMk cId="2693722810" sldId="2076137466"/>
        </pc:sldMkLst>
      </pc:sldChg>
      <pc:sldChg chg="del">
        <pc:chgData name="Katriina Emaus" userId="e28635f8-d800-42ff-a913-92d375f1fb60" providerId="ADAL" clId="{15B586D7-56CF-4AFA-9548-28162E1A49F0}" dt="2022-11-03T12:25:01.740" v="11" actId="47"/>
        <pc:sldMkLst>
          <pc:docMk/>
          <pc:sldMk cId="2376332445" sldId="2076137467"/>
        </pc:sldMkLst>
      </pc:sldChg>
      <pc:sldChg chg="del">
        <pc:chgData name="Katriina Emaus" userId="e28635f8-d800-42ff-a913-92d375f1fb60" providerId="ADAL" clId="{15B586D7-56CF-4AFA-9548-28162E1A49F0}" dt="2022-11-03T12:25:02.635" v="12" actId="47"/>
        <pc:sldMkLst>
          <pc:docMk/>
          <pc:sldMk cId="2821197754" sldId="2076137468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1987415426" sldId="2076137469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1536311584" sldId="2076137470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4095301361" sldId="2076137471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2552072175" sldId="2076137472"/>
        </pc:sldMkLst>
      </pc:sldChg>
      <pc:sldChg chg="add">
        <pc:chgData name="Katriina Emaus" userId="e28635f8-d800-42ff-a913-92d375f1fb60" providerId="ADAL" clId="{15B586D7-56CF-4AFA-9548-28162E1A49F0}" dt="2022-11-03T12:24:39.752" v="0"/>
        <pc:sldMkLst>
          <pc:docMk/>
          <pc:sldMk cId="3356314579" sldId="2076137473"/>
        </pc:sldMkLst>
      </pc:sldChg>
    </pc:docChg>
  </pc:docChgLst>
  <pc:docChgLst>
    <pc:chgData name="Emaus Katriina" userId="e28635f8-d800-42ff-a913-92d375f1fb60" providerId="ADAL" clId="{95FEC722-E8F5-4C28-967A-350D0D2D0A94}"/>
    <pc:docChg chg="undo custSel addSld delSld modSld">
      <pc:chgData name="Emaus Katriina" userId="e28635f8-d800-42ff-a913-92d375f1fb60" providerId="ADAL" clId="{95FEC722-E8F5-4C28-967A-350D0D2D0A94}" dt="2023-12-19T11:48:04.133" v="25"/>
      <pc:docMkLst>
        <pc:docMk/>
      </pc:docMkLst>
      <pc:sldChg chg="add del">
        <pc:chgData name="Emaus Katriina" userId="e28635f8-d800-42ff-a913-92d375f1fb60" providerId="ADAL" clId="{95FEC722-E8F5-4C28-967A-350D0D2D0A94}" dt="2023-12-19T11:48:00.703" v="18" actId="47"/>
        <pc:sldMkLst>
          <pc:docMk/>
          <pc:sldMk cId="2558427506" sldId="276"/>
        </pc:sldMkLst>
      </pc:sldChg>
      <pc:sldChg chg="add del">
        <pc:chgData name="Emaus Katriina" userId="e28635f8-d800-42ff-a913-92d375f1fb60" providerId="ADAL" clId="{95FEC722-E8F5-4C28-967A-350D0D2D0A94}" dt="2023-12-19T11:48:00.217" v="17" actId="47"/>
        <pc:sldMkLst>
          <pc:docMk/>
          <pc:sldMk cId="536686186" sldId="285"/>
        </pc:sldMkLst>
      </pc:sldChg>
      <pc:sldChg chg="add del">
        <pc:chgData name="Emaus Katriina" userId="e28635f8-d800-42ff-a913-92d375f1fb60" providerId="ADAL" clId="{95FEC722-E8F5-4C28-967A-350D0D2D0A94}" dt="2023-12-19T11:48:03.163" v="23" actId="47"/>
        <pc:sldMkLst>
          <pc:docMk/>
          <pc:sldMk cId="1883353922" sldId="1049"/>
        </pc:sldMkLst>
      </pc:sldChg>
      <pc:sldChg chg="add del">
        <pc:chgData name="Emaus Katriina" userId="e28635f8-d800-42ff-a913-92d375f1fb60" providerId="ADAL" clId="{95FEC722-E8F5-4C28-967A-350D0D2D0A94}" dt="2023-12-19T11:47:59.718" v="16" actId="47"/>
        <pc:sldMkLst>
          <pc:docMk/>
          <pc:sldMk cId="2573698252" sldId="2076137436"/>
        </pc:sldMkLst>
      </pc:sldChg>
      <pc:sldChg chg="add del">
        <pc:chgData name="Emaus Katriina" userId="e28635f8-d800-42ff-a913-92d375f1fb60" providerId="ADAL" clId="{95FEC722-E8F5-4C28-967A-350D0D2D0A94}" dt="2023-12-19T11:47:59.260" v="15" actId="47"/>
        <pc:sldMkLst>
          <pc:docMk/>
          <pc:sldMk cId="548278419" sldId="2076137440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2707305592" sldId="2145706966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926050397" sldId="2145706967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2367290700" sldId="2145706968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3778178615" sldId="2145706969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2482182034" sldId="2145706970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2523318224" sldId="2145706971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1378236822" sldId="2147373672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3647470378" sldId="2147373674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3855872789" sldId="2147373675"/>
        </pc:sldMkLst>
      </pc:sldChg>
      <pc:sldChg chg="add del">
        <pc:chgData name="Emaus Katriina" userId="e28635f8-d800-42ff-a913-92d375f1fb60" providerId="ADAL" clId="{95FEC722-E8F5-4C28-967A-350D0D2D0A94}" dt="2023-12-19T11:48:03.643" v="24" actId="47"/>
        <pc:sldMkLst>
          <pc:docMk/>
          <pc:sldMk cId="3461487886" sldId="2147373676"/>
        </pc:sldMkLst>
      </pc:sldChg>
      <pc:sldChg chg="add del">
        <pc:chgData name="Emaus Katriina" userId="e28635f8-d800-42ff-a913-92d375f1fb60" providerId="ADAL" clId="{95FEC722-E8F5-4C28-967A-350D0D2D0A94}" dt="2023-12-19T11:48:02.681" v="22" actId="47"/>
        <pc:sldMkLst>
          <pc:docMk/>
          <pc:sldMk cId="2536458552" sldId="2147373677"/>
        </pc:sldMkLst>
      </pc:sldChg>
      <pc:sldChg chg="add del">
        <pc:chgData name="Emaus Katriina" userId="e28635f8-d800-42ff-a913-92d375f1fb60" providerId="ADAL" clId="{95FEC722-E8F5-4C28-967A-350D0D2D0A94}" dt="2023-12-19T11:48:02.201" v="21" actId="47"/>
        <pc:sldMkLst>
          <pc:docMk/>
          <pc:sldMk cId="2569382124" sldId="2147373678"/>
        </pc:sldMkLst>
      </pc:sldChg>
      <pc:sldChg chg="add del">
        <pc:chgData name="Emaus Katriina" userId="e28635f8-d800-42ff-a913-92d375f1fb60" providerId="ADAL" clId="{95FEC722-E8F5-4C28-967A-350D0D2D0A94}" dt="2023-12-19T11:48:01.703" v="20" actId="47"/>
        <pc:sldMkLst>
          <pc:docMk/>
          <pc:sldMk cId="1987615182" sldId="2147373679"/>
        </pc:sldMkLst>
      </pc:sldChg>
      <pc:sldChg chg="add del">
        <pc:chgData name="Emaus Katriina" userId="e28635f8-d800-42ff-a913-92d375f1fb60" providerId="ADAL" clId="{95FEC722-E8F5-4C28-967A-350D0D2D0A94}" dt="2023-12-19T11:48:01.218" v="19" actId="47"/>
        <pc:sldMkLst>
          <pc:docMk/>
          <pc:sldMk cId="1900086460" sldId="2147373680"/>
        </pc:sldMkLst>
      </pc:sldChg>
      <pc:sldChg chg="add del">
        <pc:chgData name="Emaus Katriina" userId="e28635f8-d800-42ff-a913-92d375f1fb60" providerId="ADAL" clId="{95FEC722-E8F5-4C28-967A-350D0D2D0A94}" dt="2023-12-19T11:47:58.703" v="14" actId="47"/>
        <pc:sldMkLst>
          <pc:docMk/>
          <pc:sldMk cId="3105196474" sldId="2147373681"/>
        </pc:sldMkLst>
      </pc:sldChg>
      <pc:sldChg chg="add del">
        <pc:chgData name="Emaus Katriina" userId="e28635f8-d800-42ff-a913-92d375f1fb60" providerId="ADAL" clId="{95FEC722-E8F5-4C28-967A-350D0D2D0A94}" dt="2023-12-19T11:47:58.085" v="13" actId="47"/>
        <pc:sldMkLst>
          <pc:docMk/>
          <pc:sldMk cId="2220964936" sldId="2147373682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2509955461" sldId="2147373683"/>
        </pc:sldMkLst>
      </pc:sldChg>
      <pc:sldChg chg="add del">
        <pc:chgData name="Emaus Katriina" userId="e28635f8-d800-42ff-a913-92d375f1fb60" providerId="ADAL" clId="{95FEC722-E8F5-4C28-967A-350D0D2D0A94}" dt="2023-12-19T11:48:04.133" v="25"/>
        <pc:sldMkLst>
          <pc:docMk/>
          <pc:sldMk cId="677483105" sldId="2147373684"/>
        </pc:sldMkLst>
      </pc:sldChg>
    </pc:docChg>
  </pc:docChgLst>
  <pc:docChgLst>
    <pc:chgData name="Emaus Katriina" userId="e28635f8-d800-42ff-a913-92d375f1fb60" providerId="ADAL" clId="{23D94D9E-1A48-4783-A57F-C536CB918EAC}"/>
    <pc:docChg chg="delSld">
      <pc:chgData name="Emaus Katriina" userId="e28635f8-d800-42ff-a913-92d375f1fb60" providerId="ADAL" clId="{23D94D9E-1A48-4783-A57F-C536CB918EAC}" dt="2020-10-26T18:28:56.837" v="9" actId="2696"/>
      <pc:docMkLst>
        <pc:docMk/>
      </pc:docMkLst>
      <pc:sldChg chg="del">
        <pc:chgData name="Emaus Katriina" userId="e28635f8-d800-42ff-a913-92d375f1fb60" providerId="ADAL" clId="{23D94D9E-1A48-4783-A57F-C536CB918EAC}" dt="2020-10-26T18:27:31.052" v="0" actId="2696"/>
        <pc:sldMkLst>
          <pc:docMk/>
          <pc:sldMk cId="4006325854" sldId="1060"/>
        </pc:sldMkLst>
      </pc:sldChg>
      <pc:sldChg chg="del">
        <pc:chgData name="Emaus Katriina" userId="e28635f8-d800-42ff-a913-92d375f1fb60" providerId="ADAL" clId="{23D94D9E-1A48-4783-A57F-C536CB918EAC}" dt="2020-10-26T18:27:47.334" v="1" actId="2696"/>
        <pc:sldMkLst>
          <pc:docMk/>
          <pc:sldMk cId="525347233" sldId="1061"/>
        </pc:sldMkLst>
      </pc:sldChg>
      <pc:sldChg chg="del">
        <pc:chgData name="Emaus Katriina" userId="e28635f8-d800-42ff-a913-92d375f1fb60" providerId="ADAL" clId="{23D94D9E-1A48-4783-A57F-C536CB918EAC}" dt="2020-10-26T18:28:02.803" v="2" actId="2696"/>
        <pc:sldMkLst>
          <pc:docMk/>
          <pc:sldMk cId="2041861759" sldId="1062"/>
        </pc:sldMkLst>
      </pc:sldChg>
      <pc:sldChg chg="del">
        <pc:chgData name="Emaus Katriina" userId="e28635f8-d800-42ff-a913-92d375f1fb60" providerId="ADAL" clId="{23D94D9E-1A48-4783-A57F-C536CB918EAC}" dt="2020-10-26T18:28:03.406" v="3" actId="2696"/>
        <pc:sldMkLst>
          <pc:docMk/>
          <pc:sldMk cId="627077622" sldId="1063"/>
        </pc:sldMkLst>
      </pc:sldChg>
      <pc:sldChg chg="del">
        <pc:chgData name="Emaus Katriina" userId="e28635f8-d800-42ff-a913-92d375f1fb60" providerId="ADAL" clId="{23D94D9E-1A48-4783-A57F-C536CB918EAC}" dt="2020-10-26T18:28:16.861" v="4" actId="2696"/>
        <pc:sldMkLst>
          <pc:docMk/>
          <pc:sldMk cId="4098663582" sldId="1064"/>
        </pc:sldMkLst>
      </pc:sldChg>
      <pc:sldChg chg="del">
        <pc:chgData name="Emaus Katriina" userId="e28635f8-d800-42ff-a913-92d375f1fb60" providerId="ADAL" clId="{23D94D9E-1A48-4783-A57F-C536CB918EAC}" dt="2020-10-26T18:28:17.637" v="5" actId="2696"/>
        <pc:sldMkLst>
          <pc:docMk/>
          <pc:sldMk cId="3677923731" sldId="1065"/>
        </pc:sldMkLst>
      </pc:sldChg>
      <pc:sldChg chg="del">
        <pc:chgData name="Emaus Katriina" userId="e28635f8-d800-42ff-a913-92d375f1fb60" providerId="ADAL" clId="{23D94D9E-1A48-4783-A57F-C536CB918EAC}" dt="2020-10-26T18:28:33.236" v="6" actId="2696"/>
        <pc:sldMkLst>
          <pc:docMk/>
          <pc:sldMk cId="3536149593" sldId="1066"/>
        </pc:sldMkLst>
      </pc:sldChg>
      <pc:sldChg chg="del">
        <pc:chgData name="Emaus Katriina" userId="e28635f8-d800-42ff-a913-92d375f1fb60" providerId="ADAL" clId="{23D94D9E-1A48-4783-A57F-C536CB918EAC}" dt="2020-10-26T18:28:33.803" v="7" actId="2696"/>
        <pc:sldMkLst>
          <pc:docMk/>
          <pc:sldMk cId="399329578" sldId="1067"/>
        </pc:sldMkLst>
      </pc:sldChg>
      <pc:sldChg chg="del">
        <pc:chgData name="Emaus Katriina" userId="e28635f8-d800-42ff-a913-92d375f1fb60" providerId="ADAL" clId="{23D94D9E-1A48-4783-A57F-C536CB918EAC}" dt="2020-10-26T18:28:46.445" v="8" actId="2696"/>
        <pc:sldMkLst>
          <pc:docMk/>
          <pc:sldMk cId="1899513431" sldId="1068"/>
        </pc:sldMkLst>
      </pc:sldChg>
      <pc:sldChg chg="del">
        <pc:chgData name="Emaus Katriina" userId="e28635f8-d800-42ff-a913-92d375f1fb60" providerId="ADAL" clId="{23D94D9E-1A48-4783-A57F-C536CB918EAC}" dt="2020-10-26T18:28:56.837" v="9" actId="2696"/>
        <pc:sldMkLst>
          <pc:docMk/>
          <pc:sldMk cId="999232127" sldId="1069"/>
        </pc:sldMkLst>
      </pc:sldChg>
    </pc:docChg>
  </pc:docChgLst>
  <pc:docChgLst>
    <pc:chgData name="Emaus Katriina" userId="e28635f8-d800-42ff-a913-92d375f1fb60" providerId="ADAL" clId="{B8397EF8-4E20-4FBE-BB5B-3E608C164BA1}"/>
    <pc:docChg chg="delSld">
      <pc:chgData name="Emaus Katriina" userId="e28635f8-d800-42ff-a913-92d375f1fb60" providerId="ADAL" clId="{B8397EF8-4E20-4FBE-BB5B-3E608C164BA1}" dt="2021-04-29T06:16:45.038" v="9" actId="47"/>
      <pc:docMkLst>
        <pc:docMk/>
      </pc:docMkLst>
      <pc:sldChg chg="del">
        <pc:chgData name="Emaus Katriina" userId="e28635f8-d800-42ff-a913-92d375f1fb60" providerId="ADAL" clId="{B8397EF8-4E20-4FBE-BB5B-3E608C164BA1}" dt="2021-04-29T06:15:04.890" v="1" actId="47"/>
        <pc:sldMkLst>
          <pc:docMk/>
          <pc:sldMk cId="1883353922" sldId="1049"/>
        </pc:sldMkLst>
      </pc:sldChg>
      <pc:sldChg chg="del">
        <pc:chgData name="Emaus Katriina" userId="e28635f8-d800-42ff-a913-92d375f1fb60" providerId="ADAL" clId="{B8397EF8-4E20-4FBE-BB5B-3E608C164BA1}" dt="2021-04-29T06:15:27.887" v="2" actId="47"/>
        <pc:sldMkLst>
          <pc:docMk/>
          <pc:sldMk cId="2419185632" sldId="1052"/>
        </pc:sldMkLst>
      </pc:sldChg>
      <pc:sldChg chg="del">
        <pc:chgData name="Emaus Katriina" userId="e28635f8-d800-42ff-a913-92d375f1fb60" providerId="ADAL" clId="{B8397EF8-4E20-4FBE-BB5B-3E608C164BA1}" dt="2021-04-29T06:15:28.764" v="3" actId="47"/>
        <pc:sldMkLst>
          <pc:docMk/>
          <pc:sldMk cId="1883107858" sldId="1053"/>
        </pc:sldMkLst>
      </pc:sldChg>
      <pc:sldChg chg="del">
        <pc:chgData name="Emaus Katriina" userId="e28635f8-d800-42ff-a913-92d375f1fb60" providerId="ADAL" clId="{B8397EF8-4E20-4FBE-BB5B-3E608C164BA1}" dt="2021-04-29T06:15:47.365" v="4" actId="47"/>
        <pc:sldMkLst>
          <pc:docMk/>
          <pc:sldMk cId="1680971455" sldId="1054"/>
        </pc:sldMkLst>
      </pc:sldChg>
      <pc:sldChg chg="del">
        <pc:chgData name="Emaus Katriina" userId="e28635f8-d800-42ff-a913-92d375f1fb60" providerId="ADAL" clId="{B8397EF8-4E20-4FBE-BB5B-3E608C164BA1}" dt="2021-04-29T06:15:48.242" v="5" actId="47"/>
        <pc:sldMkLst>
          <pc:docMk/>
          <pc:sldMk cId="2199243574" sldId="1055"/>
        </pc:sldMkLst>
      </pc:sldChg>
      <pc:sldChg chg="del">
        <pc:chgData name="Emaus Katriina" userId="e28635f8-d800-42ff-a913-92d375f1fb60" providerId="ADAL" clId="{B8397EF8-4E20-4FBE-BB5B-3E608C164BA1}" dt="2021-04-29T06:16:15.487" v="6" actId="47"/>
        <pc:sldMkLst>
          <pc:docMk/>
          <pc:sldMk cId="461175757" sldId="1056"/>
        </pc:sldMkLst>
      </pc:sldChg>
      <pc:sldChg chg="del">
        <pc:chgData name="Emaus Katriina" userId="e28635f8-d800-42ff-a913-92d375f1fb60" providerId="ADAL" clId="{B8397EF8-4E20-4FBE-BB5B-3E608C164BA1}" dt="2021-04-29T06:16:29.006" v="7" actId="47"/>
        <pc:sldMkLst>
          <pc:docMk/>
          <pc:sldMk cId="684600858" sldId="1057"/>
        </pc:sldMkLst>
      </pc:sldChg>
      <pc:sldChg chg="del">
        <pc:chgData name="Emaus Katriina" userId="e28635f8-d800-42ff-a913-92d375f1fb60" providerId="ADAL" clId="{B8397EF8-4E20-4FBE-BB5B-3E608C164BA1}" dt="2021-04-29T06:16:44.074" v="8" actId="47"/>
        <pc:sldMkLst>
          <pc:docMk/>
          <pc:sldMk cId="3212395857" sldId="1058"/>
        </pc:sldMkLst>
      </pc:sldChg>
      <pc:sldChg chg="del">
        <pc:chgData name="Emaus Katriina" userId="e28635f8-d800-42ff-a913-92d375f1fb60" providerId="ADAL" clId="{B8397EF8-4E20-4FBE-BB5B-3E608C164BA1}" dt="2021-04-29T06:16:45.038" v="9" actId="47"/>
        <pc:sldMkLst>
          <pc:docMk/>
          <pc:sldMk cId="3698197194" sldId="1059"/>
        </pc:sldMkLst>
      </pc:sldChg>
      <pc:sldChg chg="del">
        <pc:chgData name="Emaus Katriina" userId="e28635f8-d800-42ff-a913-92d375f1fb60" providerId="ADAL" clId="{B8397EF8-4E20-4FBE-BB5B-3E608C164BA1}" dt="2021-04-29T06:14:53.325" v="0" actId="47"/>
        <pc:sldMkLst>
          <pc:docMk/>
          <pc:sldMk cId="3461487886" sldId="1070"/>
        </pc:sldMkLst>
      </pc:sldChg>
    </pc:docChg>
  </pc:docChgLst>
  <pc:docChgLst>
    <pc:chgData name="Emaus Katriina" userId="e28635f8-d800-42ff-a913-92d375f1fb60" providerId="ADAL" clId="{3AA3938A-E27B-454C-9C1F-0A64084629B0}"/>
    <pc:docChg chg="addSld delSld modSld">
      <pc:chgData name="Emaus Katriina" userId="e28635f8-d800-42ff-a913-92d375f1fb60" providerId="ADAL" clId="{3AA3938A-E27B-454C-9C1F-0A64084629B0}" dt="2023-11-01T08:57:51.112" v="1" actId="47"/>
      <pc:docMkLst>
        <pc:docMk/>
      </pc:docMkLst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2558427506" sldId="276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536686186" sldId="285"/>
        </pc:sldMkLst>
      </pc:sldChg>
      <pc:sldChg chg="add setBg">
        <pc:chgData name="Emaus Katriina" userId="e28635f8-d800-42ff-a913-92d375f1fb60" providerId="ADAL" clId="{3AA3938A-E27B-454C-9C1F-0A64084629B0}" dt="2023-11-01T08:57:34.954" v="0"/>
        <pc:sldMkLst>
          <pc:docMk/>
          <pc:sldMk cId="1883353922" sldId="1049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2847102906" sldId="1065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616389290" sldId="2076137434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3005809879" sldId="2076137435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2573698252" sldId="2076137436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3105830212" sldId="2076137437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1512936188" sldId="2076137438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1445491431" sldId="2076137439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548278419" sldId="2076137440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2080301044" sldId="2076137441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2773726526" sldId="2076137493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1378236822" sldId="2147373672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435119391" sldId="2147373673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1157735636" sldId="2147373674"/>
        </pc:sldMkLst>
      </pc:sldChg>
      <pc:sldChg chg="del">
        <pc:chgData name="Emaus Katriina" userId="e28635f8-d800-42ff-a913-92d375f1fb60" providerId="ADAL" clId="{3AA3938A-E27B-454C-9C1F-0A64084629B0}" dt="2023-11-01T08:57:51.112" v="1" actId="47"/>
        <pc:sldMkLst>
          <pc:docMk/>
          <pc:sldMk cId="604474854" sldId="2147373675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3461487886" sldId="2147373676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2536458552" sldId="2147373677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2569382124" sldId="2147373678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1987615182" sldId="2147373679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1900086460" sldId="2147373680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3105196474" sldId="2147373681"/>
        </pc:sldMkLst>
      </pc:sldChg>
      <pc:sldChg chg="add">
        <pc:chgData name="Emaus Katriina" userId="e28635f8-d800-42ff-a913-92d375f1fb60" providerId="ADAL" clId="{3AA3938A-E27B-454C-9C1F-0A64084629B0}" dt="2023-11-01T08:57:34.954" v="0"/>
        <pc:sldMkLst>
          <pc:docMk/>
          <pc:sldMk cId="2220964936" sldId="2147373682"/>
        </pc:sldMkLst>
      </pc:sldChg>
    </pc:docChg>
  </pc:docChgLst>
  <pc:docChgLst>
    <pc:chgData name="Emaus Katriina" userId="e28635f8-d800-42ff-a913-92d375f1fb60" providerId="ADAL" clId="{C3E9BCB1-711C-4A7D-B742-BE8901FDD57B}"/>
    <pc:docChg chg="delSld">
      <pc:chgData name="Emaus Katriina" userId="e28635f8-d800-42ff-a913-92d375f1fb60" providerId="ADAL" clId="{C3E9BCB1-711C-4A7D-B742-BE8901FDD57B}" dt="2024-05-08T07:03:16.657" v="11" actId="47"/>
      <pc:docMkLst>
        <pc:docMk/>
      </pc:docMkLst>
      <pc:sldChg chg="del">
        <pc:chgData name="Emaus Katriina" userId="e28635f8-d800-42ff-a913-92d375f1fb60" providerId="ADAL" clId="{C3E9BCB1-711C-4A7D-B742-BE8901FDD57B}" dt="2024-05-08T07:03:10.703" v="0" actId="47"/>
        <pc:sldMkLst>
          <pc:docMk/>
          <pc:sldMk cId="2434929317" sldId="1065"/>
        </pc:sldMkLst>
      </pc:sldChg>
      <pc:sldChg chg="del">
        <pc:chgData name="Emaus Katriina" userId="e28635f8-d800-42ff-a913-92d375f1fb60" providerId="ADAL" clId="{C3E9BCB1-711C-4A7D-B742-BE8901FDD57B}" dt="2024-05-08T07:03:11.665" v="2" actId="47"/>
        <pc:sldMkLst>
          <pc:docMk/>
          <pc:sldMk cId="616389290" sldId="2076137434"/>
        </pc:sldMkLst>
      </pc:sldChg>
      <pc:sldChg chg="del">
        <pc:chgData name="Emaus Katriina" userId="e28635f8-d800-42ff-a913-92d375f1fb60" providerId="ADAL" clId="{C3E9BCB1-711C-4A7D-B742-BE8901FDD57B}" dt="2024-05-08T07:03:12.584" v="4" actId="47"/>
        <pc:sldMkLst>
          <pc:docMk/>
          <pc:sldMk cId="3005809879" sldId="2076137435"/>
        </pc:sldMkLst>
      </pc:sldChg>
      <pc:sldChg chg="del">
        <pc:chgData name="Emaus Katriina" userId="e28635f8-d800-42ff-a913-92d375f1fb60" providerId="ADAL" clId="{C3E9BCB1-711C-4A7D-B742-BE8901FDD57B}" dt="2024-05-08T07:03:15.807" v="10" actId="47"/>
        <pc:sldMkLst>
          <pc:docMk/>
          <pc:sldMk cId="3105830212" sldId="2076137437"/>
        </pc:sldMkLst>
      </pc:sldChg>
      <pc:sldChg chg="del">
        <pc:chgData name="Emaus Katriina" userId="e28635f8-d800-42ff-a913-92d375f1fb60" providerId="ADAL" clId="{C3E9BCB1-711C-4A7D-B742-BE8901FDD57B}" dt="2024-05-08T07:03:12.098" v="3" actId="47"/>
        <pc:sldMkLst>
          <pc:docMk/>
          <pc:sldMk cId="1512936188" sldId="2076137438"/>
        </pc:sldMkLst>
      </pc:sldChg>
      <pc:sldChg chg="del">
        <pc:chgData name="Emaus Katriina" userId="e28635f8-d800-42ff-a913-92d375f1fb60" providerId="ADAL" clId="{C3E9BCB1-711C-4A7D-B742-BE8901FDD57B}" dt="2024-05-08T07:03:13.037" v="5" actId="47"/>
        <pc:sldMkLst>
          <pc:docMk/>
          <pc:sldMk cId="1445491431" sldId="2076137439"/>
        </pc:sldMkLst>
      </pc:sldChg>
      <pc:sldChg chg="del">
        <pc:chgData name="Emaus Katriina" userId="e28635f8-d800-42ff-a913-92d375f1fb60" providerId="ADAL" clId="{C3E9BCB1-711C-4A7D-B742-BE8901FDD57B}" dt="2024-05-08T07:03:16.657" v="11" actId="47"/>
        <pc:sldMkLst>
          <pc:docMk/>
          <pc:sldMk cId="2080301044" sldId="2076137441"/>
        </pc:sldMkLst>
      </pc:sldChg>
      <pc:sldChg chg="del">
        <pc:chgData name="Emaus Katriina" userId="e28635f8-d800-42ff-a913-92d375f1fb60" providerId="ADAL" clId="{C3E9BCB1-711C-4A7D-B742-BE8901FDD57B}" dt="2024-05-08T07:03:11.205" v="1" actId="47"/>
        <pc:sldMkLst>
          <pc:docMk/>
          <pc:sldMk cId="389611110" sldId="2147373683"/>
        </pc:sldMkLst>
      </pc:sldChg>
      <pc:sldChg chg="del">
        <pc:chgData name="Emaus Katriina" userId="e28635f8-d800-42ff-a913-92d375f1fb60" providerId="ADAL" clId="{C3E9BCB1-711C-4A7D-B742-BE8901FDD57B}" dt="2024-05-08T07:03:13.572" v="6" actId="47"/>
        <pc:sldMkLst>
          <pc:docMk/>
          <pc:sldMk cId="53249256" sldId="2147373684"/>
        </pc:sldMkLst>
      </pc:sldChg>
      <pc:sldChg chg="del">
        <pc:chgData name="Emaus Katriina" userId="e28635f8-d800-42ff-a913-92d375f1fb60" providerId="ADAL" clId="{C3E9BCB1-711C-4A7D-B742-BE8901FDD57B}" dt="2024-05-08T07:03:14.196" v="7" actId="47"/>
        <pc:sldMkLst>
          <pc:docMk/>
          <pc:sldMk cId="1932402089" sldId="2147373685"/>
        </pc:sldMkLst>
      </pc:sldChg>
      <pc:sldChg chg="del">
        <pc:chgData name="Emaus Katriina" userId="e28635f8-d800-42ff-a913-92d375f1fb60" providerId="ADAL" clId="{C3E9BCB1-711C-4A7D-B742-BE8901FDD57B}" dt="2024-05-08T07:03:14.708" v="8" actId="47"/>
        <pc:sldMkLst>
          <pc:docMk/>
          <pc:sldMk cId="3035612289" sldId="2147373686"/>
        </pc:sldMkLst>
      </pc:sldChg>
      <pc:sldChg chg="del">
        <pc:chgData name="Emaus Katriina" userId="e28635f8-d800-42ff-a913-92d375f1fb60" providerId="ADAL" clId="{C3E9BCB1-711C-4A7D-B742-BE8901FDD57B}" dt="2024-05-08T07:03:15.289" v="9" actId="47"/>
        <pc:sldMkLst>
          <pc:docMk/>
          <pc:sldMk cId="2069979857" sldId="2147373687"/>
        </pc:sldMkLst>
      </pc:sldChg>
    </pc:docChg>
  </pc:docChgLst>
  <pc:docChgLst>
    <pc:chgData name="Emaus Katriina" userId="e28635f8-d800-42ff-a913-92d375f1fb60" providerId="ADAL" clId="{3E112E0A-258F-4603-B9A7-C479320619F2}"/>
    <pc:docChg chg="delSld">
      <pc:chgData name="Emaus Katriina" userId="e28635f8-d800-42ff-a913-92d375f1fb60" providerId="ADAL" clId="{3E112E0A-258F-4603-B9A7-C479320619F2}" dt="2021-10-18T08:53:06.258" v="9" actId="47"/>
      <pc:docMkLst>
        <pc:docMk/>
      </pc:docMkLst>
      <pc:sldChg chg="del">
        <pc:chgData name="Emaus Katriina" userId="e28635f8-d800-42ff-a913-92d375f1fb60" providerId="ADAL" clId="{3E112E0A-258F-4603-B9A7-C479320619F2}" dt="2021-10-18T08:51:36.164" v="0" actId="47"/>
        <pc:sldMkLst>
          <pc:docMk/>
          <pc:sldMk cId="2655159553" sldId="1065"/>
        </pc:sldMkLst>
      </pc:sldChg>
      <pc:sldChg chg="del">
        <pc:chgData name="Emaus Katriina" userId="e28635f8-d800-42ff-a913-92d375f1fb60" providerId="ADAL" clId="{3E112E0A-258F-4603-B9A7-C479320619F2}" dt="2021-10-18T08:51:50.694" v="1" actId="47"/>
        <pc:sldMkLst>
          <pc:docMk/>
          <pc:sldMk cId="1711527980" sldId="1066"/>
        </pc:sldMkLst>
      </pc:sldChg>
      <pc:sldChg chg="del">
        <pc:chgData name="Emaus Katriina" userId="e28635f8-d800-42ff-a913-92d375f1fb60" providerId="ADAL" clId="{3E112E0A-258F-4603-B9A7-C479320619F2}" dt="2021-10-18T08:52:05.594" v="2" actId="47"/>
        <pc:sldMkLst>
          <pc:docMk/>
          <pc:sldMk cId="616389290" sldId="2076137434"/>
        </pc:sldMkLst>
      </pc:sldChg>
      <pc:sldChg chg="del">
        <pc:chgData name="Emaus Katriina" userId="e28635f8-d800-42ff-a913-92d375f1fb60" providerId="ADAL" clId="{3E112E0A-258F-4603-B9A7-C479320619F2}" dt="2021-10-18T08:52:19.513" v="4" actId="47"/>
        <pc:sldMkLst>
          <pc:docMk/>
          <pc:sldMk cId="3005809879" sldId="2076137435"/>
        </pc:sldMkLst>
      </pc:sldChg>
      <pc:sldChg chg="del">
        <pc:chgData name="Emaus Katriina" userId="e28635f8-d800-42ff-a913-92d375f1fb60" providerId="ADAL" clId="{3E112E0A-258F-4603-B9A7-C479320619F2}" dt="2021-10-18T08:52:39.908" v="6" actId="47"/>
        <pc:sldMkLst>
          <pc:docMk/>
          <pc:sldMk cId="2573698252" sldId="2076137436"/>
        </pc:sldMkLst>
      </pc:sldChg>
      <pc:sldChg chg="del">
        <pc:chgData name="Emaus Katriina" userId="e28635f8-d800-42ff-a913-92d375f1fb60" providerId="ADAL" clId="{3E112E0A-258F-4603-B9A7-C479320619F2}" dt="2021-10-18T08:52:52.185" v="8" actId="47"/>
        <pc:sldMkLst>
          <pc:docMk/>
          <pc:sldMk cId="3105830212" sldId="2076137437"/>
        </pc:sldMkLst>
      </pc:sldChg>
      <pc:sldChg chg="del">
        <pc:chgData name="Emaus Katriina" userId="e28635f8-d800-42ff-a913-92d375f1fb60" providerId="ADAL" clId="{3E112E0A-258F-4603-B9A7-C479320619F2}" dt="2021-10-18T08:52:06.320" v="3" actId="47"/>
        <pc:sldMkLst>
          <pc:docMk/>
          <pc:sldMk cId="1512936188" sldId="2076137438"/>
        </pc:sldMkLst>
      </pc:sldChg>
      <pc:sldChg chg="del">
        <pc:chgData name="Emaus Katriina" userId="e28635f8-d800-42ff-a913-92d375f1fb60" providerId="ADAL" clId="{3E112E0A-258F-4603-B9A7-C479320619F2}" dt="2021-10-18T08:52:20.181" v="5" actId="47"/>
        <pc:sldMkLst>
          <pc:docMk/>
          <pc:sldMk cId="1445491431" sldId="2076137439"/>
        </pc:sldMkLst>
      </pc:sldChg>
      <pc:sldChg chg="del">
        <pc:chgData name="Emaus Katriina" userId="e28635f8-d800-42ff-a913-92d375f1fb60" providerId="ADAL" clId="{3E112E0A-258F-4603-B9A7-C479320619F2}" dt="2021-10-18T08:52:40.612" v="7" actId="47"/>
        <pc:sldMkLst>
          <pc:docMk/>
          <pc:sldMk cId="548278419" sldId="2076137440"/>
        </pc:sldMkLst>
      </pc:sldChg>
      <pc:sldChg chg="del">
        <pc:chgData name="Emaus Katriina" userId="e28635f8-d800-42ff-a913-92d375f1fb60" providerId="ADAL" clId="{3E112E0A-258F-4603-B9A7-C479320619F2}" dt="2021-10-18T08:53:06.258" v="9" actId="47"/>
        <pc:sldMkLst>
          <pc:docMk/>
          <pc:sldMk cId="2080301044" sldId="2076137441"/>
        </pc:sldMkLst>
      </pc:sldChg>
    </pc:docChg>
  </pc:docChgLst>
  <pc:docChgLst>
    <pc:chgData name="Palokangas Jukka" userId="798f4bb8-dc77-4106-8ea1-d3ce3678a634" providerId="ADAL" clId="{87373286-184F-47F7-BD35-3796F00DDD77}"/>
    <pc:docChg chg="addSld delSld modSld">
      <pc:chgData name="Palokangas Jukka" userId="798f4bb8-dc77-4106-8ea1-d3ce3678a634" providerId="ADAL" clId="{87373286-184F-47F7-BD35-3796F00DDD77}" dt="2020-05-04T08:33:40.246" v="12" actId="2696"/>
      <pc:docMkLst>
        <pc:docMk/>
      </pc:docMkLst>
      <pc:sldChg chg="del">
        <pc:chgData name="Palokangas Jukka" userId="798f4bb8-dc77-4106-8ea1-d3ce3678a634" providerId="ADAL" clId="{87373286-184F-47F7-BD35-3796F00DDD77}" dt="2020-05-04T08:33:39.443" v="1" actId="2696"/>
        <pc:sldMkLst>
          <pc:docMk/>
          <pc:sldMk cId="2741799771" sldId="995"/>
        </pc:sldMkLst>
      </pc:sldChg>
      <pc:sldChg chg="del">
        <pc:chgData name="Palokangas Jukka" userId="798f4bb8-dc77-4106-8ea1-d3ce3678a634" providerId="ADAL" clId="{87373286-184F-47F7-BD35-3796F00DDD77}" dt="2020-05-04T08:33:39.458" v="2" actId="2696"/>
        <pc:sldMkLst>
          <pc:docMk/>
          <pc:sldMk cId="3264620810" sldId="996"/>
        </pc:sldMkLst>
      </pc:sldChg>
      <pc:sldChg chg="del">
        <pc:chgData name="Palokangas Jukka" userId="798f4bb8-dc77-4106-8ea1-d3ce3678a634" providerId="ADAL" clId="{87373286-184F-47F7-BD35-3796F00DDD77}" dt="2020-05-04T08:33:39.465" v="3" actId="2696"/>
        <pc:sldMkLst>
          <pc:docMk/>
          <pc:sldMk cId="4195032427" sldId="997"/>
        </pc:sldMkLst>
      </pc:sldChg>
      <pc:sldChg chg="del">
        <pc:chgData name="Palokangas Jukka" userId="798f4bb8-dc77-4106-8ea1-d3ce3678a634" providerId="ADAL" clId="{87373286-184F-47F7-BD35-3796F00DDD77}" dt="2020-05-04T08:33:39.465" v="4" actId="2696"/>
        <pc:sldMkLst>
          <pc:docMk/>
          <pc:sldMk cId="4234170920" sldId="999"/>
        </pc:sldMkLst>
      </pc:sldChg>
      <pc:sldChg chg="del">
        <pc:chgData name="Palokangas Jukka" userId="798f4bb8-dc77-4106-8ea1-d3ce3678a634" providerId="ADAL" clId="{87373286-184F-47F7-BD35-3796F00DDD77}" dt="2020-05-04T08:33:39.465" v="5" actId="2696"/>
        <pc:sldMkLst>
          <pc:docMk/>
          <pc:sldMk cId="2512638859" sldId="1000"/>
        </pc:sldMkLst>
      </pc:sldChg>
      <pc:sldChg chg="del">
        <pc:chgData name="Palokangas Jukka" userId="798f4bb8-dc77-4106-8ea1-d3ce3678a634" providerId="ADAL" clId="{87373286-184F-47F7-BD35-3796F00DDD77}" dt="2020-05-04T08:33:39.481" v="6" actId="2696"/>
        <pc:sldMkLst>
          <pc:docMk/>
          <pc:sldMk cId="44319441" sldId="1001"/>
        </pc:sldMkLst>
      </pc:sldChg>
      <pc:sldChg chg="del">
        <pc:chgData name="Palokangas Jukka" userId="798f4bb8-dc77-4106-8ea1-d3ce3678a634" providerId="ADAL" clId="{87373286-184F-47F7-BD35-3796F00DDD77}" dt="2020-05-04T08:33:40.199" v="7" actId="2696"/>
        <pc:sldMkLst>
          <pc:docMk/>
          <pc:sldMk cId="266533215" sldId="1002"/>
        </pc:sldMkLst>
      </pc:sldChg>
      <pc:sldChg chg="del">
        <pc:chgData name="Palokangas Jukka" userId="798f4bb8-dc77-4106-8ea1-d3ce3678a634" providerId="ADAL" clId="{87373286-184F-47F7-BD35-3796F00DDD77}" dt="2020-05-04T08:33:40.215" v="8" actId="2696"/>
        <pc:sldMkLst>
          <pc:docMk/>
          <pc:sldMk cId="1578082680" sldId="1003"/>
        </pc:sldMkLst>
      </pc:sldChg>
      <pc:sldChg chg="del">
        <pc:chgData name="Palokangas Jukka" userId="798f4bb8-dc77-4106-8ea1-d3ce3678a634" providerId="ADAL" clId="{87373286-184F-47F7-BD35-3796F00DDD77}" dt="2020-05-04T08:33:40.230" v="9" actId="2696"/>
        <pc:sldMkLst>
          <pc:docMk/>
          <pc:sldMk cId="4179191789" sldId="1004"/>
        </pc:sldMkLst>
      </pc:sldChg>
      <pc:sldChg chg="del">
        <pc:chgData name="Palokangas Jukka" userId="798f4bb8-dc77-4106-8ea1-d3ce3678a634" providerId="ADAL" clId="{87373286-184F-47F7-BD35-3796F00DDD77}" dt="2020-05-04T08:33:40.230" v="10" actId="2696"/>
        <pc:sldMkLst>
          <pc:docMk/>
          <pc:sldMk cId="1134709813" sldId="1005"/>
        </pc:sldMkLst>
      </pc:sldChg>
      <pc:sldChg chg="del">
        <pc:chgData name="Palokangas Jukka" userId="798f4bb8-dc77-4106-8ea1-d3ce3678a634" providerId="ADAL" clId="{87373286-184F-47F7-BD35-3796F00DDD77}" dt="2020-05-04T08:33:40.230" v="11" actId="2696"/>
        <pc:sldMkLst>
          <pc:docMk/>
          <pc:sldMk cId="104564134" sldId="1006"/>
        </pc:sldMkLst>
      </pc:sldChg>
      <pc:sldChg chg="del">
        <pc:chgData name="Palokangas Jukka" userId="798f4bb8-dc77-4106-8ea1-d3ce3678a634" providerId="ADAL" clId="{87373286-184F-47F7-BD35-3796F00DDD77}" dt="2020-05-04T08:33:40.246" v="12" actId="2696"/>
        <pc:sldMkLst>
          <pc:docMk/>
          <pc:sldMk cId="2687729513" sldId="1007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1035565675" sldId="1048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1883353922" sldId="1049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2419185632" sldId="1052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1883107858" sldId="1053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1680971455" sldId="1054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2199243574" sldId="1055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461175757" sldId="1056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684600858" sldId="1057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3212395857" sldId="1058"/>
        </pc:sldMkLst>
      </pc:sldChg>
      <pc:sldChg chg="add">
        <pc:chgData name="Palokangas Jukka" userId="798f4bb8-dc77-4106-8ea1-d3ce3678a634" providerId="ADAL" clId="{87373286-184F-47F7-BD35-3796F00DDD77}" dt="2020-05-04T08:33:32.952" v="0"/>
        <pc:sldMkLst>
          <pc:docMk/>
          <pc:sldMk cId="3698197194" sldId="1059"/>
        </pc:sldMkLst>
      </pc:sldChg>
    </pc:docChg>
  </pc:docChgLst>
  <pc:docChgLst>
    <pc:chgData name="Emaus Katriina" userId="e28635f8-d800-42ff-a913-92d375f1fb60" providerId="ADAL" clId="{8A452E4C-80E6-459A-A3F4-309455BC8FEE}"/>
    <pc:docChg chg="addSld delSld modSld">
      <pc:chgData name="Emaus Katriina" userId="e28635f8-d800-42ff-a913-92d375f1fb60" providerId="ADAL" clId="{8A452E4C-80E6-459A-A3F4-309455BC8FEE}" dt="2023-08-09T07:24:06.863" v="1" actId="47"/>
      <pc:docMkLst>
        <pc:docMk/>
      </pc:docMkLst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2558427506" sldId="276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536686186" sldId="285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1883353922" sldId="1049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2847102906" sldId="1065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616389290" sldId="2076137434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3005809879" sldId="2076137435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2573698252" sldId="2076137436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3105830212" sldId="2076137437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1512936188" sldId="2076137438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1445491431" sldId="2076137439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548278419" sldId="2076137440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2080301044" sldId="2076137441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3461487886" sldId="2076137486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3141951895" sldId="2076137487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3139617141" sldId="2076137488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1532837685" sldId="2076137489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550376338" sldId="2076137490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2899583878" sldId="2076137491"/>
        </pc:sldMkLst>
      </pc:sldChg>
      <pc:sldChg chg="del">
        <pc:chgData name="Emaus Katriina" userId="e28635f8-d800-42ff-a913-92d375f1fb60" providerId="ADAL" clId="{8A452E4C-80E6-459A-A3F4-309455BC8FEE}" dt="2023-08-09T07:24:06.863" v="1" actId="47"/>
        <pc:sldMkLst>
          <pc:docMk/>
          <pc:sldMk cId="4214214238" sldId="2076137492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2773726526" sldId="2076137493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1378236822" sldId="2147373672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435119391" sldId="2147373673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1157735636" sldId="2147373674"/>
        </pc:sldMkLst>
      </pc:sldChg>
      <pc:sldChg chg="add">
        <pc:chgData name="Emaus Katriina" userId="e28635f8-d800-42ff-a913-92d375f1fb60" providerId="ADAL" clId="{8A452E4C-80E6-459A-A3F4-309455BC8FEE}" dt="2023-08-09T07:23:44.866" v="0"/>
        <pc:sldMkLst>
          <pc:docMk/>
          <pc:sldMk cId="604474854" sldId="2147373675"/>
        </pc:sldMkLst>
      </pc:sldChg>
    </pc:docChg>
  </pc:docChgLst>
  <pc:docChgLst>
    <pc:chgData name="Emaus Katriina" userId="e28635f8-d800-42ff-a913-92d375f1fb60" providerId="ADAL" clId="{70196F84-2AC4-408D-92CF-33C17495CB24}"/>
    <pc:docChg chg="addSld delSld modSld">
      <pc:chgData name="Emaus Katriina" userId="e28635f8-d800-42ff-a913-92d375f1fb60" providerId="ADAL" clId="{70196F84-2AC4-408D-92CF-33C17495CB24}" dt="2023-02-09T08:11:10.887" v="29" actId="47"/>
      <pc:docMkLst>
        <pc:docMk/>
      </pc:docMkLst>
      <pc:sldChg chg="add del">
        <pc:chgData name="Emaus Katriina" userId="e28635f8-d800-42ff-a913-92d375f1fb60" providerId="ADAL" clId="{70196F84-2AC4-408D-92CF-33C17495CB24}" dt="2023-02-09T08:11:08.265" v="24" actId="47"/>
        <pc:sldMkLst>
          <pc:docMk/>
          <pc:sldMk cId="2558427506" sldId="276"/>
        </pc:sldMkLst>
      </pc:sldChg>
      <pc:sldChg chg="add del">
        <pc:chgData name="Emaus Katriina" userId="e28635f8-d800-42ff-a913-92d375f1fb60" providerId="ADAL" clId="{70196F84-2AC4-408D-92CF-33C17495CB24}" dt="2023-02-09T08:11:08.713" v="25" actId="47"/>
        <pc:sldMkLst>
          <pc:docMk/>
          <pc:sldMk cId="536686186" sldId="285"/>
        </pc:sldMkLst>
      </pc:sldChg>
      <pc:sldChg chg="add del">
        <pc:chgData name="Emaus Katriina" userId="e28635f8-d800-42ff-a913-92d375f1fb60" providerId="ADAL" clId="{70196F84-2AC4-408D-92CF-33C17495CB24}" dt="2023-02-09T08:11:06.273" v="19" actId="47"/>
        <pc:sldMkLst>
          <pc:docMk/>
          <pc:sldMk cId="1883353922" sldId="1049"/>
        </pc:sldMkLst>
      </pc:sldChg>
      <pc:sldChg chg="add">
        <pc:chgData name="Emaus Katriina" userId="e28635f8-d800-42ff-a913-92d375f1fb60" providerId="ADAL" clId="{70196F84-2AC4-408D-92CF-33C17495CB24}" dt="2023-02-09T08:10:58.409" v="17"/>
        <pc:sldMkLst>
          <pc:docMk/>
          <pc:sldMk cId="587124917" sldId="1065"/>
        </pc:sldMkLst>
      </pc:sldChg>
      <pc:sldChg chg="del">
        <pc:chgData name="Emaus Katriina" userId="e28635f8-d800-42ff-a913-92d375f1fb60" providerId="ADAL" clId="{70196F84-2AC4-408D-92CF-33C17495CB24}" dt="2023-02-08T13:03:54.417" v="1" actId="47"/>
        <pc:sldMkLst>
          <pc:docMk/>
          <pc:sldMk cId="3756933098" sldId="1065"/>
        </pc:sldMkLst>
      </pc:sldChg>
      <pc:sldChg chg="add del">
        <pc:chgData name="Emaus Katriina" userId="e28635f8-d800-42ff-a913-92d375f1fb60" providerId="ADAL" clId="{70196F84-2AC4-408D-92CF-33C17495CB24}" dt="2023-02-09T08:10:58.409" v="17"/>
        <pc:sldMkLst>
          <pc:docMk/>
          <pc:sldMk cId="616389290" sldId="2076137434"/>
        </pc:sldMkLst>
      </pc:sldChg>
      <pc:sldChg chg="add del">
        <pc:chgData name="Emaus Katriina" userId="e28635f8-d800-42ff-a913-92d375f1fb60" providerId="ADAL" clId="{70196F84-2AC4-408D-92CF-33C17495CB24}" dt="2023-02-09T08:10:58.409" v="17"/>
        <pc:sldMkLst>
          <pc:docMk/>
          <pc:sldMk cId="3005809879" sldId="2076137435"/>
        </pc:sldMkLst>
      </pc:sldChg>
      <pc:sldChg chg="add del">
        <pc:chgData name="Emaus Katriina" userId="e28635f8-d800-42ff-a913-92d375f1fb60" providerId="ADAL" clId="{70196F84-2AC4-408D-92CF-33C17495CB24}" dt="2023-02-09T08:11:09.260" v="26" actId="47"/>
        <pc:sldMkLst>
          <pc:docMk/>
          <pc:sldMk cId="2573698252" sldId="2076137436"/>
        </pc:sldMkLst>
      </pc:sldChg>
      <pc:sldChg chg="add del">
        <pc:chgData name="Emaus Katriina" userId="e28635f8-d800-42ff-a913-92d375f1fb60" providerId="ADAL" clId="{70196F84-2AC4-408D-92CF-33C17495CB24}" dt="2023-02-09T08:10:58.409" v="17"/>
        <pc:sldMkLst>
          <pc:docMk/>
          <pc:sldMk cId="3105830212" sldId="2076137437"/>
        </pc:sldMkLst>
      </pc:sldChg>
      <pc:sldChg chg="add del">
        <pc:chgData name="Emaus Katriina" userId="e28635f8-d800-42ff-a913-92d375f1fb60" providerId="ADAL" clId="{70196F84-2AC4-408D-92CF-33C17495CB24}" dt="2023-02-09T08:10:58.409" v="17"/>
        <pc:sldMkLst>
          <pc:docMk/>
          <pc:sldMk cId="1512936188" sldId="2076137438"/>
        </pc:sldMkLst>
      </pc:sldChg>
      <pc:sldChg chg="add del">
        <pc:chgData name="Emaus Katriina" userId="e28635f8-d800-42ff-a913-92d375f1fb60" providerId="ADAL" clId="{70196F84-2AC4-408D-92CF-33C17495CB24}" dt="2023-02-09T08:10:58.409" v="17"/>
        <pc:sldMkLst>
          <pc:docMk/>
          <pc:sldMk cId="1445491431" sldId="2076137439"/>
        </pc:sldMkLst>
      </pc:sldChg>
      <pc:sldChg chg="add del">
        <pc:chgData name="Emaus Katriina" userId="e28635f8-d800-42ff-a913-92d375f1fb60" providerId="ADAL" clId="{70196F84-2AC4-408D-92CF-33C17495CB24}" dt="2023-02-09T08:11:09.749" v="27" actId="47"/>
        <pc:sldMkLst>
          <pc:docMk/>
          <pc:sldMk cId="548278419" sldId="2076137440"/>
        </pc:sldMkLst>
      </pc:sldChg>
      <pc:sldChg chg="add del">
        <pc:chgData name="Emaus Katriina" userId="e28635f8-d800-42ff-a913-92d375f1fb60" providerId="ADAL" clId="{70196F84-2AC4-408D-92CF-33C17495CB24}" dt="2023-02-09T08:10:58.409" v="17"/>
        <pc:sldMkLst>
          <pc:docMk/>
          <pc:sldMk cId="2080301044" sldId="2076137441"/>
        </pc:sldMkLst>
      </pc:sldChg>
      <pc:sldChg chg="del">
        <pc:chgData name="Emaus Katriina" userId="e28635f8-d800-42ff-a913-92d375f1fb60" providerId="ADAL" clId="{70196F84-2AC4-408D-92CF-33C17495CB24}" dt="2023-02-08T13:03:55.656" v="2" actId="47"/>
        <pc:sldMkLst>
          <pc:docMk/>
          <pc:sldMk cId="1987415426" sldId="2076137469"/>
        </pc:sldMkLst>
      </pc:sldChg>
      <pc:sldChg chg="del">
        <pc:chgData name="Emaus Katriina" userId="e28635f8-d800-42ff-a913-92d375f1fb60" providerId="ADAL" clId="{70196F84-2AC4-408D-92CF-33C17495CB24}" dt="2023-02-08T13:04:31.367" v="10" actId="47"/>
        <pc:sldMkLst>
          <pc:docMk/>
          <pc:sldMk cId="1536311584" sldId="2076137470"/>
        </pc:sldMkLst>
      </pc:sldChg>
      <pc:sldChg chg="del">
        <pc:chgData name="Emaus Katriina" userId="e28635f8-d800-42ff-a913-92d375f1fb60" providerId="ADAL" clId="{70196F84-2AC4-408D-92CF-33C17495CB24}" dt="2023-02-08T13:04:31.758" v="11" actId="47"/>
        <pc:sldMkLst>
          <pc:docMk/>
          <pc:sldMk cId="4095301361" sldId="2076137471"/>
        </pc:sldMkLst>
      </pc:sldChg>
      <pc:sldChg chg="del">
        <pc:chgData name="Emaus Katriina" userId="e28635f8-d800-42ff-a913-92d375f1fb60" providerId="ADAL" clId="{70196F84-2AC4-408D-92CF-33C17495CB24}" dt="2023-02-08T13:04:45.422" v="13" actId="47"/>
        <pc:sldMkLst>
          <pc:docMk/>
          <pc:sldMk cId="2552072175" sldId="2076137472"/>
        </pc:sldMkLst>
      </pc:sldChg>
      <pc:sldChg chg="del">
        <pc:chgData name="Emaus Katriina" userId="e28635f8-d800-42ff-a913-92d375f1fb60" providerId="ADAL" clId="{70196F84-2AC4-408D-92CF-33C17495CB24}" dt="2023-02-08T13:04:45.803" v="14" actId="47"/>
        <pc:sldMkLst>
          <pc:docMk/>
          <pc:sldMk cId="3356314579" sldId="2076137473"/>
        </pc:sldMkLst>
      </pc:sldChg>
      <pc:sldChg chg="add del">
        <pc:chgData name="Emaus Katriina" userId="e28635f8-d800-42ff-a913-92d375f1fb60" providerId="ADAL" clId="{70196F84-2AC4-408D-92CF-33C17495CB24}" dt="2023-02-09T08:11:05.902" v="18" actId="47"/>
        <pc:sldMkLst>
          <pc:docMk/>
          <pc:sldMk cId="3461487886" sldId="2076137474"/>
        </pc:sldMkLst>
      </pc:sldChg>
      <pc:sldChg chg="add del">
        <pc:chgData name="Emaus Katriina" userId="e28635f8-d800-42ff-a913-92d375f1fb60" providerId="ADAL" clId="{70196F84-2AC4-408D-92CF-33C17495CB24}" dt="2023-02-09T08:11:06.653" v="20" actId="47"/>
        <pc:sldMkLst>
          <pc:docMk/>
          <pc:sldMk cId="2152818184" sldId="2076137475"/>
        </pc:sldMkLst>
      </pc:sldChg>
      <pc:sldChg chg="add del">
        <pc:chgData name="Emaus Katriina" userId="e28635f8-d800-42ff-a913-92d375f1fb60" providerId="ADAL" clId="{70196F84-2AC4-408D-92CF-33C17495CB24}" dt="2023-02-09T08:11:06.994" v="21" actId="47"/>
        <pc:sldMkLst>
          <pc:docMk/>
          <pc:sldMk cId="1781320165" sldId="2076137476"/>
        </pc:sldMkLst>
      </pc:sldChg>
      <pc:sldChg chg="add del">
        <pc:chgData name="Emaus Katriina" userId="e28635f8-d800-42ff-a913-92d375f1fb60" providerId="ADAL" clId="{70196F84-2AC4-408D-92CF-33C17495CB24}" dt="2023-02-09T08:11:07.462" v="22" actId="47"/>
        <pc:sldMkLst>
          <pc:docMk/>
          <pc:sldMk cId="3637340042" sldId="2076137477"/>
        </pc:sldMkLst>
      </pc:sldChg>
      <pc:sldChg chg="add del">
        <pc:chgData name="Emaus Katriina" userId="e28635f8-d800-42ff-a913-92d375f1fb60" providerId="ADAL" clId="{70196F84-2AC4-408D-92CF-33C17495CB24}" dt="2023-02-09T08:11:07.836" v="23" actId="47"/>
        <pc:sldMkLst>
          <pc:docMk/>
          <pc:sldMk cId="28357482" sldId="2076137478"/>
        </pc:sldMkLst>
      </pc:sldChg>
      <pc:sldChg chg="add del">
        <pc:chgData name="Emaus Katriina" userId="e28635f8-d800-42ff-a913-92d375f1fb60" providerId="ADAL" clId="{70196F84-2AC4-408D-92CF-33C17495CB24}" dt="2023-02-09T08:11:10.263" v="28" actId="47"/>
        <pc:sldMkLst>
          <pc:docMk/>
          <pc:sldMk cId="2166601579" sldId="2076137479"/>
        </pc:sldMkLst>
      </pc:sldChg>
      <pc:sldChg chg="add del">
        <pc:chgData name="Emaus Katriina" userId="e28635f8-d800-42ff-a913-92d375f1fb60" providerId="ADAL" clId="{70196F84-2AC4-408D-92CF-33C17495CB24}" dt="2023-02-09T08:11:10.887" v="29" actId="47"/>
        <pc:sldMkLst>
          <pc:docMk/>
          <pc:sldMk cId="1893397478" sldId="2076137480"/>
        </pc:sldMkLst>
      </pc:sldChg>
      <pc:sldChg chg="add">
        <pc:chgData name="Emaus Katriina" userId="e28635f8-d800-42ff-a913-92d375f1fb60" providerId="ADAL" clId="{70196F84-2AC4-408D-92CF-33C17495CB24}" dt="2023-02-09T08:10:58.409" v="17"/>
        <pc:sldMkLst>
          <pc:docMk/>
          <pc:sldMk cId="2167157180" sldId="2076137481"/>
        </pc:sldMkLst>
      </pc:sldChg>
      <pc:sldChg chg="add">
        <pc:chgData name="Emaus Katriina" userId="e28635f8-d800-42ff-a913-92d375f1fb60" providerId="ADAL" clId="{70196F84-2AC4-408D-92CF-33C17495CB24}" dt="2023-02-09T08:10:58.409" v="17"/>
        <pc:sldMkLst>
          <pc:docMk/>
          <pc:sldMk cId="1082882744" sldId="2076137482"/>
        </pc:sldMkLst>
      </pc:sldChg>
      <pc:sldChg chg="add">
        <pc:chgData name="Emaus Katriina" userId="e28635f8-d800-42ff-a913-92d375f1fb60" providerId="ADAL" clId="{70196F84-2AC4-408D-92CF-33C17495CB24}" dt="2023-02-09T08:10:58.409" v="17"/>
        <pc:sldMkLst>
          <pc:docMk/>
          <pc:sldMk cId="2189774103" sldId="2076137483"/>
        </pc:sldMkLst>
      </pc:sldChg>
      <pc:sldChg chg="add">
        <pc:chgData name="Emaus Katriina" userId="e28635f8-d800-42ff-a913-92d375f1fb60" providerId="ADAL" clId="{70196F84-2AC4-408D-92CF-33C17495CB24}" dt="2023-02-09T08:10:58.409" v="17"/>
        <pc:sldMkLst>
          <pc:docMk/>
          <pc:sldMk cId="427034986" sldId="2076137484"/>
        </pc:sldMkLst>
      </pc:sldChg>
      <pc:sldChg chg="add">
        <pc:chgData name="Emaus Katriina" userId="e28635f8-d800-42ff-a913-92d375f1fb60" providerId="ADAL" clId="{70196F84-2AC4-408D-92CF-33C17495CB24}" dt="2023-02-09T08:10:58.409" v="17"/>
        <pc:sldMkLst>
          <pc:docMk/>
          <pc:sldMk cId="928031065" sldId="2076137485"/>
        </pc:sldMkLst>
      </pc:sldChg>
    </pc:docChg>
  </pc:docChgLst>
  <pc:docChgLst>
    <pc:chgData name="Emaus Katriina" userId="e28635f8-d800-42ff-a913-92d375f1fb60" providerId="ADAL" clId="{7FFBDB4C-1BC9-4026-B79E-ED595D9E4BC7}"/>
    <pc:docChg chg="addSld delSld modSld">
      <pc:chgData name="Emaus Katriina" userId="e28635f8-d800-42ff-a913-92d375f1fb60" providerId="ADAL" clId="{7FFBDB4C-1BC9-4026-B79E-ED595D9E4BC7}" dt="2022-10-27T05:33:09.901" v="32"/>
      <pc:docMkLst>
        <pc:docMk/>
      </pc:docMkLst>
      <pc:sldChg chg="add del">
        <pc:chgData name="Emaus Katriina" userId="e28635f8-d800-42ff-a913-92d375f1fb60" providerId="ADAL" clId="{7FFBDB4C-1BC9-4026-B79E-ED595D9E4BC7}" dt="2022-08-08T09:08:48.648" v="20"/>
        <pc:sldMkLst>
          <pc:docMk/>
          <pc:sldMk cId="1883353922" sldId="1049"/>
        </pc:sldMkLst>
      </pc:sldChg>
      <pc:sldChg chg="del">
        <pc:chgData name="Emaus Katriina" userId="e28635f8-d800-42ff-a913-92d375f1fb60" providerId="ADAL" clId="{7FFBDB4C-1BC9-4026-B79E-ED595D9E4BC7}" dt="2022-08-08T09:08:54.280" v="21" actId="47"/>
        <pc:sldMkLst>
          <pc:docMk/>
          <pc:sldMk cId="334195031" sldId="1065"/>
        </pc:sldMkLst>
      </pc:sldChg>
      <pc:sldChg chg="del">
        <pc:chgData name="Emaus Katriina" userId="e28635f8-d800-42ff-a913-92d375f1fb60" providerId="ADAL" clId="{7FFBDB4C-1BC9-4026-B79E-ED595D9E4BC7}" dt="2022-02-04T06:58:05.057" v="0" actId="47"/>
        <pc:sldMkLst>
          <pc:docMk/>
          <pc:sldMk cId="3431977004" sldId="1065"/>
        </pc:sldMkLst>
      </pc:sldChg>
      <pc:sldChg chg="del">
        <pc:chgData name="Emaus Katriina" userId="e28635f8-d800-42ff-a913-92d375f1fb60" providerId="ADAL" clId="{7FFBDB4C-1BC9-4026-B79E-ED595D9E4BC7}" dt="2022-08-08T09:08:56.022" v="23" actId="47"/>
        <pc:sldMkLst>
          <pc:docMk/>
          <pc:sldMk cId="616389290" sldId="2076137434"/>
        </pc:sldMkLst>
      </pc:sldChg>
      <pc:sldChg chg="del">
        <pc:chgData name="Emaus Katriina" userId="e28635f8-d800-42ff-a913-92d375f1fb60" providerId="ADAL" clId="{7FFBDB4C-1BC9-4026-B79E-ED595D9E4BC7}" dt="2022-08-08T09:08:58.246" v="25" actId="47"/>
        <pc:sldMkLst>
          <pc:docMk/>
          <pc:sldMk cId="3005809879" sldId="2076137435"/>
        </pc:sldMkLst>
      </pc:sldChg>
      <pc:sldChg chg="add del">
        <pc:chgData name="Emaus Katriina" userId="e28635f8-d800-42ff-a913-92d375f1fb60" providerId="ADAL" clId="{7FFBDB4C-1BC9-4026-B79E-ED595D9E4BC7}" dt="2022-10-27T05:33:09.901" v="32"/>
        <pc:sldMkLst>
          <pc:docMk/>
          <pc:sldMk cId="2573698252" sldId="2076137436"/>
        </pc:sldMkLst>
      </pc:sldChg>
      <pc:sldChg chg="del">
        <pc:chgData name="Emaus Katriina" userId="e28635f8-d800-42ff-a913-92d375f1fb60" providerId="ADAL" clId="{7FFBDB4C-1BC9-4026-B79E-ED595D9E4BC7}" dt="2022-08-08T09:09:28.346" v="30" actId="47"/>
        <pc:sldMkLst>
          <pc:docMk/>
          <pc:sldMk cId="3105830212" sldId="2076137437"/>
        </pc:sldMkLst>
      </pc:sldChg>
      <pc:sldChg chg="del">
        <pc:chgData name="Emaus Katriina" userId="e28635f8-d800-42ff-a913-92d375f1fb60" providerId="ADAL" clId="{7FFBDB4C-1BC9-4026-B79E-ED595D9E4BC7}" dt="2022-08-08T09:08:56.950" v="24" actId="47"/>
        <pc:sldMkLst>
          <pc:docMk/>
          <pc:sldMk cId="1512936188" sldId="2076137438"/>
        </pc:sldMkLst>
      </pc:sldChg>
      <pc:sldChg chg="del">
        <pc:chgData name="Emaus Katriina" userId="e28635f8-d800-42ff-a913-92d375f1fb60" providerId="ADAL" clId="{7FFBDB4C-1BC9-4026-B79E-ED595D9E4BC7}" dt="2022-08-08T09:08:58.915" v="26" actId="47"/>
        <pc:sldMkLst>
          <pc:docMk/>
          <pc:sldMk cId="1445491431" sldId="2076137439"/>
        </pc:sldMkLst>
      </pc:sldChg>
      <pc:sldChg chg="add del">
        <pc:chgData name="Emaus Katriina" userId="e28635f8-d800-42ff-a913-92d375f1fb60" providerId="ADAL" clId="{7FFBDB4C-1BC9-4026-B79E-ED595D9E4BC7}" dt="2022-10-27T05:33:09.901" v="32"/>
        <pc:sldMkLst>
          <pc:docMk/>
          <pc:sldMk cId="548278419" sldId="2076137440"/>
        </pc:sldMkLst>
      </pc:sldChg>
      <pc:sldChg chg="del">
        <pc:chgData name="Emaus Katriina" userId="e28635f8-d800-42ff-a913-92d375f1fb60" providerId="ADAL" clId="{7FFBDB4C-1BC9-4026-B79E-ED595D9E4BC7}" dt="2022-08-08T09:09:29.097" v="31" actId="47"/>
        <pc:sldMkLst>
          <pc:docMk/>
          <pc:sldMk cId="2080301044" sldId="2076137441"/>
        </pc:sldMkLst>
      </pc:sldChg>
      <pc:sldChg chg="del">
        <pc:chgData name="Emaus Katriina" userId="e28635f8-d800-42ff-a913-92d375f1fb60" providerId="ADAL" clId="{7FFBDB4C-1BC9-4026-B79E-ED595D9E4BC7}" dt="2022-02-04T06:58:05.740" v="1" actId="47"/>
        <pc:sldMkLst>
          <pc:docMk/>
          <pc:sldMk cId="218041282" sldId="2076137451"/>
        </pc:sldMkLst>
      </pc:sldChg>
      <pc:sldChg chg="del">
        <pc:chgData name="Emaus Katriina" userId="e28635f8-d800-42ff-a913-92d375f1fb60" providerId="ADAL" clId="{7FFBDB4C-1BC9-4026-B79E-ED595D9E4BC7}" dt="2022-05-03T12:36:44.598" v="10" actId="47"/>
        <pc:sldMkLst>
          <pc:docMk/>
          <pc:sldMk cId="3461487886" sldId="2076137452"/>
        </pc:sldMkLst>
      </pc:sldChg>
      <pc:sldChg chg="del">
        <pc:chgData name="Emaus Katriina" userId="e28635f8-d800-42ff-a913-92d375f1fb60" providerId="ADAL" clId="{7FFBDB4C-1BC9-4026-B79E-ED595D9E4BC7}" dt="2022-05-03T12:37:00.152" v="12" actId="47"/>
        <pc:sldMkLst>
          <pc:docMk/>
          <pc:sldMk cId="3707159185" sldId="2076137453"/>
        </pc:sldMkLst>
      </pc:sldChg>
      <pc:sldChg chg="del">
        <pc:chgData name="Emaus Katriina" userId="e28635f8-d800-42ff-a913-92d375f1fb60" providerId="ADAL" clId="{7FFBDB4C-1BC9-4026-B79E-ED595D9E4BC7}" dt="2022-05-03T12:37:00.736" v="13" actId="47"/>
        <pc:sldMkLst>
          <pc:docMk/>
          <pc:sldMk cId="1182977890" sldId="2076137454"/>
        </pc:sldMkLst>
      </pc:sldChg>
      <pc:sldChg chg="del">
        <pc:chgData name="Emaus Katriina" userId="e28635f8-d800-42ff-a913-92d375f1fb60" providerId="ADAL" clId="{7FFBDB4C-1BC9-4026-B79E-ED595D9E4BC7}" dt="2022-05-03T12:37:52.065" v="14" actId="47"/>
        <pc:sldMkLst>
          <pc:docMk/>
          <pc:sldMk cId="3982824888" sldId="2076137455"/>
        </pc:sldMkLst>
      </pc:sldChg>
      <pc:sldChg chg="del">
        <pc:chgData name="Emaus Katriina" userId="e28635f8-d800-42ff-a913-92d375f1fb60" providerId="ADAL" clId="{7FFBDB4C-1BC9-4026-B79E-ED595D9E4BC7}" dt="2022-05-03T12:37:52.982" v="15" actId="47"/>
        <pc:sldMkLst>
          <pc:docMk/>
          <pc:sldMk cId="134810152" sldId="2076137456"/>
        </pc:sldMkLst>
      </pc:sldChg>
      <pc:sldChg chg="del">
        <pc:chgData name="Emaus Katriina" userId="e28635f8-d800-42ff-a913-92d375f1fb60" providerId="ADAL" clId="{7FFBDB4C-1BC9-4026-B79E-ED595D9E4BC7}" dt="2022-05-03T12:38:18.569" v="16" actId="47"/>
        <pc:sldMkLst>
          <pc:docMk/>
          <pc:sldMk cId="2872053872" sldId="2076137457"/>
        </pc:sldMkLst>
      </pc:sldChg>
      <pc:sldChg chg="del">
        <pc:chgData name="Emaus Katriina" userId="e28635f8-d800-42ff-a913-92d375f1fb60" providerId="ADAL" clId="{7FFBDB4C-1BC9-4026-B79E-ED595D9E4BC7}" dt="2022-05-03T12:38:19.642" v="17" actId="47"/>
        <pc:sldMkLst>
          <pc:docMk/>
          <pc:sldMk cId="2799648700" sldId="2076137458"/>
        </pc:sldMkLst>
      </pc:sldChg>
      <pc:sldChg chg="del">
        <pc:chgData name="Emaus Katriina" userId="e28635f8-d800-42ff-a913-92d375f1fb60" providerId="ADAL" clId="{7FFBDB4C-1BC9-4026-B79E-ED595D9E4BC7}" dt="2022-05-03T12:38:42.833" v="18" actId="47"/>
        <pc:sldMkLst>
          <pc:docMk/>
          <pc:sldMk cId="3734120359" sldId="2076137459"/>
        </pc:sldMkLst>
      </pc:sldChg>
      <pc:sldChg chg="del">
        <pc:chgData name="Emaus Katriina" userId="e28635f8-d800-42ff-a913-92d375f1fb60" providerId="ADAL" clId="{7FFBDB4C-1BC9-4026-B79E-ED595D9E4BC7}" dt="2022-05-03T12:38:44.554" v="19" actId="47"/>
        <pc:sldMkLst>
          <pc:docMk/>
          <pc:sldMk cId="4236673134" sldId="2076137460"/>
        </pc:sldMkLst>
      </pc:sldChg>
      <pc:sldChg chg="del">
        <pc:chgData name="Emaus Katriina" userId="e28635f8-d800-42ff-a913-92d375f1fb60" providerId="ADAL" clId="{7FFBDB4C-1BC9-4026-B79E-ED595D9E4BC7}" dt="2022-08-08T09:08:55.244" v="22" actId="47"/>
        <pc:sldMkLst>
          <pc:docMk/>
          <pc:sldMk cId="2313045216" sldId="2076137461"/>
        </pc:sldMkLst>
      </pc:sldChg>
      <pc:sldChg chg="add">
        <pc:chgData name="Emaus Katriina" userId="e28635f8-d800-42ff-a913-92d375f1fb60" providerId="ADAL" clId="{7FFBDB4C-1BC9-4026-B79E-ED595D9E4BC7}" dt="2022-08-08T09:08:48.648" v="20"/>
        <pc:sldMkLst>
          <pc:docMk/>
          <pc:sldMk cId="3461487886" sldId="2076137462"/>
        </pc:sldMkLst>
      </pc:sldChg>
      <pc:sldChg chg="add">
        <pc:chgData name="Emaus Katriina" userId="e28635f8-d800-42ff-a913-92d375f1fb60" providerId="ADAL" clId="{7FFBDB4C-1BC9-4026-B79E-ED595D9E4BC7}" dt="2022-08-08T09:08:48.648" v="20"/>
        <pc:sldMkLst>
          <pc:docMk/>
          <pc:sldMk cId="722043691" sldId="2076137463"/>
        </pc:sldMkLst>
      </pc:sldChg>
      <pc:sldChg chg="add">
        <pc:chgData name="Emaus Katriina" userId="e28635f8-d800-42ff-a913-92d375f1fb60" providerId="ADAL" clId="{7FFBDB4C-1BC9-4026-B79E-ED595D9E4BC7}" dt="2022-08-08T09:08:48.648" v="20"/>
        <pc:sldMkLst>
          <pc:docMk/>
          <pc:sldMk cId="3641755718" sldId="2076137464"/>
        </pc:sldMkLst>
      </pc:sldChg>
      <pc:sldChg chg="add">
        <pc:chgData name="Emaus Katriina" userId="e28635f8-d800-42ff-a913-92d375f1fb60" providerId="ADAL" clId="{7FFBDB4C-1BC9-4026-B79E-ED595D9E4BC7}" dt="2022-08-08T09:08:48.648" v="20"/>
        <pc:sldMkLst>
          <pc:docMk/>
          <pc:sldMk cId="3640401361" sldId="2076137465"/>
        </pc:sldMkLst>
      </pc:sldChg>
      <pc:sldChg chg="add">
        <pc:chgData name="Emaus Katriina" userId="e28635f8-d800-42ff-a913-92d375f1fb60" providerId="ADAL" clId="{7FFBDB4C-1BC9-4026-B79E-ED595D9E4BC7}" dt="2022-08-08T09:08:48.648" v="20"/>
        <pc:sldMkLst>
          <pc:docMk/>
          <pc:sldMk cId="2693722810" sldId="2076137466"/>
        </pc:sldMkLst>
      </pc:sldChg>
      <pc:sldChg chg="add">
        <pc:chgData name="Emaus Katriina" userId="e28635f8-d800-42ff-a913-92d375f1fb60" providerId="ADAL" clId="{7FFBDB4C-1BC9-4026-B79E-ED595D9E4BC7}" dt="2022-08-08T09:09:25.088" v="29"/>
        <pc:sldMkLst>
          <pc:docMk/>
          <pc:sldMk cId="2376332445" sldId="2076137467"/>
        </pc:sldMkLst>
      </pc:sldChg>
      <pc:sldChg chg="add">
        <pc:chgData name="Emaus Katriina" userId="e28635f8-d800-42ff-a913-92d375f1fb60" providerId="ADAL" clId="{7FFBDB4C-1BC9-4026-B79E-ED595D9E4BC7}" dt="2022-08-08T09:09:25.088" v="29"/>
        <pc:sldMkLst>
          <pc:docMk/>
          <pc:sldMk cId="2821197754" sldId="2076137468"/>
        </pc:sldMkLst>
      </pc:sldChg>
    </pc:docChg>
  </pc:docChgLst>
  <pc:docChgLst>
    <pc:chgData name="Emaus Katriina" userId="e28635f8-d800-42ff-a913-92d375f1fb60" providerId="ADAL" clId="{66219454-AFDA-453D-86A8-9907FBD31EC0}"/>
    <pc:docChg chg="delSld">
      <pc:chgData name="Emaus Katriina" userId="e28635f8-d800-42ff-a913-92d375f1fb60" providerId="ADAL" clId="{66219454-AFDA-453D-86A8-9907FBD31EC0}" dt="2021-11-04T09:07:20.584" v="9" actId="47"/>
      <pc:docMkLst>
        <pc:docMk/>
      </pc:docMkLst>
      <pc:sldChg chg="del">
        <pc:chgData name="Emaus Katriina" userId="e28635f8-d800-42ff-a913-92d375f1fb60" providerId="ADAL" clId="{66219454-AFDA-453D-86A8-9907FBD31EC0}" dt="2021-11-04T09:06:25.774" v="1" actId="47"/>
        <pc:sldMkLst>
          <pc:docMk/>
          <pc:sldMk cId="1883353922" sldId="1049"/>
        </pc:sldMkLst>
      </pc:sldChg>
      <pc:sldChg chg="del">
        <pc:chgData name="Emaus Katriina" userId="e28635f8-d800-42ff-a913-92d375f1fb60" providerId="ADAL" clId="{66219454-AFDA-453D-86A8-9907FBD31EC0}" dt="2021-11-04T09:05:58.418" v="0" actId="47"/>
        <pc:sldMkLst>
          <pc:docMk/>
          <pc:sldMk cId="3461487886" sldId="2076137442"/>
        </pc:sldMkLst>
      </pc:sldChg>
      <pc:sldChg chg="del">
        <pc:chgData name="Emaus Katriina" userId="e28635f8-d800-42ff-a913-92d375f1fb60" providerId="ADAL" clId="{66219454-AFDA-453D-86A8-9907FBD31EC0}" dt="2021-11-04T09:06:26.741" v="2" actId="47"/>
        <pc:sldMkLst>
          <pc:docMk/>
          <pc:sldMk cId="3527753057" sldId="2076137443"/>
        </pc:sldMkLst>
      </pc:sldChg>
      <pc:sldChg chg="del">
        <pc:chgData name="Emaus Katriina" userId="e28635f8-d800-42ff-a913-92d375f1fb60" providerId="ADAL" clId="{66219454-AFDA-453D-86A8-9907FBD31EC0}" dt="2021-11-04T09:06:27.653" v="3" actId="47"/>
        <pc:sldMkLst>
          <pc:docMk/>
          <pc:sldMk cId="2245047276" sldId="2076137444"/>
        </pc:sldMkLst>
      </pc:sldChg>
      <pc:sldChg chg="del">
        <pc:chgData name="Emaus Katriina" userId="e28635f8-d800-42ff-a913-92d375f1fb60" providerId="ADAL" clId="{66219454-AFDA-453D-86A8-9907FBD31EC0}" dt="2021-11-04T09:06:45.971" v="4" actId="47"/>
        <pc:sldMkLst>
          <pc:docMk/>
          <pc:sldMk cId="1144356616" sldId="2076137445"/>
        </pc:sldMkLst>
      </pc:sldChg>
      <pc:sldChg chg="del">
        <pc:chgData name="Emaus Katriina" userId="e28635f8-d800-42ff-a913-92d375f1fb60" providerId="ADAL" clId="{66219454-AFDA-453D-86A8-9907FBD31EC0}" dt="2021-11-04T09:06:46.740" v="5" actId="47"/>
        <pc:sldMkLst>
          <pc:docMk/>
          <pc:sldMk cId="2535197076" sldId="2076137446"/>
        </pc:sldMkLst>
      </pc:sldChg>
      <pc:sldChg chg="del">
        <pc:chgData name="Emaus Katriina" userId="e28635f8-d800-42ff-a913-92d375f1fb60" providerId="ADAL" clId="{66219454-AFDA-453D-86A8-9907FBD31EC0}" dt="2021-11-04T09:07:02.859" v="6" actId="47"/>
        <pc:sldMkLst>
          <pc:docMk/>
          <pc:sldMk cId="3763697742" sldId="2076137447"/>
        </pc:sldMkLst>
      </pc:sldChg>
      <pc:sldChg chg="del">
        <pc:chgData name="Emaus Katriina" userId="e28635f8-d800-42ff-a913-92d375f1fb60" providerId="ADAL" clId="{66219454-AFDA-453D-86A8-9907FBD31EC0}" dt="2021-11-04T09:07:03.562" v="7" actId="47"/>
        <pc:sldMkLst>
          <pc:docMk/>
          <pc:sldMk cId="2366351197" sldId="2076137448"/>
        </pc:sldMkLst>
      </pc:sldChg>
      <pc:sldChg chg="del">
        <pc:chgData name="Emaus Katriina" userId="e28635f8-d800-42ff-a913-92d375f1fb60" providerId="ADAL" clId="{66219454-AFDA-453D-86A8-9907FBD31EC0}" dt="2021-11-04T09:07:19.772" v="8" actId="47"/>
        <pc:sldMkLst>
          <pc:docMk/>
          <pc:sldMk cId="14847895" sldId="2076137449"/>
        </pc:sldMkLst>
      </pc:sldChg>
      <pc:sldChg chg="del">
        <pc:chgData name="Emaus Katriina" userId="e28635f8-d800-42ff-a913-92d375f1fb60" providerId="ADAL" clId="{66219454-AFDA-453D-86A8-9907FBD31EC0}" dt="2021-11-04T09:07:20.584" v="9" actId="47"/>
        <pc:sldMkLst>
          <pc:docMk/>
          <pc:sldMk cId="1655188924" sldId="2076137450"/>
        </pc:sldMkLst>
      </pc:sldChg>
    </pc:docChg>
  </pc:docChgLst>
  <pc:docChgLst>
    <pc:chgData name="Palokangas Jukka" userId="798f4bb8-dc77-4106-8ea1-d3ce3678a634" providerId="ADAL" clId="{48CFB34B-9A6F-48FB-B76E-78034CB800B2}"/>
    <pc:docChg chg="addSld delSld modSld">
      <pc:chgData name="Palokangas Jukka" userId="798f4bb8-dc77-4106-8ea1-d3ce3678a634" providerId="ADAL" clId="{48CFB34B-9A6F-48FB-B76E-78034CB800B2}" dt="2020-08-06T07:39:03.698" v="10" actId="2696"/>
      <pc:docMkLst>
        <pc:docMk/>
      </pc:docMkLst>
      <pc:sldChg chg="del">
        <pc:chgData name="Palokangas Jukka" userId="798f4bb8-dc77-4106-8ea1-d3ce3678a634" providerId="ADAL" clId="{48CFB34B-9A6F-48FB-B76E-78034CB800B2}" dt="2020-08-06T07:39:03.632" v="1" actId="2696"/>
        <pc:sldMkLst>
          <pc:docMk/>
          <pc:sldMk cId="1035565675" sldId="1048"/>
        </pc:sldMkLst>
      </pc:sldChg>
      <pc:sldChg chg="del">
        <pc:chgData name="Palokangas Jukka" userId="798f4bb8-dc77-4106-8ea1-d3ce3678a634" providerId="ADAL" clId="{48CFB34B-9A6F-48FB-B76E-78034CB800B2}" dt="2020-08-06T07:39:03.648" v="2" actId="2696"/>
        <pc:sldMkLst>
          <pc:docMk/>
          <pc:sldMk cId="1883353922" sldId="1049"/>
        </pc:sldMkLst>
      </pc:sldChg>
      <pc:sldChg chg="del">
        <pc:chgData name="Palokangas Jukka" userId="798f4bb8-dc77-4106-8ea1-d3ce3678a634" providerId="ADAL" clId="{48CFB34B-9A6F-48FB-B76E-78034CB800B2}" dt="2020-08-06T07:39:03.648" v="3" actId="2696"/>
        <pc:sldMkLst>
          <pc:docMk/>
          <pc:sldMk cId="2419185632" sldId="1052"/>
        </pc:sldMkLst>
      </pc:sldChg>
      <pc:sldChg chg="del">
        <pc:chgData name="Palokangas Jukka" userId="798f4bb8-dc77-4106-8ea1-d3ce3678a634" providerId="ADAL" clId="{48CFB34B-9A6F-48FB-B76E-78034CB800B2}" dt="2020-08-06T07:39:03.667" v="4" actId="2696"/>
        <pc:sldMkLst>
          <pc:docMk/>
          <pc:sldMk cId="1883107858" sldId="1053"/>
        </pc:sldMkLst>
      </pc:sldChg>
      <pc:sldChg chg="del">
        <pc:chgData name="Palokangas Jukka" userId="798f4bb8-dc77-4106-8ea1-d3ce3678a634" providerId="ADAL" clId="{48CFB34B-9A6F-48FB-B76E-78034CB800B2}" dt="2020-08-06T07:39:03.667" v="5" actId="2696"/>
        <pc:sldMkLst>
          <pc:docMk/>
          <pc:sldMk cId="1680971455" sldId="1054"/>
        </pc:sldMkLst>
      </pc:sldChg>
      <pc:sldChg chg="del">
        <pc:chgData name="Palokangas Jukka" userId="798f4bb8-dc77-4106-8ea1-d3ce3678a634" providerId="ADAL" clId="{48CFB34B-9A6F-48FB-B76E-78034CB800B2}" dt="2020-08-06T07:39:03.667" v="6" actId="2696"/>
        <pc:sldMkLst>
          <pc:docMk/>
          <pc:sldMk cId="2199243574" sldId="1055"/>
        </pc:sldMkLst>
      </pc:sldChg>
      <pc:sldChg chg="del">
        <pc:chgData name="Palokangas Jukka" userId="798f4bb8-dc77-4106-8ea1-d3ce3678a634" providerId="ADAL" clId="{48CFB34B-9A6F-48FB-B76E-78034CB800B2}" dt="2020-08-06T07:39:03.682" v="7" actId="2696"/>
        <pc:sldMkLst>
          <pc:docMk/>
          <pc:sldMk cId="461175757" sldId="1056"/>
        </pc:sldMkLst>
      </pc:sldChg>
      <pc:sldChg chg="del">
        <pc:chgData name="Palokangas Jukka" userId="798f4bb8-dc77-4106-8ea1-d3ce3678a634" providerId="ADAL" clId="{48CFB34B-9A6F-48FB-B76E-78034CB800B2}" dt="2020-08-06T07:39:03.682" v="8" actId="2696"/>
        <pc:sldMkLst>
          <pc:docMk/>
          <pc:sldMk cId="684600858" sldId="1057"/>
        </pc:sldMkLst>
      </pc:sldChg>
      <pc:sldChg chg="del">
        <pc:chgData name="Palokangas Jukka" userId="798f4bb8-dc77-4106-8ea1-d3ce3678a634" providerId="ADAL" clId="{48CFB34B-9A6F-48FB-B76E-78034CB800B2}" dt="2020-08-06T07:39:03.698" v="9" actId="2696"/>
        <pc:sldMkLst>
          <pc:docMk/>
          <pc:sldMk cId="3212395857" sldId="1058"/>
        </pc:sldMkLst>
      </pc:sldChg>
      <pc:sldChg chg="del">
        <pc:chgData name="Palokangas Jukka" userId="798f4bb8-dc77-4106-8ea1-d3ce3678a634" providerId="ADAL" clId="{48CFB34B-9A6F-48FB-B76E-78034CB800B2}" dt="2020-08-06T07:39:03.698" v="10" actId="2696"/>
        <pc:sldMkLst>
          <pc:docMk/>
          <pc:sldMk cId="3698197194" sldId="1059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4006325854" sldId="1060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525347233" sldId="1061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2041861759" sldId="1062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627077622" sldId="1063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4098663582" sldId="1064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3677923731" sldId="1065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3536149593" sldId="1066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399329578" sldId="1067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1899513431" sldId="1068"/>
        </pc:sldMkLst>
      </pc:sldChg>
      <pc:sldChg chg="add">
        <pc:chgData name="Palokangas Jukka" userId="798f4bb8-dc77-4106-8ea1-d3ce3678a634" providerId="ADAL" clId="{48CFB34B-9A6F-48FB-B76E-78034CB800B2}" dt="2020-08-06T07:38:56.297" v="0"/>
        <pc:sldMkLst>
          <pc:docMk/>
          <pc:sldMk cId="999232127" sldId="10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Uudet tilaukset ja tilauskanta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8.5.2024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770282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E67A020-2D54-306C-ED79-B3DCF45E6171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E67A020-2D54-306C-ED79-B3DCF45E6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270A795-A3FD-0170-E1D8-C289DBC9625C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340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C6FD491-CFF9-6E7E-B47B-6458DC3865A7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C6FD491-CFF9-6E7E-B47B-6458DC386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26307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uudet tilaukset Suomessa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8FB1EB7-3652-AB83-F7DD-ABF6C11CEA76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28FB1EB7-3652-AB83-F7DD-ABF6C11CE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08BCB-4EA3-CA5B-586F-C1545B7AB0ED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85938D87-285E-DC47-7717-DE4B5C55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5226742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C786D18-4A9E-D1C3-133B-8FBB4420B867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5200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C786D18-4A9E-D1C3-133B-8FBB4420B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5200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>
            <a:extLst>
              <a:ext uri="{FF2B5EF4-FFF2-40B4-BE49-F238E27FC236}">
                <a16:creationId xmlns:a16="http://schemas.microsoft.com/office/drawing/2014/main" id="{D324D99F-91EA-7061-4EC5-A1FEB5E7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813439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3313"/>
          <a:ext cx="839152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91525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C990E01-B568-E1B6-5085-A5D60A13BC24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8938" y="1106488"/>
          <a:ext cx="837565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C990E01-B568-E1B6-5085-A5D60A13B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938" y="1106488"/>
                        <a:ext cx="8375650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4A6561FE-59E6-397B-CD2C-D5BB3B2CCAED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461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2A295E8-CFC3-E6F3-7E3C-578A80D03434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2A295E8-CFC3-E6F3-7E3C-578A80D03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555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2022: rauta- ja terästuotteet sekä värimetallit ja valut 91 %, metallimalmien louhinta 9 %.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Tilastokeskus.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7169BF2-492E-3E68-4C5F-2D0CC1853780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7169BF2-492E-3E68-4C5F-2D0CC1853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6649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2022: rauta- ja terästuotteet sekä värimetallit ja valut 91 %, metallimalmien louhinta 9 %.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2218317-5C35-EC26-9C8C-45DCA3B1E521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2218317-5C35-EC26-9C8C-45DCA3B1E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30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oryhmanNimi xmlns="37b6a217-4fe1-4884-a4eb-572c5a1969c7">Talous ja tilastot</TyoryhmanNimi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yöryhmän dokumentti" ma:contentTypeID="0x0101005AF0DAC6D8B8D046AA97775D0EA0A52C004219F381998BEA4CA795F38A47766E36" ma:contentTypeVersion="4" ma:contentTypeDescription="Luo uusi asiakirja." ma:contentTypeScope="" ma:versionID="5f24cd5cdf79c380b3c35df18778d392">
  <xsd:schema xmlns:xsd="http://www.w3.org/2001/XMLSchema" xmlns:xs="http://www.w3.org/2001/XMLSchema" xmlns:p="http://schemas.microsoft.com/office/2006/metadata/properties" xmlns:ns2="37b6a217-4fe1-4884-a4eb-572c5a1969c7" targetNamespace="http://schemas.microsoft.com/office/2006/metadata/properties" ma:root="true" ma:fieldsID="317c9b8c584db9fea26cb4fed479f7dd" ns2:_="">
    <xsd:import namespace="37b6a217-4fe1-4884-a4eb-572c5a1969c7"/>
    <xsd:element name="properties">
      <xsd:complexType>
        <xsd:sequence>
          <xsd:element name="documentManagement">
            <xsd:complexType>
              <xsd:all>
                <xsd:element ref="ns2:TyoryhmanNim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6a217-4fe1-4884-a4eb-572c5a1969c7" elementFormDefault="qualified">
    <xsd:import namespace="http://schemas.microsoft.com/office/2006/documentManagement/types"/>
    <xsd:import namespace="http://schemas.microsoft.com/office/infopath/2007/PartnerControls"/>
    <xsd:element name="TyoryhmanNimi" ma:index="8" nillable="true" ma:displayName="Työryhmän nimi" ma:internalName="TyoryhmanNimi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FA0D7-5B8D-48A6-8DE5-DA4230ACFD48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37b6a217-4fe1-4884-a4eb-572c5a1969c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045EEE-29DA-4D43-BAB6-F63AD1021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EA8D85-5FF9-48C5-8F60-2C947BEC8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6a217-4fe1-4884-a4eb-572c5a196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</TotalTime>
  <Words>639</Words>
  <Application>Microsoft Office PowerPoint</Application>
  <PresentationFormat>On-screen Show (16:9)</PresentationFormat>
  <Paragraphs>190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15</cp:revision>
  <cp:lastPrinted>2016-06-09T07:47:11Z</cp:lastPrinted>
  <dcterms:created xsi:type="dcterms:W3CDTF">2016-09-22T11:56:56Z</dcterms:created>
  <dcterms:modified xsi:type="dcterms:W3CDTF">2024-05-08T07:03:24Z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0x0101005AF0DAC6D8B8D046AA97775D0EA0A52C004219F381998BEA4CA795F38A47766E36</vt:lpwstr>
  </property>
  <property fmtid="{D5CDD505-2E9C-101B-9397-08002B2CF9AE}" pid="28" name="Order">
    <vt:r8>838800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