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4" d="100"/>
          <a:sy n="154" d="100"/>
        </p:scale>
        <p:origin x="25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</a:t>
            </a:r>
            <a:r>
              <a:rPr lang="fi-FI" dirty="0" smtClean="0"/>
              <a:t>2013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2013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1862231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Työntekijät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1 490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77,5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1 920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181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</a:t>
            </a:r>
            <a:r>
              <a:rPr lang="fi-FI" dirty="0" smtClean="0"/>
              <a:t>2013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2013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56651922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Toimihenkilöt ja ylemmät toimihenkilöt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1 886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15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</a:t>
            </a:r>
            <a:r>
              <a:rPr lang="fi-FI" dirty="0" smtClean="0"/>
              <a:t>2013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2013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23474824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Tietotekniikka-ala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83,5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832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Props1.xml><?xml version="1.0" encoding="utf-8"?>
<ds:datastoreItem xmlns:ds="http://schemas.openxmlformats.org/officeDocument/2006/customXml" ds:itemID="{DAEFC65E-6816-4F01-A428-6DF37D8E96EB}"/>
</file>

<file path=customXml/itemProps2.xml><?xml version="1.0" encoding="utf-8"?>
<ds:datastoreItem xmlns:ds="http://schemas.openxmlformats.org/officeDocument/2006/customXml" ds:itemID="{A419960A-7DF5-4AA9-A8C1-C36D24C493DE}"/>
</file>

<file path=customXml/itemProps3.xml><?xml version="1.0" encoding="utf-8"?>
<ds:datastoreItem xmlns:ds="http://schemas.openxmlformats.org/officeDocument/2006/customXml" ds:itemID="{9A9230AF-8B18-44D8-8C46-6D9CD3F7B5F0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</TotalTime>
  <Words>366</Words>
  <Application>Microsoft Office PowerPoint</Application>
  <PresentationFormat>Näytössä katseltava esitys (16:9)</PresentationFormat>
  <Paragraphs>150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3</cp:revision>
  <cp:lastPrinted>2016-06-09T07:47:11Z</cp:lastPrinted>
  <dcterms:created xsi:type="dcterms:W3CDTF">2016-09-05T09:07:28Z</dcterms:created>
  <dcterms:modified xsi:type="dcterms:W3CDTF">2016-09-05T09:14:39Z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834900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_SourceUrl">
    <vt:lpwstr/>
  </property>
  <property fmtid="{D5CDD505-2E9C-101B-9397-08002B2CF9AE}" pid="32" name="_SharedFileIndex">
    <vt:lpwstr/>
  </property>
  <property fmtid="{D5CDD505-2E9C-101B-9397-08002B2CF9AE}" pid="33" name="ComplianceAssetId">
    <vt:lpwstr/>
  </property>
  <property fmtid="{D5CDD505-2E9C-101B-9397-08002B2CF9AE}" pid="34" name="TemplateUrl">
    <vt:lpwstr/>
  </property>
  <property fmtid="{D5CDD505-2E9C-101B-9397-08002B2CF9AE}" pid="35" name="TyoryhmanNimi">
    <vt:lpwstr>Talous ja tilastot</vt:lpwstr>
  </property>
  <property fmtid="{D5CDD505-2E9C-101B-9397-08002B2CF9AE}" pid="36" name="_ExtendedDescription">
    <vt:lpwstr/>
  </property>
  <property fmtid="{D5CDD505-2E9C-101B-9397-08002B2CF9AE}" pid="37" name="TriggerFlowInfo">
    <vt:lpwstr/>
  </property>
</Properties>
</file>