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FC319-9CB6-4E84-AA95-97D5EF4EF057}" v="1" dt="2019-07-24T08:25:39.58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9" d="100"/>
          <a:sy n="89" d="100"/>
        </p:scale>
        <p:origin x="52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teri Rautaporras" userId="81ae4bc9-51ec-4b09-af2d-f08f9486593f" providerId="ADAL" clId="{487FC319-9CB6-4E84-AA95-97D5EF4EF057}"/>
    <pc:docChg chg="modSld">
      <pc:chgData name="Petteri Rautaporras" userId="81ae4bc9-51ec-4b09-af2d-f08f9486593f" providerId="ADAL" clId="{487FC319-9CB6-4E84-AA95-97D5EF4EF057}" dt="2019-07-24T08:25:39.583" v="2"/>
      <pc:docMkLst>
        <pc:docMk/>
      </pc:docMkLst>
      <pc:sldChg chg="modSp">
        <pc:chgData name="Petteri Rautaporras" userId="81ae4bc9-51ec-4b09-af2d-f08f9486593f" providerId="ADAL" clId="{487FC319-9CB6-4E84-AA95-97D5EF4EF057}" dt="2019-07-24T08:25:39.583" v="2"/>
        <pc:sldMkLst>
          <pc:docMk/>
          <pc:sldMk cId="849041060" sldId="256"/>
        </pc:sldMkLst>
        <pc:spChg chg="mod">
          <ac:chgData name="Petteri Rautaporras" userId="81ae4bc9-51ec-4b09-af2d-f08f9486593f" providerId="ADAL" clId="{487FC319-9CB6-4E84-AA95-97D5EF4EF057}" dt="2019-07-24T08:25:25.403" v="1" actId="20577"/>
          <ac:spMkLst>
            <pc:docMk/>
            <pc:sldMk cId="849041060" sldId="256"/>
            <ac:spMk id="2" creationId="{00000000-0000-0000-0000-000000000000}"/>
          </ac:spMkLst>
        </pc:spChg>
        <pc:graphicFrameChg chg="mod">
          <ac:chgData name="Petteri Rautaporras" userId="81ae4bc9-51ec-4b09-af2d-f08f9486593f" providerId="ADAL" clId="{487FC319-9CB6-4E84-AA95-97D5EF4EF057}" dt="2019-07-24T08:25:39.583" v="2"/>
          <ac:graphicFrameMkLst>
            <pc:docMk/>
            <pc:sldMk cId="849041060" sldId="256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Gender distribution of work force 2018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The Federation of Finnish Technology Industries</a:t>
            </a:r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9753729"/>
              </p:ext>
            </p:extLst>
          </p:nvPr>
        </p:nvGraphicFramePr>
        <p:xfrm>
          <a:off x="827584" y="1275606"/>
          <a:ext cx="7560433" cy="331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9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Male,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Female, </a:t>
                      </a:r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Blue-collar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Electronics and </a:t>
                      </a:r>
                      <a:r>
                        <a:rPr lang="en-US" sz="1050" b="1" i="0" u="none" strike="noStrike" kern="1200" baseline="0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electrotechnics</a:t>
                      </a:r>
                      <a:endParaRPr lang="en-US" sz="105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Mechanical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Metals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White-collar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25,5 %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Consulting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74,9 %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Information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27,5 %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Technology industries total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9" name="Suora yhdysviiva 8"/>
          <p:cNvCxnSpPr/>
          <p:nvPr/>
        </p:nvCxnSpPr>
        <p:spPr>
          <a:xfrm>
            <a:off x="827584" y="2787774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827583" y="4083918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0410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4FA56B-E241-48BF-9959-AFCAFDC1CE4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5c4f9c2-84a2-48d3-9942-8e0fea0a10b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88561B-9A5F-459A-B805-ACA74C5E64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C60D02-10F9-4CA3-99CF-8C2A09091DA6}"/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</TotalTime>
  <Words>81</Words>
  <Application>Microsoft Office PowerPoint</Application>
  <PresentationFormat>Näytössä katseltava esitys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5</cp:revision>
  <cp:lastPrinted>2016-06-09T07:47:11Z</cp:lastPrinted>
  <dcterms:created xsi:type="dcterms:W3CDTF">2016-09-12T10:47:43Z</dcterms:created>
  <dcterms:modified xsi:type="dcterms:W3CDTF">2019-07-24T08:25:45Z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823900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