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1F3865-8775-42CE-A8DB-E386BB97CF81}" v="3" dt="2020-10-08T11:53:59.043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07" d="100"/>
          <a:sy n="107" d="100"/>
        </p:scale>
        <p:origin x="126" y="12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 err="1"/>
              <a:t>Profitability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010873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Net Profit-% of the Technology Industry in Finland by Branches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Net Profit-% = Net Profit / Operating Income in total * 100</a:t>
            </a:r>
          </a:p>
          <a:p>
            <a:r>
              <a:rPr lang="en-US" dirty="0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1275079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85993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Net Profit-% of the Technology Industry and whole Business Sector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Net Profit-% = Net Profit / Operating Income in total * 100</a:t>
            </a:r>
          </a:p>
          <a:p>
            <a:r>
              <a:rPr lang="en-US" dirty="0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1660759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253024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Equity Ratio of the Technology Industry in Finland by Branches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10/8/2020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1956899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546284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3" ma:contentTypeDescription="Luo uusi asiakirja." ma:contentTypeScope="" ma:versionID="00975ad7903346592d2a07f84f04a44e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77fed06f3216d4bd2a77164e30239d45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7B5B8E-C3B1-4836-9F1A-ED68164643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CD02EB-27BC-4995-96F9-1B180CDE670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8888a3a-9613-4736-b8cf-f212d38d32e5"/>
    <ds:schemaRef ds:uri="http://purl.org/dc/terms/"/>
    <ds:schemaRef ds:uri="http://schemas.openxmlformats.org/package/2006/metadata/core-properties"/>
    <ds:schemaRef ds:uri="f4015653-d442-4718-8e0e-140bab15138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C746E36-E30C-4613-93BC-15EEF2C73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14</TotalTime>
  <Words>97</Words>
  <Application>Microsoft Office PowerPoint</Application>
  <PresentationFormat>Näytössä katseltava esitys (16:9)</PresentationFormat>
  <Paragraphs>21</Paragraphs>
  <Slides>4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6</cp:revision>
  <cp:lastPrinted>2016-06-09T07:47:11Z</cp:lastPrinted>
  <dcterms:created xsi:type="dcterms:W3CDTF">2016-09-13T08:21:59Z</dcterms:created>
  <dcterms:modified xsi:type="dcterms:W3CDTF">2020-10-08T11:54:30Z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Order">
    <vt:r8>830700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