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.xml" ContentType="application/vnd.openxmlformats-officedocument.presentationml.notesSlide+xml"/>
  <Override PartName="/ppt/charts/chart10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709" r:id="rId5"/>
  </p:sldMasterIdLst>
  <p:notesMasterIdLst>
    <p:notesMasterId r:id="rId17"/>
  </p:notesMasterIdLst>
  <p:handoutMasterIdLst>
    <p:handoutMasterId r:id="rId18"/>
  </p:handoutMasterIdLst>
  <p:sldIdLst>
    <p:sldId id="256" r:id="rId6"/>
    <p:sldId id="460" r:id="rId7"/>
    <p:sldId id="461" r:id="rId8"/>
    <p:sldId id="462" r:id="rId9"/>
    <p:sldId id="463" r:id="rId10"/>
    <p:sldId id="464" r:id="rId11"/>
    <p:sldId id="465" r:id="rId12"/>
    <p:sldId id="466" r:id="rId13"/>
    <p:sldId id="467" r:id="rId14"/>
    <p:sldId id="468" r:id="rId15"/>
    <p:sldId id="469" r:id="rId16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AFBE93-1A48-407B-BDB6-22E7B2CACB48}" v="1" dt="2021-02-04T11:28:16.21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95226" autoAdjust="0"/>
  </p:normalViewPr>
  <p:slideViewPr>
    <p:cSldViewPr showGuides="1">
      <p:cViewPr varScale="1">
        <p:scale>
          <a:sx n="142" d="100"/>
          <a:sy n="142" d="100"/>
        </p:scale>
        <p:origin x="138" y="6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8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DFAFBE93-1A48-407B-BDB6-22E7B2CACB48}"/>
    <pc:docChg chg="addSld delSld modSld">
      <pc:chgData name="Rautaporras Petteri" userId="d9004aa4-7491-43fa-b04f-4f6e300df2fa" providerId="ADAL" clId="{DFAFBE93-1A48-407B-BDB6-22E7B2CACB48}" dt="2021-02-04T11:28:29.200" v="1" actId="47"/>
      <pc:docMkLst>
        <pc:docMk/>
      </pc:docMkLst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1987471013" sldId="390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3656174783" sldId="391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3669793224" sldId="392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2654687898" sldId="393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313182403" sldId="394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2811407423" sldId="395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1647773486" sldId="396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2269594941" sldId="397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3980412811" sldId="458"/>
        </pc:sldMkLst>
      </pc:sldChg>
      <pc:sldChg chg="del">
        <pc:chgData name="Rautaporras Petteri" userId="d9004aa4-7491-43fa-b04f-4f6e300df2fa" providerId="ADAL" clId="{DFAFBE93-1A48-407B-BDB6-22E7B2CACB48}" dt="2021-02-04T11:28:29.200" v="1" actId="47"/>
        <pc:sldMkLst>
          <pc:docMk/>
          <pc:sldMk cId="2397859502" sldId="459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1762953496" sldId="460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3620873769" sldId="461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2210297930" sldId="462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194937946" sldId="463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2216605643" sldId="464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1676971864" sldId="465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349747087" sldId="466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1090214829" sldId="467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421197267" sldId="468"/>
        </pc:sldMkLst>
      </pc:sldChg>
      <pc:sldChg chg="add">
        <pc:chgData name="Rautaporras Petteri" userId="d9004aa4-7491-43fa-b04f-4f6e300df2fa" providerId="ADAL" clId="{DFAFBE93-1A48-407B-BDB6-22E7B2CACB48}" dt="2021-02-04T11:28:16.214" v="0"/>
        <pc:sldMkLst>
          <pc:docMk/>
          <pc:sldMk cId="4086614922" sldId="46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2254482815445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10266.549999999999</c:v>
                </c:pt>
                <c:pt idx="2">
                  <c:v>9700.5300000000007</c:v>
                </c:pt>
                <c:pt idx="3">
                  <c:v>10289.74</c:v>
                </c:pt>
                <c:pt idx="4">
                  <c:v>8773.76</c:v>
                </c:pt>
                <c:pt idx="5">
                  <c:v>5789.44</c:v>
                </c:pt>
                <c:pt idx="6">
                  <c:v>5971.6</c:v>
                </c:pt>
                <c:pt idx="7">
                  <c:v>6176.06</c:v>
                </c:pt>
                <c:pt idx="8">
                  <c:v>7152.15</c:v>
                </c:pt>
                <c:pt idx="9">
                  <c:v>6510.08</c:v>
                </c:pt>
                <c:pt idx="10">
                  <c:v>6662.08</c:v>
                </c:pt>
                <c:pt idx="11">
                  <c:v>6602.18</c:v>
                </c:pt>
                <c:pt idx="12">
                  <c:v>8616.49</c:v>
                </c:pt>
                <c:pt idx="13">
                  <c:v>7754.04</c:v>
                </c:pt>
                <c:pt idx="14">
                  <c:v>7953.62</c:v>
                </c:pt>
                <c:pt idx="15">
                  <c:v>7093.34</c:v>
                </c:pt>
                <c:pt idx="16">
                  <c:v>8843.5400000000009</c:v>
                </c:pt>
                <c:pt idx="17">
                  <c:v>7584.59</c:v>
                </c:pt>
                <c:pt idx="18">
                  <c:v>7932.49</c:v>
                </c:pt>
                <c:pt idx="19">
                  <c:v>7013.22</c:v>
                </c:pt>
                <c:pt idx="20">
                  <c:v>8245.34</c:v>
                </c:pt>
                <c:pt idx="21">
                  <c:v>6452.96</c:v>
                </c:pt>
                <c:pt idx="22">
                  <c:v>6821.51</c:v>
                </c:pt>
                <c:pt idx="23">
                  <c:v>6236.2</c:v>
                </c:pt>
                <c:pt idx="24">
                  <c:v>6995.2</c:v>
                </c:pt>
                <c:pt idx="25">
                  <c:v>6888.86</c:v>
                </c:pt>
                <c:pt idx="26">
                  <c:v>7067.23</c:v>
                </c:pt>
                <c:pt idx="27">
                  <c:v>8304.51</c:v>
                </c:pt>
                <c:pt idx="28">
                  <c:v>7257.21</c:v>
                </c:pt>
                <c:pt idx="29">
                  <c:v>6266.01</c:v>
                </c:pt>
                <c:pt idx="30">
                  <c:v>8077.21</c:v>
                </c:pt>
                <c:pt idx="31">
                  <c:v>6627.56</c:v>
                </c:pt>
                <c:pt idx="32">
                  <c:v>7448.18</c:v>
                </c:pt>
                <c:pt idx="33">
                  <c:v>6279.58</c:v>
                </c:pt>
                <c:pt idx="34">
                  <c:v>5973.17</c:v>
                </c:pt>
                <c:pt idx="35">
                  <c:v>6033.59</c:v>
                </c:pt>
                <c:pt idx="36">
                  <c:v>7368.14</c:v>
                </c:pt>
                <c:pt idx="37">
                  <c:v>7043.97</c:v>
                </c:pt>
                <c:pt idx="38">
                  <c:v>9032.68</c:v>
                </c:pt>
                <c:pt idx="39">
                  <c:v>6744.14</c:v>
                </c:pt>
                <c:pt idx="40">
                  <c:v>10514.82</c:v>
                </c:pt>
                <c:pt idx="41">
                  <c:v>8303.2000000000007</c:v>
                </c:pt>
                <c:pt idx="42">
                  <c:v>8157.36</c:v>
                </c:pt>
                <c:pt idx="43">
                  <c:v>8303.39</c:v>
                </c:pt>
                <c:pt idx="44">
                  <c:v>9383.39</c:v>
                </c:pt>
                <c:pt idx="45">
                  <c:v>9381.3700000000008</c:v>
                </c:pt>
                <c:pt idx="46">
                  <c:v>8957.0300000000007</c:v>
                </c:pt>
                <c:pt idx="47">
                  <c:v>9485.89</c:v>
                </c:pt>
                <c:pt idx="48">
                  <c:v>10875.46</c:v>
                </c:pt>
                <c:pt idx="49">
                  <c:v>8392.01</c:v>
                </c:pt>
                <c:pt idx="50">
                  <c:v>7791.97</c:v>
                </c:pt>
                <c:pt idx="51">
                  <c:v>8248.89</c:v>
                </c:pt>
                <c:pt idx="52">
                  <c:v>13173.01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8625.84</c:v>
                </c:pt>
                <c:pt idx="2">
                  <c:v>7846.42</c:v>
                </c:pt>
                <c:pt idx="3">
                  <c:v>8743.2000000000007</c:v>
                </c:pt>
                <c:pt idx="4">
                  <c:v>7250.09</c:v>
                </c:pt>
                <c:pt idx="5">
                  <c:v>4698.33</c:v>
                </c:pt>
                <c:pt idx="6">
                  <c:v>4709.8999999999996</c:v>
                </c:pt>
                <c:pt idx="7">
                  <c:v>4996.8</c:v>
                </c:pt>
                <c:pt idx="8">
                  <c:v>5713.99</c:v>
                </c:pt>
                <c:pt idx="9">
                  <c:v>5021.79</c:v>
                </c:pt>
                <c:pt idx="10">
                  <c:v>5383.21</c:v>
                </c:pt>
                <c:pt idx="11">
                  <c:v>5286.18</c:v>
                </c:pt>
                <c:pt idx="12">
                  <c:v>6610.01</c:v>
                </c:pt>
                <c:pt idx="13">
                  <c:v>5684.22</c:v>
                </c:pt>
                <c:pt idx="14">
                  <c:v>6358.66</c:v>
                </c:pt>
                <c:pt idx="15">
                  <c:v>5525.69</c:v>
                </c:pt>
                <c:pt idx="16">
                  <c:v>6916.89</c:v>
                </c:pt>
                <c:pt idx="17">
                  <c:v>5869.79</c:v>
                </c:pt>
                <c:pt idx="18">
                  <c:v>6326.4</c:v>
                </c:pt>
                <c:pt idx="19">
                  <c:v>5802.19</c:v>
                </c:pt>
                <c:pt idx="20">
                  <c:v>6803.4</c:v>
                </c:pt>
                <c:pt idx="21">
                  <c:v>4973.0200000000004</c:v>
                </c:pt>
                <c:pt idx="22">
                  <c:v>5313.48</c:v>
                </c:pt>
                <c:pt idx="23">
                  <c:v>5019.8999999999996</c:v>
                </c:pt>
                <c:pt idx="24">
                  <c:v>5641.1</c:v>
                </c:pt>
                <c:pt idx="25">
                  <c:v>5189.7700000000004</c:v>
                </c:pt>
                <c:pt idx="26">
                  <c:v>5408.28</c:v>
                </c:pt>
                <c:pt idx="27">
                  <c:v>6386.36</c:v>
                </c:pt>
                <c:pt idx="28">
                  <c:v>5652.55</c:v>
                </c:pt>
                <c:pt idx="29">
                  <c:v>4607.8100000000004</c:v>
                </c:pt>
                <c:pt idx="30">
                  <c:v>6205.44</c:v>
                </c:pt>
                <c:pt idx="31">
                  <c:v>5260.59</c:v>
                </c:pt>
                <c:pt idx="32">
                  <c:v>5501</c:v>
                </c:pt>
                <c:pt idx="33">
                  <c:v>4592.6099999999997</c:v>
                </c:pt>
                <c:pt idx="34">
                  <c:v>4397.05</c:v>
                </c:pt>
                <c:pt idx="35">
                  <c:v>4499.24</c:v>
                </c:pt>
                <c:pt idx="36">
                  <c:v>5376.49</c:v>
                </c:pt>
                <c:pt idx="37">
                  <c:v>5378.67</c:v>
                </c:pt>
                <c:pt idx="38">
                  <c:v>7237.49</c:v>
                </c:pt>
                <c:pt idx="39">
                  <c:v>4962.88</c:v>
                </c:pt>
                <c:pt idx="40">
                  <c:v>8036.36</c:v>
                </c:pt>
                <c:pt idx="41">
                  <c:v>5739.5</c:v>
                </c:pt>
                <c:pt idx="42">
                  <c:v>6050.62</c:v>
                </c:pt>
                <c:pt idx="43">
                  <c:v>6372.17</c:v>
                </c:pt>
                <c:pt idx="44">
                  <c:v>6972.08</c:v>
                </c:pt>
                <c:pt idx="45">
                  <c:v>6902.74</c:v>
                </c:pt>
                <c:pt idx="46">
                  <c:v>6433.74</c:v>
                </c:pt>
                <c:pt idx="47">
                  <c:v>6992.6</c:v>
                </c:pt>
                <c:pt idx="48">
                  <c:v>8606.26</c:v>
                </c:pt>
                <c:pt idx="49">
                  <c:v>6124.08</c:v>
                </c:pt>
                <c:pt idx="50">
                  <c:v>5668.51</c:v>
                </c:pt>
                <c:pt idx="51">
                  <c:v>6298.22</c:v>
                </c:pt>
                <c:pt idx="52">
                  <c:v>9575.7800000000007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1589.86</c:v>
                </c:pt>
                <c:pt idx="2">
                  <c:v>1807.57</c:v>
                </c:pt>
                <c:pt idx="3">
                  <c:v>1497.77</c:v>
                </c:pt>
                <c:pt idx="4">
                  <c:v>1479.72</c:v>
                </c:pt>
                <c:pt idx="5">
                  <c:v>1048.53</c:v>
                </c:pt>
                <c:pt idx="6">
                  <c:v>1223.6300000000001</c:v>
                </c:pt>
                <c:pt idx="7">
                  <c:v>1142.9100000000001</c:v>
                </c:pt>
                <c:pt idx="8">
                  <c:v>1401.59</c:v>
                </c:pt>
                <c:pt idx="9">
                  <c:v>1449.86</c:v>
                </c:pt>
                <c:pt idx="10">
                  <c:v>1238.8699999999999</c:v>
                </c:pt>
                <c:pt idx="11">
                  <c:v>1272.02</c:v>
                </c:pt>
                <c:pt idx="12">
                  <c:v>1934.17</c:v>
                </c:pt>
                <c:pt idx="13">
                  <c:v>1989.21</c:v>
                </c:pt>
                <c:pt idx="14">
                  <c:v>1530.17</c:v>
                </c:pt>
                <c:pt idx="15">
                  <c:v>1492.42</c:v>
                </c:pt>
                <c:pt idx="16">
                  <c:v>1836.02</c:v>
                </c:pt>
                <c:pt idx="17">
                  <c:v>1618.91</c:v>
                </c:pt>
                <c:pt idx="18">
                  <c:v>1515.54</c:v>
                </c:pt>
                <c:pt idx="19">
                  <c:v>1146.54</c:v>
                </c:pt>
                <c:pt idx="20">
                  <c:v>1367.12</c:v>
                </c:pt>
                <c:pt idx="21">
                  <c:v>1393.42</c:v>
                </c:pt>
                <c:pt idx="22">
                  <c:v>1432.34</c:v>
                </c:pt>
                <c:pt idx="23">
                  <c:v>1143.58</c:v>
                </c:pt>
                <c:pt idx="24">
                  <c:v>1264.3900000000001</c:v>
                </c:pt>
                <c:pt idx="25">
                  <c:v>1604.95</c:v>
                </c:pt>
                <c:pt idx="26">
                  <c:v>1571.99</c:v>
                </c:pt>
                <c:pt idx="27">
                  <c:v>1851.07</c:v>
                </c:pt>
                <c:pt idx="28">
                  <c:v>1491.37</c:v>
                </c:pt>
                <c:pt idx="29">
                  <c:v>1556.33</c:v>
                </c:pt>
                <c:pt idx="30">
                  <c:v>1762.4</c:v>
                </c:pt>
                <c:pt idx="31">
                  <c:v>1285.01</c:v>
                </c:pt>
                <c:pt idx="32">
                  <c:v>1849.03</c:v>
                </c:pt>
                <c:pt idx="33">
                  <c:v>1576</c:v>
                </c:pt>
                <c:pt idx="34">
                  <c:v>1464.66</c:v>
                </c:pt>
                <c:pt idx="35">
                  <c:v>1439.59</c:v>
                </c:pt>
                <c:pt idx="36">
                  <c:v>1878.26</c:v>
                </c:pt>
                <c:pt idx="37">
                  <c:v>1540.48</c:v>
                </c:pt>
                <c:pt idx="38">
                  <c:v>1669.37</c:v>
                </c:pt>
                <c:pt idx="39">
                  <c:v>1678.68</c:v>
                </c:pt>
                <c:pt idx="40">
                  <c:v>2332.35</c:v>
                </c:pt>
                <c:pt idx="41">
                  <c:v>2358.0700000000002</c:v>
                </c:pt>
                <c:pt idx="42">
                  <c:v>1920.7</c:v>
                </c:pt>
                <c:pt idx="43">
                  <c:v>1783.23</c:v>
                </c:pt>
                <c:pt idx="44">
                  <c:v>2215.79</c:v>
                </c:pt>
                <c:pt idx="45">
                  <c:v>2285.6</c:v>
                </c:pt>
                <c:pt idx="46">
                  <c:v>2355.33</c:v>
                </c:pt>
                <c:pt idx="47">
                  <c:v>2356.89</c:v>
                </c:pt>
                <c:pt idx="48">
                  <c:v>2077.21</c:v>
                </c:pt>
                <c:pt idx="49">
                  <c:v>2067.73</c:v>
                </c:pt>
                <c:pt idx="50">
                  <c:v>1928.95</c:v>
                </c:pt>
                <c:pt idx="51">
                  <c:v>1788</c:v>
                </c:pt>
                <c:pt idx="52">
                  <c:v>3388.51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7171041654731"/>
          <c:y val="0.20174104221533223"/>
          <c:w val="0.12828289583452687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1267035219842232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903.3</c:v>
                </c:pt>
                <c:pt idx="1">
                  <c:v>981.5</c:v>
                </c:pt>
                <c:pt idx="2">
                  <c:v>1099.5</c:v>
                </c:pt>
                <c:pt idx="3">
                  <c:v>1029.5</c:v>
                </c:pt>
                <c:pt idx="4">
                  <c:v>1026</c:v>
                </c:pt>
                <c:pt idx="5">
                  <c:v>1008.1</c:v>
                </c:pt>
                <c:pt idx="6">
                  <c:v>1049.7</c:v>
                </c:pt>
                <c:pt idx="7">
                  <c:v>1098.5999999999999</c:v>
                </c:pt>
                <c:pt idx="8">
                  <c:v>1194.2</c:v>
                </c:pt>
                <c:pt idx="9">
                  <c:v>1191.4000000000001</c:v>
                </c:pt>
                <c:pt idx="10">
                  <c:v>1071.0999999999999</c:v>
                </c:pt>
                <c:pt idx="11">
                  <c:v>1058.7</c:v>
                </c:pt>
                <c:pt idx="12">
                  <c:v>1124.5</c:v>
                </c:pt>
                <c:pt idx="13">
                  <c:v>1366.3</c:v>
                </c:pt>
                <c:pt idx="14">
                  <c:v>1320.8</c:v>
                </c:pt>
                <c:pt idx="15">
                  <c:v>1283.3</c:v>
                </c:pt>
                <c:pt idx="16">
                  <c:v>1315</c:v>
                </c:pt>
                <c:pt idx="17">
                  <c:v>1449.6</c:v>
                </c:pt>
                <c:pt idx="18">
                  <c:v>1565.2</c:v>
                </c:pt>
                <c:pt idx="19">
                  <c:v>1511.9</c:v>
                </c:pt>
                <c:pt idx="20">
                  <c:v>1439.7</c:v>
                </c:pt>
                <c:pt idx="21">
                  <c:v>1458.2</c:v>
                </c:pt>
                <c:pt idx="22">
                  <c:v>1500.8</c:v>
                </c:pt>
                <c:pt idx="23">
                  <c:v>1472.4</c:v>
                </c:pt>
                <c:pt idx="24">
                  <c:v>1436.2</c:v>
                </c:pt>
                <c:pt idx="25">
                  <c:v>1536</c:v>
                </c:pt>
                <c:pt idx="26">
                  <c:v>1513.3</c:v>
                </c:pt>
                <c:pt idx="27">
                  <c:v>1591.2</c:v>
                </c:pt>
                <c:pt idx="28">
                  <c:v>1633.8</c:v>
                </c:pt>
                <c:pt idx="29">
                  <c:v>1636.1</c:v>
                </c:pt>
                <c:pt idx="30">
                  <c:v>1575.3</c:v>
                </c:pt>
                <c:pt idx="31">
                  <c:v>1698.3</c:v>
                </c:pt>
                <c:pt idx="32">
                  <c:v>1783.9</c:v>
                </c:pt>
                <c:pt idx="33">
                  <c:v>1674.9</c:v>
                </c:pt>
                <c:pt idx="34">
                  <c:v>1600.4</c:v>
                </c:pt>
                <c:pt idx="35">
                  <c:v>1598.4</c:v>
                </c:pt>
                <c:pt idx="36">
                  <c:v>1674.8</c:v>
                </c:pt>
                <c:pt idx="37">
                  <c:v>1663.2</c:v>
                </c:pt>
                <c:pt idx="38">
                  <c:v>1579.6</c:v>
                </c:pt>
                <c:pt idx="39">
                  <c:v>1517.4</c:v>
                </c:pt>
                <c:pt idx="40">
                  <c:v>1480</c:v>
                </c:pt>
                <c:pt idx="41">
                  <c:v>1731.5</c:v>
                </c:pt>
                <c:pt idx="42">
                  <c:v>1613.4</c:v>
                </c:pt>
                <c:pt idx="43">
                  <c:v>1524.7</c:v>
                </c:pt>
                <c:pt idx="44">
                  <c:v>1595.3</c:v>
                </c:pt>
                <c:pt idx="45">
                  <c:v>1677.7</c:v>
                </c:pt>
                <c:pt idx="46">
                  <c:v>1735.2</c:v>
                </c:pt>
                <c:pt idx="47">
                  <c:v>1591.8</c:v>
                </c:pt>
                <c:pt idx="48">
                  <c:v>1593.1</c:v>
                </c:pt>
                <c:pt idx="49">
                  <c:v>1618.2</c:v>
                </c:pt>
                <c:pt idx="50">
                  <c:v>1581.8</c:v>
                </c:pt>
                <c:pt idx="51">
                  <c:v>1622.5</c:v>
                </c:pt>
                <c:pt idx="52">
                  <c:v>1665.7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5A-4FEE-875E-9432EA522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6832240"/>
        <c:axId val="376832632"/>
      </c:areaChart>
      <c:catAx>
        <c:axId val="37683224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32632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6832632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32240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87241889882947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3520.3</c:v>
                </c:pt>
                <c:pt idx="1">
                  <c:v>3554.2</c:v>
                </c:pt>
                <c:pt idx="2">
                  <c:v>3819.6</c:v>
                </c:pt>
                <c:pt idx="3">
                  <c:v>3712.7</c:v>
                </c:pt>
                <c:pt idx="4">
                  <c:v>3511.7</c:v>
                </c:pt>
                <c:pt idx="5">
                  <c:v>3063.5</c:v>
                </c:pt>
                <c:pt idx="6">
                  <c:v>2943.3</c:v>
                </c:pt>
                <c:pt idx="7">
                  <c:v>2977.7</c:v>
                </c:pt>
                <c:pt idx="8">
                  <c:v>3076.8</c:v>
                </c:pt>
                <c:pt idx="9">
                  <c:v>3182.8</c:v>
                </c:pt>
                <c:pt idx="10">
                  <c:v>2945</c:v>
                </c:pt>
                <c:pt idx="11">
                  <c:v>2932.5</c:v>
                </c:pt>
                <c:pt idx="12">
                  <c:v>3315.4</c:v>
                </c:pt>
                <c:pt idx="13">
                  <c:v>3950.7</c:v>
                </c:pt>
                <c:pt idx="14">
                  <c:v>4016.9</c:v>
                </c:pt>
                <c:pt idx="15">
                  <c:v>4047.6</c:v>
                </c:pt>
                <c:pt idx="16">
                  <c:v>4020.1</c:v>
                </c:pt>
                <c:pt idx="17">
                  <c:v>3956.8</c:v>
                </c:pt>
                <c:pt idx="18">
                  <c:v>4358.1000000000004</c:v>
                </c:pt>
                <c:pt idx="19">
                  <c:v>3786.5</c:v>
                </c:pt>
                <c:pt idx="20">
                  <c:v>3793</c:v>
                </c:pt>
                <c:pt idx="21">
                  <c:v>3609.9</c:v>
                </c:pt>
                <c:pt idx="22">
                  <c:v>3680.1</c:v>
                </c:pt>
                <c:pt idx="23">
                  <c:v>3594.2</c:v>
                </c:pt>
                <c:pt idx="24">
                  <c:v>3373.2</c:v>
                </c:pt>
                <c:pt idx="25">
                  <c:v>3774.3</c:v>
                </c:pt>
                <c:pt idx="26">
                  <c:v>3877.7</c:v>
                </c:pt>
                <c:pt idx="27">
                  <c:v>4413.3999999999996</c:v>
                </c:pt>
                <c:pt idx="28">
                  <c:v>4526.6000000000004</c:v>
                </c:pt>
                <c:pt idx="29">
                  <c:v>4819.1000000000004</c:v>
                </c:pt>
                <c:pt idx="30">
                  <c:v>4801.3999999999996</c:v>
                </c:pt>
                <c:pt idx="31">
                  <c:v>4659.8999999999996</c:v>
                </c:pt>
                <c:pt idx="32">
                  <c:v>5046.1000000000004</c:v>
                </c:pt>
                <c:pt idx="33">
                  <c:v>4982.8</c:v>
                </c:pt>
                <c:pt idx="34">
                  <c:v>4807.3999999999996</c:v>
                </c:pt>
                <c:pt idx="35">
                  <c:v>4652.6000000000004</c:v>
                </c:pt>
                <c:pt idx="36">
                  <c:v>4694.8</c:v>
                </c:pt>
                <c:pt idx="37">
                  <c:v>4693.8</c:v>
                </c:pt>
                <c:pt idx="38">
                  <c:v>4807.8999999999996</c:v>
                </c:pt>
                <c:pt idx="39">
                  <c:v>4640.5</c:v>
                </c:pt>
                <c:pt idx="40">
                  <c:v>4915.8999999999996</c:v>
                </c:pt>
                <c:pt idx="41">
                  <c:v>5474.4</c:v>
                </c:pt>
                <c:pt idx="42">
                  <c:v>5187.1000000000004</c:v>
                </c:pt>
                <c:pt idx="43">
                  <c:v>5177.2</c:v>
                </c:pt>
                <c:pt idx="44">
                  <c:v>5354</c:v>
                </c:pt>
                <c:pt idx="45">
                  <c:v>5606.1</c:v>
                </c:pt>
                <c:pt idx="46">
                  <c:v>5720.1</c:v>
                </c:pt>
                <c:pt idx="47">
                  <c:v>6000.9</c:v>
                </c:pt>
                <c:pt idx="48">
                  <c:v>5975</c:v>
                </c:pt>
                <c:pt idx="49">
                  <c:v>6022</c:v>
                </c:pt>
                <c:pt idx="50">
                  <c:v>5931.1</c:v>
                </c:pt>
                <c:pt idx="51">
                  <c:v>5818</c:v>
                </c:pt>
                <c:pt idx="52">
                  <c:v>6600.6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17728</c:v>
                </c:pt>
                <c:pt idx="1">
                  <c:v>17600</c:v>
                </c:pt>
                <c:pt idx="2">
                  <c:v>17107</c:v>
                </c:pt>
                <c:pt idx="3">
                  <c:v>18373</c:v>
                </c:pt>
                <c:pt idx="4">
                  <c:v>17330</c:v>
                </c:pt>
                <c:pt idx="5">
                  <c:v>13528</c:v>
                </c:pt>
                <c:pt idx="6">
                  <c:v>12440</c:v>
                </c:pt>
                <c:pt idx="7">
                  <c:v>12111</c:v>
                </c:pt>
                <c:pt idx="8">
                  <c:v>11353</c:v>
                </c:pt>
                <c:pt idx="9">
                  <c:v>10567</c:v>
                </c:pt>
                <c:pt idx="10">
                  <c:v>10636</c:v>
                </c:pt>
                <c:pt idx="11">
                  <c:v>10530</c:v>
                </c:pt>
                <c:pt idx="12">
                  <c:v>10528</c:v>
                </c:pt>
                <c:pt idx="13">
                  <c:v>9364.4</c:v>
                </c:pt>
                <c:pt idx="14">
                  <c:v>9819.4</c:v>
                </c:pt>
                <c:pt idx="15">
                  <c:v>10152</c:v>
                </c:pt>
                <c:pt idx="16">
                  <c:v>11074</c:v>
                </c:pt>
                <c:pt idx="17">
                  <c:v>10310</c:v>
                </c:pt>
                <c:pt idx="18">
                  <c:v>10656</c:v>
                </c:pt>
                <c:pt idx="19">
                  <c:v>10071</c:v>
                </c:pt>
                <c:pt idx="20">
                  <c:v>10709</c:v>
                </c:pt>
                <c:pt idx="21">
                  <c:v>9696.2999999999993</c:v>
                </c:pt>
                <c:pt idx="22">
                  <c:v>9834.4</c:v>
                </c:pt>
                <c:pt idx="23">
                  <c:v>9532.1</c:v>
                </c:pt>
                <c:pt idx="24">
                  <c:v>9531.7000000000007</c:v>
                </c:pt>
                <c:pt idx="25">
                  <c:v>9205.2000000000007</c:v>
                </c:pt>
                <c:pt idx="26">
                  <c:v>9241.1</c:v>
                </c:pt>
                <c:pt idx="27">
                  <c:v>10464</c:v>
                </c:pt>
                <c:pt idx="28">
                  <c:v>10543</c:v>
                </c:pt>
                <c:pt idx="29">
                  <c:v>10124</c:v>
                </c:pt>
                <c:pt idx="30">
                  <c:v>11253</c:v>
                </c:pt>
                <c:pt idx="31">
                  <c:v>12112</c:v>
                </c:pt>
                <c:pt idx="32">
                  <c:v>12985</c:v>
                </c:pt>
                <c:pt idx="33">
                  <c:v>12720</c:v>
                </c:pt>
                <c:pt idx="34">
                  <c:v>11887</c:v>
                </c:pt>
                <c:pt idx="35">
                  <c:v>12332</c:v>
                </c:pt>
                <c:pt idx="36">
                  <c:v>12597</c:v>
                </c:pt>
                <c:pt idx="37">
                  <c:v>13000</c:v>
                </c:pt>
                <c:pt idx="38">
                  <c:v>14820</c:v>
                </c:pt>
                <c:pt idx="39">
                  <c:v>14696</c:v>
                </c:pt>
                <c:pt idx="40">
                  <c:v>16988</c:v>
                </c:pt>
                <c:pt idx="41">
                  <c:v>17199</c:v>
                </c:pt>
                <c:pt idx="42">
                  <c:v>16842</c:v>
                </c:pt>
                <c:pt idx="43">
                  <c:v>18138</c:v>
                </c:pt>
                <c:pt idx="44">
                  <c:v>18801</c:v>
                </c:pt>
                <c:pt idx="45">
                  <c:v>19625</c:v>
                </c:pt>
                <c:pt idx="46">
                  <c:v>19605</c:v>
                </c:pt>
                <c:pt idx="47">
                  <c:v>19653</c:v>
                </c:pt>
                <c:pt idx="48">
                  <c:v>20154</c:v>
                </c:pt>
                <c:pt idx="49">
                  <c:v>18811</c:v>
                </c:pt>
                <c:pt idx="50">
                  <c:v>18964</c:v>
                </c:pt>
                <c:pt idx="51">
                  <c:v>18806</c:v>
                </c:pt>
                <c:pt idx="52">
                  <c:v>20592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0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9336324912824572"/>
          <c:y val="0.2495533379956586"/>
          <c:w val="9.9653549381193973E-2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048936277970915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5947.02</c:v>
                </c:pt>
                <c:pt idx="2">
                  <c:v>5993.57</c:v>
                </c:pt>
                <c:pt idx="3">
                  <c:v>6224.07</c:v>
                </c:pt>
                <c:pt idx="4">
                  <c:v>6524.54</c:v>
                </c:pt>
                <c:pt idx="5">
                  <c:v>3880.39</c:v>
                </c:pt>
                <c:pt idx="6">
                  <c:v>4135.62</c:v>
                </c:pt>
                <c:pt idx="7">
                  <c:v>4135.41</c:v>
                </c:pt>
                <c:pt idx="8">
                  <c:v>4606.01</c:v>
                </c:pt>
                <c:pt idx="9">
                  <c:v>4316.99</c:v>
                </c:pt>
                <c:pt idx="10">
                  <c:v>4125.24</c:v>
                </c:pt>
                <c:pt idx="11">
                  <c:v>4226.8900000000003</c:v>
                </c:pt>
                <c:pt idx="12">
                  <c:v>5368.31</c:v>
                </c:pt>
                <c:pt idx="13">
                  <c:v>4307.24</c:v>
                </c:pt>
                <c:pt idx="14">
                  <c:v>3903.35</c:v>
                </c:pt>
                <c:pt idx="15">
                  <c:v>3983.11</c:v>
                </c:pt>
                <c:pt idx="16">
                  <c:v>5086.72</c:v>
                </c:pt>
                <c:pt idx="17">
                  <c:v>3956.47</c:v>
                </c:pt>
                <c:pt idx="18">
                  <c:v>4457.45</c:v>
                </c:pt>
                <c:pt idx="19">
                  <c:v>3972.94</c:v>
                </c:pt>
                <c:pt idx="20">
                  <c:v>4434.18</c:v>
                </c:pt>
                <c:pt idx="21">
                  <c:v>3137.52</c:v>
                </c:pt>
                <c:pt idx="22">
                  <c:v>3404.95</c:v>
                </c:pt>
                <c:pt idx="23">
                  <c:v>3070</c:v>
                </c:pt>
                <c:pt idx="24">
                  <c:v>3738.89</c:v>
                </c:pt>
                <c:pt idx="25">
                  <c:v>2983.26</c:v>
                </c:pt>
                <c:pt idx="26">
                  <c:v>3036.43</c:v>
                </c:pt>
                <c:pt idx="27">
                  <c:v>3684.07</c:v>
                </c:pt>
                <c:pt idx="28">
                  <c:v>3345.74</c:v>
                </c:pt>
                <c:pt idx="29">
                  <c:v>2731.41</c:v>
                </c:pt>
                <c:pt idx="30">
                  <c:v>2676.31</c:v>
                </c:pt>
                <c:pt idx="31">
                  <c:v>2392.36</c:v>
                </c:pt>
                <c:pt idx="32">
                  <c:v>3484.08</c:v>
                </c:pt>
                <c:pt idx="33">
                  <c:v>2800.97</c:v>
                </c:pt>
                <c:pt idx="34">
                  <c:v>2740.7</c:v>
                </c:pt>
                <c:pt idx="35">
                  <c:v>2863.15</c:v>
                </c:pt>
                <c:pt idx="36">
                  <c:v>3199.7</c:v>
                </c:pt>
                <c:pt idx="37">
                  <c:v>2950.82</c:v>
                </c:pt>
                <c:pt idx="38">
                  <c:v>3205.88</c:v>
                </c:pt>
                <c:pt idx="39">
                  <c:v>3049.4</c:v>
                </c:pt>
                <c:pt idx="40">
                  <c:v>3450.97</c:v>
                </c:pt>
                <c:pt idx="41">
                  <c:v>3350.66</c:v>
                </c:pt>
                <c:pt idx="42">
                  <c:v>3312.38</c:v>
                </c:pt>
                <c:pt idx="43">
                  <c:v>3416.03</c:v>
                </c:pt>
                <c:pt idx="44">
                  <c:v>3794.93</c:v>
                </c:pt>
                <c:pt idx="45">
                  <c:v>3822.25</c:v>
                </c:pt>
                <c:pt idx="46">
                  <c:v>3895.54</c:v>
                </c:pt>
                <c:pt idx="47">
                  <c:v>4624.29</c:v>
                </c:pt>
                <c:pt idx="48">
                  <c:v>5046.9399999999996</c:v>
                </c:pt>
                <c:pt idx="49">
                  <c:v>3750.48</c:v>
                </c:pt>
                <c:pt idx="50">
                  <c:v>4293.6899999999996</c:v>
                </c:pt>
                <c:pt idx="51">
                  <c:v>4413.88</c:v>
                </c:pt>
                <c:pt idx="52">
                  <c:v>6791.11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88-46F8-A7B6-E2A20C04D99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5278.72</c:v>
                </c:pt>
                <c:pt idx="2">
                  <c:v>5171.57</c:v>
                </c:pt>
                <c:pt idx="3">
                  <c:v>5448.76</c:v>
                </c:pt>
                <c:pt idx="4">
                  <c:v>5790.94</c:v>
                </c:pt>
                <c:pt idx="5">
                  <c:v>3447.35</c:v>
                </c:pt>
                <c:pt idx="6">
                  <c:v>3580.07</c:v>
                </c:pt>
                <c:pt idx="7">
                  <c:v>3556.8</c:v>
                </c:pt>
                <c:pt idx="8">
                  <c:v>3980.77</c:v>
                </c:pt>
                <c:pt idx="9">
                  <c:v>3513.43</c:v>
                </c:pt>
                <c:pt idx="10">
                  <c:v>3537.67</c:v>
                </c:pt>
                <c:pt idx="11">
                  <c:v>3487.79</c:v>
                </c:pt>
                <c:pt idx="12">
                  <c:v>4491.2299999999996</c:v>
                </c:pt>
                <c:pt idx="13">
                  <c:v>3431.3</c:v>
                </c:pt>
                <c:pt idx="14">
                  <c:v>3323.21</c:v>
                </c:pt>
                <c:pt idx="15">
                  <c:v>3207.23</c:v>
                </c:pt>
                <c:pt idx="16">
                  <c:v>4205.32</c:v>
                </c:pt>
                <c:pt idx="17">
                  <c:v>3334.82</c:v>
                </c:pt>
                <c:pt idx="18">
                  <c:v>3897.41</c:v>
                </c:pt>
                <c:pt idx="19">
                  <c:v>3594.97</c:v>
                </c:pt>
                <c:pt idx="20">
                  <c:v>3949.43</c:v>
                </c:pt>
                <c:pt idx="21">
                  <c:v>2724.32</c:v>
                </c:pt>
                <c:pt idx="22">
                  <c:v>3021.54</c:v>
                </c:pt>
                <c:pt idx="23">
                  <c:v>2740.54</c:v>
                </c:pt>
                <c:pt idx="24">
                  <c:v>3433.34</c:v>
                </c:pt>
                <c:pt idx="25">
                  <c:v>2587.37</c:v>
                </c:pt>
                <c:pt idx="26">
                  <c:v>2626.96</c:v>
                </c:pt>
                <c:pt idx="27">
                  <c:v>3277.91</c:v>
                </c:pt>
                <c:pt idx="28">
                  <c:v>2952.42</c:v>
                </c:pt>
                <c:pt idx="29">
                  <c:v>2235.2800000000002</c:v>
                </c:pt>
                <c:pt idx="30">
                  <c:v>2229.69</c:v>
                </c:pt>
                <c:pt idx="31">
                  <c:v>2021.21</c:v>
                </c:pt>
                <c:pt idx="32">
                  <c:v>2859.81</c:v>
                </c:pt>
                <c:pt idx="33">
                  <c:v>2320.17</c:v>
                </c:pt>
                <c:pt idx="34">
                  <c:v>2278.4</c:v>
                </c:pt>
                <c:pt idx="35">
                  <c:v>2323.7399999999998</c:v>
                </c:pt>
                <c:pt idx="36">
                  <c:v>2705.77</c:v>
                </c:pt>
                <c:pt idx="37">
                  <c:v>2438.17</c:v>
                </c:pt>
                <c:pt idx="38">
                  <c:v>2542.7600000000002</c:v>
                </c:pt>
                <c:pt idx="39">
                  <c:v>2253.65</c:v>
                </c:pt>
                <c:pt idx="40">
                  <c:v>2598.0100000000002</c:v>
                </c:pt>
                <c:pt idx="41">
                  <c:v>2648.93</c:v>
                </c:pt>
                <c:pt idx="42">
                  <c:v>2607.08</c:v>
                </c:pt>
                <c:pt idx="43">
                  <c:v>2676.16</c:v>
                </c:pt>
                <c:pt idx="44">
                  <c:v>3006.67</c:v>
                </c:pt>
                <c:pt idx="45">
                  <c:v>3099.58</c:v>
                </c:pt>
                <c:pt idx="46">
                  <c:v>3124.37</c:v>
                </c:pt>
                <c:pt idx="47">
                  <c:v>3907.03</c:v>
                </c:pt>
                <c:pt idx="48">
                  <c:v>4254.3599999999997</c:v>
                </c:pt>
                <c:pt idx="49">
                  <c:v>2967.42</c:v>
                </c:pt>
                <c:pt idx="50">
                  <c:v>3528.56</c:v>
                </c:pt>
                <c:pt idx="51">
                  <c:v>3724.04</c:v>
                </c:pt>
                <c:pt idx="52">
                  <c:v>5983.23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88-46F8-A7B6-E2A20C04D99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2911,I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668.29</c:v>
                </c:pt>
                <c:pt idx="2">
                  <c:v>822</c:v>
                </c:pt>
                <c:pt idx="3">
                  <c:v>775.31</c:v>
                </c:pt>
                <c:pt idx="4">
                  <c:v>733.6</c:v>
                </c:pt>
                <c:pt idx="5">
                  <c:v>433.04</c:v>
                </c:pt>
                <c:pt idx="6">
                  <c:v>555.54999999999995</c:v>
                </c:pt>
                <c:pt idx="7">
                  <c:v>578.61</c:v>
                </c:pt>
                <c:pt idx="8">
                  <c:v>625.24</c:v>
                </c:pt>
                <c:pt idx="9">
                  <c:v>803.56</c:v>
                </c:pt>
                <c:pt idx="10">
                  <c:v>587.55999999999995</c:v>
                </c:pt>
                <c:pt idx="11">
                  <c:v>739.1</c:v>
                </c:pt>
                <c:pt idx="12">
                  <c:v>877.09</c:v>
                </c:pt>
                <c:pt idx="13">
                  <c:v>875.95</c:v>
                </c:pt>
                <c:pt idx="14">
                  <c:v>580.14</c:v>
                </c:pt>
                <c:pt idx="15">
                  <c:v>775.88</c:v>
                </c:pt>
                <c:pt idx="16">
                  <c:v>881.4</c:v>
                </c:pt>
                <c:pt idx="17">
                  <c:v>621.65</c:v>
                </c:pt>
                <c:pt idx="18">
                  <c:v>560.04</c:v>
                </c:pt>
                <c:pt idx="19">
                  <c:v>377.97</c:v>
                </c:pt>
                <c:pt idx="20">
                  <c:v>484.75</c:v>
                </c:pt>
                <c:pt idx="21">
                  <c:v>413.2</c:v>
                </c:pt>
                <c:pt idx="22">
                  <c:v>383.41</c:v>
                </c:pt>
                <c:pt idx="23">
                  <c:v>329.46</c:v>
                </c:pt>
                <c:pt idx="24">
                  <c:v>305.55</c:v>
                </c:pt>
                <c:pt idx="25">
                  <c:v>395.89</c:v>
                </c:pt>
                <c:pt idx="26">
                  <c:v>409.47</c:v>
                </c:pt>
                <c:pt idx="27">
                  <c:v>406.16</c:v>
                </c:pt>
                <c:pt idx="28">
                  <c:v>393.32</c:v>
                </c:pt>
                <c:pt idx="29">
                  <c:v>496.14</c:v>
                </c:pt>
                <c:pt idx="30">
                  <c:v>446.62</c:v>
                </c:pt>
                <c:pt idx="31">
                  <c:v>371.14</c:v>
                </c:pt>
                <c:pt idx="32">
                  <c:v>624.26</c:v>
                </c:pt>
                <c:pt idx="33">
                  <c:v>480.81</c:v>
                </c:pt>
                <c:pt idx="34">
                  <c:v>462.3</c:v>
                </c:pt>
                <c:pt idx="35">
                  <c:v>539.41</c:v>
                </c:pt>
                <c:pt idx="36">
                  <c:v>493.94</c:v>
                </c:pt>
                <c:pt idx="37">
                  <c:v>512.66</c:v>
                </c:pt>
                <c:pt idx="38">
                  <c:v>663.12</c:v>
                </c:pt>
                <c:pt idx="39">
                  <c:v>795.74</c:v>
                </c:pt>
                <c:pt idx="40">
                  <c:v>852.96</c:v>
                </c:pt>
                <c:pt idx="41">
                  <c:v>701.73</c:v>
                </c:pt>
                <c:pt idx="42">
                  <c:v>705.31</c:v>
                </c:pt>
                <c:pt idx="43">
                  <c:v>739.87</c:v>
                </c:pt>
                <c:pt idx="44">
                  <c:v>788.26</c:v>
                </c:pt>
                <c:pt idx="45">
                  <c:v>722.67</c:v>
                </c:pt>
                <c:pt idx="46">
                  <c:v>771.16</c:v>
                </c:pt>
                <c:pt idx="47">
                  <c:v>717.26</c:v>
                </c:pt>
                <c:pt idx="48">
                  <c:v>792.57</c:v>
                </c:pt>
                <c:pt idx="49">
                  <c:v>783.06</c:v>
                </c:pt>
                <c:pt idx="50">
                  <c:v>765.13</c:v>
                </c:pt>
                <c:pt idx="51">
                  <c:v>689.84</c:v>
                </c:pt>
                <c:pt idx="52">
                  <c:v>807.88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88-46F8-A7B6-E2A20C04D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1307952"/>
        <c:axId val="371308344"/>
      </c:lineChart>
      <c:catAx>
        <c:axId val="371307952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1308344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1308344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1307952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186941586898692"/>
          <c:y val="0.19757124334097242"/>
          <c:w val="0.12813058413101314"/>
          <c:h val="0.5914943524315194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7765834303109983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596.4</c:v>
                </c:pt>
                <c:pt idx="1">
                  <c:v>663.8</c:v>
                </c:pt>
                <c:pt idx="2">
                  <c:v>918.8</c:v>
                </c:pt>
                <c:pt idx="3">
                  <c:v>890.1</c:v>
                </c:pt>
                <c:pt idx="4">
                  <c:v>906.8</c:v>
                </c:pt>
                <c:pt idx="5">
                  <c:v>563.4</c:v>
                </c:pt>
                <c:pt idx="6">
                  <c:v>577.20000000000005</c:v>
                </c:pt>
                <c:pt idx="7">
                  <c:v>604.79999999999995</c:v>
                </c:pt>
                <c:pt idx="8">
                  <c:v>627.6</c:v>
                </c:pt>
                <c:pt idx="9">
                  <c:v>778.8</c:v>
                </c:pt>
                <c:pt idx="10">
                  <c:v>577.5</c:v>
                </c:pt>
                <c:pt idx="11">
                  <c:v>729.4</c:v>
                </c:pt>
                <c:pt idx="12">
                  <c:v>727.4</c:v>
                </c:pt>
                <c:pt idx="13">
                  <c:v>783.3</c:v>
                </c:pt>
                <c:pt idx="14">
                  <c:v>716.3</c:v>
                </c:pt>
                <c:pt idx="15">
                  <c:v>827.7</c:v>
                </c:pt>
                <c:pt idx="16">
                  <c:v>885.8</c:v>
                </c:pt>
                <c:pt idx="17">
                  <c:v>614.1</c:v>
                </c:pt>
                <c:pt idx="18">
                  <c:v>637.1</c:v>
                </c:pt>
                <c:pt idx="19">
                  <c:v>524.20000000000005</c:v>
                </c:pt>
                <c:pt idx="20">
                  <c:v>589.20000000000005</c:v>
                </c:pt>
                <c:pt idx="21">
                  <c:v>576.6</c:v>
                </c:pt>
                <c:pt idx="22">
                  <c:v>478.4</c:v>
                </c:pt>
                <c:pt idx="23">
                  <c:v>411.1</c:v>
                </c:pt>
                <c:pt idx="24">
                  <c:v>393</c:v>
                </c:pt>
                <c:pt idx="25">
                  <c:v>478.2</c:v>
                </c:pt>
                <c:pt idx="26">
                  <c:v>517.79999999999995</c:v>
                </c:pt>
                <c:pt idx="27">
                  <c:v>569.9</c:v>
                </c:pt>
                <c:pt idx="28">
                  <c:v>550.70000000000005</c:v>
                </c:pt>
                <c:pt idx="29">
                  <c:v>733.3</c:v>
                </c:pt>
                <c:pt idx="30">
                  <c:v>638.4</c:v>
                </c:pt>
                <c:pt idx="31">
                  <c:v>560.4</c:v>
                </c:pt>
                <c:pt idx="32">
                  <c:v>820.3</c:v>
                </c:pt>
                <c:pt idx="33">
                  <c:v>716.1</c:v>
                </c:pt>
                <c:pt idx="34">
                  <c:v>713.2</c:v>
                </c:pt>
                <c:pt idx="35">
                  <c:v>827.3</c:v>
                </c:pt>
                <c:pt idx="36">
                  <c:v>699.8</c:v>
                </c:pt>
                <c:pt idx="37">
                  <c:v>709.3</c:v>
                </c:pt>
                <c:pt idx="38">
                  <c:v>896.2</c:v>
                </c:pt>
                <c:pt idx="39">
                  <c:v>974.3</c:v>
                </c:pt>
                <c:pt idx="40">
                  <c:v>1032.3</c:v>
                </c:pt>
                <c:pt idx="41">
                  <c:v>876.8</c:v>
                </c:pt>
                <c:pt idx="42">
                  <c:v>881.4</c:v>
                </c:pt>
                <c:pt idx="43">
                  <c:v>908.6</c:v>
                </c:pt>
                <c:pt idx="44">
                  <c:v>987.4</c:v>
                </c:pt>
                <c:pt idx="45">
                  <c:v>957.9</c:v>
                </c:pt>
                <c:pt idx="46">
                  <c:v>963.1</c:v>
                </c:pt>
                <c:pt idx="47">
                  <c:v>927.7</c:v>
                </c:pt>
                <c:pt idx="48">
                  <c:v>972.9</c:v>
                </c:pt>
                <c:pt idx="49">
                  <c:v>981.8</c:v>
                </c:pt>
                <c:pt idx="50">
                  <c:v>986.6</c:v>
                </c:pt>
                <c:pt idx="51">
                  <c:v>906.6</c:v>
                </c:pt>
                <c:pt idx="52">
                  <c:v>924.2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5-437E-B142-4D869A314F0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7248.8</c:v>
                </c:pt>
                <c:pt idx="1">
                  <c:v>6439.8</c:v>
                </c:pt>
                <c:pt idx="2">
                  <c:v>6196.4</c:v>
                </c:pt>
                <c:pt idx="3">
                  <c:v>6576.9</c:v>
                </c:pt>
                <c:pt idx="4">
                  <c:v>6909.7</c:v>
                </c:pt>
                <c:pt idx="5">
                  <c:v>4223.2</c:v>
                </c:pt>
                <c:pt idx="6">
                  <c:v>4317.3999999999996</c:v>
                </c:pt>
                <c:pt idx="7">
                  <c:v>4231.3999999999996</c:v>
                </c:pt>
                <c:pt idx="8">
                  <c:v>4680.3999999999996</c:v>
                </c:pt>
                <c:pt idx="9">
                  <c:v>4148.7</c:v>
                </c:pt>
                <c:pt idx="10">
                  <c:v>4199.7</c:v>
                </c:pt>
                <c:pt idx="11">
                  <c:v>4143.5</c:v>
                </c:pt>
                <c:pt idx="12">
                  <c:v>5126.7</c:v>
                </c:pt>
                <c:pt idx="13">
                  <c:v>3958.8</c:v>
                </c:pt>
                <c:pt idx="14">
                  <c:v>3752.2</c:v>
                </c:pt>
                <c:pt idx="15">
                  <c:v>3791.6</c:v>
                </c:pt>
                <c:pt idx="16">
                  <c:v>4622.7</c:v>
                </c:pt>
                <c:pt idx="17">
                  <c:v>3783.2</c:v>
                </c:pt>
                <c:pt idx="18">
                  <c:v>4420.3</c:v>
                </c:pt>
                <c:pt idx="19">
                  <c:v>4136.5</c:v>
                </c:pt>
                <c:pt idx="20">
                  <c:v>4442.6000000000004</c:v>
                </c:pt>
                <c:pt idx="21">
                  <c:v>3178.7</c:v>
                </c:pt>
                <c:pt idx="22">
                  <c:v>3549</c:v>
                </c:pt>
                <c:pt idx="23">
                  <c:v>3219</c:v>
                </c:pt>
                <c:pt idx="24">
                  <c:v>3780.3</c:v>
                </c:pt>
                <c:pt idx="25">
                  <c:v>2992.5</c:v>
                </c:pt>
                <c:pt idx="26">
                  <c:v>3025.4</c:v>
                </c:pt>
                <c:pt idx="27">
                  <c:v>3596.6</c:v>
                </c:pt>
                <c:pt idx="28">
                  <c:v>3586.2</c:v>
                </c:pt>
                <c:pt idx="29">
                  <c:v>2954.3</c:v>
                </c:pt>
                <c:pt idx="30">
                  <c:v>3068.7</c:v>
                </c:pt>
                <c:pt idx="31">
                  <c:v>2917.4</c:v>
                </c:pt>
                <c:pt idx="32">
                  <c:v>3690.2</c:v>
                </c:pt>
                <c:pt idx="33">
                  <c:v>3238.9</c:v>
                </c:pt>
                <c:pt idx="34">
                  <c:v>3289.1</c:v>
                </c:pt>
                <c:pt idx="35">
                  <c:v>3329.2</c:v>
                </c:pt>
                <c:pt idx="36">
                  <c:v>3615.2</c:v>
                </c:pt>
                <c:pt idx="37">
                  <c:v>3423.6</c:v>
                </c:pt>
                <c:pt idx="38">
                  <c:v>3562.6</c:v>
                </c:pt>
                <c:pt idx="39">
                  <c:v>3213.1</c:v>
                </c:pt>
                <c:pt idx="40">
                  <c:v>3479.1</c:v>
                </c:pt>
                <c:pt idx="41">
                  <c:v>3481.2</c:v>
                </c:pt>
                <c:pt idx="42">
                  <c:v>3470.4</c:v>
                </c:pt>
                <c:pt idx="43">
                  <c:v>3601.6</c:v>
                </c:pt>
                <c:pt idx="44">
                  <c:v>3805.5</c:v>
                </c:pt>
                <c:pt idx="45">
                  <c:v>3911.2</c:v>
                </c:pt>
                <c:pt idx="46">
                  <c:v>4000.4</c:v>
                </c:pt>
                <c:pt idx="47">
                  <c:v>4831.3</c:v>
                </c:pt>
                <c:pt idx="48">
                  <c:v>5127</c:v>
                </c:pt>
                <c:pt idx="49">
                  <c:v>3907.3</c:v>
                </c:pt>
                <c:pt idx="50">
                  <c:v>4507.8</c:v>
                </c:pt>
                <c:pt idx="51">
                  <c:v>4636.8</c:v>
                </c:pt>
                <c:pt idx="52">
                  <c:v>6740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5-437E-B142-4D869A314F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505984"/>
        <c:axId val="372506376"/>
      </c:areaChart>
      <c:catAx>
        <c:axId val="37250598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506376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506376"/>
        <c:scaling>
          <c:orientation val="minMax"/>
          <c:max val="85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505984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373525344519077"/>
          <c:y val="0.24955328352311532"/>
          <c:w val="9.7810157498308681E-2"/>
          <c:h val="0.54192280265557202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981650069164777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3902.29</c:v>
                </c:pt>
                <c:pt idx="2">
                  <c:v>3251.05</c:v>
                </c:pt>
                <c:pt idx="3">
                  <c:v>3790.59</c:v>
                </c:pt>
                <c:pt idx="4">
                  <c:v>1866.15</c:v>
                </c:pt>
                <c:pt idx="5">
                  <c:v>1568.76</c:v>
                </c:pt>
                <c:pt idx="6">
                  <c:v>1458.91</c:v>
                </c:pt>
                <c:pt idx="7">
                  <c:v>1699.08</c:v>
                </c:pt>
                <c:pt idx="8">
                  <c:v>2114.48</c:v>
                </c:pt>
                <c:pt idx="9">
                  <c:v>1836.31</c:v>
                </c:pt>
                <c:pt idx="10">
                  <c:v>2251.31</c:v>
                </c:pt>
                <c:pt idx="11">
                  <c:v>2079.71</c:v>
                </c:pt>
                <c:pt idx="12">
                  <c:v>2792.76</c:v>
                </c:pt>
                <c:pt idx="13">
                  <c:v>2877.2</c:v>
                </c:pt>
                <c:pt idx="14">
                  <c:v>3695.55</c:v>
                </c:pt>
                <c:pt idx="15">
                  <c:v>2780.73</c:v>
                </c:pt>
                <c:pt idx="16">
                  <c:v>3294.06</c:v>
                </c:pt>
                <c:pt idx="17">
                  <c:v>3090.65</c:v>
                </c:pt>
                <c:pt idx="18">
                  <c:v>2932.43</c:v>
                </c:pt>
                <c:pt idx="19">
                  <c:v>2685.01</c:v>
                </c:pt>
                <c:pt idx="20">
                  <c:v>3378.06</c:v>
                </c:pt>
                <c:pt idx="21">
                  <c:v>2695.28</c:v>
                </c:pt>
                <c:pt idx="22">
                  <c:v>2885.2</c:v>
                </c:pt>
                <c:pt idx="23">
                  <c:v>2723.73</c:v>
                </c:pt>
                <c:pt idx="24">
                  <c:v>2691.25</c:v>
                </c:pt>
                <c:pt idx="25">
                  <c:v>3303.42</c:v>
                </c:pt>
                <c:pt idx="26">
                  <c:v>3540.12</c:v>
                </c:pt>
                <c:pt idx="27">
                  <c:v>4116.74</c:v>
                </c:pt>
                <c:pt idx="28">
                  <c:v>3322.4</c:v>
                </c:pt>
                <c:pt idx="29">
                  <c:v>3006.41</c:v>
                </c:pt>
                <c:pt idx="30">
                  <c:v>4838.75</c:v>
                </c:pt>
                <c:pt idx="31">
                  <c:v>3725.29</c:v>
                </c:pt>
                <c:pt idx="32">
                  <c:v>3352.72</c:v>
                </c:pt>
                <c:pt idx="33">
                  <c:v>2997.22</c:v>
                </c:pt>
                <c:pt idx="34">
                  <c:v>2765.46</c:v>
                </c:pt>
                <c:pt idx="35">
                  <c:v>2669.38</c:v>
                </c:pt>
                <c:pt idx="36">
                  <c:v>3543.26</c:v>
                </c:pt>
                <c:pt idx="37">
                  <c:v>3555.23</c:v>
                </c:pt>
                <c:pt idx="38">
                  <c:v>5354.96</c:v>
                </c:pt>
                <c:pt idx="39">
                  <c:v>3288.98</c:v>
                </c:pt>
                <c:pt idx="40">
                  <c:v>6493.07</c:v>
                </c:pt>
                <c:pt idx="41">
                  <c:v>4049.78</c:v>
                </c:pt>
                <c:pt idx="42">
                  <c:v>4149.72</c:v>
                </c:pt>
                <c:pt idx="43">
                  <c:v>4312.8999999999996</c:v>
                </c:pt>
                <c:pt idx="44">
                  <c:v>4840.34</c:v>
                </c:pt>
                <c:pt idx="45">
                  <c:v>4739.37</c:v>
                </c:pt>
                <c:pt idx="46">
                  <c:v>4240.18</c:v>
                </c:pt>
                <c:pt idx="47">
                  <c:v>4271.0200000000004</c:v>
                </c:pt>
                <c:pt idx="48">
                  <c:v>5063.0600000000004</c:v>
                </c:pt>
                <c:pt idx="49">
                  <c:v>3778.55</c:v>
                </c:pt>
                <c:pt idx="50">
                  <c:v>2810.17</c:v>
                </c:pt>
                <c:pt idx="51">
                  <c:v>3245.23</c:v>
                </c:pt>
                <c:pt idx="52">
                  <c:v>5563.79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957-4983-A729-143E09D5A6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3285.35</c:v>
                </c:pt>
                <c:pt idx="2">
                  <c:v>2618.87</c:v>
                </c:pt>
                <c:pt idx="3">
                  <c:v>3250.77</c:v>
                </c:pt>
                <c:pt idx="4">
                  <c:v>1415.04</c:v>
                </c:pt>
                <c:pt idx="5">
                  <c:v>1209.8900000000001</c:v>
                </c:pt>
                <c:pt idx="6">
                  <c:v>1090.3</c:v>
                </c:pt>
                <c:pt idx="7">
                  <c:v>1404.83</c:v>
                </c:pt>
                <c:pt idx="8">
                  <c:v>1696.21</c:v>
                </c:pt>
                <c:pt idx="9">
                  <c:v>1471.13</c:v>
                </c:pt>
                <c:pt idx="10">
                  <c:v>1807.59</c:v>
                </c:pt>
                <c:pt idx="11">
                  <c:v>1762.12</c:v>
                </c:pt>
                <c:pt idx="12">
                  <c:v>2089.38</c:v>
                </c:pt>
                <c:pt idx="13">
                  <c:v>2208.7399999999998</c:v>
                </c:pt>
                <c:pt idx="14">
                  <c:v>2994.4</c:v>
                </c:pt>
                <c:pt idx="15">
                  <c:v>2288.1</c:v>
                </c:pt>
                <c:pt idx="16">
                  <c:v>2668.19</c:v>
                </c:pt>
                <c:pt idx="17">
                  <c:v>2490.86</c:v>
                </c:pt>
                <c:pt idx="18">
                  <c:v>2345.09</c:v>
                </c:pt>
                <c:pt idx="19">
                  <c:v>2168.3000000000002</c:v>
                </c:pt>
                <c:pt idx="20">
                  <c:v>2815.44</c:v>
                </c:pt>
                <c:pt idx="21">
                  <c:v>2204.38</c:v>
                </c:pt>
                <c:pt idx="22">
                  <c:v>2249.62</c:v>
                </c:pt>
                <c:pt idx="23">
                  <c:v>2244.71</c:v>
                </c:pt>
                <c:pt idx="24">
                  <c:v>2161.2199999999998</c:v>
                </c:pt>
                <c:pt idx="25">
                  <c:v>2558.21</c:v>
                </c:pt>
                <c:pt idx="26">
                  <c:v>2729.42</c:v>
                </c:pt>
                <c:pt idx="27">
                  <c:v>3071.77</c:v>
                </c:pt>
                <c:pt idx="28">
                  <c:v>2649.09</c:v>
                </c:pt>
                <c:pt idx="29">
                  <c:v>2336.2199999999998</c:v>
                </c:pt>
                <c:pt idx="30">
                  <c:v>3925.77</c:v>
                </c:pt>
                <c:pt idx="31">
                  <c:v>3211.05</c:v>
                </c:pt>
                <c:pt idx="32">
                  <c:v>2598.8000000000002</c:v>
                </c:pt>
                <c:pt idx="33">
                  <c:v>2226.58</c:v>
                </c:pt>
                <c:pt idx="34">
                  <c:v>2082.2600000000002</c:v>
                </c:pt>
                <c:pt idx="35">
                  <c:v>2077.4499999999998</c:v>
                </c:pt>
                <c:pt idx="36">
                  <c:v>2626.55</c:v>
                </c:pt>
                <c:pt idx="37">
                  <c:v>2895.16</c:v>
                </c:pt>
                <c:pt idx="38">
                  <c:v>4667.4399999999996</c:v>
                </c:pt>
                <c:pt idx="39">
                  <c:v>2683.3</c:v>
                </c:pt>
                <c:pt idx="40">
                  <c:v>5406.38</c:v>
                </c:pt>
                <c:pt idx="41">
                  <c:v>3041.76</c:v>
                </c:pt>
                <c:pt idx="42">
                  <c:v>3414.18</c:v>
                </c:pt>
                <c:pt idx="43">
                  <c:v>3650.25</c:v>
                </c:pt>
                <c:pt idx="44">
                  <c:v>3912.98</c:v>
                </c:pt>
                <c:pt idx="45">
                  <c:v>3751.39</c:v>
                </c:pt>
                <c:pt idx="46">
                  <c:v>3255.92</c:v>
                </c:pt>
                <c:pt idx="47">
                  <c:v>3007.8</c:v>
                </c:pt>
                <c:pt idx="48">
                  <c:v>4270.99</c:v>
                </c:pt>
                <c:pt idx="49">
                  <c:v>3046.37</c:v>
                </c:pt>
                <c:pt idx="50">
                  <c:v>2082.91</c:v>
                </c:pt>
                <c:pt idx="51">
                  <c:v>2535.96</c:v>
                </c:pt>
                <c:pt idx="52">
                  <c:v>3537.64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957-4983-A729-143E09D5A6F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616.94000000000005</c:v>
                </c:pt>
                <c:pt idx="2">
                  <c:v>632.17999999999995</c:v>
                </c:pt>
                <c:pt idx="3">
                  <c:v>539.83000000000004</c:v>
                </c:pt>
                <c:pt idx="4">
                  <c:v>451.11</c:v>
                </c:pt>
                <c:pt idx="5">
                  <c:v>358.88</c:v>
                </c:pt>
                <c:pt idx="6">
                  <c:v>368.61</c:v>
                </c:pt>
                <c:pt idx="7">
                  <c:v>294.25</c:v>
                </c:pt>
                <c:pt idx="8">
                  <c:v>418.27</c:v>
                </c:pt>
                <c:pt idx="9">
                  <c:v>365.17</c:v>
                </c:pt>
                <c:pt idx="10">
                  <c:v>443.72</c:v>
                </c:pt>
                <c:pt idx="11">
                  <c:v>317.58999999999997</c:v>
                </c:pt>
                <c:pt idx="12">
                  <c:v>703.38</c:v>
                </c:pt>
                <c:pt idx="13">
                  <c:v>668.46</c:v>
                </c:pt>
                <c:pt idx="14">
                  <c:v>701.15</c:v>
                </c:pt>
                <c:pt idx="15">
                  <c:v>492.63</c:v>
                </c:pt>
                <c:pt idx="16">
                  <c:v>625.87</c:v>
                </c:pt>
                <c:pt idx="17">
                  <c:v>599.79</c:v>
                </c:pt>
                <c:pt idx="18">
                  <c:v>587.34</c:v>
                </c:pt>
                <c:pt idx="19">
                  <c:v>516.71</c:v>
                </c:pt>
                <c:pt idx="20">
                  <c:v>562.63</c:v>
                </c:pt>
                <c:pt idx="21">
                  <c:v>490.9</c:v>
                </c:pt>
                <c:pt idx="22">
                  <c:v>635.58000000000004</c:v>
                </c:pt>
                <c:pt idx="23">
                  <c:v>479.03</c:v>
                </c:pt>
                <c:pt idx="24">
                  <c:v>530.02</c:v>
                </c:pt>
                <c:pt idx="25">
                  <c:v>745.21</c:v>
                </c:pt>
                <c:pt idx="26">
                  <c:v>810.7</c:v>
                </c:pt>
                <c:pt idx="27">
                  <c:v>1044.97</c:v>
                </c:pt>
                <c:pt idx="28">
                  <c:v>673.31</c:v>
                </c:pt>
                <c:pt idx="29">
                  <c:v>670.18</c:v>
                </c:pt>
                <c:pt idx="30">
                  <c:v>912.98</c:v>
                </c:pt>
                <c:pt idx="31">
                  <c:v>514.25</c:v>
                </c:pt>
                <c:pt idx="32">
                  <c:v>753.91</c:v>
                </c:pt>
                <c:pt idx="33">
                  <c:v>770.64</c:v>
                </c:pt>
                <c:pt idx="34">
                  <c:v>683.2</c:v>
                </c:pt>
                <c:pt idx="35">
                  <c:v>591.94000000000005</c:v>
                </c:pt>
                <c:pt idx="36">
                  <c:v>916.71</c:v>
                </c:pt>
                <c:pt idx="37">
                  <c:v>660.07</c:v>
                </c:pt>
                <c:pt idx="38">
                  <c:v>687.52</c:v>
                </c:pt>
                <c:pt idx="39">
                  <c:v>605.67999999999995</c:v>
                </c:pt>
                <c:pt idx="40">
                  <c:v>1086.7</c:v>
                </c:pt>
                <c:pt idx="41">
                  <c:v>1008.02</c:v>
                </c:pt>
                <c:pt idx="42">
                  <c:v>735.54</c:v>
                </c:pt>
                <c:pt idx="43">
                  <c:v>662.65</c:v>
                </c:pt>
                <c:pt idx="44">
                  <c:v>927.36</c:v>
                </c:pt>
                <c:pt idx="45">
                  <c:v>987.98</c:v>
                </c:pt>
                <c:pt idx="46">
                  <c:v>984.27</c:v>
                </c:pt>
                <c:pt idx="47">
                  <c:v>1263.22</c:v>
                </c:pt>
                <c:pt idx="48">
                  <c:v>792.07</c:v>
                </c:pt>
                <c:pt idx="49">
                  <c:v>732.18</c:v>
                </c:pt>
                <c:pt idx="50">
                  <c:v>727.26</c:v>
                </c:pt>
                <c:pt idx="51">
                  <c:v>709.27</c:v>
                </c:pt>
                <c:pt idx="52">
                  <c:v>2026.15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957-4983-A729-143E09D5A6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2611200"/>
        <c:axId val="372611592"/>
      </c:lineChart>
      <c:catAx>
        <c:axId val="372611200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611592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2611592"/>
        <c:scaling>
          <c:orientation val="minMax"/>
          <c:max val="7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611200"/>
        <c:crosses val="autoZero"/>
        <c:crossBetween val="midCat"/>
        <c:majorUnit val="500"/>
        <c:minorUnit val="1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518653890152698"/>
          <c:y val="0.19757124334097242"/>
          <c:w val="0.12481346109847298"/>
          <c:h val="0.5434551710498188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03566693777357E-2"/>
          <c:y val="2.9418823439059976E-2"/>
          <c:w val="0.80151081650673106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1876.8</c:v>
                </c:pt>
                <c:pt idx="1">
                  <c:v>1750.7</c:v>
                </c:pt>
                <c:pt idx="2">
                  <c:v>1644.6</c:v>
                </c:pt>
                <c:pt idx="3">
                  <c:v>1629.7</c:v>
                </c:pt>
                <c:pt idx="4">
                  <c:v>1421.1</c:v>
                </c:pt>
                <c:pt idx="5">
                  <c:v>1346.2</c:v>
                </c:pt>
                <c:pt idx="6">
                  <c:v>1169.5999999999999</c:v>
                </c:pt>
                <c:pt idx="7">
                  <c:v>1127.0999999999999</c:v>
                </c:pt>
                <c:pt idx="8">
                  <c:v>1108.0999999999999</c:v>
                </c:pt>
                <c:pt idx="9">
                  <c:v>1071.9000000000001</c:v>
                </c:pt>
                <c:pt idx="10">
                  <c:v>1155</c:v>
                </c:pt>
                <c:pt idx="11">
                  <c:v>1001.4</c:v>
                </c:pt>
                <c:pt idx="12">
                  <c:v>1304.5</c:v>
                </c:pt>
                <c:pt idx="13">
                  <c:v>1626.6</c:v>
                </c:pt>
                <c:pt idx="14">
                  <c:v>1799.2</c:v>
                </c:pt>
                <c:pt idx="15">
                  <c:v>1746.4</c:v>
                </c:pt>
                <c:pt idx="16">
                  <c:v>1646.3</c:v>
                </c:pt>
                <c:pt idx="17">
                  <c:v>1704.6</c:v>
                </c:pt>
                <c:pt idx="18">
                  <c:v>1939.4</c:v>
                </c:pt>
                <c:pt idx="19">
                  <c:v>1571.3</c:v>
                </c:pt>
                <c:pt idx="20">
                  <c:v>1586.9</c:v>
                </c:pt>
                <c:pt idx="21">
                  <c:v>1367.8</c:v>
                </c:pt>
                <c:pt idx="22">
                  <c:v>1471.2</c:v>
                </c:pt>
                <c:pt idx="23">
                  <c:v>1485.1</c:v>
                </c:pt>
                <c:pt idx="24">
                  <c:v>1315.1</c:v>
                </c:pt>
                <c:pt idx="25">
                  <c:v>1505.3</c:v>
                </c:pt>
                <c:pt idx="26">
                  <c:v>1574</c:v>
                </c:pt>
                <c:pt idx="27">
                  <c:v>1990</c:v>
                </c:pt>
                <c:pt idx="28">
                  <c:v>2061.3000000000002</c:v>
                </c:pt>
                <c:pt idx="29">
                  <c:v>2159.1</c:v>
                </c:pt>
                <c:pt idx="30">
                  <c:v>2270.3000000000002</c:v>
                </c:pt>
                <c:pt idx="31">
                  <c:v>2072.6999999999998</c:v>
                </c:pt>
                <c:pt idx="32">
                  <c:v>2100.5</c:v>
                </c:pt>
                <c:pt idx="33">
                  <c:v>2228.1</c:v>
                </c:pt>
                <c:pt idx="34">
                  <c:v>2137</c:v>
                </c:pt>
                <c:pt idx="35">
                  <c:v>1870.7</c:v>
                </c:pt>
                <c:pt idx="36">
                  <c:v>1961.9</c:v>
                </c:pt>
                <c:pt idx="37">
                  <c:v>1953.6</c:v>
                </c:pt>
                <c:pt idx="38">
                  <c:v>1956.6</c:v>
                </c:pt>
                <c:pt idx="39">
                  <c:v>1768</c:v>
                </c:pt>
                <c:pt idx="40">
                  <c:v>1973.9</c:v>
                </c:pt>
                <c:pt idx="41">
                  <c:v>2344.8000000000002</c:v>
                </c:pt>
                <c:pt idx="42">
                  <c:v>2190</c:v>
                </c:pt>
                <c:pt idx="43">
                  <c:v>2164.3000000000002</c:v>
                </c:pt>
                <c:pt idx="44">
                  <c:v>2220</c:v>
                </c:pt>
                <c:pt idx="45">
                  <c:v>2399.6999999999998</c:v>
                </c:pt>
                <c:pt idx="46">
                  <c:v>2497</c:v>
                </c:pt>
                <c:pt idx="47">
                  <c:v>2969.4</c:v>
                </c:pt>
                <c:pt idx="48">
                  <c:v>2873.8</c:v>
                </c:pt>
                <c:pt idx="49">
                  <c:v>2862</c:v>
                </c:pt>
                <c:pt idx="50">
                  <c:v>2779.2</c:v>
                </c:pt>
                <c:pt idx="51">
                  <c:v>2703.6</c:v>
                </c:pt>
                <c:pt idx="52">
                  <c:v>3439.5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C2-404C-A77D-B489C3DDA62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0">
                  <c:v>10136.700000000001</c:v>
                </c:pt>
                <c:pt idx="1">
                  <c:v>10821.8</c:v>
                </c:pt>
                <c:pt idx="2">
                  <c:v>10590.3</c:v>
                </c:pt>
                <c:pt idx="3">
                  <c:v>11502.9</c:v>
                </c:pt>
                <c:pt idx="4">
                  <c:v>10182.799999999999</c:v>
                </c:pt>
                <c:pt idx="5">
                  <c:v>9116.4</c:v>
                </c:pt>
                <c:pt idx="6">
                  <c:v>7949.8</c:v>
                </c:pt>
                <c:pt idx="7">
                  <c:v>7720.3</c:v>
                </c:pt>
                <c:pt idx="8">
                  <c:v>6526</c:v>
                </c:pt>
                <c:pt idx="9">
                  <c:v>6278.9</c:v>
                </c:pt>
                <c:pt idx="10">
                  <c:v>6286.7</c:v>
                </c:pt>
                <c:pt idx="11">
                  <c:v>6227.2</c:v>
                </c:pt>
                <c:pt idx="12">
                  <c:v>5260.2</c:v>
                </c:pt>
                <c:pt idx="13">
                  <c:v>5256.5</c:v>
                </c:pt>
                <c:pt idx="14">
                  <c:v>5918.9</c:v>
                </c:pt>
                <c:pt idx="15">
                  <c:v>6227</c:v>
                </c:pt>
                <c:pt idx="16">
                  <c:v>6321.9</c:v>
                </c:pt>
                <c:pt idx="17">
                  <c:v>6395.4</c:v>
                </c:pt>
                <c:pt idx="18">
                  <c:v>6082.6</c:v>
                </c:pt>
                <c:pt idx="19">
                  <c:v>5808.1</c:v>
                </c:pt>
                <c:pt idx="20">
                  <c:v>6149</c:v>
                </c:pt>
                <c:pt idx="21">
                  <c:v>6390.5</c:v>
                </c:pt>
                <c:pt idx="22">
                  <c:v>6148.2</c:v>
                </c:pt>
                <c:pt idx="23">
                  <c:v>6195.2</c:v>
                </c:pt>
                <c:pt idx="24">
                  <c:v>5626.4</c:v>
                </c:pt>
                <c:pt idx="25">
                  <c:v>6090.3</c:v>
                </c:pt>
                <c:pt idx="26">
                  <c:v>6089</c:v>
                </c:pt>
                <c:pt idx="27">
                  <c:v>6744.5</c:v>
                </c:pt>
                <c:pt idx="28">
                  <c:v>6826.4</c:v>
                </c:pt>
                <c:pt idx="29">
                  <c:v>7049.1</c:v>
                </c:pt>
                <c:pt idx="30">
                  <c:v>8061.5</c:v>
                </c:pt>
                <c:pt idx="31">
                  <c:v>9076.1</c:v>
                </c:pt>
                <c:pt idx="32">
                  <c:v>9184.1</c:v>
                </c:pt>
                <c:pt idx="33">
                  <c:v>9361.9</c:v>
                </c:pt>
                <c:pt idx="34">
                  <c:v>8480.5</c:v>
                </c:pt>
                <c:pt idx="35">
                  <c:v>8830</c:v>
                </c:pt>
                <c:pt idx="36">
                  <c:v>8810</c:v>
                </c:pt>
                <c:pt idx="37">
                  <c:v>9386.7999999999993</c:v>
                </c:pt>
                <c:pt idx="38">
                  <c:v>11068.4</c:v>
                </c:pt>
                <c:pt idx="39">
                  <c:v>11302.7</c:v>
                </c:pt>
                <c:pt idx="40">
                  <c:v>13341.3</c:v>
                </c:pt>
                <c:pt idx="41">
                  <c:v>13551</c:v>
                </c:pt>
                <c:pt idx="42">
                  <c:v>13220.8</c:v>
                </c:pt>
                <c:pt idx="43">
                  <c:v>14371.2</c:v>
                </c:pt>
                <c:pt idx="44">
                  <c:v>14839.6</c:v>
                </c:pt>
                <c:pt idx="45">
                  <c:v>15565.3</c:v>
                </c:pt>
                <c:pt idx="46">
                  <c:v>15459.7</c:v>
                </c:pt>
                <c:pt idx="47">
                  <c:v>14664.5</c:v>
                </c:pt>
                <c:pt idx="48">
                  <c:v>14867.7</c:v>
                </c:pt>
                <c:pt idx="49">
                  <c:v>14707.9</c:v>
                </c:pt>
                <c:pt idx="50">
                  <c:v>14290.3</c:v>
                </c:pt>
                <c:pt idx="51">
                  <c:v>14021.2</c:v>
                </c:pt>
                <c:pt idx="52">
                  <c:v>13698.8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C2-404C-A77D-B489C3DDA6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3307088"/>
        <c:axId val="373307480"/>
      </c:areaChart>
      <c:catAx>
        <c:axId val="37330708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3307480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3307480"/>
        <c:scaling>
          <c:orientation val="minMax"/>
          <c:max val="2200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3307088"/>
        <c:crosses val="autoZero"/>
        <c:crossBetween val="midCat"/>
        <c:majorUnit val="2000"/>
        <c:min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737286093904488"/>
          <c:y val="0.27234219397274589"/>
          <c:w val="0.11097382038132511"/>
          <c:h val="0.4237244400836478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245732259257165E-2"/>
          <c:y val="4.0749431293150853E-2"/>
          <c:w val="0.78767204372556054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Combined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112.62</c:v>
                </c:pt>
                <c:pt idx="2">
                  <c:v>102.53</c:v>
                </c:pt>
                <c:pt idx="3">
                  <c:v>92.44</c:v>
                </c:pt>
                <c:pt idx="4">
                  <c:v>88.06</c:v>
                </c:pt>
                <c:pt idx="5">
                  <c:v>83.68</c:v>
                </c:pt>
                <c:pt idx="6">
                  <c:v>77.599999999999994</c:v>
                </c:pt>
                <c:pt idx="7">
                  <c:v>71.510000000000005</c:v>
                </c:pt>
                <c:pt idx="8">
                  <c:v>73.58</c:v>
                </c:pt>
                <c:pt idx="9">
                  <c:v>75.650000000000006</c:v>
                </c:pt>
                <c:pt idx="10">
                  <c:v>77.95</c:v>
                </c:pt>
                <c:pt idx="11">
                  <c:v>80.25</c:v>
                </c:pt>
                <c:pt idx="12">
                  <c:v>101.71</c:v>
                </c:pt>
                <c:pt idx="13">
                  <c:v>124.79</c:v>
                </c:pt>
                <c:pt idx="14">
                  <c:v>105.84</c:v>
                </c:pt>
                <c:pt idx="15">
                  <c:v>105.6</c:v>
                </c:pt>
                <c:pt idx="16">
                  <c:v>134.01</c:v>
                </c:pt>
                <c:pt idx="17">
                  <c:v>140.01</c:v>
                </c:pt>
                <c:pt idx="18">
                  <c:v>174.45</c:v>
                </c:pt>
                <c:pt idx="19">
                  <c:v>103.41</c:v>
                </c:pt>
                <c:pt idx="20">
                  <c:v>113.35</c:v>
                </c:pt>
                <c:pt idx="21">
                  <c:v>130.84</c:v>
                </c:pt>
                <c:pt idx="22">
                  <c:v>118</c:v>
                </c:pt>
                <c:pt idx="23">
                  <c:v>107.38</c:v>
                </c:pt>
                <c:pt idx="24">
                  <c:v>136.25</c:v>
                </c:pt>
                <c:pt idx="25">
                  <c:v>138.33000000000001</c:v>
                </c:pt>
                <c:pt idx="26">
                  <c:v>138.87</c:v>
                </c:pt>
                <c:pt idx="27">
                  <c:v>103.75</c:v>
                </c:pt>
                <c:pt idx="28">
                  <c:v>164.33</c:v>
                </c:pt>
                <c:pt idx="29">
                  <c:v>138.19</c:v>
                </c:pt>
                <c:pt idx="30">
                  <c:v>159.35</c:v>
                </c:pt>
                <c:pt idx="31">
                  <c:v>110.29</c:v>
                </c:pt>
                <c:pt idx="32">
                  <c:v>140.54</c:v>
                </c:pt>
                <c:pt idx="33">
                  <c:v>156.84</c:v>
                </c:pt>
                <c:pt idx="34">
                  <c:v>147.85</c:v>
                </c:pt>
                <c:pt idx="35">
                  <c:v>192.81</c:v>
                </c:pt>
                <c:pt idx="36">
                  <c:v>157.55000000000001</c:v>
                </c:pt>
                <c:pt idx="37">
                  <c:v>170.16</c:v>
                </c:pt>
                <c:pt idx="38">
                  <c:v>153.1</c:v>
                </c:pt>
                <c:pt idx="39">
                  <c:v>128.51</c:v>
                </c:pt>
                <c:pt idx="40">
                  <c:v>178.08</c:v>
                </c:pt>
                <c:pt idx="41">
                  <c:v>254.44</c:v>
                </c:pt>
                <c:pt idx="42">
                  <c:v>215.4</c:v>
                </c:pt>
                <c:pt idx="43">
                  <c:v>193.74</c:v>
                </c:pt>
                <c:pt idx="44">
                  <c:v>247.95</c:v>
                </c:pt>
                <c:pt idx="45">
                  <c:v>244.8</c:v>
                </c:pt>
                <c:pt idx="46">
                  <c:v>221.4</c:v>
                </c:pt>
                <c:pt idx="47">
                  <c:v>214.17</c:v>
                </c:pt>
                <c:pt idx="48">
                  <c:v>272.89</c:v>
                </c:pt>
                <c:pt idx="49">
                  <c:v>310.5</c:v>
                </c:pt>
                <c:pt idx="50">
                  <c:v>251.55</c:v>
                </c:pt>
                <c:pt idx="51">
                  <c:v>200.89</c:v>
                </c:pt>
                <c:pt idx="52">
                  <c:v>263.63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9-4D91-9354-3C5C33728D6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51.86</c:v>
                </c:pt>
                <c:pt idx="2">
                  <c:v>43.72</c:v>
                </c:pt>
                <c:pt idx="3">
                  <c:v>35.590000000000003</c:v>
                </c:pt>
                <c:pt idx="4">
                  <c:v>34.32</c:v>
                </c:pt>
                <c:pt idx="5">
                  <c:v>33.049999999999997</c:v>
                </c:pt>
                <c:pt idx="6">
                  <c:v>30.64</c:v>
                </c:pt>
                <c:pt idx="7">
                  <c:v>28.23</c:v>
                </c:pt>
                <c:pt idx="8">
                  <c:v>27.91</c:v>
                </c:pt>
                <c:pt idx="9">
                  <c:v>27.6</c:v>
                </c:pt>
                <c:pt idx="10">
                  <c:v>28.83</c:v>
                </c:pt>
                <c:pt idx="11">
                  <c:v>30.06</c:v>
                </c:pt>
                <c:pt idx="12">
                  <c:v>19.64</c:v>
                </c:pt>
                <c:pt idx="13">
                  <c:v>35.85</c:v>
                </c:pt>
                <c:pt idx="14">
                  <c:v>30.92</c:v>
                </c:pt>
                <c:pt idx="15">
                  <c:v>21.6</c:v>
                </c:pt>
                <c:pt idx="16">
                  <c:v>29.18</c:v>
                </c:pt>
                <c:pt idx="17">
                  <c:v>36.51</c:v>
                </c:pt>
                <c:pt idx="18">
                  <c:v>69.430000000000007</c:v>
                </c:pt>
                <c:pt idx="19">
                  <c:v>28.94</c:v>
                </c:pt>
                <c:pt idx="20">
                  <c:v>25.97</c:v>
                </c:pt>
                <c:pt idx="21">
                  <c:v>34.799999999999997</c:v>
                </c:pt>
                <c:pt idx="22">
                  <c:v>33.71</c:v>
                </c:pt>
                <c:pt idx="23">
                  <c:v>26.12</c:v>
                </c:pt>
                <c:pt idx="24">
                  <c:v>33.880000000000003</c:v>
                </c:pt>
                <c:pt idx="25">
                  <c:v>32.840000000000003</c:v>
                </c:pt>
                <c:pt idx="26">
                  <c:v>42.45</c:v>
                </c:pt>
                <c:pt idx="27">
                  <c:v>28.42</c:v>
                </c:pt>
                <c:pt idx="28">
                  <c:v>39.65</c:v>
                </c:pt>
                <c:pt idx="29">
                  <c:v>28.57</c:v>
                </c:pt>
                <c:pt idx="30">
                  <c:v>39.31</c:v>
                </c:pt>
                <c:pt idx="31">
                  <c:v>20.72</c:v>
                </c:pt>
                <c:pt idx="32">
                  <c:v>31.67</c:v>
                </c:pt>
                <c:pt idx="33">
                  <c:v>37.93</c:v>
                </c:pt>
                <c:pt idx="34">
                  <c:v>28.5</c:v>
                </c:pt>
                <c:pt idx="35">
                  <c:v>91.77</c:v>
                </c:pt>
                <c:pt idx="36">
                  <c:v>34.630000000000003</c:v>
                </c:pt>
                <c:pt idx="37">
                  <c:v>38</c:v>
                </c:pt>
                <c:pt idx="38">
                  <c:v>20.03</c:v>
                </c:pt>
                <c:pt idx="39">
                  <c:v>18.440000000000001</c:v>
                </c:pt>
                <c:pt idx="40">
                  <c:v>21.38</c:v>
                </c:pt>
                <c:pt idx="41">
                  <c:v>39.67</c:v>
                </c:pt>
                <c:pt idx="42">
                  <c:v>21.93</c:v>
                </c:pt>
                <c:pt idx="43">
                  <c:v>38.06</c:v>
                </c:pt>
                <c:pt idx="44">
                  <c:v>40.53</c:v>
                </c:pt>
                <c:pt idx="45">
                  <c:v>39.04</c:v>
                </c:pt>
                <c:pt idx="46">
                  <c:v>33.07</c:v>
                </c:pt>
                <c:pt idx="47">
                  <c:v>48.83</c:v>
                </c:pt>
                <c:pt idx="48">
                  <c:v>57.3</c:v>
                </c:pt>
                <c:pt idx="49">
                  <c:v>81.790000000000006</c:v>
                </c:pt>
                <c:pt idx="50">
                  <c:v>30.85</c:v>
                </c:pt>
                <c:pt idx="51">
                  <c:v>25.52</c:v>
                </c:pt>
                <c:pt idx="52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DF9-4D91-9354-3C5C33728D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Domestic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60.76</c:v>
                </c:pt>
                <c:pt idx="2">
                  <c:v>58.81</c:v>
                </c:pt>
                <c:pt idx="3">
                  <c:v>56.85</c:v>
                </c:pt>
                <c:pt idx="4">
                  <c:v>53.74</c:v>
                </c:pt>
                <c:pt idx="5">
                  <c:v>50.63</c:v>
                </c:pt>
                <c:pt idx="6">
                  <c:v>46.96</c:v>
                </c:pt>
                <c:pt idx="7">
                  <c:v>43.29</c:v>
                </c:pt>
                <c:pt idx="8">
                  <c:v>45.67</c:v>
                </c:pt>
                <c:pt idx="9">
                  <c:v>48.06</c:v>
                </c:pt>
                <c:pt idx="10">
                  <c:v>49.13</c:v>
                </c:pt>
                <c:pt idx="11">
                  <c:v>50.2</c:v>
                </c:pt>
                <c:pt idx="12">
                  <c:v>82.07</c:v>
                </c:pt>
                <c:pt idx="13">
                  <c:v>88.94</c:v>
                </c:pt>
                <c:pt idx="14">
                  <c:v>74.92</c:v>
                </c:pt>
                <c:pt idx="15">
                  <c:v>84</c:v>
                </c:pt>
                <c:pt idx="16">
                  <c:v>104.84</c:v>
                </c:pt>
                <c:pt idx="17">
                  <c:v>103.5</c:v>
                </c:pt>
                <c:pt idx="18">
                  <c:v>105.03</c:v>
                </c:pt>
                <c:pt idx="19">
                  <c:v>74.459999999999994</c:v>
                </c:pt>
                <c:pt idx="20">
                  <c:v>87.38</c:v>
                </c:pt>
                <c:pt idx="21">
                  <c:v>96.04</c:v>
                </c:pt>
                <c:pt idx="22">
                  <c:v>84.29</c:v>
                </c:pt>
                <c:pt idx="23">
                  <c:v>81.25</c:v>
                </c:pt>
                <c:pt idx="24">
                  <c:v>102.37</c:v>
                </c:pt>
                <c:pt idx="25">
                  <c:v>105.49</c:v>
                </c:pt>
                <c:pt idx="26">
                  <c:v>96.42</c:v>
                </c:pt>
                <c:pt idx="27">
                  <c:v>75.33</c:v>
                </c:pt>
                <c:pt idx="28">
                  <c:v>124.68</c:v>
                </c:pt>
                <c:pt idx="29">
                  <c:v>109.61</c:v>
                </c:pt>
                <c:pt idx="30">
                  <c:v>120.04</c:v>
                </c:pt>
                <c:pt idx="31">
                  <c:v>89.57</c:v>
                </c:pt>
                <c:pt idx="32">
                  <c:v>108.87</c:v>
                </c:pt>
                <c:pt idx="33">
                  <c:v>118.9</c:v>
                </c:pt>
                <c:pt idx="34">
                  <c:v>119.36</c:v>
                </c:pt>
                <c:pt idx="35">
                  <c:v>101.04</c:v>
                </c:pt>
                <c:pt idx="36">
                  <c:v>122.92</c:v>
                </c:pt>
                <c:pt idx="37">
                  <c:v>132.16</c:v>
                </c:pt>
                <c:pt idx="38">
                  <c:v>133.08000000000001</c:v>
                </c:pt>
                <c:pt idx="39">
                  <c:v>110.07</c:v>
                </c:pt>
                <c:pt idx="40">
                  <c:v>156.69999999999999</c:v>
                </c:pt>
                <c:pt idx="41">
                  <c:v>214.78</c:v>
                </c:pt>
                <c:pt idx="42">
                  <c:v>193.47</c:v>
                </c:pt>
                <c:pt idx="43">
                  <c:v>155.68</c:v>
                </c:pt>
                <c:pt idx="44">
                  <c:v>207.42</c:v>
                </c:pt>
                <c:pt idx="45">
                  <c:v>205.76</c:v>
                </c:pt>
                <c:pt idx="46">
                  <c:v>188.33</c:v>
                </c:pt>
                <c:pt idx="47">
                  <c:v>165.34</c:v>
                </c:pt>
                <c:pt idx="48">
                  <c:v>215.6</c:v>
                </c:pt>
                <c:pt idx="49">
                  <c:v>228.71</c:v>
                </c:pt>
                <c:pt idx="50">
                  <c:v>220.7</c:v>
                </c:pt>
                <c:pt idx="51">
                  <c:v>175.37</c:v>
                </c:pt>
                <c:pt idx="52">
                  <c:v>232.53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DF9-4D91-9354-3C5C33728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4855008"/>
        <c:axId val="374855400"/>
      </c:lineChart>
      <c:catAx>
        <c:axId val="374855008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855400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4855400"/>
        <c:scaling>
          <c:orientation val="minMax"/>
          <c:max val="32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855008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498982143426851"/>
          <c:y val="0.19757124334097242"/>
          <c:w val="0.12501017856573154"/>
          <c:h val="0.54562560927119919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8268133622911E-2"/>
          <c:y val="2.9418823439059976E-2"/>
          <c:w val="0.81415359489558625"/>
          <c:h val="0.88516485812511014"/>
        </c:manualLayout>
      </c:layout>
      <c:areaChart>
        <c:grouping val="stack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Domestic</c:v>
                </c:pt>
              </c:strCache>
            </c:strRef>
          </c:tx>
          <c:spPr>
            <a:solidFill>
              <a:schemeClr val="accent2"/>
            </a:solidFill>
            <a:ln w="11167">
              <a:solidFill>
                <a:schemeClr val="accent2"/>
              </a:solidFill>
              <a:prstDash val="solid"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0">
                  <c:v>160.80000000000001</c:v>
                </c:pt>
                <c:pt idx="1">
                  <c:v>167.4</c:v>
                </c:pt>
                <c:pt idx="2">
                  <c:v>170.3</c:v>
                </c:pt>
                <c:pt idx="3">
                  <c:v>173.2</c:v>
                </c:pt>
                <c:pt idx="4">
                  <c:v>162.69999999999999</c:v>
                </c:pt>
                <c:pt idx="5">
                  <c:v>152.1</c:v>
                </c:pt>
                <c:pt idx="6">
                  <c:v>151.69999999999999</c:v>
                </c:pt>
                <c:pt idx="7">
                  <c:v>151.30000000000001</c:v>
                </c:pt>
                <c:pt idx="8">
                  <c:v>150.6</c:v>
                </c:pt>
                <c:pt idx="9">
                  <c:v>149.80000000000001</c:v>
                </c:pt>
                <c:pt idx="10">
                  <c:v>149.6</c:v>
                </c:pt>
                <c:pt idx="11">
                  <c:v>149.4</c:v>
                </c:pt>
                <c:pt idx="12">
                  <c:v>166</c:v>
                </c:pt>
                <c:pt idx="13">
                  <c:v>182.5</c:v>
                </c:pt>
                <c:pt idx="14">
                  <c:v>190.7</c:v>
                </c:pt>
                <c:pt idx="15">
                  <c:v>198.5</c:v>
                </c:pt>
                <c:pt idx="16">
                  <c:v>188.4</c:v>
                </c:pt>
                <c:pt idx="17">
                  <c:v>202.1</c:v>
                </c:pt>
                <c:pt idx="18">
                  <c:v>236.4</c:v>
                </c:pt>
                <c:pt idx="19">
                  <c:v>197.6</c:v>
                </c:pt>
                <c:pt idx="20">
                  <c:v>196.6</c:v>
                </c:pt>
                <c:pt idx="21">
                  <c:v>227.7</c:v>
                </c:pt>
                <c:pt idx="22">
                  <c:v>247.5</c:v>
                </c:pt>
                <c:pt idx="23">
                  <c:v>240.5</c:v>
                </c:pt>
                <c:pt idx="24">
                  <c:v>244.8</c:v>
                </c:pt>
                <c:pt idx="25">
                  <c:v>266.7</c:v>
                </c:pt>
                <c:pt idx="26">
                  <c:v>283.89999999999998</c:v>
                </c:pt>
                <c:pt idx="27">
                  <c:v>273.3</c:v>
                </c:pt>
                <c:pt idx="28">
                  <c:v>295.5</c:v>
                </c:pt>
                <c:pt idx="29">
                  <c:v>306.2</c:v>
                </c:pt>
                <c:pt idx="30">
                  <c:v>335.9</c:v>
                </c:pt>
                <c:pt idx="31">
                  <c:v>344.3</c:v>
                </c:pt>
                <c:pt idx="32">
                  <c:v>359.1</c:v>
                </c:pt>
                <c:pt idx="33">
                  <c:v>380.7</c:v>
                </c:pt>
                <c:pt idx="34">
                  <c:v>374.5</c:v>
                </c:pt>
                <c:pt idx="35">
                  <c:v>370.9</c:v>
                </c:pt>
                <c:pt idx="36">
                  <c:v>374.1</c:v>
                </c:pt>
                <c:pt idx="37">
                  <c:v>383.2</c:v>
                </c:pt>
                <c:pt idx="38">
                  <c:v>389</c:v>
                </c:pt>
                <c:pt idx="39">
                  <c:v>394</c:v>
                </c:pt>
                <c:pt idx="40">
                  <c:v>443.8</c:v>
                </c:pt>
                <c:pt idx="41">
                  <c:v>536.79999999999995</c:v>
                </c:pt>
                <c:pt idx="42">
                  <c:v>518.79999999999995</c:v>
                </c:pt>
                <c:pt idx="43">
                  <c:v>595</c:v>
                </c:pt>
                <c:pt idx="44">
                  <c:v>576</c:v>
                </c:pt>
                <c:pt idx="45">
                  <c:v>600</c:v>
                </c:pt>
                <c:pt idx="46">
                  <c:v>561.4</c:v>
                </c:pt>
                <c:pt idx="47">
                  <c:v>552</c:v>
                </c:pt>
                <c:pt idx="48">
                  <c:v>576.1</c:v>
                </c:pt>
                <c:pt idx="49">
                  <c:v>599.4</c:v>
                </c:pt>
                <c:pt idx="50">
                  <c:v>625.9</c:v>
                </c:pt>
                <c:pt idx="51">
                  <c:v>618.9</c:v>
                </c:pt>
                <c:pt idx="52">
                  <c:v>612.29999999999995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42-468F-9483-51375BDE5FDB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Export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cat>
            <c:strRef>
              <c:f>Sheet1!$A$2:$A$54</c:f>
              <c:strCache>
                <c:ptCount val="50"/>
                <c:pt idx="0">
                  <c:v>2007,IV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Sheet1!$C$2:$C$54</c:f>
              <c:numCache>
                <c:formatCode>0.0</c:formatCode>
                <c:ptCount val="53"/>
                <c:pt idx="0">
                  <c:v>325.60000000000002</c:v>
                </c:pt>
                <c:pt idx="1">
                  <c:v>329.6</c:v>
                </c:pt>
                <c:pt idx="2">
                  <c:v>306.60000000000002</c:v>
                </c:pt>
                <c:pt idx="3">
                  <c:v>283.5</c:v>
                </c:pt>
                <c:pt idx="4">
                  <c:v>232.7</c:v>
                </c:pt>
                <c:pt idx="5">
                  <c:v>181.8</c:v>
                </c:pt>
                <c:pt idx="6">
                  <c:v>168.4</c:v>
                </c:pt>
                <c:pt idx="7">
                  <c:v>154.9</c:v>
                </c:pt>
                <c:pt idx="8">
                  <c:v>142.5</c:v>
                </c:pt>
                <c:pt idx="9">
                  <c:v>130.1</c:v>
                </c:pt>
                <c:pt idx="10">
                  <c:v>141.6</c:v>
                </c:pt>
                <c:pt idx="11">
                  <c:v>153.1</c:v>
                </c:pt>
                <c:pt idx="12">
                  <c:v>134.30000000000001</c:v>
                </c:pt>
                <c:pt idx="13">
                  <c:v>141.1</c:v>
                </c:pt>
                <c:pt idx="14">
                  <c:v>138.30000000000001</c:v>
                </c:pt>
                <c:pt idx="15">
                  <c:v>125.1</c:v>
                </c:pt>
                <c:pt idx="16">
                  <c:v>114.5</c:v>
                </c:pt>
                <c:pt idx="17">
                  <c:v>117.9</c:v>
                </c:pt>
                <c:pt idx="18">
                  <c:v>133.4</c:v>
                </c:pt>
                <c:pt idx="19">
                  <c:v>107.8</c:v>
                </c:pt>
                <c:pt idx="20">
                  <c:v>98.1</c:v>
                </c:pt>
                <c:pt idx="21">
                  <c:v>106.7</c:v>
                </c:pt>
                <c:pt idx="22">
                  <c:v>119.4</c:v>
                </c:pt>
                <c:pt idx="23">
                  <c:v>103.1</c:v>
                </c:pt>
                <c:pt idx="24">
                  <c:v>109.2</c:v>
                </c:pt>
                <c:pt idx="25">
                  <c:v>110.4</c:v>
                </c:pt>
                <c:pt idx="26">
                  <c:v>115.3</c:v>
                </c:pt>
                <c:pt idx="27">
                  <c:v>112.3</c:v>
                </c:pt>
                <c:pt idx="28">
                  <c:v>115.5</c:v>
                </c:pt>
                <c:pt idx="29">
                  <c:v>104.9</c:v>
                </c:pt>
                <c:pt idx="30">
                  <c:v>104.4</c:v>
                </c:pt>
                <c:pt idx="31">
                  <c:v>102.4</c:v>
                </c:pt>
                <c:pt idx="32">
                  <c:v>93.2</c:v>
                </c:pt>
                <c:pt idx="33">
                  <c:v>102.5</c:v>
                </c:pt>
                <c:pt idx="34">
                  <c:v>99.2</c:v>
                </c:pt>
                <c:pt idx="35">
                  <c:v>157.4</c:v>
                </c:pt>
                <c:pt idx="36">
                  <c:v>155.69999999999999</c:v>
                </c:pt>
                <c:pt idx="37">
                  <c:v>173.7</c:v>
                </c:pt>
                <c:pt idx="38" formatCode="General">
                  <c:v>175.9</c:v>
                </c:pt>
                <c:pt idx="39" formatCode="General">
                  <c:v>167</c:v>
                </c:pt>
                <c:pt idx="40" formatCode="General">
                  <c:v>153</c:v>
                </c:pt>
                <c:pt idx="41" formatCode="General">
                  <c:v>151.30000000000001</c:v>
                </c:pt>
                <c:pt idx="42" formatCode="General">
                  <c:v>134.4</c:v>
                </c:pt>
                <c:pt idx="43" formatCode="General">
                  <c:v>149.4</c:v>
                </c:pt>
                <c:pt idx="44" formatCode="General">
                  <c:v>131.1</c:v>
                </c:pt>
                <c:pt idx="45" formatCode="General">
                  <c:v>119.6</c:v>
                </c:pt>
                <c:pt idx="46" formatCode="General">
                  <c:v>108.5</c:v>
                </c:pt>
                <c:pt idx="47" formatCode="General">
                  <c:v>116.9</c:v>
                </c:pt>
                <c:pt idx="48" formatCode="General">
                  <c:v>118.6</c:v>
                </c:pt>
                <c:pt idx="49" formatCode="General">
                  <c:v>156.1</c:v>
                </c:pt>
                <c:pt idx="50" formatCode="General">
                  <c:v>123.8</c:v>
                </c:pt>
                <c:pt idx="51" formatCode="General">
                  <c:v>114.6</c:v>
                </c:pt>
                <c:pt idx="52" formatCode="General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42-468F-9483-51375BDE5F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4518216"/>
        <c:axId val="374518608"/>
      </c:areaChart>
      <c:catAx>
        <c:axId val="3745182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4518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451860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4518216"/>
        <c:crosses val="autoZero"/>
        <c:crossBetween val="midCat"/>
        <c:majorUnit val="5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8608990940829424"/>
          <c:y val="0.2495533379956586"/>
          <c:w val="0.10190497854450371"/>
          <c:h val="0.41119420154851705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rgbClr val="000000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98789552554515E-2"/>
          <c:y val="4.0749431293150853E-2"/>
          <c:w val="0.81983858714595981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2004,IV</c:v>
                </c:pt>
                <c:pt idx="1">
                  <c:v>2008,I</c:v>
                </c:pt>
                <c:pt idx="5">
                  <c:v>2009,I</c:v>
                </c:pt>
                <c:pt idx="9">
                  <c:v>2010,I</c:v>
                </c:pt>
                <c:pt idx="13">
                  <c:v>2011,I</c:v>
                </c:pt>
                <c:pt idx="17">
                  <c:v>2012,I</c:v>
                </c:pt>
                <c:pt idx="21">
                  <c:v>2013,I</c:v>
                </c:pt>
                <c:pt idx="25">
                  <c:v>2014,I</c:v>
                </c:pt>
                <c:pt idx="29">
                  <c:v>2015,I</c:v>
                </c:pt>
                <c:pt idx="33">
                  <c:v>2016,I</c:v>
                </c:pt>
                <c:pt idx="37">
                  <c:v>2017,I</c:v>
                </c:pt>
                <c:pt idx="41">
                  <c:v>2018,I</c:v>
                </c:pt>
                <c:pt idx="45">
                  <c:v>2019,I</c:v>
                </c:pt>
                <c:pt idx="49">
                  <c:v>2020,I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304.62</c:v>
                </c:pt>
                <c:pt idx="2">
                  <c:v>353.39</c:v>
                </c:pt>
                <c:pt idx="3">
                  <c:v>182.64</c:v>
                </c:pt>
                <c:pt idx="4">
                  <c:v>295.01</c:v>
                </c:pt>
                <c:pt idx="5">
                  <c:v>256.60000000000002</c:v>
                </c:pt>
                <c:pt idx="6">
                  <c:v>299.45999999999998</c:v>
                </c:pt>
                <c:pt idx="7">
                  <c:v>270.06</c:v>
                </c:pt>
                <c:pt idx="8">
                  <c:v>358.07</c:v>
                </c:pt>
                <c:pt idx="9">
                  <c:v>281.13</c:v>
                </c:pt>
                <c:pt idx="10">
                  <c:v>207.58</c:v>
                </c:pt>
                <c:pt idx="11">
                  <c:v>215.33</c:v>
                </c:pt>
                <c:pt idx="12">
                  <c:v>353.71</c:v>
                </c:pt>
                <c:pt idx="13">
                  <c:v>444.81</c:v>
                </c:pt>
                <c:pt idx="14">
                  <c:v>248.88</c:v>
                </c:pt>
                <c:pt idx="15">
                  <c:v>223.9</c:v>
                </c:pt>
                <c:pt idx="16">
                  <c:v>328.75</c:v>
                </c:pt>
                <c:pt idx="17">
                  <c:v>397.46</c:v>
                </c:pt>
                <c:pt idx="18">
                  <c:v>368.15</c:v>
                </c:pt>
                <c:pt idx="19">
                  <c:v>251.85</c:v>
                </c:pt>
                <c:pt idx="20">
                  <c:v>319.74</c:v>
                </c:pt>
                <c:pt idx="21">
                  <c:v>489.32</c:v>
                </c:pt>
                <c:pt idx="22">
                  <c:v>413.35</c:v>
                </c:pt>
                <c:pt idx="23">
                  <c:v>335.09</c:v>
                </c:pt>
                <c:pt idx="24">
                  <c:v>428.82</c:v>
                </c:pt>
                <c:pt idx="25">
                  <c:v>463.85</c:v>
                </c:pt>
                <c:pt idx="26">
                  <c:v>351.81</c:v>
                </c:pt>
                <c:pt idx="27">
                  <c:v>399.94</c:v>
                </c:pt>
                <c:pt idx="28">
                  <c:v>424.74</c:v>
                </c:pt>
                <c:pt idx="29">
                  <c:v>390.01</c:v>
                </c:pt>
                <c:pt idx="30">
                  <c:v>402.8</c:v>
                </c:pt>
                <c:pt idx="31">
                  <c:v>399.62</c:v>
                </c:pt>
                <c:pt idx="32">
                  <c:v>470.86</c:v>
                </c:pt>
                <c:pt idx="33">
                  <c:v>324.55</c:v>
                </c:pt>
                <c:pt idx="34">
                  <c:v>319.16000000000003</c:v>
                </c:pt>
                <c:pt idx="35">
                  <c:v>308.25</c:v>
                </c:pt>
                <c:pt idx="36">
                  <c:v>467.62</c:v>
                </c:pt>
                <c:pt idx="37">
                  <c:v>367.76</c:v>
                </c:pt>
                <c:pt idx="38">
                  <c:v>318.73</c:v>
                </c:pt>
                <c:pt idx="39">
                  <c:v>277.25</c:v>
                </c:pt>
                <c:pt idx="40">
                  <c:v>392.69</c:v>
                </c:pt>
                <c:pt idx="41">
                  <c:v>648.30999999999995</c:v>
                </c:pt>
                <c:pt idx="42">
                  <c:v>479.85</c:v>
                </c:pt>
                <c:pt idx="43">
                  <c:v>380.72</c:v>
                </c:pt>
                <c:pt idx="44">
                  <c:v>500.17</c:v>
                </c:pt>
                <c:pt idx="45">
                  <c:v>574.94000000000005</c:v>
                </c:pt>
                <c:pt idx="46">
                  <c:v>599.9</c:v>
                </c:pt>
                <c:pt idx="47">
                  <c:v>376.41</c:v>
                </c:pt>
                <c:pt idx="48">
                  <c:v>492.57</c:v>
                </c:pt>
                <c:pt idx="49">
                  <c:v>552.48</c:v>
                </c:pt>
                <c:pt idx="50">
                  <c:v>436.56</c:v>
                </c:pt>
                <c:pt idx="51">
                  <c:v>388.89</c:v>
                </c:pt>
                <c:pt idx="52">
                  <c:v>554.48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2E2-4320-B377-E5F7CCFCF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76821656"/>
        <c:axId val="376822048"/>
      </c:lineChart>
      <c:catAx>
        <c:axId val="37682165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6822048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76822048"/>
        <c:scaling>
          <c:orientation val="minMax"/>
          <c:max val="8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6821656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699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9603" y="1975958"/>
            <a:ext cx="4813996" cy="108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CD9711-B79C-44AA-92AF-F487B44B99C1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00F5C09-30E4-468F-B4DD-3CFFB8A0562D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DAF6C7-377E-4B08-AD5D-A0E3391FAA17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87EC0B6-2E25-4D18-9E30-E0B3C0C6522E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C09E36-3F44-42B7-8655-A8C000CE7DD4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3BCD378-01EB-4810-9C8E-3D1469448D83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015ADCA-8E35-4E8D-BC4B-9F473597696F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823E4C3-436B-4D27-8703-03F6D6D87FC4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2F7AA48-13C6-4B92-BA02-8193D7A1134B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FBA45B5-99AE-4DC6-AE90-F0CC4C496FAF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10DB5D-D05F-42FA-A6C6-AB6B33FAEAF0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6805023-F229-4028-A7EF-BB668AB9EE9F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0DE9654-8D3A-4D0F-9C7A-6BE18DC017F8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6688634B-769C-4DA7-B947-A5E1A37A12CA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3047978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3629FD3F-FAE6-4882-B622-8AEC5F7555EC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69623BB-AB23-4AFE-B23E-43D0AC6BAC09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BE7DC44-C376-4F45-AAD9-CF0021B2BA36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775664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3047977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5ADDE7DF-11E5-41DD-A98E-E4FDFA50E2CA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E15E6F7-FA86-41FD-A9AD-AFA2377AF82F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5984966-0882-4C80-8501-F671FCC519FE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E00E6F-8D33-4515-8E96-EC6D63C57588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739679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128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02887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147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2759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3117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09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963731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14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017422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6C22-45A8-47B5-A6D7-BB7CD2C4EB10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90254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15884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083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8004974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FFFFFF"/>
                </a:solidFill>
              </a:rPr>
              <a:pPr/>
              <a:t>‹#›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77096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>
                <a:solidFill>
                  <a:srgbClr val="FFFFFF"/>
                </a:solidFill>
              </a:rPr>
              <a:pPr/>
              <a:t>4.2.2021</a:t>
            </a:fld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>
                <a:solidFill>
                  <a:srgbClr val="FFFFFF"/>
                </a:solidFill>
              </a:rPr>
              <a:t>Teknologiateollisuus</a:t>
            </a:r>
            <a:endParaRPr lang="fi-FI" dirty="0">
              <a:solidFill>
                <a:srgbClr val="FFFFFF"/>
              </a:solidFill>
            </a:endParaRP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80588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pPr/>
              <a:t>4.2.2021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44334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31610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528935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3756204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1A12F6D-C4D5-4F69-B1C8-58486C607391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44299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966763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930482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133642286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37799715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57925768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276237967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63831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pPr/>
              <a:t>4.2.2021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51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524F31-7927-4FF7-AF2F-588759863600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B722BBE-49BA-464E-9D21-CF342899C60D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20A5ED-6AB1-4AF1-A5CF-257A19B62523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829E41B-9EFE-4C4A-A95F-7439E186849E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2034868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slideLayout" Target="../slideLayouts/slideLayout47.xml"/><Relationship Id="rId26" Type="http://schemas.openxmlformats.org/officeDocument/2006/relationships/slideLayout" Target="../slideLayouts/slideLayout55.xml"/><Relationship Id="rId3" Type="http://schemas.openxmlformats.org/officeDocument/2006/relationships/slideLayout" Target="../slideLayouts/slideLayout32.xml"/><Relationship Id="rId21" Type="http://schemas.openxmlformats.org/officeDocument/2006/relationships/slideLayout" Target="../slideLayouts/slideLayout50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slideLayout" Target="../slideLayouts/slideLayout46.xml"/><Relationship Id="rId25" Type="http://schemas.openxmlformats.org/officeDocument/2006/relationships/slideLayout" Target="../slideLayouts/slideLayout54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20" Type="http://schemas.openxmlformats.org/officeDocument/2006/relationships/slideLayout" Target="../slideLayouts/slideLayout49.xml"/><Relationship Id="rId29" Type="http://schemas.openxmlformats.org/officeDocument/2006/relationships/slideLayout" Target="../slideLayouts/slideLayout58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24" Type="http://schemas.openxmlformats.org/officeDocument/2006/relationships/slideLayout" Target="../slideLayouts/slideLayout53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23" Type="http://schemas.openxmlformats.org/officeDocument/2006/relationships/slideLayout" Target="../slideLayouts/slideLayout52.xml"/><Relationship Id="rId28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39.xml"/><Relationship Id="rId19" Type="http://schemas.openxmlformats.org/officeDocument/2006/relationships/slideLayout" Target="../slideLayouts/slideLayout48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Relationship Id="rId22" Type="http://schemas.openxmlformats.org/officeDocument/2006/relationships/slideLayout" Target="../slideLayouts/slideLayout51.xml"/><Relationship Id="rId27" Type="http://schemas.openxmlformats.org/officeDocument/2006/relationships/slideLayout" Target="../slideLayouts/slideLayout56.xml"/><Relationship Id="rId30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A47E46FA-4437-4E43-8891-B8D611D31DE6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6" y="4728047"/>
            <a:ext cx="203507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Technology </a:t>
            </a:r>
            <a:r>
              <a:rPr lang="fi-FI" dirty="0" err="1"/>
              <a:t>Industries</a:t>
            </a:r>
            <a:r>
              <a:rPr lang="fi-FI" dirty="0"/>
              <a:t> of Finland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>
                <a:solidFill>
                  <a:srgbClr val="29282E"/>
                </a:solidFill>
              </a:rPr>
              <a:pPr/>
              <a:t>4.2.2021</a:t>
            </a:fld>
            <a:endParaRPr lang="fi-FI" dirty="0">
              <a:solidFill>
                <a:srgbClr val="29282E"/>
              </a:solidFill>
            </a:endParaRP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‹#›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464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  <p:sldLayoutId id="2147483726" r:id="rId17"/>
    <p:sldLayoutId id="2147483727" r:id="rId18"/>
    <p:sldLayoutId id="2147483728" r:id="rId19"/>
    <p:sldLayoutId id="2147483729" r:id="rId20"/>
    <p:sldLayoutId id="2147483730" r:id="rId21"/>
    <p:sldLayoutId id="2147483731" r:id="rId22"/>
    <p:sldLayoutId id="2147483732" r:id="rId23"/>
    <p:sldLayoutId id="2147483733" r:id="rId24"/>
    <p:sldLayoutId id="2147483734" r:id="rId25"/>
    <p:sldLayoutId id="2147483735" r:id="rId26"/>
    <p:sldLayoutId id="2147483736" r:id="rId27"/>
    <p:sldLayoutId id="2147483737" r:id="rId28"/>
    <p:sldLayoutId id="214748373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520">
          <p15:clr>
            <a:srgbClr val="F26B43"/>
          </p15:clr>
        </p15:guide>
        <p15:guide id="2" orient="horz" pos="3062">
          <p15:clr>
            <a:srgbClr val="F26B43"/>
          </p15:clr>
        </p15:guide>
        <p15:guide id="3" orient="horz" pos="232">
          <p15:clr>
            <a:srgbClr val="F26B43"/>
          </p15:clr>
        </p15:guide>
        <p15:guide id="4" pos="240">
          <p15:clr>
            <a:srgbClr val="F26B43"/>
          </p15:clr>
        </p15:guide>
        <p15:guide id="5" pos="75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New Orders and Order Books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0DB5D-D05F-42FA-A6C6-AB6B33FAEAF0}" type="datetime1">
              <a:rPr lang="en-US" smtClean="0"/>
              <a:t>2/4/2021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Technology Industries of Finland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4383228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10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16526"/>
          <a:ext cx="8391525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5169" y="4358484"/>
            <a:ext cx="27372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B5F8D72-9B1E-414E-B7CA-2B36A359560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EC57FA40-0F28-419E-B493-8039C952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6CFE43A0-F8F0-4648-A318-BE75AAC38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D3672D33-764E-4A83-AB4E-21113D8B8402}"/>
              </a:ext>
            </a:extLst>
          </p:cNvPr>
          <p:cNvGraphicFramePr>
            <a:graphicFrameLocks noGrp="1"/>
          </p:cNvGraphicFramePr>
          <p:nvPr/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9726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Order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Technology*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8" y="1015689"/>
          <a:ext cx="8490498" cy="2852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68241" y="108628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Suorakulmio 11"/>
          <p:cNvSpPr/>
          <p:nvPr/>
        </p:nvSpPr>
        <p:spPr>
          <a:xfrm>
            <a:off x="3470383" y="4411203"/>
            <a:ext cx="26642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9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3347364" y="4358242"/>
            <a:ext cx="23910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</p:txBody>
      </p:sp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9DA53C9E-0701-4946-816F-3145481D39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369332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A65D34-8686-4F2E-AD38-902C047B5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A0FCC9F3-A23D-4202-9ED2-F262B1D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B07892C3-BF7D-44CD-B55D-43B9021ED22B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3611451"/>
          <a:ext cx="691276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61492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013657" cy="648000"/>
          </a:xfrm>
        </p:spPr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364456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5" y="1016526"/>
          <a:ext cx="8762462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827584" y="3673367"/>
          <a:ext cx="691276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6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67711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IV/2020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+90 %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</a:p>
          <a:p>
            <a:pPr defTabSz="812394"/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2FA1392E-3FEE-4F66-A058-47BEB099F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1F03FB-65BA-4E28-8C09-DD30C8DB3A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95349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technology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* in Finland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 	</a:t>
            </a:r>
          </a:p>
          <a:p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52000" y="1016527"/>
          <a:ext cx="8617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prices</a:t>
            </a:r>
            <a:endParaRPr lang="fi-FI" sz="1050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348318" y="3954148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812394"/>
            <a:r>
              <a:rPr lang="fi-FI" sz="900" dirty="0">
                <a:solidFill>
                  <a:schemeClr val="tx2"/>
                </a:solidFill>
                <a:ea typeface="Arial Unicode MS"/>
              </a:rPr>
              <a:t>*)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Excl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.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metals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,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game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industry</a:t>
            </a:r>
            <a:r>
              <a:rPr lang="fi-FI" sz="900" dirty="0">
                <a:solidFill>
                  <a:schemeClr val="tx2"/>
                </a:solidFill>
                <a:ea typeface="Arial Unicode MS"/>
              </a:rPr>
              <a:t> and data center </a:t>
            </a:r>
            <a:r>
              <a:rPr lang="fi-FI" sz="900" dirty="0" err="1">
                <a:solidFill>
                  <a:schemeClr val="tx2"/>
                </a:solidFill>
                <a:ea typeface="Arial Unicode MS"/>
              </a:rPr>
              <a:t>companies</a:t>
            </a:r>
            <a:endParaRPr lang="fi-FI" sz="900" dirty="0">
              <a:solidFill>
                <a:schemeClr val="tx2"/>
              </a:solidFill>
              <a:ea typeface="Arial Unicode M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12160" y="115358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FBDCE61F-2F2A-4775-953D-6021809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099B7958-22D2-4A28-B3E7-A9CDA5A671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95AF3DB4-832C-47A2-B907-1EB7C09B975C}"/>
              </a:ext>
            </a:extLst>
          </p:cNvPr>
          <p:cNvGraphicFramePr>
            <a:graphicFrameLocks noGrp="1"/>
          </p:cNvGraphicFramePr>
          <p:nvPr/>
        </p:nvGraphicFramePr>
        <p:xfrm>
          <a:off x="865217" y="3600200"/>
          <a:ext cx="6840757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6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61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24812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873769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437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4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6"/>
          <a:ext cx="8712487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Taulukko 12"/>
          <p:cNvGraphicFramePr>
            <a:graphicFrameLocks noGrp="1"/>
          </p:cNvGraphicFramePr>
          <p:nvPr/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31052" y="113996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7470ED60-F841-4D1F-8D69-43DBD20056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FE4BA5F5-BBDA-42B7-B723-97920452F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1B8CE5A2-6E9A-4024-B92E-5831CA24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97930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electronics</a:t>
            </a:r>
            <a:r>
              <a:rPr lang="fi-FI" dirty="0"/>
              <a:t> and </a:t>
            </a:r>
            <a:r>
              <a:rPr lang="fi-FI" dirty="0" err="1"/>
              <a:t>electrotechnical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5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81327"/>
          <a:ext cx="8856984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43144" y="1109043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156176" y="1777020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23F05F4A-199D-4EF4-A2F8-573CC571D27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 		</a:t>
            </a:r>
          </a:p>
          <a:p>
            <a:endParaRPr lang="fi-FI" dirty="0"/>
          </a:p>
        </p:txBody>
      </p:sp>
      <p:sp>
        <p:nvSpPr>
          <p:cNvPr id="15" name="Alatunnisteen paikkamerkki 4">
            <a:extLst>
              <a:ext uri="{FF2B5EF4-FFF2-40B4-BE49-F238E27FC236}">
                <a16:creationId xmlns:a16="http://schemas.microsoft.com/office/drawing/2014/main" id="{A07729EC-C717-48B6-9C3A-A4A23B99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6" name="Päivämäärän paikkamerkki 3">
            <a:extLst>
              <a:ext uri="{FF2B5EF4-FFF2-40B4-BE49-F238E27FC236}">
                <a16:creationId xmlns:a16="http://schemas.microsoft.com/office/drawing/2014/main" id="{13AD7C9E-5F00-4FF2-8C0D-24271C94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7" name="Taulukko 16">
            <a:extLst>
              <a:ext uri="{FF2B5EF4-FFF2-40B4-BE49-F238E27FC236}">
                <a16:creationId xmlns:a16="http://schemas.microsoft.com/office/drawing/2014/main" id="{F981C491-E56D-413E-8873-319BFD83691E}"/>
              </a:ext>
            </a:extLst>
          </p:cNvPr>
          <p:cNvGraphicFramePr>
            <a:graphicFrameLocks noGrp="1"/>
          </p:cNvGraphicFramePr>
          <p:nvPr/>
        </p:nvGraphicFramePr>
        <p:xfrm>
          <a:off x="827585" y="3600200"/>
          <a:ext cx="6912771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3794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58780"/>
          <a:ext cx="8640959" cy="3003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5839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Tekstin paikkamerkki 6">
            <a:extLst>
              <a:ext uri="{FF2B5EF4-FFF2-40B4-BE49-F238E27FC236}">
                <a16:creationId xmlns:a16="http://schemas.microsoft.com/office/drawing/2014/main" id="{B82B029D-354B-4A5F-9DCF-121ABF342C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1660C1B4-1490-49C7-9940-1EA1A7A2A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87FB7CFE-E3D7-4687-B205-B9C6FAEFE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011FBC66-1887-4B56-A43E-453988A8BEFC}"/>
              </a:ext>
            </a:extLst>
          </p:cNvPr>
          <p:cNvGraphicFramePr>
            <a:graphicFrameLocks noGrp="1"/>
          </p:cNvGraphicFramePr>
          <p:nvPr/>
        </p:nvGraphicFramePr>
        <p:xfrm>
          <a:off x="850901" y="3673367"/>
          <a:ext cx="6864349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7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77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64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28443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6056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mechanical</a:t>
            </a:r>
            <a:r>
              <a:rPr lang="fi-FI" dirty="0"/>
              <a:t> engineering in Finland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7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282027" y="1081327"/>
          <a:ext cx="8587939" cy="2786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87887" y="1191591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772021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33822" y="1219203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B2A103DC-790C-44DC-A642-6A65DF40D92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389267A1-E18E-43C7-A33A-ADE5E04E8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F26D122-01DE-4AB3-9E40-F038F03B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408A831B-BFCF-4C3E-B1C8-70FCC54C6ED0}"/>
              </a:ext>
            </a:extLst>
          </p:cNvPr>
          <p:cNvGraphicFramePr>
            <a:graphicFrameLocks noGrp="1"/>
          </p:cNvGraphicFramePr>
          <p:nvPr/>
        </p:nvGraphicFramePr>
        <p:xfrm>
          <a:off x="899595" y="3611451"/>
          <a:ext cx="691276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6971864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new</a:t>
            </a:r>
            <a:r>
              <a:rPr lang="fi-FI" dirty="0"/>
              <a:t> </a:t>
            </a:r>
            <a:r>
              <a:rPr lang="fi-FI" dirty="0" err="1"/>
              <a:t>orders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8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3" y="1016526"/>
          <a:ext cx="8784976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37599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IV,2019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IV,2020 / III,2020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kstin paikkamerkki 6">
            <a:extLst>
              <a:ext uri="{FF2B5EF4-FFF2-40B4-BE49-F238E27FC236}">
                <a16:creationId xmlns:a16="http://schemas.microsoft.com/office/drawing/2014/main" id="{B1D6AD6E-1E76-40F0-A297-8C5A72E1796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October-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1" name="Alatunnisteen paikkamerkki 4">
            <a:extLst>
              <a:ext uri="{FF2B5EF4-FFF2-40B4-BE49-F238E27FC236}">
                <a16:creationId xmlns:a16="http://schemas.microsoft.com/office/drawing/2014/main" id="{4B52DA23-C18C-4C36-BDB5-D22BB5CB2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4" name="Päivämäärän paikkamerkki 3">
            <a:extLst>
              <a:ext uri="{FF2B5EF4-FFF2-40B4-BE49-F238E27FC236}">
                <a16:creationId xmlns:a16="http://schemas.microsoft.com/office/drawing/2014/main" id="{A1EDC32D-DDCD-40A4-902D-623A17EB7E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63DEC34D-4409-4600-A55A-648A21D68F08}"/>
              </a:ext>
            </a:extLst>
          </p:cNvPr>
          <p:cNvGraphicFramePr>
            <a:graphicFrameLocks noGrp="1"/>
          </p:cNvGraphicFramePr>
          <p:nvPr/>
        </p:nvGraphicFramePr>
        <p:xfrm>
          <a:off x="850901" y="3673367"/>
          <a:ext cx="688944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29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969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8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598797742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137109403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3771673844"/>
                    </a:ext>
                  </a:extLst>
                </a:gridCol>
                <a:gridCol w="530375">
                  <a:extLst>
                    <a:ext uri="{9D8B030D-6E8A-4147-A177-3AD203B41FA5}">
                      <a16:colId xmlns:a16="http://schemas.microsoft.com/office/drawing/2014/main" val="287339861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4708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Value of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consulting</a:t>
            </a:r>
            <a:r>
              <a:rPr lang="fi-FI" dirty="0"/>
              <a:t> engineering in Finland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9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381000" y="1016527"/>
          <a:ext cx="8488967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9520" y="1095112"/>
            <a:ext cx="2234662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Million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euros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, at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current</a:t>
            </a:r>
            <a:r>
              <a:rPr lang="fi-FI" sz="1050" dirty="0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 </a:t>
            </a:r>
            <a:r>
              <a:rPr lang="fi-FI" sz="1050" dirty="0" err="1">
                <a:solidFill>
                  <a:srgbClr val="29282E"/>
                </a:solidFill>
                <a:latin typeface="Verdana"/>
                <a:ea typeface="ＭＳ Ｐゴシック" pitchFamily="34" charset="-128"/>
              </a:rPr>
              <a:t>prices</a:t>
            </a:r>
            <a:endParaRPr lang="fi-FI" sz="1050" dirty="0">
              <a:solidFill>
                <a:srgbClr val="29282E"/>
              </a:solidFill>
              <a:latin typeface="Verdana"/>
              <a:ea typeface="ＭＳ Ｐゴシック" pitchFamily="34" charset="-128"/>
            </a:endParaRP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05582" y="3923754"/>
          <a:ext cx="3900255" cy="80382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Change: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31.12.2019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31.12.2020 / 30.9.2020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Export: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Domestic: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Combined: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386428" y="1116008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812394"/>
            <a:r>
              <a:rPr lang="fi-FI" sz="1050" dirty="0" err="1">
                <a:solidFill>
                  <a:schemeClr val="tx2"/>
                </a:solidFill>
                <a:latin typeface="Verdana"/>
                <a:ea typeface="ＭＳ Ｐゴシック" pitchFamily="34" charset="-128"/>
              </a:rPr>
              <a:t>Combined</a:t>
            </a:r>
            <a:endParaRPr lang="fi-FI" sz="1050" dirty="0">
              <a:solidFill>
                <a:schemeClr val="tx2"/>
              </a:solidFill>
              <a:latin typeface="Verdana"/>
              <a:ea typeface="ＭＳ Ｐゴシック" pitchFamily="34" charset="-128"/>
            </a:endParaRPr>
          </a:p>
        </p:txBody>
      </p:sp>
      <p:sp>
        <p:nvSpPr>
          <p:cNvPr id="13" name="Tekstin paikkamerkki 6">
            <a:extLst>
              <a:ext uri="{FF2B5EF4-FFF2-40B4-BE49-F238E27FC236}">
                <a16:creationId xmlns:a16="http://schemas.microsoft.com/office/drawing/2014/main" id="{43D531D8-AF4F-4619-94DF-84C29772EEC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 err="1"/>
              <a:t>Source</a:t>
            </a:r>
            <a:r>
              <a:rPr lang="fi-FI" dirty="0"/>
              <a:t>: </a:t>
            </a:r>
            <a:r>
              <a:rPr lang="fi-FI" dirty="0" err="1"/>
              <a:t>The</a:t>
            </a:r>
            <a:r>
              <a:rPr lang="fi-FI" dirty="0"/>
              <a:t> Federation of </a:t>
            </a:r>
            <a:r>
              <a:rPr lang="fi-FI" dirty="0" err="1"/>
              <a:t>Finnish</a:t>
            </a:r>
            <a:r>
              <a:rPr lang="fi-FI" dirty="0"/>
              <a:t> Technology </a:t>
            </a:r>
            <a:r>
              <a:rPr lang="fi-FI" dirty="0" err="1"/>
              <a:t>Industries</a:t>
            </a:r>
            <a:r>
              <a:rPr lang="fi-FI" dirty="0"/>
              <a:t>’ </a:t>
            </a:r>
            <a:r>
              <a:rPr lang="fi-FI" dirty="0" err="1"/>
              <a:t>order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</a:t>
            </a:r>
            <a:r>
              <a:rPr lang="fi-FI" dirty="0" err="1"/>
              <a:t>survey’s</a:t>
            </a:r>
            <a:r>
              <a:rPr lang="fi-FI" dirty="0"/>
              <a:t> </a:t>
            </a:r>
            <a:r>
              <a:rPr lang="fi-FI" dirty="0" err="1"/>
              <a:t>respondent</a:t>
            </a:r>
            <a:r>
              <a:rPr lang="fi-FI" dirty="0"/>
              <a:t> </a:t>
            </a:r>
            <a:r>
              <a:rPr lang="fi-FI" dirty="0" err="1"/>
              <a:t>companies</a:t>
            </a:r>
            <a:r>
              <a:rPr lang="fi-FI" dirty="0"/>
              <a:t>, </a:t>
            </a:r>
            <a:r>
              <a:rPr lang="fi-FI" dirty="0" err="1"/>
              <a:t>latest</a:t>
            </a:r>
            <a:r>
              <a:rPr lang="fi-FI" dirty="0"/>
              <a:t> </a:t>
            </a:r>
            <a:r>
              <a:rPr lang="fi-FI" dirty="0" err="1"/>
              <a:t>observation</a:t>
            </a:r>
            <a:r>
              <a:rPr lang="fi-FI" dirty="0"/>
              <a:t> 31st </a:t>
            </a:r>
            <a:r>
              <a:rPr lang="fi-FI" dirty="0" err="1"/>
              <a:t>December</a:t>
            </a:r>
            <a:r>
              <a:rPr lang="fi-FI" dirty="0"/>
              <a:t> 2020.</a:t>
            </a:r>
          </a:p>
        </p:txBody>
      </p:sp>
      <p:sp>
        <p:nvSpPr>
          <p:cNvPr id="14" name="Alatunnisteen paikkamerkki 4">
            <a:extLst>
              <a:ext uri="{FF2B5EF4-FFF2-40B4-BE49-F238E27FC236}">
                <a16:creationId xmlns:a16="http://schemas.microsoft.com/office/drawing/2014/main" id="{59505606-5EF4-4344-BAC8-935C8B8AB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646062" cy="164690"/>
          </a:xfrm>
        </p:spPr>
        <p:txBody>
          <a:bodyPr/>
          <a:lstStyle/>
          <a:p>
            <a:r>
              <a:rPr lang="fi-FI" dirty="0">
                <a:solidFill>
                  <a:srgbClr val="29282E"/>
                </a:solidFill>
              </a:rPr>
              <a:t>Technology Industries </a:t>
            </a:r>
          </a:p>
          <a:p>
            <a:r>
              <a:rPr lang="fi-FI" dirty="0">
                <a:solidFill>
                  <a:srgbClr val="29282E"/>
                </a:solidFill>
              </a:rPr>
              <a:t>of Finland</a:t>
            </a:r>
          </a:p>
        </p:txBody>
      </p:sp>
      <p:sp>
        <p:nvSpPr>
          <p:cNvPr id="15" name="Päivämäärän paikkamerkki 3">
            <a:extLst>
              <a:ext uri="{FF2B5EF4-FFF2-40B4-BE49-F238E27FC236}">
                <a16:creationId xmlns:a16="http://schemas.microsoft.com/office/drawing/2014/main" id="{39CB5F82-1767-4776-AE63-EC949C2EA1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E1AB6EC-C231-4C29-B760-2D88EE19E005}" type="datetime1">
              <a:rPr lang="en-US" smtClean="0">
                <a:solidFill>
                  <a:srgbClr val="29282E"/>
                </a:solidFill>
              </a:rPr>
              <a:t>2/4/2021</a:t>
            </a:fld>
            <a:endParaRPr lang="fi-FI" dirty="0">
              <a:solidFill>
                <a:srgbClr val="29282E"/>
              </a:solidFill>
            </a:endParaRPr>
          </a:p>
        </p:txBody>
      </p:sp>
      <p:graphicFrame>
        <p:nvGraphicFramePr>
          <p:cNvPr id="16" name="Taulukko 15">
            <a:extLst>
              <a:ext uri="{FF2B5EF4-FFF2-40B4-BE49-F238E27FC236}">
                <a16:creationId xmlns:a16="http://schemas.microsoft.com/office/drawing/2014/main" id="{CC39EC0A-7CA7-4991-9F12-3C83EFFC2E56}"/>
              </a:ext>
            </a:extLst>
          </p:cNvPr>
          <p:cNvGraphicFramePr>
            <a:graphicFrameLocks noGrp="1"/>
          </p:cNvGraphicFramePr>
          <p:nvPr/>
        </p:nvGraphicFramePr>
        <p:xfrm>
          <a:off x="899592" y="3611451"/>
          <a:ext cx="691277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2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1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033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214829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En_2016.potx" id="{E14B6F4D-2AAF-4653-9D1F-37CDC620F9CB}" vid="{8AE68278-BDD8-4175-A899-D5C2E87B9830}"/>
    </a:ext>
  </a:extLst>
</a:theme>
</file>

<file path=ppt/theme/theme2.xml><?xml version="1.0" encoding="utf-8"?>
<a:theme xmlns:a="http://schemas.openxmlformats.org/drawingml/2006/main" name="1_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Mukautettu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1" id="{3F19D865-44AF-4F52-BD52-C3B8484BBDA2}" vid="{2710031E-8ACA-4DB9-823F-F4C466DC79B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oryhmanNimi xmlns="37b6a217-4fe1-4884-a4eb-572c5a1969c7">Talous ja tilastot</TyoryhmanNimi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yöryhmän dokumentti" ma:contentTypeID="0x0101005AF0DAC6D8B8D046AA97775D0EA0A52C004219F381998BEA4CA795F38A47766E36" ma:contentTypeVersion="4" ma:contentTypeDescription="Luo uusi asiakirja." ma:contentTypeScope="" ma:versionID="5f24cd5cdf79c380b3c35df18778d392">
  <xsd:schema xmlns:xsd="http://www.w3.org/2001/XMLSchema" xmlns:xs="http://www.w3.org/2001/XMLSchema" xmlns:p="http://schemas.microsoft.com/office/2006/metadata/properties" xmlns:ns2="37b6a217-4fe1-4884-a4eb-572c5a1969c7" targetNamespace="http://schemas.microsoft.com/office/2006/metadata/properties" ma:root="true" ma:fieldsID="317c9b8c584db9fea26cb4fed479f7dd" ns2:_="">
    <xsd:import namespace="37b6a217-4fe1-4884-a4eb-572c5a1969c7"/>
    <xsd:element name="properties">
      <xsd:complexType>
        <xsd:sequence>
          <xsd:element name="documentManagement">
            <xsd:complexType>
              <xsd:all>
                <xsd:element ref="ns2:TyoryhmanNim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6a217-4fe1-4884-a4eb-572c5a1969c7" elementFormDefault="qualified">
    <xsd:import namespace="http://schemas.microsoft.com/office/2006/documentManagement/types"/>
    <xsd:import namespace="http://schemas.microsoft.com/office/infopath/2007/PartnerControls"/>
    <xsd:element name="TyoryhmanNimi" ma:index="8" nillable="true" ma:displayName="Työryhmän nimi" ma:internalName="TyoryhmanNimi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9B045B-2A34-494E-B56D-63976C9007C9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37b6a217-4fe1-4884-a4eb-572c5a1969c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78D3AA-75AD-4B97-8384-44997EAF0F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91C72E-27B1-428C-A6C1-541D94AC3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b6a217-4fe1-4884-a4eb-572c5a1969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Tekno_En_2016</Template>
  <TotalTime>120</TotalTime>
  <Words>955</Words>
  <Application>Microsoft Office PowerPoint</Application>
  <PresentationFormat>Näytössä katseltava esitys (16:9)</PresentationFormat>
  <Paragraphs>323</Paragraphs>
  <Slides>11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Arial</vt:lpstr>
      <vt:lpstr>Verdana</vt:lpstr>
      <vt:lpstr>Teknologiateollisuus_masterdia</vt:lpstr>
      <vt:lpstr>1_Teknologiateollisuus_masterdia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Techind_EN</cp:keywords>
  <cp:lastModifiedBy>Rautaporras Petteri</cp:lastModifiedBy>
  <cp:revision>18</cp:revision>
  <cp:lastPrinted>2016-06-09T07:47:11Z</cp:lastPrinted>
  <dcterms:created xsi:type="dcterms:W3CDTF">2016-09-13T06:07:30Z</dcterms:created>
  <dcterms:modified xsi:type="dcterms:W3CDTF">2021-02-04T11:28:32Z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0x0101005AF0DAC6D8B8D046AA97775D0EA0A52C004219F381998BEA4CA795F38A47766E36</vt:lpwstr>
  </property>
  <property fmtid="{D5CDD505-2E9C-101B-9397-08002B2CF9AE}" pid="28" name="Order">
    <vt:r8>838700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