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6A750-2C81-4474-84D0-2E8F508406C7}" v="1" dt="2021-06-28T11:59:13.54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3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A936A750-2C81-4474-84D0-2E8F508406C7}"/>
    <pc:docChg chg="modSld">
      <pc:chgData name="Rautaporras Petteri" userId="d9004aa4-7491-43fa-b04f-4f6e300df2fa" providerId="ADAL" clId="{A936A750-2C81-4474-84D0-2E8F508406C7}" dt="2021-06-28T11:59:13.540" v="0"/>
      <pc:docMkLst>
        <pc:docMk/>
      </pc:docMkLst>
      <pc:sldChg chg="modSp">
        <pc:chgData name="Rautaporras Petteri" userId="d9004aa4-7491-43fa-b04f-4f6e300df2fa" providerId="ADAL" clId="{A936A750-2C81-4474-84D0-2E8F508406C7}" dt="2021-06-28T11:59:13.540" v="0"/>
        <pc:sldMkLst>
          <pc:docMk/>
          <pc:sldMk cId="849041060" sldId="256"/>
        </pc:sldMkLst>
        <pc:graphicFrameChg chg="mod">
          <ac:chgData name="Rautaporras Petteri" userId="d9004aa4-7491-43fa-b04f-4f6e300df2fa" providerId="ADAL" clId="{A936A750-2C81-4474-84D0-2E8F508406C7}" dt="2021-06-28T11:59:13.540" v="0"/>
          <ac:graphicFrameMkLst>
            <pc:docMk/>
            <pc:sldMk cId="849041060" sldId="256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Gender distribution of work force 2020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6/28/2021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The Federation of Finnish Technology Industries</a:t>
            </a:r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5333232"/>
              </p:ext>
            </p:extLst>
          </p:nvPr>
        </p:nvGraphicFramePr>
        <p:xfrm>
          <a:off x="827584" y="1275606"/>
          <a:ext cx="7560433" cy="331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9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Male,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Female, </a:t>
                      </a:r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Blue-collar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84,6 %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15,4 %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Electronics and electrotechnics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71,9 %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Mechanical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Metals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8,0 %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White-collar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Consulting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25,4 %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Information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27,9 %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Technology industries total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77,6 %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22,4 %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9" name="Suora yhdysviiva 8"/>
          <p:cNvCxnSpPr/>
          <p:nvPr/>
        </p:nvCxnSpPr>
        <p:spPr>
          <a:xfrm>
            <a:off x="827584" y="2787774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827583" y="4083918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0410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4FA56B-E241-48BF-9959-AFCAFDC1CE4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fc0bb4-b62d-4044-8569-b8da76fe5ed6"/>
    <ds:schemaRef ds:uri="a5c4f9c2-84a2-48d3-9942-8e0fea0a10b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88561B-9A5F-459A-B805-ACA74C5E64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B19C61-6AC8-43C5-BEF0-C92894E49B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6</TotalTime>
  <Words>81</Words>
  <Application>Microsoft Office PowerPoint</Application>
  <PresentationFormat>Näytössä katseltava esitys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6</cp:revision>
  <cp:lastPrinted>2016-06-09T07:47:11Z</cp:lastPrinted>
  <dcterms:created xsi:type="dcterms:W3CDTF">2016-09-12T10:47:43Z</dcterms:created>
  <dcterms:modified xsi:type="dcterms:W3CDTF">2021-06-28T11:59:14Z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823900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