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201B0-7471-4417-840F-7C663016C5B8}" v="9" dt="2023-03-13T11:03:11.38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32" d="100"/>
          <a:sy n="132" d="100"/>
        </p:scale>
        <p:origin x="126" y="11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Investments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Information Technology Industry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972295" cy="364456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6834534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45726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Technology Industry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659982"/>
            <a:ext cx="4044303" cy="580480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3818144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57196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Technology Industries’ Investments Share of Turnover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188319" cy="292448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8364817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58911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R&amp;D Investments in Finland by Sectors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900287" cy="165163"/>
          </a:xfrm>
        </p:spPr>
        <p:txBody>
          <a:bodyPr/>
          <a:lstStyle/>
          <a:p>
            <a:r>
              <a:rPr lang="en-US" dirty="0"/>
              <a:t>Source: Statistics Finland; National accounts, Research and development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4803798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975013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Breakdown of Technology industry Fixed Investment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180207" cy="165163"/>
          </a:xfrm>
        </p:spPr>
        <p:txBody>
          <a:bodyPr/>
          <a:lstStyle/>
          <a:p>
            <a:r>
              <a:rPr lang="en-US" dirty="0"/>
              <a:t>Source: Confederation of Finnish Industries’ Investment Survey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2157307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53287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Electronics and </a:t>
            </a:r>
            <a:r>
              <a:rPr lang="en-US" dirty="0" err="1"/>
              <a:t>Electrotechnical</a:t>
            </a:r>
            <a:r>
              <a:rPr lang="en-US" dirty="0"/>
              <a:t> Industry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10843"/>
            <a:ext cx="4044303" cy="165163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727168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27794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Mechanical Engineering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31990"/>
            <a:ext cx="3972295" cy="165163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9391087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6294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Metals Industry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10843"/>
            <a:ext cx="3900287" cy="165163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0299113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62793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Consulting Engineering Industry Investments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3/13/2023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828279" cy="415926"/>
          </a:xfrm>
        </p:spPr>
        <p:txBody>
          <a:bodyPr/>
          <a:lstStyle/>
          <a:p>
            <a:r>
              <a:rPr lang="en-US" dirty="0"/>
              <a:t>Source: Statistics Finland; National accounts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461398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65015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5B630FAF-78A8-409E-A999-2CB25C8DBB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011B8-D08F-489B-A162-684782F69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797690-20EC-408A-A8CD-DE2B2ED01961}">
  <ds:schemaRefs>
    <ds:schemaRef ds:uri="http://purl.org/dc/terms/"/>
    <ds:schemaRef ds:uri="http://schemas.microsoft.com/office/2006/documentManagement/types"/>
    <ds:schemaRef ds:uri="http://purl.org/dc/elements/1.1/"/>
    <ds:schemaRef ds:uri="c296724d-1a81-4a23-b6dd-dca7fd62c6ff"/>
    <ds:schemaRef ds:uri="http://schemas.openxmlformats.org/package/2006/metadata/core-properties"/>
    <ds:schemaRef ds:uri="http://schemas.microsoft.com/office/infopath/2007/PartnerControls"/>
    <ds:schemaRef ds:uri="b057f711-7d93-472c-a8f6-94be00805750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50</TotalTime>
  <Words>187</Words>
  <Application>Microsoft Office PowerPoint</Application>
  <PresentationFormat>Näytössä katseltava esitys (16:9)</PresentationFormat>
  <Paragraphs>49</Paragraphs>
  <Slides>10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8</cp:revision>
  <cp:lastPrinted>2016-06-09T07:47:11Z</cp:lastPrinted>
  <dcterms:created xsi:type="dcterms:W3CDTF">2016-09-13T06:07:30Z</dcterms:created>
  <dcterms:modified xsi:type="dcterms:W3CDTF">2023-03-13T11:10:39Z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829200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</Properties>
</file>