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00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aporras Petteri" userId="81ae4bc9-51ec-4b09-af2d-f08f9486593f" providerId="ADAL" clId="{26FB4D8A-93B9-400E-8C81-4B0B5643787B}"/>
    <pc:docChg chg="modSld">
      <pc:chgData name="Rautaporras Petteri" userId="81ae4bc9-51ec-4b09-af2d-f08f9486593f" providerId="ADAL" clId="{26FB4D8A-93B9-400E-8C81-4B0B5643787B}" dt="2023-11-10T10:34:13.283" v="11"/>
      <pc:docMkLst>
        <pc:docMk/>
      </pc:docMkLst>
      <pc:sldChg chg="modSp">
        <pc:chgData name="Rautaporras Petteri" userId="81ae4bc9-51ec-4b09-af2d-f08f9486593f" providerId="ADAL" clId="{26FB4D8A-93B9-400E-8C81-4B0B5643787B}" dt="2023-11-10T10:34:12.396" v="8"/>
        <pc:sldMkLst>
          <pc:docMk/>
          <pc:sldMk cId="1860198214" sldId="257"/>
        </pc:sldMkLst>
        <pc:graphicFrameChg chg="mod">
          <ac:chgData name="Rautaporras Petteri" userId="81ae4bc9-51ec-4b09-af2d-f08f9486593f" providerId="ADAL" clId="{26FB4D8A-93B9-400E-8C81-4B0B5643787B}" dt="2023-11-10T10:34:12.396" v="8"/>
          <ac:graphicFrameMkLst>
            <pc:docMk/>
            <pc:sldMk cId="1860198214" sldId="257"/>
            <ac:graphicFrameMk id="10" creationId="{C3978D38-508B-745A-C3F0-F68FF029EFD5}"/>
          </ac:graphicFrameMkLst>
        </pc:graphicFrameChg>
      </pc:sldChg>
      <pc:sldChg chg="modSp">
        <pc:chgData name="Rautaporras Petteri" userId="81ae4bc9-51ec-4b09-af2d-f08f9486593f" providerId="ADAL" clId="{26FB4D8A-93B9-400E-8C81-4B0B5643787B}" dt="2023-11-10T10:34:12.665" v="9"/>
        <pc:sldMkLst>
          <pc:docMk/>
          <pc:sldMk cId="3656131652" sldId="258"/>
        </pc:sldMkLst>
        <pc:graphicFrameChg chg="mod">
          <ac:chgData name="Rautaporras Petteri" userId="81ae4bc9-51ec-4b09-af2d-f08f9486593f" providerId="ADAL" clId="{26FB4D8A-93B9-400E-8C81-4B0B5643787B}" dt="2023-11-10T10:34:12.665" v="9"/>
          <ac:graphicFrameMkLst>
            <pc:docMk/>
            <pc:sldMk cId="3656131652" sldId="258"/>
            <ac:graphicFrameMk id="10" creationId="{A80ECFD8-01FA-130C-ED42-D0356C8E5F9C}"/>
          </ac:graphicFrameMkLst>
        </pc:graphicFrameChg>
      </pc:sldChg>
      <pc:sldChg chg="modSp">
        <pc:chgData name="Rautaporras Petteri" userId="81ae4bc9-51ec-4b09-af2d-f08f9486593f" providerId="ADAL" clId="{26FB4D8A-93B9-400E-8C81-4B0B5643787B}" dt="2023-11-10T10:34:12.988" v="10"/>
        <pc:sldMkLst>
          <pc:docMk/>
          <pc:sldMk cId="278007031" sldId="259"/>
        </pc:sldMkLst>
        <pc:graphicFrameChg chg="mod">
          <ac:chgData name="Rautaporras Petteri" userId="81ae4bc9-51ec-4b09-af2d-f08f9486593f" providerId="ADAL" clId="{26FB4D8A-93B9-400E-8C81-4B0B5643787B}" dt="2023-11-10T10:34:12.988" v="10"/>
          <ac:graphicFrameMkLst>
            <pc:docMk/>
            <pc:sldMk cId="278007031" sldId="259"/>
            <ac:graphicFrameMk id="10" creationId="{276A57AB-2094-D5C9-511D-5BBA5DA39259}"/>
          </ac:graphicFrameMkLst>
        </pc:graphicFrameChg>
      </pc:sldChg>
      <pc:sldChg chg="modSp">
        <pc:chgData name="Rautaporras Petteri" userId="81ae4bc9-51ec-4b09-af2d-f08f9486593f" providerId="ADAL" clId="{26FB4D8A-93B9-400E-8C81-4B0B5643787B}" dt="2023-11-10T10:34:13.283" v="11"/>
        <pc:sldMkLst>
          <pc:docMk/>
          <pc:sldMk cId="1367829312" sldId="260"/>
        </pc:sldMkLst>
        <pc:graphicFrameChg chg="mod">
          <ac:chgData name="Rautaporras Petteri" userId="81ae4bc9-51ec-4b09-af2d-f08f9486593f" providerId="ADAL" clId="{26FB4D8A-93B9-400E-8C81-4B0B5643787B}" dt="2023-11-10T10:34:13.283" v="11"/>
          <ac:graphicFrameMkLst>
            <pc:docMk/>
            <pc:sldMk cId="1367829312" sldId="260"/>
            <ac:graphicFrameMk id="10" creationId="{F42B2569-3C6B-ECB0-A592-0F4A622C791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10.11.2023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10.11.2023</a:t>
            </a:fld>
            <a:endParaRPr lang="fi-FI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10.11.2023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10.11.2023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10.11.2023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10.11.2023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10.11.2023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10.11.2023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10.11.2023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10.11.2023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pääotsikkoa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10.11.2023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10.11.2023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10.11.2023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10.11.2023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10.11.2023</a:t>
            </a:fld>
            <a:endParaRPr lang="fi-FI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10.11.2023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10.11.2023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10.11.2023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10.11.2023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10.11.2023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10.11.2023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10.11.2023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10.11.2023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10.11.2023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10.11.2023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10.11.2023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10.11.2023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10.11.2023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Tuottavuus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C366-6A2C-43B9-A437-B827E0484441}" type="datetime1">
              <a:rPr lang="fi-FI" smtClean="0"/>
              <a:t>10.11.2023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91265320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Tuottavuuskehitys*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10.11.2023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253542" cy="165163"/>
          </a:xfrm>
        </p:spPr>
        <p:txBody>
          <a:bodyPr/>
          <a:lstStyle/>
          <a:p>
            <a:r>
              <a:rPr lang="fi-FI"/>
              <a:t>*) Työn tuottavuudella tarkoitetaan kiinteähintaista jalostusarvoa työtuntia kohden. Jos tuottavuus paranee (käyrä) nousee jalostusarvo lisääntyy enemmän kuin tehdyt työtunnit.</a:t>
            </a:r>
          </a:p>
          <a:p>
            <a:r>
              <a:rPr lang="fi-FI"/>
              <a:t>Lähde: Tilastokeskus</a:t>
            </a:r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C3978D38-508B-745A-C3F0-F68FF029EFD5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212839019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0" name="Sisällön paikkamerkki 9">
                        <a:extLst>
                          <a:ext uri="{FF2B5EF4-FFF2-40B4-BE49-F238E27FC236}">
                            <a16:creationId xmlns:a16="http://schemas.microsoft.com/office/drawing/2014/main" id="{C3978D38-508B-745A-C3F0-F68FF029EF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019821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 tuottavuuden* osatekijöiden kehitys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10.11.2023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13582" cy="165163"/>
          </a:xfrm>
        </p:spPr>
        <p:txBody>
          <a:bodyPr/>
          <a:lstStyle/>
          <a:p>
            <a:r>
              <a:rPr lang="fi-FI"/>
              <a:t>*) Työn tuottavuudella tarkoitetaan kiinteähintaista jalostusarvoa työtuntia kohden. Jos tuottavuus paranee (käyrä) nousee jalostusarvo lisääntyy enemmän kuin tehdyt työtunnit.</a:t>
            </a:r>
          </a:p>
          <a:p>
            <a:r>
              <a:rPr lang="fi-FI"/>
              <a:t>Lähde: Tilastokeskus</a:t>
            </a:r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A80ECFD8-01FA-130C-ED42-D0356C8E5F9C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792462824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0" name="Sisällön paikkamerkki 9">
                        <a:extLst>
                          <a:ext uri="{FF2B5EF4-FFF2-40B4-BE49-F238E27FC236}">
                            <a16:creationId xmlns:a16="http://schemas.microsoft.com/office/drawing/2014/main" id="{A80ECFD8-01FA-130C-ED42-D0356C8E5F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6131652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Tuottavuuskehitys* teknologiateollisuuden päätoimialoilla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10.11.2023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13582" cy="165163"/>
          </a:xfrm>
        </p:spPr>
        <p:txBody>
          <a:bodyPr/>
          <a:lstStyle/>
          <a:p>
            <a:r>
              <a:rPr lang="fi-FI"/>
              <a:t>*) Työn tuottavuudella tarkoitetaan kiinteähintaista jalostusarvoa työtuntia kohden. Jos tuottavuus paranee (käyrä) nousee jalostusarvo lisääntyy enemmän kuin tehdyt työtunnit.</a:t>
            </a:r>
          </a:p>
          <a:p>
            <a:r>
              <a:rPr lang="fi-FI"/>
              <a:t>Lähde: Tilastokeskus</a:t>
            </a:r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276A57AB-2094-D5C9-511D-5BBA5DA39259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539058974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0" name="Sisällön paikkamerkki 9">
                        <a:extLst>
                          <a:ext uri="{FF2B5EF4-FFF2-40B4-BE49-F238E27FC236}">
                            <a16:creationId xmlns:a16="http://schemas.microsoft.com/office/drawing/2014/main" id="{276A57AB-2094-D5C9-511D-5BBA5DA392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007031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Tuottavuuskehitys* </a:t>
            </a:r>
            <a:r>
              <a:rPr lang="fi-FI" err="1"/>
              <a:t>kone-</a:t>
            </a:r>
            <a:r>
              <a:rPr lang="fi-FI"/>
              <a:t> ja metallituoteteollisuuden toimialoilla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10.11.2023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253542" cy="165163"/>
          </a:xfrm>
        </p:spPr>
        <p:txBody>
          <a:bodyPr/>
          <a:lstStyle/>
          <a:p>
            <a:r>
              <a:rPr lang="fi-FI"/>
              <a:t>*) Työn tuottavuudella tarkoitetaan kiinteähintaista jalostusarvoa työtuntia kohden. Jos tuottavuus paranee (käyrä) nousee jalostusarvo lisääntyy enemmän kuin tehdyt työtunnit.</a:t>
            </a:r>
          </a:p>
          <a:p>
            <a:r>
              <a:rPr lang="fi-FI"/>
              <a:t>Lähde: Tilastokeskus</a:t>
            </a:r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F42B2569-3C6B-ECB0-A592-0F4A622C7910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929787944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0" name="Sisällön paikkamerkki 9">
                        <a:extLst>
                          <a:ext uri="{FF2B5EF4-FFF2-40B4-BE49-F238E27FC236}">
                            <a16:creationId xmlns:a16="http://schemas.microsoft.com/office/drawing/2014/main" id="{F42B2569-3C6B-ECB0-A592-0F4A622C79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782931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296724d-1a81-4a23-b6dd-dca7fd62c6ff">
      <UserInfo>
        <DisplayName/>
        <AccountId xsi:nil="true"/>
        <AccountType/>
      </UserInfo>
    </SharedWithUsers>
    <lcf76f155ced4ddcb4097134ff3c332f xmlns="b057f711-7d93-472c-a8f6-94be00805750">
      <Terms xmlns="http://schemas.microsoft.com/office/infopath/2007/PartnerControls"/>
    </lcf76f155ced4ddcb4097134ff3c332f>
    <TaxCatchAll xmlns="c296724d-1a81-4a23-b6dd-dca7fd62c6f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886EDC3C35ED44386E38662B6DACCDA" ma:contentTypeVersion="16" ma:contentTypeDescription="Luo uusi asiakirja." ma:contentTypeScope="" ma:versionID="70472b91ba75d5c48da5a7154481dab9">
  <xsd:schema xmlns:xsd="http://www.w3.org/2001/XMLSchema" xmlns:xs="http://www.w3.org/2001/XMLSchema" xmlns:p="http://schemas.microsoft.com/office/2006/metadata/properties" xmlns:ns2="b057f711-7d93-472c-a8f6-94be00805750" xmlns:ns3="c296724d-1a81-4a23-b6dd-dca7fd62c6ff" targetNamespace="http://schemas.microsoft.com/office/2006/metadata/properties" ma:root="true" ma:fieldsID="182f1fd013bdfa2da80e6bbec3188303" ns2:_="" ns3:_="">
    <xsd:import namespace="b057f711-7d93-472c-a8f6-94be00805750"/>
    <xsd:import namespace="c296724d-1a81-4a23-b6dd-dca7fd62c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7f711-7d93-472c-a8f6-94be00805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f83a129e-02f3-4c10-aeed-b048f014ef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6724d-1a81-4a23-b6dd-dca7fd62c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dbccb1-85c5-4102-b8cd-d9aa5a21b0d6}" ma:internalName="TaxCatchAll" ma:showField="CatchAllData" ma:web="c296724d-1a81-4a23-b6dd-dca7fd62c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CAE87E-A939-4D32-A070-6ECB0CA3B910}">
  <ds:schemaRefs>
    <ds:schemaRef ds:uri="http://purl.org/dc/terms/"/>
    <ds:schemaRef ds:uri="http://purl.org/dc/elements/1.1/"/>
    <ds:schemaRef ds:uri="http://purl.org/dc/dcmitype/"/>
    <ds:schemaRef ds:uri="http://www.w3.org/XML/1998/namespace"/>
    <ds:schemaRef ds:uri="c296724d-1a81-4a23-b6dd-dca7fd62c6ff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057f711-7d93-472c-a8f6-94be00805750"/>
  </ds:schemaRefs>
</ds:datastoreItem>
</file>

<file path=customXml/itemProps2.xml><?xml version="1.0" encoding="utf-8"?>
<ds:datastoreItem xmlns:ds="http://schemas.openxmlformats.org/officeDocument/2006/customXml" ds:itemID="{AAB4262D-456C-4375-94F2-013B1426DC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BF08F0-291E-4AD9-8CA2-95702F4FD3E8}">
  <ds:schemaRefs>
    <ds:schemaRef ds:uri="b057f711-7d93-472c-a8f6-94be00805750"/>
    <ds:schemaRef ds:uri="c296724d-1a81-4a23-b6dd-dca7fd62c6f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</TotalTime>
  <Words>138</Words>
  <Application>Microsoft Office PowerPoint</Application>
  <PresentationFormat>Näytössä katseltava esitys (16:9)</PresentationFormat>
  <Paragraphs>28</Paragraphs>
  <Slides>5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2</cp:revision>
  <cp:lastPrinted>2016-06-09T07:47:11Z</cp:lastPrinted>
  <dcterms:created xsi:type="dcterms:W3CDTF">2016-09-02T13:08:50Z</dcterms:created>
  <dcterms:modified xsi:type="dcterms:W3CDTF">2023-11-10T10:34:39Z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0x010100F886EDC3C35ED44386E38662B6DACCDA</vt:lpwstr>
  </property>
  <property fmtid="{D5CDD505-2E9C-101B-9397-08002B2CF9AE}" pid="28" name="Order">
    <vt:r8>834100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  <property fmtid="{D5CDD505-2E9C-101B-9397-08002B2CF9AE}" pid="34" name="_ExtendedDescription">
    <vt:lpwstr/>
  </property>
  <property fmtid="{D5CDD505-2E9C-101B-9397-08002B2CF9AE}" pid="35" name="TriggerFlowInfo">
    <vt:lpwstr/>
  </property>
  <property fmtid="{D5CDD505-2E9C-101B-9397-08002B2CF9AE}" pid="36" name="MediaServiceImageTags">
    <vt:lpwstr/>
  </property>
</Properties>
</file>