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9144000" cy="5143500" type="screen16x9"/>
  <p:notesSz cx="6797675" cy="9926638"/>
  <p:defaultTextStyle>
    <a:defPPr>
      <a:defRPr lang="fi-FI"/>
    </a:defPPr>
    <a:lvl1pPr marL="0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1pPr>
    <a:lvl2pPr marL="339932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2pPr>
    <a:lvl3pPr marL="67987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3pPr>
    <a:lvl4pPr marL="1019807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4pPr>
    <a:lvl5pPr marL="135974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5pPr>
    <a:lvl6pPr marL="1699681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134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ukonen Sini" initials="KS" lastIdx="7" clrIdx="0">
    <p:extLst>
      <p:ext uri="{19B8F6BF-5375-455C-9EA6-DF929625EA0E}">
        <p15:presenceInfo xmlns:p15="http://schemas.microsoft.com/office/powerpoint/2012/main" userId="S-1-5-21-1871869801-2214748161-1963216912-12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33333"/>
    <a:srgbClr val="FFFF00"/>
    <a:srgbClr val="85E869"/>
    <a:srgbClr val="FF805C"/>
    <a:srgbClr val="FF00B8"/>
    <a:srgbClr val="8A0FA6"/>
    <a:srgbClr val="141F94"/>
    <a:srgbClr val="0F78B2"/>
    <a:srgbClr val="0ACFC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Normaali tyyli 2 - Korostu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Normaali tyyli 2 - Korostu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Normaali tyyli 2 - Korost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0909" autoAdjust="0"/>
  </p:normalViewPr>
  <p:slideViewPr>
    <p:cSldViewPr showGuides="1">
      <p:cViewPr varScale="1">
        <p:scale>
          <a:sx n="147" d="100"/>
          <a:sy n="147" d="100"/>
        </p:scale>
        <p:origin x="132" y="42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82" d="100"/>
          <a:sy n="82" d="100"/>
        </p:scale>
        <p:origin x="3972" y="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utaporras Petteri" userId="81ae4bc9-51ec-4b09-af2d-f08f9486593f" providerId="ADAL" clId="{8B03A833-7A41-44AC-ABDF-A34C810ADA3D}"/>
    <pc:docChg chg="modSld">
      <pc:chgData name="Rautaporras Petteri" userId="81ae4bc9-51ec-4b09-af2d-f08f9486593f" providerId="ADAL" clId="{8B03A833-7A41-44AC-ABDF-A34C810ADA3D}" dt="2024-01-09T15:44:15.980" v="13" actId="20577"/>
      <pc:docMkLst>
        <pc:docMk/>
      </pc:docMkLst>
      <pc:sldChg chg="modSp mod">
        <pc:chgData name="Rautaporras Petteri" userId="81ae4bc9-51ec-4b09-af2d-f08f9486593f" providerId="ADAL" clId="{8B03A833-7A41-44AC-ABDF-A34C810ADA3D}" dt="2024-01-09T15:44:15.980" v="13" actId="20577"/>
        <pc:sldMkLst>
          <pc:docMk/>
          <pc:sldMk cId="4232618482" sldId="257"/>
        </pc:sldMkLst>
        <pc:graphicFrameChg chg="mod modGraphic">
          <ac:chgData name="Rautaporras Petteri" userId="81ae4bc9-51ec-4b09-af2d-f08f9486593f" providerId="ADAL" clId="{8B03A833-7A41-44AC-ABDF-A34C810ADA3D}" dt="2024-01-09T15:44:15.980" v="13" actId="20577"/>
          <ac:graphicFrameMkLst>
            <pc:docMk/>
            <pc:sldMk cId="4232618482" sldId="257"/>
            <ac:graphicFrameMk id="4" creationId="{00000000-0000-0000-0000-000000000000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z="105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Teknologiateollisuus</a:t>
            </a:r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2C89C3-1639-C64F-B7DC-4038F10D3C80}" type="slidenum">
              <a: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‹#›</a:t>
            </a:fld>
            <a:endParaRPr lang="en-US" sz="105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6375265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5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B5A0B3B4-F971-4AD3-B530-DE860EFC07D2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4824388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339932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679871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1019807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1359744" algn="l" defTabSz="679871" rtl="0" eaLnBrk="1" latinLnBrk="0" hangingPunct="1">
      <a:defRPr sz="900" kern="1200">
        <a:solidFill>
          <a:schemeClr val="tx1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1699681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6pPr>
    <a:lvl7pPr marL="2039614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7pPr>
    <a:lvl8pPr marL="2379548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8pPr>
    <a:lvl9pPr marL="2719486" algn="l" defTabSz="679871" rtl="0" eaLnBrk="1" latinLnBrk="0" hangingPunct="1">
      <a:defRPr sz="89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Kuva 2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72269" y="1966957"/>
            <a:ext cx="4730093" cy="1172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1411044"/>
      </p:ext>
    </p:extLst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4B4512B-9268-4DA6-A4DE-9BAC66E0AE0F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6262288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4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5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7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AF34066-C849-43D6-AD11-EC5B4E0FCE81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8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08088662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inkki">
    <p:bg>
      <p:bgPr>
        <a:solidFill>
          <a:srgbClr val="FF00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DAFD31-6E2D-43E4-B45F-A91916303127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5042171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05A29F8-3631-43D8-937B-CB2D984A1FF3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4181846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mandariini">
    <p:bg>
      <p:bgPr>
        <a:solidFill>
          <a:srgbClr val="FF805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A1FFB15-5351-4C69-B4D2-8C0154A2BCAF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745300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B4C9FC2-AB49-4BC7-8E34-F35776C6F0E4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6785004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omena">
    <p:bg>
      <p:bgPr>
        <a:solidFill>
          <a:srgbClr val="85E86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BFD90D18-063C-4F97-88EB-7B998FCF1C84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5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982625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rgbClr val="000000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F905F96-8735-44CC-A79D-9FF4592D6200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49499557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truuna"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775427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1F9AB61F-25F5-4BAC-AFD2-7CF6AA8759C3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21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7171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22" name="Tekstin paikkamerkki 28"/>
          <p:cNvSpPr>
            <a:spLocks noGrp="1"/>
          </p:cNvSpPr>
          <p:nvPr>
            <p:ph type="body" sz="quarter" idx="20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29016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881898"/>
            <a:ext cx="6977283" cy="1165268"/>
          </a:xfrm>
          <a:prstGeom prst="rect">
            <a:avLst/>
          </a:prstGeom>
        </p:spPr>
        <p:txBody>
          <a:bodyPr>
            <a:normAutofit/>
          </a:bodyPr>
          <a:lstStyle>
            <a:lvl1pPr marL="108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6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pääotsikkoa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553C366-6A2C-43B9-A437-B827E0484441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039037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2-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4E9C680B-B035-4481-9C89-9B8DCFA07DE9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1"/>
          </p:nvPr>
        </p:nvSpPr>
        <p:spPr>
          <a:xfrm>
            <a:off x="4449254" y="1565735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17" hasCustomPrompt="1"/>
          </p:nvPr>
        </p:nvSpPr>
        <p:spPr>
          <a:xfrm>
            <a:off x="1072800" y="1102950"/>
            <a:ext cx="71712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8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53580326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26EC10B7-6068-4592-8DF6-C21B5E169149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3"/>
            <a:ext cx="55296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55296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6775200" y="0"/>
            <a:ext cx="23688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12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8566840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kuvalle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B470C21F-BEA7-4001-A59E-ED99F75C48EF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5090400" y="0"/>
            <a:ext cx="4053606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Tekstin paikkamerkki 2"/>
          <p:cNvSpPr>
            <a:spLocks noGrp="1"/>
          </p:cNvSpPr>
          <p:nvPr>
            <p:ph idx="19"/>
          </p:nvPr>
        </p:nvSpPr>
        <p:spPr>
          <a:xfrm>
            <a:off x="1072800" y="158455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0"/>
              </a:spcBef>
              <a:spcAft>
                <a:spcPts val="7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800" y="1104452"/>
            <a:ext cx="3844800" cy="365682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03216163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pelkälle kuva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Kuvan paikkamerkki 6"/>
          <p:cNvSpPr>
            <a:spLocks noGrp="1"/>
          </p:cNvSpPr>
          <p:nvPr>
            <p:ph type="pic" sz="quarter" idx="20"/>
          </p:nvPr>
        </p:nvSpPr>
        <p:spPr>
          <a:xfrm>
            <a:off x="0" y="0"/>
            <a:ext cx="91440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6411705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9" name="Tekstin paikkamerkki 3"/>
          <p:cNvSpPr>
            <a:spLocks noGrp="1"/>
          </p:cNvSpPr>
          <p:nvPr>
            <p:ph type="body" sz="quarter" idx="18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type="body" sz="quarter" idx="23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1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20" name="Sisällön paikkamerkki 4"/>
          <p:cNvSpPr>
            <a:spLocks noGrp="1"/>
          </p:cNvSpPr>
          <p:nvPr>
            <p:ph sz="quarter" idx="17"/>
          </p:nvPr>
        </p:nvSpPr>
        <p:spPr>
          <a:xfrm>
            <a:off x="1201739" y="1584200"/>
            <a:ext cx="6739862" cy="3010469"/>
          </a:xfrm>
        </p:spPr>
        <p:txBody>
          <a:bodyPr/>
          <a:lstStyle>
            <a:lvl1pPr marL="241200" indent="-212400">
              <a:buFont typeface="Arial" panose="020B0604020202020204" pitchFamily="34" charset="0"/>
              <a:buChar char="•"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2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2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C26F1C2C-1F3D-4324-8DB1-2B3A728EB293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26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</p:spTree>
    <p:extLst>
      <p:ext uri="{BB962C8B-B14F-4D97-AF65-F5344CB8AC3E}">
        <p14:creationId xmlns:p14="http://schemas.microsoft.com/office/powerpoint/2010/main" val="87594283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tekstille ja tauluko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00B1868B-515C-4A84-A79A-DDEC623D6CDB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  <p:sp>
        <p:nvSpPr>
          <p:cNvPr id="9" name="Tekstin paikkamerkki 28"/>
          <p:cNvSpPr>
            <a:spLocks noGrp="1"/>
          </p:cNvSpPr>
          <p:nvPr>
            <p:ph type="body" sz="quarter" idx="21" hasCustomPrompt="1"/>
          </p:nvPr>
        </p:nvSpPr>
        <p:spPr>
          <a:xfrm>
            <a:off x="1072799" y="1102950"/>
            <a:ext cx="6868801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1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  <p:sp>
        <p:nvSpPr>
          <p:cNvPr id="13" name="Sisällön paikkamerkki 4"/>
          <p:cNvSpPr>
            <a:spLocks noGrp="1"/>
          </p:cNvSpPr>
          <p:nvPr>
            <p:ph sz="quarter" idx="23" hasCustomPrompt="1"/>
          </p:nvPr>
        </p:nvSpPr>
        <p:spPr>
          <a:xfrm>
            <a:off x="4572001" y="1584200"/>
            <a:ext cx="3369600" cy="28925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 dirty="0"/>
              <a:t>Lisää objekti</a:t>
            </a:r>
          </a:p>
        </p:txBody>
      </p:sp>
      <p:sp>
        <p:nvSpPr>
          <p:cNvPr id="12" name="Tekstin paikkamerkki 2"/>
          <p:cNvSpPr>
            <a:spLocks noGrp="1"/>
          </p:cNvSpPr>
          <p:nvPr>
            <p:ph idx="19"/>
          </p:nvPr>
        </p:nvSpPr>
        <p:spPr>
          <a:xfrm>
            <a:off x="1072800" y="1582404"/>
            <a:ext cx="3499200" cy="2894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3pPr>
            <a:lvl4pPr indent="-15840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SzPct val="125000"/>
              <a:defRPr sz="105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</p:spTree>
    <p:extLst>
      <p:ext uri="{BB962C8B-B14F-4D97-AF65-F5344CB8AC3E}">
        <p14:creationId xmlns:p14="http://schemas.microsoft.com/office/powerpoint/2010/main" val="2687386369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dia isoille taulukoi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252000" y="282150"/>
            <a:ext cx="7992000" cy="648000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7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8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9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7"/>
          </p:nvPr>
        </p:nvSpPr>
        <p:spPr>
          <a:xfrm>
            <a:off x="381000" y="1103313"/>
            <a:ext cx="8391525" cy="3541712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71332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2pPr>
            <a:lvl3pPr marL="78619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3pPr>
            <a:lvl4pPr marL="1109451" indent="0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FontTx/>
              <a:buNone/>
              <a:defRPr/>
            </a:lvl4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6" name="Tekstin paikkamerkki 2"/>
          <p:cNvSpPr>
            <a:spLocks noGrp="1"/>
          </p:cNvSpPr>
          <p:nvPr>
            <p:ph type="body" sz="quarter" idx="18" hasCustomPrompt="1"/>
          </p:nvPr>
        </p:nvSpPr>
        <p:spPr>
          <a:xfrm>
            <a:off x="2334682" y="4727574"/>
            <a:ext cx="2971717" cy="165163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700" spc="0" baseline="0"/>
            </a:lvl1pPr>
          </a:lstStyle>
          <a:p>
            <a:pPr lvl="0"/>
            <a:r>
              <a:rPr lang="fi-FI" dirty="0"/>
              <a:t>Lähde tähän</a:t>
            </a:r>
          </a:p>
        </p:txBody>
      </p:sp>
    </p:spTree>
    <p:extLst>
      <p:ext uri="{BB962C8B-B14F-4D97-AF65-F5344CB8AC3E}">
        <p14:creationId xmlns:p14="http://schemas.microsoft.com/office/powerpoint/2010/main" val="1067460176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hjä 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3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E70C97DB-DA9C-4CFA-B970-B8599B25F3E4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7" name="Tekstin paikkamerkki 3"/>
          <p:cNvSpPr>
            <a:spLocks noGrp="1"/>
          </p:cNvSpPr>
          <p:nvPr>
            <p:ph type="body" sz="quarter" idx="22" hasCustomPrompt="1"/>
          </p:nvPr>
        </p:nvSpPr>
        <p:spPr>
          <a:xfrm>
            <a:off x="252000" y="290513"/>
            <a:ext cx="4320000" cy="250837"/>
          </a:xfrm>
          <a:prstGeom prst="rect">
            <a:avLst/>
          </a:prstGeom>
        </p:spPr>
        <p:txBody>
          <a:bodyPr anchor="t"/>
          <a:lstStyle>
            <a:lvl1pPr marL="2520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000" b="0" kern="1200" spc="0" baseline="0">
                <a:solidFill>
                  <a:schemeClr val="tx1"/>
                </a:solidFill>
              </a:defRPr>
            </a:lvl1pPr>
            <a:lvl2pPr marL="314865" indent="0">
              <a:buFontTx/>
              <a:buNone/>
              <a:defRPr/>
            </a:lvl2pPr>
            <a:lvl3pPr marL="629724" indent="0">
              <a:buFontTx/>
              <a:buNone/>
              <a:defRPr/>
            </a:lvl3pPr>
            <a:lvl4pPr marL="944589" indent="0">
              <a:buFontTx/>
              <a:buNone/>
              <a:defRPr/>
            </a:lvl4pPr>
            <a:lvl5pPr marL="1267851" indent="0">
              <a:buFontTx/>
              <a:buNone/>
              <a:defRPr/>
            </a:lvl5pPr>
          </a:lstStyle>
          <a:p>
            <a:pPr lvl="0"/>
            <a:r>
              <a:rPr lang="en-US" dirty="0" err="1"/>
              <a:t>Väliotsikko</a:t>
            </a:r>
            <a:r>
              <a:rPr lang="en-US" dirty="0"/>
              <a:t> </a:t>
            </a:r>
            <a:r>
              <a:rPr lang="en-US" dirty="0" err="1"/>
              <a:t>yläviitteenä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83285883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alkoin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Kuva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624" y="368923"/>
            <a:ext cx="437056" cy="437032"/>
          </a:xfrm>
          <a:prstGeom prst="rect">
            <a:avLst/>
          </a:prstGeom>
        </p:spPr>
      </p:pic>
      <p:sp>
        <p:nvSpPr>
          <p:cNvPr id="1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/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5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/>
          <a:p>
            <a:fld id="{8D9E7F89-CFBC-40A6-849E-791F2CE17670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7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/>
          <a:p>
            <a:r>
              <a:rPr lang="fi-FI" dirty="0"/>
              <a:t>Teknologiateollisuus</a:t>
            </a:r>
          </a:p>
        </p:txBody>
      </p:sp>
      <p:sp>
        <p:nvSpPr>
          <p:cNvPr id="11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913747"/>
            <a:ext cx="7171200" cy="1176411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7341520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valkoine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rgbClr val="000000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4D1D5393-FFB8-4AFB-965F-DF835FFEFFC2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rgbClr val="000000"/>
                </a:solidFill>
              </a:defRPr>
            </a:lvl1pPr>
            <a:lvl2pPr indent="-158400">
              <a:buSzPct val="125000"/>
              <a:defRPr sz="1300" baseline="0">
                <a:solidFill>
                  <a:srgbClr val="000000"/>
                </a:solidFill>
              </a:defRPr>
            </a:lvl2pPr>
            <a:lvl3pPr indent="-158400">
              <a:buSzPct val="125000"/>
              <a:defRPr sz="1100">
                <a:solidFill>
                  <a:srgbClr val="000000"/>
                </a:solidFill>
              </a:defRPr>
            </a:lvl3pPr>
            <a:lvl4pPr indent="-158400">
              <a:buSzPct val="125000"/>
              <a:defRPr sz="1000">
                <a:solidFill>
                  <a:srgbClr val="000000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rgbClr val="000000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2188674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9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0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BD49F65-936D-47C1-B476-B10D0AC9DEC4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4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56958868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turkoosi">
    <p:bg>
      <p:bgPr>
        <a:solidFill>
          <a:srgbClr val="0ACFC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8E114E9B-AF34-462B-9107-FB4A4FE20955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3052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0552848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7D0C29F-D373-4791-88C9-86C29F06AD83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4770107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petroli">
    <p:bg>
      <p:bgPr>
        <a:solidFill>
          <a:srgbClr val="0F78B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C870B0A-5FAA-48CC-9422-68AAC5A5CADB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11" name="Tekstin paikkamerkki 2"/>
          <p:cNvSpPr>
            <a:spLocks noGrp="1"/>
          </p:cNvSpPr>
          <p:nvPr>
            <p:ph idx="21"/>
          </p:nvPr>
        </p:nvSpPr>
        <p:spPr>
          <a:xfrm>
            <a:off x="1072800" y="1584884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12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47428192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3A50D0A-99B9-48FE-8B08-047EE10ADBDA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62311651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tekstille ja kuvalle - sininen">
    <p:bg>
      <p:bgPr>
        <a:solidFill>
          <a:srgbClr val="141F9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Kuvan paikkamerkki 6"/>
          <p:cNvSpPr>
            <a:spLocks noGrp="1"/>
          </p:cNvSpPr>
          <p:nvPr>
            <p:ph type="pic" sz="quarter" idx="18"/>
          </p:nvPr>
        </p:nvSpPr>
        <p:spPr>
          <a:xfrm>
            <a:off x="5090400" y="0"/>
            <a:ext cx="4053605" cy="5143500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 sz="1500">
                <a:solidFill>
                  <a:schemeClr val="bg1"/>
                </a:solidFill>
              </a:defRPr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9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1EF2A4B-BD6C-442B-B37A-933F3A2F5101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0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  <p:sp>
        <p:nvSpPr>
          <p:cNvPr id="7" name="Tekstin paikkamerkki 2"/>
          <p:cNvSpPr>
            <a:spLocks noGrp="1"/>
          </p:cNvSpPr>
          <p:nvPr>
            <p:ph idx="21"/>
          </p:nvPr>
        </p:nvSpPr>
        <p:spPr>
          <a:xfrm>
            <a:off x="1072800" y="1585226"/>
            <a:ext cx="3844800" cy="28499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34000" marR="0" indent="-212400" algn="l" defTabSz="806052" rtl="0" eaLnBrk="1" fontAlgn="auto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tabLst/>
              <a:defRPr sz="1600">
                <a:solidFill>
                  <a:schemeClr val="bg1"/>
                </a:solidFill>
              </a:defRPr>
            </a:lvl1pPr>
            <a:lvl2pPr indent="-158400">
              <a:buSzPct val="125000"/>
              <a:defRPr sz="1300" baseline="0">
                <a:solidFill>
                  <a:schemeClr val="bg1"/>
                </a:solidFill>
              </a:defRPr>
            </a:lvl2pPr>
            <a:lvl3pPr indent="-158400">
              <a:buSzPct val="125000"/>
              <a:defRPr sz="1100">
                <a:solidFill>
                  <a:schemeClr val="bg1"/>
                </a:solidFill>
              </a:defRPr>
            </a:lvl3pPr>
            <a:lvl4pPr indent="-158400">
              <a:buSzPct val="125000"/>
              <a:defRPr sz="1000">
                <a:solidFill>
                  <a:schemeClr val="bg1"/>
                </a:solidFill>
              </a:defRPr>
            </a:lvl4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</p:txBody>
      </p:sp>
      <p:sp>
        <p:nvSpPr>
          <p:cNvPr id="8" name="Tekstin paikkamerkki 28"/>
          <p:cNvSpPr>
            <a:spLocks noGrp="1"/>
          </p:cNvSpPr>
          <p:nvPr>
            <p:ph type="body" sz="quarter" idx="22" hasCustomPrompt="1"/>
          </p:nvPr>
        </p:nvSpPr>
        <p:spPr>
          <a:xfrm>
            <a:off x="1072800" y="1102950"/>
            <a:ext cx="3844800" cy="367183"/>
          </a:xfrm>
          <a:prstGeom prst="rect">
            <a:avLst/>
          </a:prstGeom>
        </p:spPr>
        <p:txBody>
          <a:bodyPr/>
          <a:lstStyle>
            <a:lvl1pPr marL="14400" indent="0">
              <a:lnSpc>
                <a:spcPts val="2700"/>
              </a:lnSpc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1393815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dia - violetti">
    <p:bg>
      <p:bgPr>
        <a:solidFill>
          <a:srgbClr val="8A0FA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Kuva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335004" y="370433"/>
            <a:ext cx="437200" cy="437174"/>
          </a:xfrm>
          <a:prstGeom prst="rect">
            <a:avLst/>
          </a:prstGeom>
        </p:spPr>
      </p:pic>
      <p:sp>
        <p:nvSpPr>
          <p:cNvPr id="10" name="Tekstin paikkamerkki 28"/>
          <p:cNvSpPr>
            <a:spLocks noGrp="1"/>
          </p:cNvSpPr>
          <p:nvPr>
            <p:ph type="body" sz="quarter" idx="15" hasCustomPrompt="1"/>
          </p:nvPr>
        </p:nvSpPr>
        <p:spPr>
          <a:xfrm>
            <a:off x="1072800" y="1924882"/>
            <a:ext cx="6977283" cy="1165268"/>
          </a:xfrm>
          <a:prstGeom prst="rect">
            <a:avLst/>
          </a:prstGeom>
        </p:spPr>
        <p:txBody>
          <a:bodyPr/>
          <a:lstStyle>
            <a:lvl1pPr marL="10800" indent="0">
              <a:lnSpc>
                <a:spcPts val="27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2200" b="1" baseline="0">
                <a:solidFill>
                  <a:schemeClr val="bg1"/>
                </a:solidFill>
              </a:defRPr>
            </a:lvl1pPr>
            <a:lvl2pPr marL="314865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2pPr>
            <a:lvl3pPr marL="629724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3pPr>
            <a:lvl4pPr marL="944589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4pPr>
            <a:lvl5pPr marL="1267851" indent="0">
              <a:spcAft>
                <a:spcPts val="0"/>
              </a:spcAft>
              <a:buFontTx/>
              <a:buNone/>
              <a:defRPr sz="2200" b="1">
                <a:solidFill>
                  <a:srgbClr val="666666"/>
                </a:solidFill>
              </a:defRPr>
            </a:lvl5pPr>
          </a:lstStyle>
          <a:p>
            <a:pPr lvl="0"/>
            <a:r>
              <a:rPr lang="fi-FI" dirty="0"/>
              <a:t>Muokkaa väliotsikkoa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2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8005977" y="4729407"/>
            <a:ext cx="863990" cy="165406"/>
          </a:xfrm>
          <a:prstGeom prst="rect">
            <a:avLst/>
          </a:prstGeom>
        </p:spPr>
        <p:txBody>
          <a:bodyPr/>
          <a:lstStyle>
            <a:lvl1pPr>
              <a:defRPr sz="700">
                <a:solidFill>
                  <a:schemeClr val="bg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  <p:sp>
        <p:nvSpPr>
          <p:cNvPr id="14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282027" y="4728047"/>
            <a:ext cx="916709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AA3CBEF-2865-4434-A020-1FAA7DCEF42D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15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1111510" y="4728047"/>
            <a:ext cx="1295891" cy="16469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i-FI"/>
              <a:t>Teknologiateollisuus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0501944"/>
      </p:ext>
    </p:extLst>
  </p:cSld>
  <p:clrMapOvr>
    <a:masterClrMapping/>
  </p:clrMapOvr>
  <p:transition spd="med">
    <p:fade/>
  </p:transition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282027" y="4728047"/>
            <a:ext cx="919711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1B16F53B-7158-4458-A0D4-1436C88C6842}" type="datetime1">
              <a:rPr lang="fi-FI" smtClean="0"/>
              <a:t>9.1.2024</a:t>
            </a:fld>
            <a:endParaRPr lang="fi-FI" dirty="0"/>
          </a:p>
        </p:txBody>
      </p:sp>
      <p:sp>
        <p:nvSpPr>
          <p:cNvPr id="8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1111307" y="4728047"/>
            <a:ext cx="1296094" cy="163042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7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fi-FI" dirty="0"/>
              <a:t>Teknologiateollisuus</a:t>
            </a:r>
          </a:p>
        </p:txBody>
      </p:sp>
      <p:sp>
        <p:nvSpPr>
          <p:cNvPr id="26" name="Tekstin paikkamerkki 3"/>
          <p:cNvSpPr>
            <a:spLocks noGrp="1"/>
          </p:cNvSpPr>
          <p:nvPr>
            <p:ph type="body" idx="1"/>
          </p:nvPr>
        </p:nvSpPr>
        <p:spPr>
          <a:xfrm>
            <a:off x="1072801" y="1583532"/>
            <a:ext cx="7171199" cy="28932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</p:txBody>
      </p:sp>
      <p:sp>
        <p:nvSpPr>
          <p:cNvPr id="27" name="Otsikon paikkamerkki 2"/>
          <p:cNvSpPr>
            <a:spLocks noGrp="1"/>
          </p:cNvSpPr>
          <p:nvPr>
            <p:ph type="title"/>
          </p:nvPr>
        </p:nvSpPr>
        <p:spPr>
          <a:xfrm>
            <a:off x="1072801" y="1102950"/>
            <a:ext cx="7171199" cy="36718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13" name="Dian numeron paikkamerkki 1"/>
          <p:cNvSpPr>
            <a:spLocks noGrp="1"/>
          </p:cNvSpPr>
          <p:nvPr>
            <p:ph type="sldNum" sz="quarter" idx="4"/>
          </p:nvPr>
        </p:nvSpPr>
        <p:spPr>
          <a:xfrm>
            <a:off x="8005977" y="4729163"/>
            <a:ext cx="863990" cy="166687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700">
                <a:solidFill>
                  <a:schemeClr val="tx1"/>
                </a:solidFill>
              </a:defRPr>
            </a:lvl1pPr>
          </a:lstStyle>
          <a:p>
            <a:fld id="{6FCB6B90-8271-4E8F-82C1-E646FBB48A2E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29942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701" r:id="rId2"/>
    <p:sldLayoutId id="2147483664" r:id="rId3"/>
    <p:sldLayoutId id="2147483679" r:id="rId4"/>
    <p:sldLayoutId id="2147483665" r:id="rId5"/>
    <p:sldLayoutId id="2147483681" r:id="rId6"/>
    <p:sldLayoutId id="2147483666" r:id="rId7"/>
    <p:sldLayoutId id="2147483682" r:id="rId8"/>
    <p:sldLayoutId id="2147483667" r:id="rId9"/>
    <p:sldLayoutId id="2147483683" r:id="rId10"/>
    <p:sldLayoutId id="2147483668" r:id="rId11"/>
    <p:sldLayoutId id="2147483684" r:id="rId12"/>
    <p:sldLayoutId id="2147483669" r:id="rId13"/>
    <p:sldLayoutId id="2147483685" r:id="rId14"/>
    <p:sldLayoutId id="2147483670" r:id="rId15"/>
    <p:sldLayoutId id="2147483686" r:id="rId16"/>
    <p:sldLayoutId id="2147483671" r:id="rId17"/>
    <p:sldLayoutId id="2147483687" r:id="rId18"/>
    <p:sldLayoutId id="2147483702" r:id="rId19"/>
    <p:sldLayoutId id="2147483704" r:id="rId20"/>
    <p:sldLayoutId id="2147483680" r:id="rId21"/>
    <p:sldLayoutId id="2147483674" r:id="rId22"/>
    <p:sldLayoutId id="2147483691" r:id="rId23"/>
    <p:sldLayoutId id="2147483700" r:id="rId24"/>
    <p:sldLayoutId id="2147483696" r:id="rId25"/>
    <p:sldLayoutId id="2147483673" r:id="rId26"/>
    <p:sldLayoutId id="2147483703" r:id="rId27"/>
    <p:sldLayoutId id="2147483707" r:id="rId28"/>
    <p:sldLayoutId id="2147483708" r:id="rId29"/>
  </p:sldLayoutIdLst>
  <p:transition spd="med">
    <p:fade/>
  </p:transition>
  <p:hf hdr="0"/>
  <p:txStyles>
    <p:titleStyle>
      <a:lvl1pPr marL="14400" algn="l" defTabSz="806052" rtl="0" eaLnBrk="1" latinLnBrk="0" hangingPunct="1">
        <a:lnSpc>
          <a:spcPts val="2700"/>
        </a:lnSpc>
        <a:spcBef>
          <a:spcPts val="0"/>
        </a:spcBef>
        <a:spcAft>
          <a:spcPts val="0"/>
        </a:spcAft>
        <a:buNone/>
        <a:defRPr sz="2200" b="1" kern="1200" spc="-35" baseline="0">
          <a:solidFill>
            <a:srgbClr val="000000"/>
          </a:solidFill>
          <a:latin typeface="+mj-lt"/>
          <a:ea typeface="Adobe Fan Heiti Std B" panose="020B0700000000000000" pitchFamily="34" charset="-128"/>
          <a:cs typeface="Adobe Hebrew" panose="02040503050201020203" pitchFamily="18" charset="-79"/>
        </a:defRPr>
      </a:lvl1pPr>
    </p:titleStyle>
    <p:bodyStyle>
      <a:lvl1pPr marL="234000" indent="-212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6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629732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3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94459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anose="020B0604020202020204" pitchFamily="34" charset="0"/>
        <a:buChar char="•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67851" indent="-158400" algn="l" defTabSz="806052" rtl="0" eaLnBrk="1" latinLnBrk="0" hangingPunct="1">
        <a:lnSpc>
          <a:spcPts val="1800"/>
        </a:lnSpc>
        <a:spcBef>
          <a:spcPts val="200"/>
        </a:spcBef>
        <a:spcAft>
          <a:spcPts val="200"/>
        </a:spcAft>
        <a:buClrTx/>
        <a:buSzPct val="125000"/>
        <a:buFont typeface="Arial" pitchFamily="34" charset="0"/>
        <a:buChar char="–"/>
        <a:defRPr sz="105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82718" indent="-158400" algn="l" defTabSz="806052" rtl="0" eaLnBrk="1" latinLnBrk="0" hangingPunct="1">
        <a:lnSpc>
          <a:spcPts val="2000"/>
        </a:lnSpc>
        <a:spcBef>
          <a:spcPts val="400"/>
        </a:spcBef>
        <a:spcAft>
          <a:spcPts val="300"/>
        </a:spcAft>
        <a:buClrTx/>
        <a:buSzPct val="125000"/>
        <a:buFont typeface="Arial" panose="020B0604020202020204" pitchFamily="34" charset="0"/>
        <a:buChar char="•"/>
        <a:defRPr sz="1000" kern="1200" spc="-35" baseline="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2216640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6pPr>
      <a:lvl7pPr marL="2619666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7pPr>
      <a:lvl8pPr marL="3022694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8pPr>
      <a:lvl9pPr marL="3425719" indent="-201515" algn="l" defTabSz="806052" rtl="0" eaLnBrk="1" latinLnBrk="0" hangingPunct="1">
        <a:spcBef>
          <a:spcPct val="20000"/>
        </a:spcBef>
        <a:buFont typeface="Arial" pitchFamily="34" charset="0"/>
        <a:buChar char="•"/>
        <a:defRPr sz="185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1pPr>
      <a:lvl2pPr marL="40302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2pPr>
      <a:lvl3pPr marL="806052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3pPr>
      <a:lvl4pPr marL="1209078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4pPr>
      <a:lvl5pPr marL="16121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5pPr>
      <a:lvl6pPr marL="2015123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6pPr>
      <a:lvl7pPr marL="2418157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7pPr>
      <a:lvl8pPr marL="2821180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8pPr>
      <a:lvl9pPr marL="3224205" algn="l" defTabSz="806052" rtl="0" eaLnBrk="1" latinLnBrk="0" hangingPunct="1">
        <a:defRPr sz="15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0" pos="5520" userDrawn="1">
          <p15:clr>
            <a:srgbClr val="F26B43"/>
          </p15:clr>
        </p15:guide>
        <p15:guide id="22" orient="horz" pos="3062" userDrawn="1">
          <p15:clr>
            <a:srgbClr val="F26B43"/>
          </p15:clr>
        </p15:guide>
        <p15:guide id="23" orient="horz" pos="232" userDrawn="1">
          <p15:clr>
            <a:srgbClr val="F26B43"/>
          </p15:clr>
        </p15:guide>
        <p15:guide id="26" pos="240" userDrawn="1">
          <p15:clr>
            <a:srgbClr val="F26B43"/>
          </p15:clr>
        </p15:guide>
        <p15:guide id="27" pos="75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in paikkamerkki 1"/>
          <p:cNvSpPr txBox="1">
            <a:spLocks/>
          </p:cNvSpPr>
          <p:nvPr/>
        </p:nvSpPr>
        <p:spPr>
          <a:xfrm>
            <a:off x="251520" y="67592"/>
            <a:ext cx="8892480" cy="648000"/>
          </a:xfrm>
          <a:prstGeom prst="rect">
            <a:avLst/>
          </a:prstGeom>
        </p:spPr>
        <p:txBody>
          <a:bodyPr/>
          <a:lstStyle>
            <a:lvl1pPr marL="234000" indent="-212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6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629732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3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4459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anose="020B0604020202020204" pitchFamily="34" charset="0"/>
              <a:buChar char="•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267851" indent="-158400" algn="l" defTabSz="806052" rtl="0" eaLnBrk="1" latinLnBrk="0" hangingPunct="1">
              <a:lnSpc>
                <a:spcPts val="1800"/>
              </a:lnSpc>
              <a:spcBef>
                <a:spcPts val="200"/>
              </a:spcBef>
              <a:spcAft>
                <a:spcPts val="200"/>
              </a:spcAft>
              <a:buClrTx/>
              <a:buSzPct val="125000"/>
              <a:buFont typeface="Arial" pitchFamily="34" charset="0"/>
              <a:buChar char="–"/>
              <a:defRPr sz="105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582718" indent="-158400" algn="l" defTabSz="806052" rtl="0" eaLnBrk="1" latinLnBrk="0" hangingPunct="1">
              <a:lnSpc>
                <a:spcPts val="2000"/>
              </a:lnSpc>
              <a:spcBef>
                <a:spcPts val="400"/>
              </a:spcBef>
              <a:spcAft>
                <a:spcPts val="300"/>
              </a:spcAft>
              <a:buClrTx/>
              <a:buSzPct val="125000"/>
              <a:buFont typeface="Arial" panose="020B0604020202020204" pitchFamily="34" charset="0"/>
              <a:buChar char="•"/>
              <a:defRPr sz="1000" kern="1200" spc="-35" baseline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16640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619666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22694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425719" indent="-201515" algn="l" defTabSz="806052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5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1600" indent="0">
              <a:buNone/>
            </a:pPr>
            <a:r>
              <a:rPr lang="fi-FI" sz="2000" b="1" dirty="0">
                <a:solidFill>
                  <a:srgbClr val="000000"/>
                </a:solidFill>
              </a:rPr>
              <a:t>Työnantajan sosiaalivakuutusmaksut teknologiateollisuuden työntekijöillä</a:t>
            </a:r>
          </a:p>
        </p:txBody>
      </p:sp>
      <p:graphicFrame>
        <p:nvGraphicFramePr>
          <p:cNvPr id="4" name="Sisällön paikkamerkki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772127"/>
              </p:ext>
            </p:extLst>
          </p:nvPr>
        </p:nvGraphicFramePr>
        <p:xfrm>
          <a:off x="312723" y="627534"/>
          <a:ext cx="8474967" cy="32994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72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53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14630">
                <a:tc>
                  <a:txBody>
                    <a:bodyPr/>
                    <a:lstStyle/>
                    <a:p>
                      <a:endParaRPr lang="fi-FI" sz="1050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1. Työnantajan sairasvakuutusmaksu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1,16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2. Työeläkevakuutusmaksu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16,95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17,40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17,39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17,34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3. Tapaturmavakuutusmaksu (keskimäärin)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1,8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4. Työttömyysvakuutusmaksu (keskimäärin)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1,25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1,41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1,54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fi-FI" sz="1000" b="1" kern="1200" baseline="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0,82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2 125 500 euroon saakka (v. 2020)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0,45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1,7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2 169 000 euroon saakka (v. 2021)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palkkioista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1,90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2 197 500 euroon saakka (v. 2022)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marL="403025" marR="0" lvl="1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2,05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93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2 251 500 euroon saakka (v. 2023)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0,54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marL="403025" marR="0" lvl="1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2,06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lvl="1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Palkkasumman </a:t>
                      </a:r>
                      <a:r>
                        <a:rPr lang="fi-FI" sz="600" baseline="0">
                          <a:solidFill>
                            <a:srgbClr val="000000"/>
                          </a:solidFill>
                        </a:rPr>
                        <a:t>2 337 </a:t>
                      </a:r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</a:t>
                      </a:r>
                      <a:r>
                        <a:rPr lang="fi-FI" sz="600" baseline="0">
                          <a:solidFill>
                            <a:srgbClr val="000000"/>
                          </a:solidFill>
                        </a:rPr>
                        <a:t>00 </a:t>
                      </a:r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euroon saakka (v. 2024)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0,27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56095">
                <a:tc>
                  <a:txBody>
                    <a:bodyPr/>
                    <a:lstStyle/>
                    <a:p>
                      <a:pPr marL="403025" marR="0" lvl="1" indent="0" algn="l" defTabSz="80605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- lopuista palkoista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fi-FI" sz="600" baseline="0" dirty="0">
                        <a:solidFill>
                          <a:srgbClr val="0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600" baseline="0" dirty="0">
                          <a:solidFill>
                            <a:srgbClr val="000000"/>
                          </a:solidFill>
                        </a:rPr>
                        <a:t>1,09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08126">
                <a:tc>
                  <a:txBody>
                    <a:bodyPr/>
                    <a:lstStyle/>
                    <a:p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5. Ryhmähenkivakuutusmaksu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0,1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graphicFrame>
        <p:nvGraphicFramePr>
          <p:cNvPr id="5" name="Taulukko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99075"/>
              </p:ext>
            </p:extLst>
          </p:nvPr>
        </p:nvGraphicFramePr>
        <p:xfrm>
          <a:off x="319048" y="4155926"/>
          <a:ext cx="8474965" cy="822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85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505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4211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i-FI" sz="1000" baseline="0" dirty="0">
                          <a:solidFill>
                            <a:schemeClr val="bg1"/>
                          </a:solidFill>
                        </a:rPr>
                        <a:t>Sosiaalivakuutusmaksut yhteensä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>
                          <a:solidFill>
                            <a:schemeClr val="bg1"/>
                          </a:solidFill>
                        </a:rPr>
                        <a:t>2022</a:t>
                      </a:r>
                      <a:endParaRPr lang="fi-FI" sz="1000" dirty="0">
                        <a:solidFill>
                          <a:schemeClr val="bg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dirty="0">
                          <a:solidFill>
                            <a:schemeClr val="bg1"/>
                          </a:solidFill>
                        </a:rPr>
                        <a:t>2024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i-FI" sz="800" b="1" baseline="0" dirty="0">
                          <a:solidFill>
                            <a:srgbClr val="000000"/>
                          </a:solidFill>
                        </a:rPr>
                        <a:t>- ennakonpidätyksenalaisesta palkasta, %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21,4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21,8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22,2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22,4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21,4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586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fi-FI" sz="800" b="1" dirty="0">
                          <a:solidFill>
                            <a:srgbClr val="000000"/>
                          </a:solidFill>
                        </a:rPr>
                        <a:t>-</a:t>
                      </a:r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 </a:t>
                      </a:r>
                      <a:r>
                        <a:rPr lang="fi-FI" sz="800" b="1" dirty="0">
                          <a:solidFill>
                            <a:srgbClr val="000000"/>
                          </a:solidFill>
                        </a:rPr>
                        <a:t>tehdyn työajan</a:t>
                      </a:r>
                      <a:r>
                        <a:rPr lang="fi-FI" sz="800" b="1" baseline="0" dirty="0">
                          <a:solidFill>
                            <a:srgbClr val="000000"/>
                          </a:solidFill>
                        </a:rPr>
                        <a:t> palkasta, % </a:t>
                      </a:r>
                      <a:r>
                        <a:rPr lang="fi-FI" sz="800" dirty="0">
                          <a:solidFill>
                            <a:srgbClr val="000000"/>
                          </a:solidFill>
                        </a:rPr>
                        <a:t>(sis. Aika-, urakka- ja palkkiopalkan, erilliset sekä yli- ja sunnuntaityökorvaukset)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26,7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27,6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27,9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i-FI" sz="1000" b="1" baseline="0" dirty="0">
                          <a:solidFill>
                            <a:srgbClr val="000000"/>
                          </a:solidFill>
                        </a:rPr>
                        <a:t>26,4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618482"/>
      </p:ext>
    </p:extLst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Teknologiateollisuus_masterdia">
  <a:themeElements>
    <a:clrScheme name="Teknologiateollisuus">
      <a:dk1>
        <a:srgbClr val="29282E"/>
      </a:dk1>
      <a:lt1>
        <a:srgbClr val="FFFFFF"/>
      </a:lt1>
      <a:dk2>
        <a:srgbClr val="29282E"/>
      </a:dk2>
      <a:lt2>
        <a:srgbClr val="FFFFFF"/>
      </a:lt2>
      <a:accent1>
        <a:srgbClr val="0070C0"/>
      </a:accent1>
      <a:accent2>
        <a:srgbClr val="FF00B8"/>
      </a:accent2>
      <a:accent3>
        <a:srgbClr val="85E869"/>
      </a:accent3>
      <a:accent4>
        <a:srgbClr val="FF805C"/>
      </a:accent4>
      <a:accent5>
        <a:srgbClr val="8A0FA6"/>
      </a:accent5>
      <a:accent6>
        <a:srgbClr val="FFFF00"/>
      </a:accent6>
      <a:hlink>
        <a:srgbClr val="0ACFCF"/>
      </a:hlink>
      <a:folHlink>
        <a:srgbClr val="0ACFCF"/>
      </a:folHlink>
    </a:clrScheme>
    <a:fontScheme name="Teknologiateollisuus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>
          <a:noFill/>
        </a:ln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>
          <a:defRPr/>
        </a:defPPr>
      </a:lstStyle>
    </a:spDef>
    <a:lnDef>
      <a:spPr>
        <a:ln w="19050"/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36000" tIns="36000" rIns="36000" bIns="36000" rtlCol="0">
        <a:spAutoFit/>
      </a:bodyPr>
      <a:lstStyle>
        <a:defPPr>
          <a:defRPr spc="-4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ekno_FI_2016" id="{20EA1341-EE32-433B-BC03-FE23A0136C67}" vid="{91854BC2-7349-49C3-92B6-AE41D831ABA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057f711-7d93-472c-a8f6-94be00805750">
      <Terms xmlns="http://schemas.microsoft.com/office/infopath/2007/PartnerControls"/>
    </lcf76f155ced4ddcb4097134ff3c332f>
    <TaxCatchAll xmlns="c296724d-1a81-4a23-b6dd-dca7fd62c6ff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F886EDC3C35ED44386E38662B6DACCDA" ma:contentTypeVersion="17" ma:contentTypeDescription="Luo uusi asiakirja." ma:contentTypeScope="" ma:versionID="eebd250f34cfd5f3c7ce727a32beb723">
  <xsd:schema xmlns:xsd="http://www.w3.org/2001/XMLSchema" xmlns:xs="http://www.w3.org/2001/XMLSchema" xmlns:p="http://schemas.microsoft.com/office/2006/metadata/properties" xmlns:ns2="b057f711-7d93-472c-a8f6-94be00805750" xmlns:ns3="c296724d-1a81-4a23-b6dd-dca7fd62c6ff" targetNamespace="http://schemas.microsoft.com/office/2006/metadata/properties" ma:root="true" ma:fieldsID="65568c16b81054010a567a375ec588a4" ns2:_="" ns3:_="">
    <xsd:import namespace="b057f711-7d93-472c-a8f6-94be00805750"/>
    <xsd:import namespace="c296724d-1a81-4a23-b6dd-dca7fd62c6f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57f711-7d93-472c-a8f6-94be0080575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Kuvien tunnisteet" ma:readOnly="false" ma:fieldId="{5cf76f15-5ced-4ddc-b409-7134ff3c332f}" ma:taxonomyMulti="true" ma:sspId="f83a129e-02f3-4c10-aeed-b048f014ef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96724d-1a81-4a23-b6dd-dca7fd62c6ff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ddbccb1-85c5-4102-b8cd-d9aa5a21b0d6}" ma:internalName="TaxCatchAll" ma:showField="CatchAllData" ma:web="c296724d-1a81-4a23-b6dd-dca7fd62c6f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DD665B-699A-4550-9CC5-B5E41891E6E8}">
  <ds:schemaRefs>
    <ds:schemaRef ds:uri="http://schemas.microsoft.com/office/2006/metadata/properties"/>
    <ds:schemaRef ds:uri="http://purl.org/dc/elements/1.1/"/>
    <ds:schemaRef ds:uri="c296724d-1a81-4a23-b6dd-dca7fd62c6ff"/>
    <ds:schemaRef ds:uri="http://purl.org/dc/terms/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b057f711-7d93-472c-a8f6-94be00805750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12AE46A-DB82-4DB9-B68E-9485F3868D5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69591C-D841-49EB-9BFD-32296615D8F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057f711-7d93-472c-a8f6-94be00805750"/>
    <ds:schemaRef ds:uri="c296724d-1a81-4a23-b6dd-dca7fd62c6f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98</TotalTime>
  <Words>184</Words>
  <Application>Microsoft Office PowerPoint</Application>
  <PresentationFormat>Näytössä katseltava esitys (16:9)</PresentationFormat>
  <Paragraphs>74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4" baseType="lpstr">
      <vt:lpstr>Arial</vt:lpstr>
      <vt:lpstr>Verdana</vt:lpstr>
      <vt:lpstr>Teknologiateollisuus_masterdia</vt:lpstr>
      <vt:lpstr>PowerPoint-esitys</vt:lpstr>
    </vt:vector>
  </TitlesOfParts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Rautaporras Petteri</dc:creator>
  <cp:keywords>Teknologiateollisuus_FI</cp:keywords>
  <cp:lastModifiedBy>Rautaporras Petteri</cp:lastModifiedBy>
  <cp:revision>18</cp:revision>
  <cp:lastPrinted>2016-06-09T07:47:11Z</cp:lastPrinted>
  <dcterms:created xsi:type="dcterms:W3CDTF">2016-09-05T07:38:54Z</dcterms:created>
  <dcterms:modified xsi:type="dcterms:W3CDTF">2024-01-09T15:44:18Z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kameleonVerID">
    <vt:lpwstr>482.21.02.003</vt:lpwstr>
  </property>
  <property fmtid="{D5CDD505-2E9C-101B-9397-08002B2CF9AE}" pid="3" name="dvSaved">
    <vt:lpwstr>1</vt:lpwstr>
  </property>
  <property fmtid="{D5CDD505-2E9C-101B-9397-08002B2CF9AE}" pid="4" name="dvLanguage">
    <vt:lpwstr>1035</vt:lpwstr>
  </property>
  <property fmtid="{D5CDD505-2E9C-101B-9397-08002B2CF9AE}" pid="5" name="dvTemplate">
    <vt:lpwstr>Tekno_fi.potx</vt:lpwstr>
  </property>
  <property fmtid="{D5CDD505-2E9C-101B-9397-08002B2CF9AE}" pid="6" name="dvDefinition">
    <vt:lpwstr>23 (dd_default.xml)</vt:lpwstr>
  </property>
  <property fmtid="{D5CDD505-2E9C-101B-9397-08002B2CF9AE}" pid="7" name="dvDefinitionID">
    <vt:lpwstr>23</vt:lpwstr>
  </property>
  <property fmtid="{D5CDD505-2E9C-101B-9397-08002B2CF9AE}" pid="8" name="dvContentFile">
    <vt:lpwstr>dd_default.xml</vt:lpwstr>
  </property>
  <property fmtid="{D5CDD505-2E9C-101B-9397-08002B2CF9AE}" pid="9" name="dvGlobalVerID">
    <vt:lpwstr>482.90.02.003</vt:lpwstr>
  </property>
  <property fmtid="{D5CDD505-2E9C-101B-9397-08002B2CF9AE}" pid="10" name="dvDefinitionVersion">
    <vt:lpwstr>2.1 / 22.1.2015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4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Used">
    <vt:lpwstr>1</vt:lpwstr>
  </property>
  <property fmtid="{D5CDD505-2E9C-101B-9397-08002B2CF9AE}" pid="20" name="dvCompany">
    <vt:lpwstr/>
  </property>
  <property fmtid="{D5CDD505-2E9C-101B-9397-08002B2CF9AE}" pid="21" name="dvSite">
    <vt:lpwstr/>
  </property>
  <property fmtid="{D5CDD505-2E9C-101B-9397-08002B2CF9AE}" pid="22" name="dvNumbering">
    <vt:lpwstr>0</vt:lpwstr>
  </property>
  <property fmtid="{D5CDD505-2E9C-101B-9397-08002B2CF9AE}" pid="23" name="dvDUname">
    <vt:lpwstr>Nora Elers</vt:lpwstr>
  </property>
  <property fmtid="{D5CDD505-2E9C-101B-9397-08002B2CF9AE}" pid="24" name="dvDUdepartment">
    <vt:lpwstr/>
  </property>
  <property fmtid="{D5CDD505-2E9C-101B-9397-08002B2CF9AE}" pid="25" name="dvLogoExist">
    <vt:lpwstr>0</vt:lpwstr>
  </property>
  <property fmtid="{D5CDD505-2E9C-101B-9397-08002B2CF9AE}" pid="26" name="dvCurrentlogo">
    <vt:lpwstr/>
  </property>
  <property fmtid="{D5CDD505-2E9C-101B-9397-08002B2CF9AE}" pid="27" name="ContentTypeId">
    <vt:lpwstr>0x010100F886EDC3C35ED44386E38662B6DACCDA</vt:lpwstr>
  </property>
  <property fmtid="{D5CDD505-2E9C-101B-9397-08002B2CF9AE}" pid="28" name="Order">
    <vt:r8>1020600</vt:r8>
  </property>
  <property fmtid="{D5CDD505-2E9C-101B-9397-08002B2CF9AE}" pid="29" name="xd_Signature">
    <vt:bool>false</vt:bool>
  </property>
  <property fmtid="{D5CDD505-2E9C-101B-9397-08002B2CF9AE}" pid="30" name="xd_ProgID">
    <vt:lpwstr/>
  </property>
  <property fmtid="{D5CDD505-2E9C-101B-9397-08002B2CF9AE}" pid="31" name="ComplianceAssetId">
    <vt:lpwstr/>
  </property>
  <property fmtid="{D5CDD505-2E9C-101B-9397-08002B2CF9AE}" pid="32" name="TemplateUrl">
    <vt:lpwstr/>
  </property>
  <property fmtid="{D5CDD505-2E9C-101B-9397-08002B2CF9AE}" pid="33" name="TyoryhmanNimi">
    <vt:lpwstr>Talous ja tilastot</vt:lpwstr>
  </property>
</Properties>
</file>