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27" d="100"/>
          <a:sy n="127" d="100"/>
        </p:scale>
        <p:origin x="138" y="15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5C9661FD-A0DE-4A44-8BA6-310C22859C8D}"/>
    <pc:docChg chg="undo custSel modSld">
      <pc:chgData name="Rautaporras Petteri" userId="81ae4bc9-51ec-4b09-af2d-f08f9486593f" providerId="ADAL" clId="{5C9661FD-A0DE-4A44-8BA6-310C22859C8D}" dt="2024-01-12T12:11:46.563" v="174" actId="20577"/>
      <pc:docMkLst>
        <pc:docMk/>
      </pc:docMkLst>
      <pc:sldChg chg="modSp mod">
        <pc:chgData name="Rautaporras Petteri" userId="81ae4bc9-51ec-4b09-af2d-f08f9486593f" providerId="ADAL" clId="{5C9661FD-A0DE-4A44-8BA6-310C22859C8D}" dt="2024-01-12T12:11:46.563" v="174" actId="20577"/>
        <pc:sldMkLst>
          <pc:docMk/>
          <pc:sldMk cId="1163218172" sldId="256"/>
        </pc:sldMkLst>
        <pc:spChg chg="mod">
          <ac:chgData name="Rautaporras Petteri" userId="81ae4bc9-51ec-4b09-af2d-f08f9486593f" providerId="ADAL" clId="{5C9661FD-A0DE-4A44-8BA6-310C22859C8D}" dt="2024-01-12T12:00:25.446" v="27" actId="20577"/>
          <ac:spMkLst>
            <pc:docMk/>
            <pc:sldMk cId="1163218172" sldId="256"/>
            <ac:spMk id="2" creationId="{00000000-0000-0000-0000-000000000000}"/>
          </ac:spMkLst>
        </pc:spChg>
        <pc:spChg chg="mod">
          <ac:chgData name="Rautaporras Petteri" userId="81ae4bc9-51ec-4b09-af2d-f08f9486593f" providerId="ADAL" clId="{5C9661FD-A0DE-4A44-8BA6-310C22859C8D}" dt="2024-01-12T12:11:46.563" v="174" actId="20577"/>
          <ac:spMkLst>
            <pc:docMk/>
            <pc:sldMk cId="1163218172" sldId="256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5C9661FD-A0DE-4A44-8BA6-310C22859C8D}" dt="2024-01-12T12:08:38.214" v="102" actId="20577"/>
          <ac:graphicFrameMkLst>
            <pc:docMk/>
            <pc:sldMk cId="1163218172" sldId="256"/>
            <ac:graphicFrameMk id="8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5C9661FD-A0DE-4A44-8BA6-310C22859C8D}" dt="2024-01-12T12:11:41.980" v="172" actId="20577"/>
        <pc:sldMkLst>
          <pc:docMk/>
          <pc:sldMk cId="2559931572" sldId="257"/>
        </pc:sldMkLst>
        <pc:spChg chg="mod">
          <ac:chgData name="Rautaporras Petteri" userId="81ae4bc9-51ec-4b09-af2d-f08f9486593f" providerId="ADAL" clId="{5C9661FD-A0DE-4A44-8BA6-310C22859C8D}" dt="2024-01-12T12:08:50.660" v="104" actId="20577"/>
          <ac:spMkLst>
            <pc:docMk/>
            <pc:sldMk cId="2559931572" sldId="257"/>
            <ac:spMk id="2" creationId="{00000000-0000-0000-0000-000000000000}"/>
          </ac:spMkLst>
        </pc:spChg>
        <pc:spChg chg="mod">
          <ac:chgData name="Rautaporras Petteri" userId="81ae4bc9-51ec-4b09-af2d-f08f9486593f" providerId="ADAL" clId="{5C9661FD-A0DE-4A44-8BA6-310C22859C8D}" dt="2024-01-12T12:11:41.980" v="172" actId="20577"/>
          <ac:spMkLst>
            <pc:docMk/>
            <pc:sldMk cId="2559931572" sldId="257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5C9661FD-A0DE-4A44-8BA6-310C22859C8D}" dt="2024-01-12T12:11:26.011" v="170" actId="20577"/>
          <ac:graphicFrameMkLst>
            <pc:docMk/>
            <pc:sldMk cId="2559931572" sldId="257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2022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</a:t>
            </a:r>
            <a:r>
              <a:rPr lang="fi-FI"/>
              <a:t>ajankäyttötiedustelu 2022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2477482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Teollisuus, työntekijät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79,8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1 905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2022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2022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48383437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Teollisuus, toimihenkilöt ja ylemmät toimihenkilöt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1 665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1 932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</TotalTime>
  <Words>248</Words>
  <Application>Microsoft Office PowerPoint</Application>
  <PresentationFormat>Näytössä katseltava esitys (16:9)</PresentationFormat>
  <Paragraphs>100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Verdana</vt:lpstr>
      <vt:lpstr>Teknologiateollisuus_masterdia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19</cp:revision>
  <cp:lastPrinted>2016-06-09T07:47:11Z</cp:lastPrinted>
  <dcterms:created xsi:type="dcterms:W3CDTF">2016-09-05T09:07:28Z</dcterms:created>
  <dcterms:modified xsi:type="dcterms:W3CDTF">2024-01-12T12:11:49Z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