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16" d="100"/>
          <a:sy n="116" d="100"/>
        </p:scale>
        <p:origin x="102" y="7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Sairauspoissaolot teknologiateollisuudessa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12.1.2024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/>
              <a:t> ajankäyttötiedustelu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9277007"/>
              </p:ext>
            </p:extLst>
          </p:nvPr>
        </p:nvGraphicFramePr>
        <p:xfrm>
          <a:off x="370426" y="1059582"/>
          <a:ext cx="7811753" cy="3490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59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374"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Työntekijät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i-FI" sz="1100" dirty="0"/>
                        <a:t>Toimihenkilöt</a:t>
                      </a:r>
                    </a:p>
                  </a:txBody>
                  <a:tcPr marL="91472" marR="91472" marT="45736" marB="45736" anchor="ctr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marL="91472" marR="91472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177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91472" marR="9147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Sairaus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Tapaturma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Yhteensä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1,6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2009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1,8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5,8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2013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2,1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4,9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3285101920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2016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2758950337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2020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5,6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2020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1,7</a:t>
                      </a:r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3531559937"/>
                  </a:ext>
                </a:extLst>
              </a:tr>
              <a:tr h="198784"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2022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6,5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0,1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6,6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endParaRPr lang="fi-FI" sz="800" dirty="0"/>
                    </a:p>
                  </a:txBody>
                  <a:tcPr marL="91472" marR="91472" marT="45736" marB="4573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2022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2,4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dirty="0"/>
                        <a:t>0</a:t>
                      </a:r>
                    </a:p>
                  </a:txBody>
                  <a:tcPr marL="91472" marR="91472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/>
                        <a:t>2,4</a:t>
                      </a:r>
                      <a:endParaRPr lang="fi-FI" sz="800" dirty="0"/>
                    </a:p>
                  </a:txBody>
                  <a:tcPr marL="91472" marR="91472" marT="45736" marB="45736" anchor="ctr"/>
                </a:tc>
                <a:extLst>
                  <a:ext uri="{0D108BD9-81ED-4DB2-BD59-A6C34878D82A}">
                    <a16:rowId xmlns:a16="http://schemas.microsoft.com/office/drawing/2014/main" val="228014396"/>
                  </a:ext>
                </a:extLst>
              </a:tr>
            </a:tbl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370426" y="638418"/>
            <a:ext cx="4073949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pc="-40"/>
              <a:t>% teoreettisesta säännöllisestä työajasta</a:t>
            </a:r>
            <a:endParaRPr lang="fi-FI" spc="-40" dirty="0" err="1"/>
          </a:p>
        </p:txBody>
      </p:sp>
    </p:spTree>
    <p:extLst>
      <p:ext uri="{BB962C8B-B14F-4D97-AF65-F5344CB8AC3E}">
        <p14:creationId xmlns:p14="http://schemas.microsoft.com/office/powerpoint/2010/main" val="175825073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D39C94-F3E7-4361-8D67-275F9DED53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0C799E-ED7B-4686-AB4F-5DF10FA51F97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c296724d-1a81-4a23-b6dd-dca7fd62c6ff"/>
    <ds:schemaRef ds:uri="b057f711-7d93-472c-a8f6-94be0080575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11C3FEB-D4D5-4D22-9710-49BE474E9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</TotalTime>
  <Words>135</Words>
  <Application>Microsoft Office PowerPoint</Application>
  <PresentationFormat>Näytössä katseltava esitys (16:9)</PresentationFormat>
  <Paragraphs>126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6</cp:revision>
  <cp:lastPrinted>2016-06-09T07:47:11Z</cp:lastPrinted>
  <dcterms:created xsi:type="dcterms:W3CDTF">2016-09-05T09:24:20Z</dcterms:created>
  <dcterms:modified xsi:type="dcterms:W3CDTF">2024-01-12T12:15:30Z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Order">
    <vt:r8>1210700</vt:r8>
  </property>
  <property fmtid="{D5CDD505-2E9C-101B-9397-08002B2CF9AE}" pid="30" name="xd_Signature">
    <vt:bool>false</vt:bool>
  </property>
  <property fmtid="{D5CDD505-2E9C-101B-9397-08002B2CF9AE}" pid="31" name="xd_ProgID">
    <vt:lpwstr/>
  </property>
  <property fmtid="{D5CDD505-2E9C-101B-9397-08002B2CF9AE}" pid="32" name="TemplateUrl">
    <vt:lpwstr/>
  </property>
  <property fmtid="{D5CDD505-2E9C-101B-9397-08002B2CF9AE}" pid="33" name="ComplianceAssetId">
    <vt:lpwstr/>
  </property>
  <property fmtid="{D5CDD505-2E9C-101B-9397-08002B2CF9AE}" pid="34" name="_ExtendedDescription">
    <vt:lpwstr/>
  </property>
  <property fmtid="{D5CDD505-2E9C-101B-9397-08002B2CF9AE}" pid="35" name="TriggerFlowInfo">
    <vt:lpwstr/>
  </property>
</Properties>
</file>