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7" r:id="rId2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2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Lisääntyneet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Taul1!$B$1:$AV$1</c:f>
              <c:strCache>
                <c:ptCount val="47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  <c:pt idx="46">
                  <c:v>(*)</c:v>
                </c:pt>
              </c:strCache>
            </c:strRef>
          </c:cat>
          <c:val>
            <c:numRef>
              <c:f>Taul1!$B$2:$AV$2</c:f>
              <c:numCache>
                <c:formatCode>General</c:formatCode>
                <c:ptCount val="47"/>
                <c:pt idx="0">
                  <c:v>21</c:v>
                </c:pt>
                <c:pt idx="1">
                  <c:v>40</c:v>
                </c:pt>
                <c:pt idx="2">
                  <c:v>48</c:v>
                </c:pt>
                <c:pt idx="3">
                  <c:v>67</c:v>
                </c:pt>
                <c:pt idx="4">
                  <c:v>42</c:v>
                </c:pt>
                <c:pt idx="5">
                  <c:v>44</c:v>
                </c:pt>
                <c:pt idx="6">
                  <c:v>28</c:v>
                </c:pt>
                <c:pt idx="7">
                  <c:v>22</c:v>
                </c:pt>
                <c:pt idx="8">
                  <c:v>38</c:v>
                </c:pt>
                <c:pt idx="9">
                  <c:v>36</c:v>
                </c:pt>
                <c:pt idx="10">
                  <c:v>34</c:v>
                </c:pt>
                <c:pt idx="11">
                  <c:v>22</c:v>
                </c:pt>
                <c:pt idx="12">
                  <c:v>18</c:v>
                </c:pt>
                <c:pt idx="13">
                  <c:v>16</c:v>
                </c:pt>
                <c:pt idx="14">
                  <c:v>26</c:v>
                </c:pt>
                <c:pt idx="15">
                  <c:v>30</c:v>
                </c:pt>
                <c:pt idx="16">
                  <c:v>24</c:v>
                </c:pt>
                <c:pt idx="17">
                  <c:v>20</c:v>
                </c:pt>
                <c:pt idx="18">
                  <c:v>21</c:v>
                </c:pt>
                <c:pt idx="19">
                  <c:v>16</c:v>
                </c:pt>
                <c:pt idx="20">
                  <c:v>17</c:v>
                </c:pt>
                <c:pt idx="21">
                  <c:v>19</c:v>
                </c:pt>
                <c:pt idx="22">
                  <c:v>30</c:v>
                </c:pt>
                <c:pt idx="23">
                  <c:v>20</c:v>
                </c:pt>
                <c:pt idx="24">
                  <c:v>19</c:v>
                </c:pt>
                <c:pt idx="25">
                  <c:v>24</c:v>
                </c:pt>
                <c:pt idx="26">
                  <c:v>24</c:v>
                </c:pt>
                <c:pt idx="27">
                  <c:v>31</c:v>
                </c:pt>
                <c:pt idx="28">
                  <c:v>18</c:v>
                </c:pt>
                <c:pt idx="29">
                  <c:v>25</c:v>
                </c:pt>
                <c:pt idx="30">
                  <c:v>19</c:v>
                </c:pt>
                <c:pt idx="31">
                  <c:v>18</c:v>
                </c:pt>
                <c:pt idx="32">
                  <c:v>17</c:v>
                </c:pt>
                <c:pt idx="33">
                  <c:v>17</c:v>
                </c:pt>
                <c:pt idx="34">
                  <c:v>14</c:v>
                </c:pt>
                <c:pt idx="35">
                  <c:v>29</c:v>
                </c:pt>
                <c:pt idx="36">
                  <c:v>27</c:v>
                </c:pt>
                <c:pt idx="37">
                  <c:v>21</c:v>
                </c:pt>
                <c:pt idx="38">
                  <c:v>16</c:v>
                </c:pt>
                <c:pt idx="39">
                  <c:v>12</c:v>
                </c:pt>
                <c:pt idx="40">
                  <c:v>22</c:v>
                </c:pt>
                <c:pt idx="41">
                  <c:v>17</c:v>
                </c:pt>
                <c:pt idx="42">
                  <c:v>31</c:v>
                </c:pt>
                <c:pt idx="43">
                  <c:v>22</c:v>
                </c:pt>
                <c:pt idx="44">
                  <c:v>21</c:v>
                </c:pt>
                <c:pt idx="45">
                  <c:v>18</c:v>
                </c:pt>
                <c:pt idx="46">
                  <c:v>32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Taul1!$B$1:$AV$1</c:f>
              <c:strCache>
                <c:ptCount val="47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  <c:pt idx="46">
                  <c:v>(*)</c:v>
                </c:pt>
              </c:strCache>
            </c:strRef>
          </c:cat>
          <c:val>
            <c:numRef>
              <c:f>Taul1!$B$3:$AV$3</c:f>
              <c:numCache>
                <c:formatCode>General</c:formatCode>
                <c:ptCount val="47"/>
                <c:pt idx="0">
                  <c:v>76</c:v>
                </c:pt>
                <c:pt idx="1">
                  <c:v>47</c:v>
                </c:pt>
                <c:pt idx="2">
                  <c:v>52</c:v>
                </c:pt>
                <c:pt idx="3">
                  <c:v>29</c:v>
                </c:pt>
                <c:pt idx="4">
                  <c:v>54</c:v>
                </c:pt>
                <c:pt idx="5">
                  <c:v>54</c:v>
                </c:pt>
                <c:pt idx="6">
                  <c:v>68</c:v>
                </c:pt>
                <c:pt idx="7">
                  <c:v>76</c:v>
                </c:pt>
                <c:pt idx="8">
                  <c:v>56</c:v>
                </c:pt>
                <c:pt idx="9">
                  <c:v>62</c:v>
                </c:pt>
                <c:pt idx="10">
                  <c:v>64</c:v>
                </c:pt>
                <c:pt idx="11">
                  <c:v>78</c:v>
                </c:pt>
                <c:pt idx="12">
                  <c:v>69</c:v>
                </c:pt>
                <c:pt idx="13">
                  <c:v>73</c:v>
                </c:pt>
                <c:pt idx="14">
                  <c:v>70</c:v>
                </c:pt>
                <c:pt idx="15">
                  <c:v>66</c:v>
                </c:pt>
                <c:pt idx="16">
                  <c:v>71</c:v>
                </c:pt>
                <c:pt idx="17">
                  <c:v>72</c:v>
                </c:pt>
                <c:pt idx="18">
                  <c:v>66</c:v>
                </c:pt>
                <c:pt idx="19">
                  <c:v>69</c:v>
                </c:pt>
                <c:pt idx="20">
                  <c:v>73</c:v>
                </c:pt>
                <c:pt idx="21">
                  <c:v>67</c:v>
                </c:pt>
                <c:pt idx="22">
                  <c:v>61</c:v>
                </c:pt>
                <c:pt idx="23">
                  <c:v>71</c:v>
                </c:pt>
                <c:pt idx="24">
                  <c:v>75</c:v>
                </c:pt>
                <c:pt idx="25">
                  <c:v>72</c:v>
                </c:pt>
                <c:pt idx="26">
                  <c:v>74</c:v>
                </c:pt>
                <c:pt idx="27">
                  <c:v>63</c:v>
                </c:pt>
                <c:pt idx="28">
                  <c:v>78</c:v>
                </c:pt>
                <c:pt idx="29">
                  <c:v>69</c:v>
                </c:pt>
                <c:pt idx="30">
                  <c:v>76</c:v>
                </c:pt>
                <c:pt idx="31">
                  <c:v>65</c:v>
                </c:pt>
                <c:pt idx="32">
                  <c:v>54</c:v>
                </c:pt>
                <c:pt idx="33">
                  <c:v>71</c:v>
                </c:pt>
                <c:pt idx="34">
                  <c:v>75</c:v>
                </c:pt>
                <c:pt idx="35">
                  <c:v>62</c:v>
                </c:pt>
                <c:pt idx="36">
                  <c:v>68</c:v>
                </c:pt>
                <c:pt idx="37">
                  <c:v>72</c:v>
                </c:pt>
                <c:pt idx="38">
                  <c:v>75</c:v>
                </c:pt>
                <c:pt idx="39">
                  <c:v>78</c:v>
                </c:pt>
                <c:pt idx="40">
                  <c:v>62</c:v>
                </c:pt>
                <c:pt idx="41">
                  <c:v>71</c:v>
                </c:pt>
                <c:pt idx="42">
                  <c:v>62</c:v>
                </c:pt>
                <c:pt idx="43">
                  <c:v>66</c:v>
                </c:pt>
                <c:pt idx="44">
                  <c:v>71</c:v>
                </c:pt>
                <c:pt idx="45">
                  <c:v>71</c:v>
                </c:pt>
                <c:pt idx="46">
                  <c:v>59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Vähentyneet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Taul1!$B$1:$AV$1</c:f>
              <c:strCache>
                <c:ptCount val="47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  <c:pt idx="46">
                  <c:v>(*)</c:v>
                </c:pt>
              </c:strCache>
            </c:strRef>
          </c:cat>
          <c:val>
            <c:numRef>
              <c:f>Taul1!$B$4:$AV$4</c:f>
              <c:numCache>
                <c:formatCode>General</c:formatCode>
                <c:ptCount val="47"/>
                <c:pt idx="0">
                  <c:v>3</c:v>
                </c:pt>
                <c:pt idx="1">
                  <c:v>13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6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  <c:pt idx="12">
                  <c:v>13</c:v>
                </c:pt>
                <c:pt idx="13">
                  <c:v>11</c:v>
                </c:pt>
                <c:pt idx="14">
                  <c:v>4</c:v>
                </c:pt>
                <c:pt idx="15">
                  <c:v>4</c:v>
                </c:pt>
                <c:pt idx="16">
                  <c:v>5</c:v>
                </c:pt>
                <c:pt idx="17">
                  <c:v>8</c:v>
                </c:pt>
                <c:pt idx="18">
                  <c:v>13</c:v>
                </c:pt>
                <c:pt idx="19">
                  <c:v>15</c:v>
                </c:pt>
                <c:pt idx="20">
                  <c:v>10</c:v>
                </c:pt>
                <c:pt idx="21">
                  <c:v>14</c:v>
                </c:pt>
                <c:pt idx="22">
                  <c:v>9</c:v>
                </c:pt>
                <c:pt idx="23">
                  <c:v>9</c:v>
                </c:pt>
                <c:pt idx="24">
                  <c:v>6</c:v>
                </c:pt>
                <c:pt idx="25">
                  <c:v>4</c:v>
                </c:pt>
                <c:pt idx="26">
                  <c:v>2</c:v>
                </c:pt>
                <c:pt idx="27">
                  <c:v>6</c:v>
                </c:pt>
                <c:pt idx="28">
                  <c:v>4</c:v>
                </c:pt>
                <c:pt idx="29">
                  <c:v>6</c:v>
                </c:pt>
                <c:pt idx="30">
                  <c:v>5</c:v>
                </c:pt>
                <c:pt idx="31">
                  <c:v>17</c:v>
                </c:pt>
                <c:pt idx="32">
                  <c:v>29</c:v>
                </c:pt>
                <c:pt idx="33">
                  <c:v>12</c:v>
                </c:pt>
                <c:pt idx="34">
                  <c:v>11</c:v>
                </c:pt>
                <c:pt idx="35">
                  <c:v>9</c:v>
                </c:pt>
                <c:pt idx="36">
                  <c:v>5</c:v>
                </c:pt>
                <c:pt idx="37">
                  <c:v>7</c:v>
                </c:pt>
                <c:pt idx="38">
                  <c:v>9</c:v>
                </c:pt>
                <c:pt idx="39">
                  <c:v>10</c:v>
                </c:pt>
                <c:pt idx="40">
                  <c:v>16</c:v>
                </c:pt>
                <c:pt idx="41">
                  <c:v>12</c:v>
                </c:pt>
                <c:pt idx="42">
                  <c:v>7</c:v>
                </c:pt>
                <c:pt idx="43">
                  <c:v>12</c:v>
                </c:pt>
                <c:pt idx="44">
                  <c:v>8</c:v>
                </c:pt>
                <c:pt idx="45">
                  <c:v>11</c:v>
                </c:pt>
                <c:pt idx="4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736680"/>
        <c:axId val="240737072"/>
      </c:areaChart>
      <c:catAx>
        <c:axId val="240736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0737072"/>
        <c:crosses val="autoZero"/>
        <c:auto val="1"/>
        <c:lblAlgn val="ctr"/>
        <c:lblOffset val="100"/>
        <c:noMultiLvlLbl val="0"/>
      </c:catAx>
      <c:valAx>
        <c:axId val="24073707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7366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Taul1!$B$1:$AI$1</c:f>
              <c:strCache>
                <c:ptCount val="34"/>
                <c:pt idx="0">
                  <c:v>Kevät 1999</c:v>
                </c:pt>
                <c:pt idx="1">
                  <c:v>Syksy 1999</c:v>
                </c:pt>
                <c:pt idx="2">
                  <c:v>Kevät 2000</c:v>
                </c:pt>
                <c:pt idx="3">
                  <c:v>Syksy 2000</c:v>
                </c:pt>
                <c:pt idx="4">
                  <c:v>Kevät 2001</c:v>
                </c:pt>
                <c:pt idx="5">
                  <c:v>Syksy 2001</c:v>
                </c:pt>
                <c:pt idx="6">
                  <c:v>Kevät 2002</c:v>
                </c:pt>
                <c:pt idx="7">
                  <c:v>Syksy 2002</c:v>
                </c:pt>
                <c:pt idx="8">
                  <c:v>Kevät 2003</c:v>
                </c:pt>
                <c:pt idx="9">
                  <c:v>Syksy 2003</c:v>
                </c:pt>
                <c:pt idx="10">
                  <c:v>Kevät 2004</c:v>
                </c:pt>
                <c:pt idx="11">
                  <c:v>Syksy 2004</c:v>
                </c:pt>
                <c:pt idx="12">
                  <c:v>Kevät 2005</c:v>
                </c:pt>
                <c:pt idx="13">
                  <c:v>Syksy 2005</c:v>
                </c:pt>
                <c:pt idx="14">
                  <c:v>Kevät 2006</c:v>
                </c:pt>
                <c:pt idx="15">
                  <c:v>Syksy 2006</c:v>
                </c:pt>
                <c:pt idx="16">
                  <c:v>Kevät 2007</c:v>
                </c:pt>
                <c:pt idx="17">
                  <c:v>Syksy 2007</c:v>
                </c:pt>
                <c:pt idx="18">
                  <c:v>Kevät 2008</c:v>
                </c:pt>
                <c:pt idx="19">
                  <c:v>Syksy 2008</c:v>
                </c:pt>
                <c:pt idx="20">
                  <c:v>Kevät 2009</c:v>
                </c:pt>
                <c:pt idx="21">
                  <c:v>Syksy 2009</c:v>
                </c:pt>
                <c:pt idx="22">
                  <c:v>Kevät 2010</c:v>
                </c:pt>
                <c:pt idx="23">
                  <c:v>Syksy 2010</c:v>
                </c:pt>
                <c:pt idx="24">
                  <c:v>Kevät 2011</c:v>
                </c:pt>
                <c:pt idx="25">
                  <c:v>Syksy 2011</c:v>
                </c:pt>
                <c:pt idx="26">
                  <c:v>Kevät 2012</c:v>
                </c:pt>
                <c:pt idx="27">
                  <c:v>Syksy 2012</c:v>
                </c:pt>
                <c:pt idx="28">
                  <c:v>Kevät 2013</c:v>
                </c:pt>
                <c:pt idx="29">
                  <c:v>Syksy 2013</c:v>
                </c:pt>
                <c:pt idx="30">
                  <c:v>Kevät 2014</c:v>
                </c:pt>
                <c:pt idx="31">
                  <c:v>Syksy 2014</c:v>
                </c:pt>
                <c:pt idx="32">
                  <c:v>Kevät 2015</c:v>
                </c:pt>
                <c:pt idx="33">
                  <c:v>Syksy 2015</c:v>
                </c:pt>
              </c:strCache>
            </c:strRef>
          </c:cat>
          <c:val>
            <c:numRef>
              <c:f>Taul1!$B$2:$AI$2</c:f>
              <c:numCache>
                <c:formatCode>General</c:formatCode>
                <c:ptCount val="34"/>
                <c:pt idx="0">
                  <c:v>31</c:v>
                </c:pt>
                <c:pt idx="1">
                  <c:v>37</c:v>
                </c:pt>
                <c:pt idx="2">
                  <c:v>46</c:v>
                </c:pt>
                <c:pt idx="3">
                  <c:v>40</c:v>
                </c:pt>
                <c:pt idx="4">
                  <c:v>39</c:v>
                </c:pt>
                <c:pt idx="5">
                  <c:v>17</c:v>
                </c:pt>
                <c:pt idx="6">
                  <c:v>37</c:v>
                </c:pt>
                <c:pt idx="7">
                  <c:v>33</c:v>
                </c:pt>
                <c:pt idx="8">
                  <c:v>34</c:v>
                </c:pt>
                <c:pt idx="9">
                  <c:v>36</c:v>
                </c:pt>
                <c:pt idx="10">
                  <c:v>44</c:v>
                </c:pt>
                <c:pt idx="11">
                  <c:v>38</c:v>
                </c:pt>
                <c:pt idx="12">
                  <c:v>39</c:v>
                </c:pt>
                <c:pt idx="13">
                  <c:v>36</c:v>
                </c:pt>
                <c:pt idx="14">
                  <c:v>45</c:v>
                </c:pt>
                <c:pt idx="15">
                  <c:v>41</c:v>
                </c:pt>
                <c:pt idx="16">
                  <c:v>37</c:v>
                </c:pt>
                <c:pt idx="17">
                  <c:v>37</c:v>
                </c:pt>
                <c:pt idx="18">
                  <c:v>33</c:v>
                </c:pt>
                <c:pt idx="19">
                  <c:v>5</c:v>
                </c:pt>
                <c:pt idx="20">
                  <c:v>6</c:v>
                </c:pt>
                <c:pt idx="21">
                  <c:v>27</c:v>
                </c:pt>
                <c:pt idx="22">
                  <c:v>38</c:v>
                </c:pt>
                <c:pt idx="23">
                  <c:v>44</c:v>
                </c:pt>
                <c:pt idx="24">
                  <c:v>43</c:v>
                </c:pt>
                <c:pt idx="25">
                  <c:v>36</c:v>
                </c:pt>
                <c:pt idx="26">
                  <c:v>29</c:v>
                </c:pt>
                <c:pt idx="27">
                  <c:v>29</c:v>
                </c:pt>
                <c:pt idx="28">
                  <c:v>25</c:v>
                </c:pt>
                <c:pt idx="29">
                  <c:v>42</c:v>
                </c:pt>
                <c:pt idx="30">
                  <c:v>50</c:v>
                </c:pt>
                <c:pt idx="31">
                  <c:v>37</c:v>
                </c:pt>
                <c:pt idx="32">
                  <c:v>34</c:v>
                </c:pt>
                <c:pt idx="33">
                  <c:v>38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Taul1!$B$1:$AI$1</c:f>
              <c:strCache>
                <c:ptCount val="34"/>
                <c:pt idx="0">
                  <c:v>Kevät 1999</c:v>
                </c:pt>
                <c:pt idx="1">
                  <c:v>Syksy 1999</c:v>
                </c:pt>
                <c:pt idx="2">
                  <c:v>Kevät 2000</c:v>
                </c:pt>
                <c:pt idx="3">
                  <c:v>Syksy 2000</c:v>
                </c:pt>
                <c:pt idx="4">
                  <c:v>Kevät 2001</c:v>
                </c:pt>
                <c:pt idx="5">
                  <c:v>Syksy 2001</c:v>
                </c:pt>
                <c:pt idx="6">
                  <c:v>Kevät 2002</c:v>
                </c:pt>
                <c:pt idx="7">
                  <c:v>Syksy 2002</c:v>
                </c:pt>
                <c:pt idx="8">
                  <c:v>Kevät 2003</c:v>
                </c:pt>
                <c:pt idx="9">
                  <c:v>Syksy 2003</c:v>
                </c:pt>
                <c:pt idx="10">
                  <c:v>Kevät 2004</c:v>
                </c:pt>
                <c:pt idx="11">
                  <c:v>Syksy 2004</c:v>
                </c:pt>
                <c:pt idx="12">
                  <c:v>Kevät 2005</c:v>
                </c:pt>
                <c:pt idx="13">
                  <c:v>Syksy 2005</c:v>
                </c:pt>
                <c:pt idx="14">
                  <c:v>Kevät 2006</c:v>
                </c:pt>
                <c:pt idx="15">
                  <c:v>Syksy 2006</c:v>
                </c:pt>
                <c:pt idx="16">
                  <c:v>Kevät 2007</c:v>
                </c:pt>
                <c:pt idx="17">
                  <c:v>Syksy 2007</c:v>
                </c:pt>
                <c:pt idx="18">
                  <c:v>Kevät 2008</c:v>
                </c:pt>
                <c:pt idx="19">
                  <c:v>Syksy 2008</c:v>
                </c:pt>
                <c:pt idx="20">
                  <c:v>Kevät 2009</c:v>
                </c:pt>
                <c:pt idx="21">
                  <c:v>Syksy 2009</c:v>
                </c:pt>
                <c:pt idx="22">
                  <c:v>Kevät 2010</c:v>
                </c:pt>
                <c:pt idx="23">
                  <c:v>Syksy 2010</c:v>
                </c:pt>
                <c:pt idx="24">
                  <c:v>Kevät 2011</c:v>
                </c:pt>
                <c:pt idx="25">
                  <c:v>Syksy 2011</c:v>
                </c:pt>
                <c:pt idx="26">
                  <c:v>Kevät 2012</c:v>
                </c:pt>
                <c:pt idx="27">
                  <c:v>Syksy 2012</c:v>
                </c:pt>
                <c:pt idx="28">
                  <c:v>Kevät 2013</c:v>
                </c:pt>
                <c:pt idx="29">
                  <c:v>Syksy 2013</c:v>
                </c:pt>
                <c:pt idx="30">
                  <c:v>Kevät 2014</c:v>
                </c:pt>
                <c:pt idx="31">
                  <c:v>Syksy 2014</c:v>
                </c:pt>
                <c:pt idx="32">
                  <c:v>Kevät 2015</c:v>
                </c:pt>
                <c:pt idx="33">
                  <c:v>Syksy 2015</c:v>
                </c:pt>
              </c:strCache>
            </c:strRef>
          </c:cat>
          <c:val>
            <c:numRef>
              <c:f>Taul1!$B$3:$AI$3</c:f>
              <c:numCache>
                <c:formatCode>General</c:formatCode>
                <c:ptCount val="34"/>
                <c:pt idx="0">
                  <c:v>54</c:v>
                </c:pt>
                <c:pt idx="1">
                  <c:v>51</c:v>
                </c:pt>
                <c:pt idx="2">
                  <c:v>50</c:v>
                </c:pt>
                <c:pt idx="3">
                  <c:v>55</c:v>
                </c:pt>
                <c:pt idx="4">
                  <c:v>53</c:v>
                </c:pt>
                <c:pt idx="5">
                  <c:v>61</c:v>
                </c:pt>
                <c:pt idx="6">
                  <c:v>55</c:v>
                </c:pt>
                <c:pt idx="7">
                  <c:v>51</c:v>
                </c:pt>
                <c:pt idx="8">
                  <c:v>54</c:v>
                </c:pt>
                <c:pt idx="9">
                  <c:v>54</c:v>
                </c:pt>
                <c:pt idx="10">
                  <c:v>53</c:v>
                </c:pt>
                <c:pt idx="11">
                  <c:v>52</c:v>
                </c:pt>
                <c:pt idx="12">
                  <c:v>52</c:v>
                </c:pt>
                <c:pt idx="13">
                  <c:v>58</c:v>
                </c:pt>
                <c:pt idx="14">
                  <c:v>54</c:v>
                </c:pt>
                <c:pt idx="15">
                  <c:v>54</c:v>
                </c:pt>
                <c:pt idx="16">
                  <c:v>59</c:v>
                </c:pt>
                <c:pt idx="17">
                  <c:v>56</c:v>
                </c:pt>
                <c:pt idx="18">
                  <c:v>60</c:v>
                </c:pt>
                <c:pt idx="19">
                  <c:v>25</c:v>
                </c:pt>
                <c:pt idx="20">
                  <c:v>45</c:v>
                </c:pt>
                <c:pt idx="21">
                  <c:v>51</c:v>
                </c:pt>
                <c:pt idx="22">
                  <c:v>44</c:v>
                </c:pt>
                <c:pt idx="23">
                  <c:v>52</c:v>
                </c:pt>
                <c:pt idx="24">
                  <c:v>51</c:v>
                </c:pt>
                <c:pt idx="25">
                  <c:v>41</c:v>
                </c:pt>
                <c:pt idx="26">
                  <c:v>51</c:v>
                </c:pt>
                <c:pt idx="27">
                  <c:v>48</c:v>
                </c:pt>
                <c:pt idx="28">
                  <c:v>60</c:v>
                </c:pt>
                <c:pt idx="29">
                  <c:v>43</c:v>
                </c:pt>
                <c:pt idx="30">
                  <c:v>43</c:v>
                </c:pt>
                <c:pt idx="31">
                  <c:v>47</c:v>
                </c:pt>
                <c:pt idx="32">
                  <c:v>55</c:v>
                </c:pt>
                <c:pt idx="33">
                  <c:v>43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Taul1!$B$1:$AI$1</c:f>
              <c:strCache>
                <c:ptCount val="34"/>
                <c:pt idx="0">
                  <c:v>Kevät 1999</c:v>
                </c:pt>
                <c:pt idx="1">
                  <c:v>Syksy 1999</c:v>
                </c:pt>
                <c:pt idx="2">
                  <c:v>Kevät 2000</c:v>
                </c:pt>
                <c:pt idx="3">
                  <c:v>Syksy 2000</c:v>
                </c:pt>
                <c:pt idx="4">
                  <c:v>Kevät 2001</c:v>
                </c:pt>
                <c:pt idx="5">
                  <c:v>Syksy 2001</c:v>
                </c:pt>
                <c:pt idx="6">
                  <c:v>Kevät 2002</c:v>
                </c:pt>
                <c:pt idx="7">
                  <c:v>Syksy 2002</c:v>
                </c:pt>
                <c:pt idx="8">
                  <c:v>Kevät 2003</c:v>
                </c:pt>
                <c:pt idx="9">
                  <c:v>Syksy 2003</c:v>
                </c:pt>
                <c:pt idx="10">
                  <c:v>Kevät 2004</c:v>
                </c:pt>
                <c:pt idx="11">
                  <c:v>Syksy 2004</c:v>
                </c:pt>
                <c:pt idx="12">
                  <c:v>Kevät 2005</c:v>
                </c:pt>
                <c:pt idx="13">
                  <c:v>Syksy 2005</c:v>
                </c:pt>
                <c:pt idx="14">
                  <c:v>Kevät 2006</c:v>
                </c:pt>
                <c:pt idx="15">
                  <c:v>Syksy 2006</c:v>
                </c:pt>
                <c:pt idx="16">
                  <c:v>Kevät 2007</c:v>
                </c:pt>
                <c:pt idx="17">
                  <c:v>Syksy 2007</c:v>
                </c:pt>
                <c:pt idx="18">
                  <c:v>Kevät 2008</c:v>
                </c:pt>
                <c:pt idx="19">
                  <c:v>Syksy 2008</c:v>
                </c:pt>
                <c:pt idx="20">
                  <c:v>Kevät 2009</c:v>
                </c:pt>
                <c:pt idx="21">
                  <c:v>Syksy 2009</c:v>
                </c:pt>
                <c:pt idx="22">
                  <c:v>Kevät 2010</c:v>
                </c:pt>
                <c:pt idx="23">
                  <c:v>Syksy 2010</c:v>
                </c:pt>
                <c:pt idx="24">
                  <c:v>Kevät 2011</c:v>
                </c:pt>
                <c:pt idx="25">
                  <c:v>Syksy 2011</c:v>
                </c:pt>
                <c:pt idx="26">
                  <c:v>Kevät 2012</c:v>
                </c:pt>
                <c:pt idx="27">
                  <c:v>Syksy 2012</c:v>
                </c:pt>
                <c:pt idx="28">
                  <c:v>Kevät 2013</c:v>
                </c:pt>
                <c:pt idx="29">
                  <c:v>Syksy 2013</c:v>
                </c:pt>
                <c:pt idx="30">
                  <c:v>Kevät 2014</c:v>
                </c:pt>
                <c:pt idx="31">
                  <c:v>Syksy 2014</c:v>
                </c:pt>
                <c:pt idx="32">
                  <c:v>Kevät 2015</c:v>
                </c:pt>
                <c:pt idx="33">
                  <c:v>Syksy 2015</c:v>
                </c:pt>
              </c:strCache>
            </c:strRef>
          </c:cat>
          <c:val>
            <c:numRef>
              <c:f>Taul1!$B$4:$AI$4</c:f>
              <c:numCache>
                <c:formatCode>General</c:formatCode>
                <c:ptCount val="34"/>
                <c:pt idx="0">
                  <c:v>15</c:v>
                </c:pt>
                <c:pt idx="1">
                  <c:v>12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22</c:v>
                </c:pt>
                <c:pt idx="6">
                  <c:v>8</c:v>
                </c:pt>
                <c:pt idx="7">
                  <c:v>16</c:v>
                </c:pt>
                <c:pt idx="8">
                  <c:v>12</c:v>
                </c:pt>
                <c:pt idx="9">
                  <c:v>10</c:v>
                </c:pt>
                <c:pt idx="10">
                  <c:v>3</c:v>
                </c:pt>
                <c:pt idx="11">
                  <c:v>10</c:v>
                </c:pt>
                <c:pt idx="12">
                  <c:v>9</c:v>
                </c:pt>
                <c:pt idx="13">
                  <c:v>6</c:v>
                </c:pt>
                <c:pt idx="14">
                  <c:v>1</c:v>
                </c:pt>
                <c:pt idx="15">
                  <c:v>5</c:v>
                </c:pt>
                <c:pt idx="16">
                  <c:v>4</c:v>
                </c:pt>
                <c:pt idx="17">
                  <c:v>7</c:v>
                </c:pt>
                <c:pt idx="18">
                  <c:v>7</c:v>
                </c:pt>
                <c:pt idx="19">
                  <c:v>70</c:v>
                </c:pt>
                <c:pt idx="20">
                  <c:v>49</c:v>
                </c:pt>
                <c:pt idx="21">
                  <c:v>22</c:v>
                </c:pt>
                <c:pt idx="22">
                  <c:v>18</c:v>
                </c:pt>
                <c:pt idx="23">
                  <c:v>4</c:v>
                </c:pt>
                <c:pt idx="24">
                  <c:v>6</c:v>
                </c:pt>
                <c:pt idx="25">
                  <c:v>23</c:v>
                </c:pt>
                <c:pt idx="26">
                  <c:v>20</c:v>
                </c:pt>
                <c:pt idx="27">
                  <c:v>23</c:v>
                </c:pt>
                <c:pt idx="28">
                  <c:v>15</c:v>
                </c:pt>
                <c:pt idx="29">
                  <c:v>15</c:v>
                </c:pt>
                <c:pt idx="30">
                  <c:v>7</c:v>
                </c:pt>
                <c:pt idx="31">
                  <c:v>16</c:v>
                </c:pt>
                <c:pt idx="32">
                  <c:v>11</c:v>
                </c:pt>
                <c:pt idx="3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035592"/>
        <c:axId val="242647632"/>
      </c:areaChart>
      <c:catAx>
        <c:axId val="242035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2647632"/>
        <c:crosses val="autoZero"/>
        <c:auto val="1"/>
        <c:lblAlgn val="ctr"/>
        <c:lblOffset val="100"/>
        <c:noMultiLvlLbl val="0"/>
      </c:catAx>
      <c:valAx>
        <c:axId val="24264763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03559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 </c:v>
                </c:pt>
                <c:pt idx="1">
                  <c:v>   </c:v>
                </c:pt>
                <c:pt idx="2">
                  <c:v>  </c:v>
                </c:pt>
                <c:pt idx="3">
                  <c:v>      </c:v>
                </c:pt>
                <c:pt idx="4">
                  <c:v>    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5">
                  <c:v>0</c:v>
                </c:pt>
                <c:pt idx="6">
                  <c:v>37</c:v>
                </c:pt>
                <c:pt idx="7">
                  <c:v>38</c:v>
                </c:pt>
                <c:pt idx="8">
                  <c:v>42</c:v>
                </c:pt>
                <c:pt idx="9">
                  <c:v>52</c:v>
                </c:pt>
                <c:pt idx="10">
                  <c:v>38</c:v>
                </c:pt>
                <c:pt idx="11">
                  <c:v>35</c:v>
                </c:pt>
                <c:pt idx="12">
                  <c:v>35</c:v>
                </c:pt>
                <c:pt idx="13">
                  <c:v>36</c:v>
                </c:pt>
                <c:pt idx="14">
                  <c:v>37</c:v>
                </c:pt>
                <c:pt idx="15">
                  <c:v>55</c:v>
                </c:pt>
                <c:pt idx="16">
                  <c:v>53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21</c:v>
                </c:pt>
                <c:pt idx="21">
                  <c:v>21</c:v>
                </c:pt>
                <c:pt idx="22">
                  <c:v>24</c:v>
                </c:pt>
                <c:pt idx="23">
                  <c:v>32</c:v>
                </c:pt>
                <c:pt idx="24">
                  <c:v>43</c:v>
                </c:pt>
                <c:pt idx="25">
                  <c:v>45</c:v>
                </c:pt>
                <c:pt idx="26">
                  <c:v>64</c:v>
                </c:pt>
                <c:pt idx="27">
                  <c:v>54</c:v>
                </c:pt>
                <c:pt idx="28">
                  <c:v>65</c:v>
                </c:pt>
                <c:pt idx="29">
                  <c:v>60</c:v>
                </c:pt>
                <c:pt idx="30">
                  <c:v>54</c:v>
                </c:pt>
                <c:pt idx="31">
                  <c:v>9</c:v>
                </c:pt>
                <c:pt idx="32">
                  <c:v>4</c:v>
                </c:pt>
                <c:pt idx="33">
                  <c:v>1</c:v>
                </c:pt>
                <c:pt idx="34">
                  <c:v>8</c:v>
                </c:pt>
                <c:pt idx="35">
                  <c:v>20</c:v>
                </c:pt>
                <c:pt idx="36">
                  <c:v>36</c:v>
                </c:pt>
                <c:pt idx="37">
                  <c:v>29</c:v>
                </c:pt>
                <c:pt idx="38">
                  <c:v>30</c:v>
                </c:pt>
                <c:pt idx="39">
                  <c:v>11</c:v>
                </c:pt>
                <c:pt idx="40">
                  <c:v>18</c:v>
                </c:pt>
                <c:pt idx="41">
                  <c:v>19</c:v>
                </c:pt>
                <c:pt idx="42">
                  <c:v>25</c:v>
                </c:pt>
                <c:pt idx="43">
                  <c:v>22</c:v>
                </c:pt>
                <c:pt idx="44">
                  <c:v>37</c:v>
                </c:pt>
                <c:pt idx="45">
                  <c:v>29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 </c:v>
                </c:pt>
                <c:pt idx="1">
                  <c:v>   </c:v>
                </c:pt>
                <c:pt idx="2">
                  <c:v>  </c:v>
                </c:pt>
                <c:pt idx="3">
                  <c:v>      </c:v>
                </c:pt>
                <c:pt idx="4">
                  <c:v>    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5">
                  <c:v>0</c:v>
                </c:pt>
                <c:pt idx="6">
                  <c:v>63</c:v>
                </c:pt>
                <c:pt idx="7">
                  <c:v>62</c:v>
                </c:pt>
                <c:pt idx="8">
                  <c:v>58</c:v>
                </c:pt>
                <c:pt idx="9">
                  <c:v>48</c:v>
                </c:pt>
                <c:pt idx="10">
                  <c:v>62</c:v>
                </c:pt>
                <c:pt idx="11">
                  <c:v>65</c:v>
                </c:pt>
                <c:pt idx="12">
                  <c:v>65</c:v>
                </c:pt>
                <c:pt idx="13">
                  <c:v>64</c:v>
                </c:pt>
                <c:pt idx="14">
                  <c:v>63</c:v>
                </c:pt>
                <c:pt idx="15">
                  <c:v>45</c:v>
                </c:pt>
                <c:pt idx="16">
                  <c:v>47</c:v>
                </c:pt>
                <c:pt idx="17">
                  <c:v>73</c:v>
                </c:pt>
                <c:pt idx="18">
                  <c:v>73</c:v>
                </c:pt>
                <c:pt idx="19">
                  <c:v>77</c:v>
                </c:pt>
                <c:pt idx="20">
                  <c:v>79</c:v>
                </c:pt>
                <c:pt idx="21">
                  <c:v>79</c:v>
                </c:pt>
                <c:pt idx="22">
                  <c:v>76</c:v>
                </c:pt>
                <c:pt idx="23">
                  <c:v>68</c:v>
                </c:pt>
                <c:pt idx="24">
                  <c:v>57</c:v>
                </c:pt>
                <c:pt idx="25">
                  <c:v>55</c:v>
                </c:pt>
                <c:pt idx="26">
                  <c:v>36</c:v>
                </c:pt>
                <c:pt idx="27">
                  <c:v>46</c:v>
                </c:pt>
                <c:pt idx="28">
                  <c:v>35</c:v>
                </c:pt>
                <c:pt idx="29">
                  <c:v>40</c:v>
                </c:pt>
                <c:pt idx="30">
                  <c:v>46</c:v>
                </c:pt>
                <c:pt idx="31">
                  <c:v>91</c:v>
                </c:pt>
                <c:pt idx="32">
                  <c:v>96</c:v>
                </c:pt>
                <c:pt idx="33">
                  <c:v>99</c:v>
                </c:pt>
                <c:pt idx="34">
                  <c:v>92</c:v>
                </c:pt>
                <c:pt idx="35">
                  <c:v>80</c:v>
                </c:pt>
                <c:pt idx="36">
                  <c:v>64</c:v>
                </c:pt>
                <c:pt idx="37">
                  <c:v>71</c:v>
                </c:pt>
                <c:pt idx="38">
                  <c:v>70</c:v>
                </c:pt>
                <c:pt idx="39">
                  <c:v>89</c:v>
                </c:pt>
                <c:pt idx="40">
                  <c:v>82</c:v>
                </c:pt>
                <c:pt idx="41">
                  <c:v>81</c:v>
                </c:pt>
                <c:pt idx="42">
                  <c:v>75</c:v>
                </c:pt>
                <c:pt idx="43">
                  <c:v>78</c:v>
                </c:pt>
                <c:pt idx="44">
                  <c:v>63</c:v>
                </c:pt>
                <c:pt idx="45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648416"/>
        <c:axId val="242648808"/>
      </c:areaChart>
      <c:catAx>
        <c:axId val="24264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2648808"/>
        <c:crosses val="autoZero"/>
        <c:auto val="1"/>
        <c:lblAlgn val="ctr"/>
        <c:lblOffset val="100"/>
        <c:noMultiLvlLbl val="0"/>
      </c:catAx>
      <c:valAx>
        <c:axId val="24264880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6484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Hyvin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20</c:v>
                </c:pt>
                <c:pt idx="4">
                  <c:v>17</c:v>
                </c:pt>
                <c:pt idx="5">
                  <c:v>20</c:v>
                </c:pt>
                <c:pt idx="6">
                  <c:v>15</c:v>
                </c:pt>
                <c:pt idx="7">
                  <c:v>18</c:v>
                </c:pt>
                <c:pt idx="8">
                  <c:v>17</c:v>
                </c:pt>
                <c:pt idx="9">
                  <c:v>15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14</c:v>
                </c:pt>
                <c:pt idx="14">
                  <c:v>15</c:v>
                </c:pt>
                <c:pt idx="15">
                  <c:v>20</c:v>
                </c:pt>
                <c:pt idx="16">
                  <c:v>18</c:v>
                </c:pt>
                <c:pt idx="17">
                  <c:v>14</c:v>
                </c:pt>
                <c:pt idx="18">
                  <c:v>14</c:v>
                </c:pt>
                <c:pt idx="19">
                  <c:v>12</c:v>
                </c:pt>
                <c:pt idx="20">
                  <c:v>11</c:v>
                </c:pt>
                <c:pt idx="21">
                  <c:v>11</c:v>
                </c:pt>
                <c:pt idx="22">
                  <c:v>16</c:v>
                </c:pt>
                <c:pt idx="23">
                  <c:v>18</c:v>
                </c:pt>
                <c:pt idx="24">
                  <c:v>17</c:v>
                </c:pt>
                <c:pt idx="25">
                  <c:v>18</c:v>
                </c:pt>
                <c:pt idx="26">
                  <c:v>17</c:v>
                </c:pt>
                <c:pt idx="27">
                  <c:v>17</c:v>
                </c:pt>
                <c:pt idx="28">
                  <c:v>20</c:v>
                </c:pt>
                <c:pt idx="29">
                  <c:v>18</c:v>
                </c:pt>
                <c:pt idx="30">
                  <c:v>22</c:v>
                </c:pt>
                <c:pt idx="31">
                  <c:v>10</c:v>
                </c:pt>
                <c:pt idx="32">
                  <c:v>15</c:v>
                </c:pt>
                <c:pt idx="33">
                  <c:v>12</c:v>
                </c:pt>
                <c:pt idx="34">
                  <c:v>7</c:v>
                </c:pt>
                <c:pt idx="35">
                  <c:v>17</c:v>
                </c:pt>
                <c:pt idx="36">
                  <c:v>19</c:v>
                </c:pt>
                <c:pt idx="37">
                  <c:v>12</c:v>
                </c:pt>
                <c:pt idx="38">
                  <c:v>18</c:v>
                </c:pt>
                <c:pt idx="39">
                  <c:v>9</c:v>
                </c:pt>
                <c:pt idx="40">
                  <c:v>10</c:v>
                </c:pt>
                <c:pt idx="41">
                  <c:v>14</c:v>
                </c:pt>
                <c:pt idx="42">
                  <c:v>15</c:v>
                </c:pt>
                <c:pt idx="43">
                  <c:v>19</c:v>
                </c:pt>
                <c:pt idx="44">
                  <c:v>15</c:v>
                </c:pt>
                <c:pt idx="45">
                  <c:v>21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Kohatalaisesti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64</c:v>
                </c:pt>
                <c:pt idx="1">
                  <c:v>57</c:v>
                </c:pt>
                <c:pt idx="2">
                  <c:v>64</c:v>
                </c:pt>
                <c:pt idx="3">
                  <c:v>65</c:v>
                </c:pt>
                <c:pt idx="4">
                  <c:v>72</c:v>
                </c:pt>
                <c:pt idx="5">
                  <c:v>68</c:v>
                </c:pt>
                <c:pt idx="6">
                  <c:v>66</c:v>
                </c:pt>
                <c:pt idx="7">
                  <c:v>54</c:v>
                </c:pt>
                <c:pt idx="8">
                  <c:v>56</c:v>
                </c:pt>
                <c:pt idx="9">
                  <c:v>66</c:v>
                </c:pt>
                <c:pt idx="10">
                  <c:v>73</c:v>
                </c:pt>
                <c:pt idx="11">
                  <c:v>68</c:v>
                </c:pt>
                <c:pt idx="12">
                  <c:v>66</c:v>
                </c:pt>
                <c:pt idx="13">
                  <c:v>59</c:v>
                </c:pt>
                <c:pt idx="14">
                  <c:v>61</c:v>
                </c:pt>
                <c:pt idx="15">
                  <c:v>60</c:v>
                </c:pt>
                <c:pt idx="16">
                  <c:v>62</c:v>
                </c:pt>
                <c:pt idx="17">
                  <c:v>63</c:v>
                </c:pt>
                <c:pt idx="18">
                  <c:v>63</c:v>
                </c:pt>
                <c:pt idx="19">
                  <c:v>63</c:v>
                </c:pt>
                <c:pt idx="20">
                  <c:v>65</c:v>
                </c:pt>
                <c:pt idx="21">
                  <c:v>64</c:v>
                </c:pt>
                <c:pt idx="22">
                  <c:v>65</c:v>
                </c:pt>
                <c:pt idx="23">
                  <c:v>56</c:v>
                </c:pt>
                <c:pt idx="24">
                  <c:v>64</c:v>
                </c:pt>
                <c:pt idx="25">
                  <c:v>57</c:v>
                </c:pt>
                <c:pt idx="26">
                  <c:v>68</c:v>
                </c:pt>
                <c:pt idx="27">
                  <c:v>64</c:v>
                </c:pt>
                <c:pt idx="28">
                  <c:v>64</c:v>
                </c:pt>
                <c:pt idx="29">
                  <c:v>64</c:v>
                </c:pt>
                <c:pt idx="30">
                  <c:v>56</c:v>
                </c:pt>
                <c:pt idx="31">
                  <c:v>54</c:v>
                </c:pt>
                <c:pt idx="32">
                  <c:v>47</c:v>
                </c:pt>
                <c:pt idx="33">
                  <c:v>48</c:v>
                </c:pt>
                <c:pt idx="34">
                  <c:v>51</c:v>
                </c:pt>
                <c:pt idx="35">
                  <c:v>58</c:v>
                </c:pt>
                <c:pt idx="36">
                  <c:v>52</c:v>
                </c:pt>
                <c:pt idx="37">
                  <c:v>57</c:v>
                </c:pt>
                <c:pt idx="38">
                  <c:v>43</c:v>
                </c:pt>
                <c:pt idx="39">
                  <c:v>56</c:v>
                </c:pt>
                <c:pt idx="40">
                  <c:v>51</c:v>
                </c:pt>
                <c:pt idx="41">
                  <c:v>51</c:v>
                </c:pt>
                <c:pt idx="42">
                  <c:v>55</c:v>
                </c:pt>
                <c:pt idx="43">
                  <c:v>45</c:v>
                </c:pt>
                <c:pt idx="44">
                  <c:v>44</c:v>
                </c:pt>
                <c:pt idx="45">
                  <c:v>39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Heikosti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26</c:v>
                </c:pt>
                <c:pt idx="1">
                  <c:v>34</c:v>
                </c:pt>
                <c:pt idx="2">
                  <c:v>28</c:v>
                </c:pt>
                <c:pt idx="3">
                  <c:v>15</c:v>
                </c:pt>
                <c:pt idx="4">
                  <c:v>11</c:v>
                </c:pt>
                <c:pt idx="5">
                  <c:v>12</c:v>
                </c:pt>
                <c:pt idx="6">
                  <c:v>19</c:v>
                </c:pt>
                <c:pt idx="7">
                  <c:v>28</c:v>
                </c:pt>
                <c:pt idx="8">
                  <c:v>27</c:v>
                </c:pt>
                <c:pt idx="9">
                  <c:v>19</c:v>
                </c:pt>
                <c:pt idx="10">
                  <c:v>19</c:v>
                </c:pt>
                <c:pt idx="11">
                  <c:v>24</c:v>
                </c:pt>
                <c:pt idx="12">
                  <c:v>26</c:v>
                </c:pt>
                <c:pt idx="13">
                  <c:v>27</c:v>
                </c:pt>
                <c:pt idx="14">
                  <c:v>24</c:v>
                </c:pt>
                <c:pt idx="15">
                  <c:v>20</c:v>
                </c:pt>
                <c:pt idx="16">
                  <c:v>20</c:v>
                </c:pt>
                <c:pt idx="17">
                  <c:v>23</c:v>
                </c:pt>
                <c:pt idx="18">
                  <c:v>23</c:v>
                </c:pt>
                <c:pt idx="19">
                  <c:v>25</c:v>
                </c:pt>
                <c:pt idx="20">
                  <c:v>24</c:v>
                </c:pt>
                <c:pt idx="21">
                  <c:v>25</c:v>
                </c:pt>
                <c:pt idx="22">
                  <c:v>19</c:v>
                </c:pt>
                <c:pt idx="23">
                  <c:v>26</c:v>
                </c:pt>
                <c:pt idx="24">
                  <c:v>19</c:v>
                </c:pt>
                <c:pt idx="25">
                  <c:v>25</c:v>
                </c:pt>
                <c:pt idx="26">
                  <c:v>15</c:v>
                </c:pt>
                <c:pt idx="27">
                  <c:v>19</c:v>
                </c:pt>
                <c:pt idx="28">
                  <c:v>16</c:v>
                </c:pt>
                <c:pt idx="29">
                  <c:v>18</c:v>
                </c:pt>
                <c:pt idx="30">
                  <c:v>22</c:v>
                </c:pt>
                <c:pt idx="31">
                  <c:v>36</c:v>
                </c:pt>
                <c:pt idx="32">
                  <c:v>38</c:v>
                </c:pt>
                <c:pt idx="33">
                  <c:v>40</c:v>
                </c:pt>
                <c:pt idx="34">
                  <c:v>42</c:v>
                </c:pt>
                <c:pt idx="35">
                  <c:v>25</c:v>
                </c:pt>
                <c:pt idx="36">
                  <c:v>29</c:v>
                </c:pt>
                <c:pt idx="37">
                  <c:v>31</c:v>
                </c:pt>
                <c:pt idx="38">
                  <c:v>39</c:v>
                </c:pt>
                <c:pt idx="39">
                  <c:v>35</c:v>
                </c:pt>
                <c:pt idx="40">
                  <c:v>39</c:v>
                </c:pt>
                <c:pt idx="41">
                  <c:v>35</c:v>
                </c:pt>
                <c:pt idx="42">
                  <c:v>30</c:v>
                </c:pt>
                <c:pt idx="43">
                  <c:v>36</c:v>
                </c:pt>
                <c:pt idx="44">
                  <c:v>41</c:v>
                </c:pt>
                <c:pt idx="45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739424"/>
        <c:axId val="240739816"/>
      </c:areaChart>
      <c:catAx>
        <c:axId val="240739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0739816"/>
        <c:crosses val="autoZero"/>
        <c:auto val="1"/>
        <c:lblAlgn val="ctr"/>
        <c:lblOffset val="100"/>
        <c:noMultiLvlLbl val="0"/>
      </c:catAx>
      <c:valAx>
        <c:axId val="24073981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73942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Noussut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5</c:v>
                </c:pt>
                <c:pt idx="1">
                  <c:v>11</c:v>
                </c:pt>
                <c:pt idx="2">
                  <c:v>25</c:v>
                </c:pt>
                <c:pt idx="3">
                  <c:v>35</c:v>
                </c:pt>
                <c:pt idx="4">
                  <c:v>62</c:v>
                </c:pt>
                <c:pt idx="5">
                  <c:v>30</c:v>
                </c:pt>
                <c:pt idx="6">
                  <c:v>11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15</c:v>
                </c:pt>
                <c:pt idx="11">
                  <c:v>4</c:v>
                </c:pt>
                <c:pt idx="12">
                  <c:v>5</c:v>
                </c:pt>
                <c:pt idx="13">
                  <c:v>2</c:v>
                </c:pt>
                <c:pt idx="14">
                  <c:v>18</c:v>
                </c:pt>
                <c:pt idx="15">
                  <c:v>29</c:v>
                </c:pt>
                <c:pt idx="16">
                  <c:v>30</c:v>
                </c:pt>
                <c:pt idx="17">
                  <c:v>4</c:v>
                </c:pt>
                <c:pt idx="18">
                  <c:v>7</c:v>
                </c:pt>
                <c:pt idx="19">
                  <c:v>2</c:v>
                </c:pt>
                <c:pt idx="20">
                  <c:v>6</c:v>
                </c:pt>
                <c:pt idx="21">
                  <c:v>4</c:v>
                </c:pt>
                <c:pt idx="22">
                  <c:v>21</c:v>
                </c:pt>
                <c:pt idx="23">
                  <c:v>33</c:v>
                </c:pt>
                <c:pt idx="24">
                  <c:v>31</c:v>
                </c:pt>
                <c:pt idx="25">
                  <c:v>17</c:v>
                </c:pt>
                <c:pt idx="26">
                  <c:v>31</c:v>
                </c:pt>
                <c:pt idx="27">
                  <c:v>33</c:v>
                </c:pt>
                <c:pt idx="28">
                  <c:v>41</c:v>
                </c:pt>
                <c:pt idx="29">
                  <c:v>33</c:v>
                </c:pt>
                <c:pt idx="30">
                  <c:v>43</c:v>
                </c:pt>
                <c:pt idx="31">
                  <c:v>8</c:v>
                </c:pt>
                <c:pt idx="32">
                  <c:v>1</c:v>
                </c:pt>
                <c:pt idx="33">
                  <c:v>1</c:v>
                </c:pt>
                <c:pt idx="34">
                  <c:v>8</c:v>
                </c:pt>
                <c:pt idx="35">
                  <c:v>27</c:v>
                </c:pt>
                <c:pt idx="36">
                  <c:v>29</c:v>
                </c:pt>
                <c:pt idx="37">
                  <c:v>11</c:v>
                </c:pt>
                <c:pt idx="38">
                  <c:v>16</c:v>
                </c:pt>
                <c:pt idx="39">
                  <c:v>4</c:v>
                </c:pt>
                <c:pt idx="40">
                  <c:v>7</c:v>
                </c:pt>
                <c:pt idx="41">
                  <c:v>5</c:v>
                </c:pt>
                <c:pt idx="42">
                  <c:v>18</c:v>
                </c:pt>
                <c:pt idx="43">
                  <c:v>10</c:v>
                </c:pt>
                <c:pt idx="44">
                  <c:v>6</c:v>
                </c:pt>
                <c:pt idx="45">
                  <c:v>10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Pysynyt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74</c:v>
                </c:pt>
                <c:pt idx="1">
                  <c:v>76</c:v>
                </c:pt>
                <c:pt idx="2">
                  <c:v>67</c:v>
                </c:pt>
                <c:pt idx="3">
                  <c:v>61</c:v>
                </c:pt>
                <c:pt idx="4">
                  <c:v>34</c:v>
                </c:pt>
                <c:pt idx="5">
                  <c:v>62</c:v>
                </c:pt>
                <c:pt idx="6">
                  <c:v>80</c:v>
                </c:pt>
                <c:pt idx="7">
                  <c:v>60</c:v>
                </c:pt>
                <c:pt idx="8">
                  <c:v>71</c:v>
                </c:pt>
                <c:pt idx="9">
                  <c:v>84</c:v>
                </c:pt>
                <c:pt idx="10">
                  <c:v>66</c:v>
                </c:pt>
                <c:pt idx="11">
                  <c:v>80</c:v>
                </c:pt>
                <c:pt idx="12">
                  <c:v>57</c:v>
                </c:pt>
                <c:pt idx="13">
                  <c:v>61</c:v>
                </c:pt>
                <c:pt idx="14">
                  <c:v>56</c:v>
                </c:pt>
                <c:pt idx="15">
                  <c:v>64</c:v>
                </c:pt>
                <c:pt idx="16">
                  <c:v>62</c:v>
                </c:pt>
                <c:pt idx="17">
                  <c:v>72</c:v>
                </c:pt>
                <c:pt idx="18">
                  <c:v>57</c:v>
                </c:pt>
                <c:pt idx="19">
                  <c:v>60</c:v>
                </c:pt>
                <c:pt idx="20">
                  <c:v>55</c:v>
                </c:pt>
                <c:pt idx="21">
                  <c:v>56</c:v>
                </c:pt>
                <c:pt idx="22">
                  <c:v>54</c:v>
                </c:pt>
                <c:pt idx="23">
                  <c:v>47</c:v>
                </c:pt>
                <c:pt idx="24">
                  <c:v>58</c:v>
                </c:pt>
                <c:pt idx="25">
                  <c:v>67</c:v>
                </c:pt>
                <c:pt idx="26">
                  <c:v>62</c:v>
                </c:pt>
                <c:pt idx="27">
                  <c:v>59</c:v>
                </c:pt>
                <c:pt idx="28">
                  <c:v>50</c:v>
                </c:pt>
                <c:pt idx="29">
                  <c:v>59</c:v>
                </c:pt>
                <c:pt idx="30">
                  <c:v>49</c:v>
                </c:pt>
                <c:pt idx="31">
                  <c:v>52</c:v>
                </c:pt>
                <c:pt idx="32">
                  <c:v>23</c:v>
                </c:pt>
                <c:pt idx="33">
                  <c:v>37</c:v>
                </c:pt>
                <c:pt idx="34">
                  <c:v>52</c:v>
                </c:pt>
                <c:pt idx="35">
                  <c:v>51</c:v>
                </c:pt>
                <c:pt idx="36">
                  <c:v>61</c:v>
                </c:pt>
                <c:pt idx="37">
                  <c:v>65</c:v>
                </c:pt>
                <c:pt idx="38">
                  <c:v>67</c:v>
                </c:pt>
                <c:pt idx="39">
                  <c:v>72</c:v>
                </c:pt>
                <c:pt idx="40">
                  <c:v>62</c:v>
                </c:pt>
                <c:pt idx="41">
                  <c:v>63</c:v>
                </c:pt>
                <c:pt idx="42">
                  <c:v>62</c:v>
                </c:pt>
                <c:pt idx="43">
                  <c:v>67</c:v>
                </c:pt>
                <c:pt idx="44">
                  <c:v>75</c:v>
                </c:pt>
                <c:pt idx="45">
                  <c:v>53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Laskenut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21</c:v>
                </c:pt>
                <c:pt idx="1">
                  <c:v>13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8</c:v>
                </c:pt>
                <c:pt idx="6">
                  <c:v>9</c:v>
                </c:pt>
                <c:pt idx="7">
                  <c:v>32</c:v>
                </c:pt>
                <c:pt idx="8">
                  <c:v>21</c:v>
                </c:pt>
                <c:pt idx="9">
                  <c:v>8</c:v>
                </c:pt>
                <c:pt idx="10">
                  <c:v>19</c:v>
                </c:pt>
                <c:pt idx="11">
                  <c:v>16</c:v>
                </c:pt>
                <c:pt idx="12">
                  <c:v>38</c:v>
                </c:pt>
                <c:pt idx="13">
                  <c:v>37</c:v>
                </c:pt>
                <c:pt idx="14">
                  <c:v>26</c:v>
                </c:pt>
                <c:pt idx="15">
                  <c:v>7</c:v>
                </c:pt>
                <c:pt idx="16">
                  <c:v>8</c:v>
                </c:pt>
                <c:pt idx="17">
                  <c:v>24</c:v>
                </c:pt>
                <c:pt idx="18">
                  <c:v>36</c:v>
                </c:pt>
                <c:pt idx="19">
                  <c:v>38</c:v>
                </c:pt>
                <c:pt idx="20">
                  <c:v>39</c:v>
                </c:pt>
                <c:pt idx="21">
                  <c:v>40</c:v>
                </c:pt>
                <c:pt idx="22">
                  <c:v>25</c:v>
                </c:pt>
                <c:pt idx="23">
                  <c:v>20</c:v>
                </c:pt>
                <c:pt idx="24">
                  <c:v>11</c:v>
                </c:pt>
                <c:pt idx="25">
                  <c:v>16</c:v>
                </c:pt>
                <c:pt idx="26">
                  <c:v>7</c:v>
                </c:pt>
                <c:pt idx="27">
                  <c:v>8</c:v>
                </c:pt>
                <c:pt idx="28">
                  <c:v>9</c:v>
                </c:pt>
                <c:pt idx="29">
                  <c:v>8</c:v>
                </c:pt>
                <c:pt idx="30">
                  <c:v>8</c:v>
                </c:pt>
                <c:pt idx="31">
                  <c:v>40</c:v>
                </c:pt>
                <c:pt idx="32">
                  <c:v>76</c:v>
                </c:pt>
                <c:pt idx="33">
                  <c:v>62</c:v>
                </c:pt>
                <c:pt idx="34">
                  <c:v>40</c:v>
                </c:pt>
                <c:pt idx="35">
                  <c:v>22</c:v>
                </c:pt>
                <c:pt idx="36">
                  <c:v>10</c:v>
                </c:pt>
                <c:pt idx="37">
                  <c:v>24</c:v>
                </c:pt>
                <c:pt idx="38">
                  <c:v>17</c:v>
                </c:pt>
                <c:pt idx="39">
                  <c:v>24</c:v>
                </c:pt>
                <c:pt idx="40">
                  <c:v>31</c:v>
                </c:pt>
                <c:pt idx="41">
                  <c:v>32</c:v>
                </c:pt>
                <c:pt idx="42">
                  <c:v>20</c:v>
                </c:pt>
                <c:pt idx="43">
                  <c:v>23</c:v>
                </c:pt>
                <c:pt idx="44">
                  <c:v>19</c:v>
                </c:pt>
                <c:pt idx="45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737856"/>
        <c:axId val="240740208"/>
      </c:areaChart>
      <c:catAx>
        <c:axId val="240737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0740208"/>
        <c:crosses val="autoZero"/>
        <c:auto val="1"/>
        <c:lblAlgn val="ctr"/>
        <c:lblOffset val="100"/>
        <c:noMultiLvlLbl val="0"/>
      </c:catAx>
      <c:valAx>
        <c:axId val="24074020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7378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Vähentyneet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34</c:v>
                </c:pt>
                <c:pt idx="1">
                  <c:v>36</c:v>
                </c:pt>
                <c:pt idx="2">
                  <c:v>42</c:v>
                </c:pt>
                <c:pt idx="3">
                  <c:v>24</c:v>
                </c:pt>
                <c:pt idx="4">
                  <c:v>32</c:v>
                </c:pt>
                <c:pt idx="5">
                  <c:v>30</c:v>
                </c:pt>
                <c:pt idx="6">
                  <c:v>28</c:v>
                </c:pt>
                <c:pt idx="7">
                  <c:v>30</c:v>
                </c:pt>
                <c:pt idx="8">
                  <c:v>46</c:v>
                </c:pt>
                <c:pt idx="9">
                  <c:v>29</c:v>
                </c:pt>
                <c:pt idx="10">
                  <c:v>38</c:v>
                </c:pt>
                <c:pt idx="11">
                  <c:v>21</c:v>
                </c:pt>
                <c:pt idx="12">
                  <c:v>24</c:v>
                </c:pt>
                <c:pt idx="13">
                  <c:v>25</c:v>
                </c:pt>
                <c:pt idx="14">
                  <c:v>29</c:v>
                </c:pt>
                <c:pt idx="15">
                  <c:v>29</c:v>
                </c:pt>
                <c:pt idx="16">
                  <c:v>26</c:v>
                </c:pt>
                <c:pt idx="17">
                  <c:v>22</c:v>
                </c:pt>
                <c:pt idx="18">
                  <c:v>32</c:v>
                </c:pt>
                <c:pt idx="19">
                  <c:v>27</c:v>
                </c:pt>
                <c:pt idx="20">
                  <c:v>30</c:v>
                </c:pt>
                <c:pt idx="21">
                  <c:v>28</c:v>
                </c:pt>
                <c:pt idx="22">
                  <c:v>28</c:v>
                </c:pt>
                <c:pt idx="23">
                  <c:v>25</c:v>
                </c:pt>
                <c:pt idx="24">
                  <c:v>25</c:v>
                </c:pt>
                <c:pt idx="25">
                  <c:v>24</c:v>
                </c:pt>
                <c:pt idx="26">
                  <c:v>27</c:v>
                </c:pt>
                <c:pt idx="27">
                  <c:v>16</c:v>
                </c:pt>
                <c:pt idx="28">
                  <c:v>21</c:v>
                </c:pt>
                <c:pt idx="29">
                  <c:v>20</c:v>
                </c:pt>
                <c:pt idx="30">
                  <c:v>27</c:v>
                </c:pt>
                <c:pt idx="31">
                  <c:v>21</c:v>
                </c:pt>
                <c:pt idx="32">
                  <c:v>25</c:v>
                </c:pt>
                <c:pt idx="33">
                  <c:v>22</c:v>
                </c:pt>
                <c:pt idx="34">
                  <c:v>13</c:v>
                </c:pt>
                <c:pt idx="35">
                  <c:v>17</c:v>
                </c:pt>
                <c:pt idx="36">
                  <c:v>23</c:v>
                </c:pt>
                <c:pt idx="37">
                  <c:v>22</c:v>
                </c:pt>
                <c:pt idx="38">
                  <c:v>26</c:v>
                </c:pt>
                <c:pt idx="39">
                  <c:v>28</c:v>
                </c:pt>
                <c:pt idx="40">
                  <c:v>21</c:v>
                </c:pt>
                <c:pt idx="41">
                  <c:v>32</c:v>
                </c:pt>
                <c:pt idx="42">
                  <c:v>26</c:v>
                </c:pt>
                <c:pt idx="43">
                  <c:v>26</c:v>
                </c:pt>
                <c:pt idx="44">
                  <c:v>27</c:v>
                </c:pt>
                <c:pt idx="45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63</c:v>
                </c:pt>
                <c:pt idx="1">
                  <c:v>60</c:v>
                </c:pt>
                <c:pt idx="2">
                  <c:v>58</c:v>
                </c:pt>
                <c:pt idx="3">
                  <c:v>69</c:v>
                </c:pt>
                <c:pt idx="4">
                  <c:v>66</c:v>
                </c:pt>
                <c:pt idx="5">
                  <c:v>64</c:v>
                </c:pt>
                <c:pt idx="6">
                  <c:v>66</c:v>
                </c:pt>
                <c:pt idx="7">
                  <c:v>58</c:v>
                </c:pt>
                <c:pt idx="8">
                  <c:v>52</c:v>
                </c:pt>
                <c:pt idx="9">
                  <c:v>67</c:v>
                </c:pt>
                <c:pt idx="10">
                  <c:v>60</c:v>
                </c:pt>
                <c:pt idx="11">
                  <c:v>71</c:v>
                </c:pt>
                <c:pt idx="12">
                  <c:v>73</c:v>
                </c:pt>
                <c:pt idx="13">
                  <c:v>69</c:v>
                </c:pt>
                <c:pt idx="14">
                  <c:v>68</c:v>
                </c:pt>
                <c:pt idx="15">
                  <c:v>66</c:v>
                </c:pt>
                <c:pt idx="16">
                  <c:v>70</c:v>
                </c:pt>
                <c:pt idx="17">
                  <c:v>72</c:v>
                </c:pt>
                <c:pt idx="18">
                  <c:v>64</c:v>
                </c:pt>
                <c:pt idx="19">
                  <c:v>69</c:v>
                </c:pt>
                <c:pt idx="20">
                  <c:v>66</c:v>
                </c:pt>
                <c:pt idx="21">
                  <c:v>69</c:v>
                </c:pt>
                <c:pt idx="22">
                  <c:v>69</c:v>
                </c:pt>
                <c:pt idx="23">
                  <c:v>69</c:v>
                </c:pt>
                <c:pt idx="24">
                  <c:v>68</c:v>
                </c:pt>
                <c:pt idx="25">
                  <c:v>72</c:v>
                </c:pt>
                <c:pt idx="26">
                  <c:v>67</c:v>
                </c:pt>
                <c:pt idx="27">
                  <c:v>78</c:v>
                </c:pt>
                <c:pt idx="28">
                  <c:v>72</c:v>
                </c:pt>
                <c:pt idx="29">
                  <c:v>73</c:v>
                </c:pt>
                <c:pt idx="30">
                  <c:v>70</c:v>
                </c:pt>
                <c:pt idx="31">
                  <c:v>72</c:v>
                </c:pt>
                <c:pt idx="32">
                  <c:v>69</c:v>
                </c:pt>
                <c:pt idx="33">
                  <c:v>70</c:v>
                </c:pt>
                <c:pt idx="34">
                  <c:v>82</c:v>
                </c:pt>
                <c:pt idx="35">
                  <c:v>79</c:v>
                </c:pt>
                <c:pt idx="36">
                  <c:v>69</c:v>
                </c:pt>
                <c:pt idx="37">
                  <c:v>72</c:v>
                </c:pt>
                <c:pt idx="38">
                  <c:v>68</c:v>
                </c:pt>
                <c:pt idx="39">
                  <c:v>67</c:v>
                </c:pt>
                <c:pt idx="40">
                  <c:v>74</c:v>
                </c:pt>
                <c:pt idx="41">
                  <c:v>65</c:v>
                </c:pt>
                <c:pt idx="42">
                  <c:v>67</c:v>
                </c:pt>
                <c:pt idx="43">
                  <c:v>70</c:v>
                </c:pt>
                <c:pt idx="44">
                  <c:v>71</c:v>
                </c:pt>
                <c:pt idx="45">
                  <c:v>78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Lisääntyneet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7</c:v>
                </c:pt>
                <c:pt idx="4">
                  <c:v>2</c:v>
                </c:pt>
                <c:pt idx="5">
                  <c:v>6</c:v>
                </c:pt>
                <c:pt idx="6">
                  <c:v>6</c:v>
                </c:pt>
                <c:pt idx="7">
                  <c:v>12</c:v>
                </c:pt>
                <c:pt idx="8">
                  <c:v>2</c:v>
                </c:pt>
                <c:pt idx="9">
                  <c:v>4</c:v>
                </c:pt>
                <c:pt idx="10">
                  <c:v>2</c:v>
                </c:pt>
                <c:pt idx="11">
                  <c:v>8</c:v>
                </c:pt>
                <c:pt idx="12">
                  <c:v>3</c:v>
                </c:pt>
                <c:pt idx="13">
                  <c:v>6</c:v>
                </c:pt>
                <c:pt idx="14">
                  <c:v>3</c:v>
                </c:pt>
                <c:pt idx="15">
                  <c:v>5</c:v>
                </c:pt>
                <c:pt idx="16">
                  <c:v>4</c:v>
                </c:pt>
                <c:pt idx="17">
                  <c:v>6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6</c:v>
                </c:pt>
                <c:pt idx="24">
                  <c:v>7</c:v>
                </c:pt>
                <c:pt idx="25">
                  <c:v>4</c:v>
                </c:pt>
                <c:pt idx="26">
                  <c:v>6</c:v>
                </c:pt>
                <c:pt idx="27">
                  <c:v>6</c:v>
                </c:pt>
                <c:pt idx="28">
                  <c:v>7</c:v>
                </c:pt>
                <c:pt idx="29">
                  <c:v>7</c:v>
                </c:pt>
                <c:pt idx="30">
                  <c:v>3</c:v>
                </c:pt>
                <c:pt idx="31">
                  <c:v>7</c:v>
                </c:pt>
                <c:pt idx="32">
                  <c:v>6</c:v>
                </c:pt>
                <c:pt idx="33">
                  <c:v>8</c:v>
                </c:pt>
                <c:pt idx="34">
                  <c:v>5</c:v>
                </c:pt>
                <c:pt idx="35">
                  <c:v>4</c:v>
                </c:pt>
                <c:pt idx="36">
                  <c:v>8</c:v>
                </c:pt>
                <c:pt idx="37">
                  <c:v>6</c:v>
                </c:pt>
                <c:pt idx="38">
                  <c:v>6</c:v>
                </c:pt>
                <c:pt idx="39">
                  <c:v>5</c:v>
                </c:pt>
                <c:pt idx="40">
                  <c:v>5</c:v>
                </c:pt>
                <c:pt idx="41">
                  <c:v>3</c:v>
                </c:pt>
                <c:pt idx="42">
                  <c:v>7</c:v>
                </c:pt>
                <c:pt idx="43">
                  <c:v>4</c:v>
                </c:pt>
                <c:pt idx="44">
                  <c:v>2</c:v>
                </c:pt>
                <c:pt idx="4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1379696"/>
        <c:axId val="241380088"/>
      </c:areaChart>
      <c:catAx>
        <c:axId val="24137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1380088"/>
        <c:crosses val="autoZero"/>
        <c:auto val="1"/>
        <c:lblAlgn val="ctr"/>
        <c:lblOffset val="100"/>
        <c:noMultiLvlLbl val="0"/>
      </c:catAx>
      <c:valAx>
        <c:axId val="24138008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3796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Parantunut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42</c:v>
                </c:pt>
                <c:pt idx="1">
                  <c:v>40</c:v>
                </c:pt>
                <c:pt idx="2">
                  <c:v>35</c:v>
                </c:pt>
                <c:pt idx="3">
                  <c:v>20</c:v>
                </c:pt>
                <c:pt idx="4">
                  <c:v>15</c:v>
                </c:pt>
                <c:pt idx="5">
                  <c:v>36</c:v>
                </c:pt>
                <c:pt idx="6">
                  <c:v>30</c:v>
                </c:pt>
                <c:pt idx="7">
                  <c:v>52</c:v>
                </c:pt>
                <c:pt idx="8">
                  <c:v>43</c:v>
                </c:pt>
                <c:pt idx="9">
                  <c:v>34</c:v>
                </c:pt>
                <c:pt idx="10">
                  <c:v>40</c:v>
                </c:pt>
                <c:pt idx="11">
                  <c:v>39</c:v>
                </c:pt>
                <c:pt idx="12">
                  <c:v>33</c:v>
                </c:pt>
                <c:pt idx="13">
                  <c:v>27</c:v>
                </c:pt>
                <c:pt idx="14">
                  <c:v>31</c:v>
                </c:pt>
                <c:pt idx="15">
                  <c:v>21</c:v>
                </c:pt>
                <c:pt idx="16">
                  <c:v>21</c:v>
                </c:pt>
                <c:pt idx="17">
                  <c:v>40</c:v>
                </c:pt>
                <c:pt idx="18">
                  <c:v>40</c:v>
                </c:pt>
                <c:pt idx="19">
                  <c:v>37</c:v>
                </c:pt>
                <c:pt idx="20">
                  <c:v>29</c:v>
                </c:pt>
                <c:pt idx="21">
                  <c:v>31</c:v>
                </c:pt>
                <c:pt idx="22">
                  <c:v>20</c:v>
                </c:pt>
                <c:pt idx="23">
                  <c:v>27</c:v>
                </c:pt>
                <c:pt idx="24">
                  <c:v>21</c:v>
                </c:pt>
                <c:pt idx="25">
                  <c:v>26</c:v>
                </c:pt>
                <c:pt idx="26">
                  <c:v>23</c:v>
                </c:pt>
                <c:pt idx="27">
                  <c:v>25</c:v>
                </c:pt>
                <c:pt idx="28">
                  <c:v>22</c:v>
                </c:pt>
                <c:pt idx="29">
                  <c:v>36</c:v>
                </c:pt>
                <c:pt idx="30">
                  <c:v>33</c:v>
                </c:pt>
                <c:pt idx="31">
                  <c:v>49</c:v>
                </c:pt>
                <c:pt idx="32">
                  <c:v>47</c:v>
                </c:pt>
                <c:pt idx="33">
                  <c:v>42</c:v>
                </c:pt>
                <c:pt idx="34">
                  <c:v>15</c:v>
                </c:pt>
                <c:pt idx="35">
                  <c:v>24</c:v>
                </c:pt>
                <c:pt idx="36">
                  <c:v>24</c:v>
                </c:pt>
                <c:pt idx="37">
                  <c:v>34</c:v>
                </c:pt>
                <c:pt idx="38">
                  <c:v>29</c:v>
                </c:pt>
                <c:pt idx="39">
                  <c:v>37</c:v>
                </c:pt>
                <c:pt idx="40">
                  <c:v>29</c:v>
                </c:pt>
                <c:pt idx="41">
                  <c:v>35</c:v>
                </c:pt>
                <c:pt idx="42">
                  <c:v>22</c:v>
                </c:pt>
                <c:pt idx="43">
                  <c:v>31</c:v>
                </c:pt>
                <c:pt idx="44">
                  <c:v>24</c:v>
                </c:pt>
                <c:pt idx="45">
                  <c:v>30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Pysynyt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50</c:v>
                </c:pt>
                <c:pt idx="1">
                  <c:v>51</c:v>
                </c:pt>
                <c:pt idx="2">
                  <c:v>50</c:v>
                </c:pt>
                <c:pt idx="3">
                  <c:v>60</c:v>
                </c:pt>
                <c:pt idx="4">
                  <c:v>66</c:v>
                </c:pt>
                <c:pt idx="5">
                  <c:v>48</c:v>
                </c:pt>
                <c:pt idx="6">
                  <c:v>61</c:v>
                </c:pt>
                <c:pt idx="7">
                  <c:v>48</c:v>
                </c:pt>
                <c:pt idx="8">
                  <c:v>40</c:v>
                </c:pt>
                <c:pt idx="9">
                  <c:v>45</c:v>
                </c:pt>
                <c:pt idx="10">
                  <c:v>56</c:v>
                </c:pt>
                <c:pt idx="11">
                  <c:v>57</c:v>
                </c:pt>
                <c:pt idx="12">
                  <c:v>64</c:v>
                </c:pt>
                <c:pt idx="13">
                  <c:v>66</c:v>
                </c:pt>
                <c:pt idx="14">
                  <c:v>60</c:v>
                </c:pt>
                <c:pt idx="15">
                  <c:v>64</c:v>
                </c:pt>
                <c:pt idx="16">
                  <c:v>65</c:v>
                </c:pt>
                <c:pt idx="17">
                  <c:v>57</c:v>
                </c:pt>
                <c:pt idx="18">
                  <c:v>57</c:v>
                </c:pt>
                <c:pt idx="19">
                  <c:v>59</c:v>
                </c:pt>
                <c:pt idx="20">
                  <c:v>67</c:v>
                </c:pt>
                <c:pt idx="21">
                  <c:v>62</c:v>
                </c:pt>
                <c:pt idx="22">
                  <c:v>69</c:v>
                </c:pt>
                <c:pt idx="23">
                  <c:v>59</c:v>
                </c:pt>
                <c:pt idx="24">
                  <c:v>64</c:v>
                </c:pt>
                <c:pt idx="25">
                  <c:v>70</c:v>
                </c:pt>
                <c:pt idx="26">
                  <c:v>58</c:v>
                </c:pt>
                <c:pt idx="27">
                  <c:v>58</c:v>
                </c:pt>
                <c:pt idx="28">
                  <c:v>56</c:v>
                </c:pt>
                <c:pt idx="29">
                  <c:v>54</c:v>
                </c:pt>
                <c:pt idx="30">
                  <c:v>58</c:v>
                </c:pt>
                <c:pt idx="31">
                  <c:v>49</c:v>
                </c:pt>
                <c:pt idx="32">
                  <c:v>53</c:v>
                </c:pt>
                <c:pt idx="33">
                  <c:v>54</c:v>
                </c:pt>
                <c:pt idx="34">
                  <c:v>75</c:v>
                </c:pt>
                <c:pt idx="35">
                  <c:v>64</c:v>
                </c:pt>
                <c:pt idx="36">
                  <c:v>58</c:v>
                </c:pt>
                <c:pt idx="37">
                  <c:v>59</c:v>
                </c:pt>
                <c:pt idx="38">
                  <c:v>65</c:v>
                </c:pt>
                <c:pt idx="39">
                  <c:v>61</c:v>
                </c:pt>
                <c:pt idx="40">
                  <c:v>65</c:v>
                </c:pt>
                <c:pt idx="41">
                  <c:v>57</c:v>
                </c:pt>
                <c:pt idx="42">
                  <c:v>64</c:v>
                </c:pt>
                <c:pt idx="43">
                  <c:v>64</c:v>
                </c:pt>
                <c:pt idx="44">
                  <c:v>67</c:v>
                </c:pt>
                <c:pt idx="45">
                  <c:v>63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Heikentynyt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8</c:v>
                </c:pt>
                <c:pt idx="1">
                  <c:v>9</c:v>
                </c:pt>
                <c:pt idx="2">
                  <c:v>15</c:v>
                </c:pt>
                <c:pt idx="3">
                  <c:v>20</c:v>
                </c:pt>
                <c:pt idx="4">
                  <c:v>19</c:v>
                </c:pt>
                <c:pt idx="5">
                  <c:v>16</c:v>
                </c:pt>
                <c:pt idx="6">
                  <c:v>9</c:v>
                </c:pt>
                <c:pt idx="7">
                  <c:v>0</c:v>
                </c:pt>
                <c:pt idx="8">
                  <c:v>17</c:v>
                </c:pt>
                <c:pt idx="9">
                  <c:v>21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7</c:v>
                </c:pt>
                <c:pt idx="14">
                  <c:v>9</c:v>
                </c:pt>
                <c:pt idx="15">
                  <c:v>15</c:v>
                </c:pt>
                <c:pt idx="16">
                  <c:v>14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4</c:v>
                </c:pt>
                <c:pt idx="21">
                  <c:v>7</c:v>
                </c:pt>
                <c:pt idx="22">
                  <c:v>11</c:v>
                </c:pt>
                <c:pt idx="23">
                  <c:v>14</c:v>
                </c:pt>
                <c:pt idx="24">
                  <c:v>15</c:v>
                </c:pt>
                <c:pt idx="25">
                  <c:v>4</c:v>
                </c:pt>
                <c:pt idx="26">
                  <c:v>19</c:v>
                </c:pt>
                <c:pt idx="27">
                  <c:v>17</c:v>
                </c:pt>
                <c:pt idx="28">
                  <c:v>22</c:v>
                </c:pt>
                <c:pt idx="29">
                  <c:v>10</c:v>
                </c:pt>
                <c:pt idx="30">
                  <c:v>9</c:v>
                </c:pt>
                <c:pt idx="31">
                  <c:v>2</c:v>
                </c:pt>
                <c:pt idx="32">
                  <c:v>0</c:v>
                </c:pt>
                <c:pt idx="33">
                  <c:v>4</c:v>
                </c:pt>
                <c:pt idx="34">
                  <c:v>10</c:v>
                </c:pt>
                <c:pt idx="35">
                  <c:v>12</c:v>
                </c:pt>
                <c:pt idx="36">
                  <c:v>18</c:v>
                </c:pt>
                <c:pt idx="37">
                  <c:v>7</c:v>
                </c:pt>
                <c:pt idx="38">
                  <c:v>6</c:v>
                </c:pt>
                <c:pt idx="39">
                  <c:v>2</c:v>
                </c:pt>
                <c:pt idx="40">
                  <c:v>6</c:v>
                </c:pt>
                <c:pt idx="41">
                  <c:v>8</c:v>
                </c:pt>
                <c:pt idx="42">
                  <c:v>14</c:v>
                </c:pt>
                <c:pt idx="43">
                  <c:v>5</c:v>
                </c:pt>
                <c:pt idx="44">
                  <c:v>9</c:v>
                </c:pt>
                <c:pt idx="4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1380872"/>
        <c:axId val="241381264"/>
      </c:areaChart>
      <c:catAx>
        <c:axId val="241380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1381264"/>
        <c:crosses val="autoZero"/>
        <c:auto val="1"/>
        <c:lblAlgn val="ctr"/>
        <c:lblOffset val="100"/>
        <c:noMultiLvlLbl val="0"/>
      </c:catAx>
      <c:valAx>
        <c:axId val="2413812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3808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Lisääntynyt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Taul1!$C$1:$AJ$1</c:f>
              <c:strCache>
                <c:ptCount val="34"/>
                <c:pt idx="0">
                  <c:v>Syksy 1999</c:v>
                </c:pt>
                <c:pt idx="1">
                  <c:v>Kevät 2000</c:v>
                </c:pt>
                <c:pt idx="2">
                  <c:v>Syksy 2000</c:v>
                </c:pt>
                <c:pt idx="3">
                  <c:v>Kevät 2001</c:v>
                </c:pt>
                <c:pt idx="4">
                  <c:v>Syksy 2001</c:v>
                </c:pt>
                <c:pt idx="5">
                  <c:v>Kevät 2002</c:v>
                </c:pt>
                <c:pt idx="6">
                  <c:v>Syksy 2002</c:v>
                </c:pt>
                <c:pt idx="7">
                  <c:v>Kevät 2003</c:v>
                </c:pt>
                <c:pt idx="8">
                  <c:v>Syksy 2003</c:v>
                </c:pt>
                <c:pt idx="9">
                  <c:v>Kevät 2004</c:v>
                </c:pt>
                <c:pt idx="10">
                  <c:v>Syksy 2004</c:v>
                </c:pt>
                <c:pt idx="11">
                  <c:v>Kevät 2005</c:v>
                </c:pt>
                <c:pt idx="12">
                  <c:v>Syksy 2005</c:v>
                </c:pt>
                <c:pt idx="13">
                  <c:v>Kevät 2006</c:v>
                </c:pt>
                <c:pt idx="14">
                  <c:v>Syksy 2006</c:v>
                </c:pt>
                <c:pt idx="15">
                  <c:v>Kevät 2007</c:v>
                </c:pt>
                <c:pt idx="16">
                  <c:v>Syksy 2007</c:v>
                </c:pt>
                <c:pt idx="17">
                  <c:v>Kevät 2008</c:v>
                </c:pt>
                <c:pt idx="18">
                  <c:v>Syksy 2008</c:v>
                </c:pt>
                <c:pt idx="19">
                  <c:v>Kevät 2009</c:v>
                </c:pt>
                <c:pt idx="20">
                  <c:v>Syksy 2009</c:v>
                </c:pt>
                <c:pt idx="21">
                  <c:v>Kevät 2010</c:v>
                </c:pt>
                <c:pt idx="22">
                  <c:v>Syksy 2010</c:v>
                </c:pt>
                <c:pt idx="23">
                  <c:v>Kevät 2011</c:v>
                </c:pt>
                <c:pt idx="24">
                  <c:v>Syksy 2011</c:v>
                </c:pt>
                <c:pt idx="25">
                  <c:v>Kevät 2012</c:v>
                </c:pt>
                <c:pt idx="26">
                  <c:v>Syksy 2012</c:v>
                </c:pt>
                <c:pt idx="27">
                  <c:v>Kevät 2013</c:v>
                </c:pt>
                <c:pt idx="28">
                  <c:v>Syksy 2013</c:v>
                </c:pt>
                <c:pt idx="29">
                  <c:v>Kevät 2014</c:v>
                </c:pt>
                <c:pt idx="30">
                  <c:v>Syksy 2014</c:v>
                </c:pt>
                <c:pt idx="31">
                  <c:v>Kevät 2015</c:v>
                </c:pt>
                <c:pt idx="32">
                  <c:v>Syksy 2015</c:v>
                </c:pt>
                <c:pt idx="33">
                  <c:v>(*)</c:v>
                </c:pt>
              </c:strCache>
            </c:strRef>
          </c:cat>
          <c:val>
            <c:numRef>
              <c:f>Taul1!$C$2:$AJ$2</c:f>
              <c:numCache>
                <c:formatCode>General</c:formatCode>
                <c:ptCount val="34"/>
                <c:pt idx="0">
                  <c:v>26</c:v>
                </c:pt>
                <c:pt idx="1">
                  <c:v>55</c:v>
                </c:pt>
                <c:pt idx="2">
                  <c:v>62</c:v>
                </c:pt>
                <c:pt idx="3">
                  <c:v>48</c:v>
                </c:pt>
                <c:pt idx="4">
                  <c:v>18</c:v>
                </c:pt>
                <c:pt idx="5">
                  <c:v>30</c:v>
                </c:pt>
                <c:pt idx="6">
                  <c:v>22</c:v>
                </c:pt>
                <c:pt idx="7">
                  <c:v>26</c:v>
                </c:pt>
                <c:pt idx="8">
                  <c:v>35</c:v>
                </c:pt>
                <c:pt idx="9">
                  <c:v>50</c:v>
                </c:pt>
                <c:pt idx="10">
                  <c:v>52</c:v>
                </c:pt>
                <c:pt idx="11">
                  <c:v>54</c:v>
                </c:pt>
                <c:pt idx="12">
                  <c:v>53</c:v>
                </c:pt>
                <c:pt idx="13">
                  <c:v>62</c:v>
                </c:pt>
                <c:pt idx="14">
                  <c:v>53</c:v>
                </c:pt>
                <c:pt idx="15">
                  <c:v>60</c:v>
                </c:pt>
                <c:pt idx="16">
                  <c:v>48</c:v>
                </c:pt>
                <c:pt idx="17">
                  <c:v>44</c:v>
                </c:pt>
                <c:pt idx="18">
                  <c:v>6</c:v>
                </c:pt>
                <c:pt idx="19">
                  <c:v>2</c:v>
                </c:pt>
                <c:pt idx="20">
                  <c:v>13</c:v>
                </c:pt>
                <c:pt idx="21">
                  <c:v>41</c:v>
                </c:pt>
                <c:pt idx="22">
                  <c:v>63</c:v>
                </c:pt>
                <c:pt idx="23">
                  <c:v>69</c:v>
                </c:pt>
                <c:pt idx="24">
                  <c:v>32</c:v>
                </c:pt>
                <c:pt idx="25">
                  <c:v>43</c:v>
                </c:pt>
                <c:pt idx="26">
                  <c:v>13</c:v>
                </c:pt>
                <c:pt idx="27">
                  <c:v>32</c:v>
                </c:pt>
                <c:pt idx="28">
                  <c:v>22</c:v>
                </c:pt>
                <c:pt idx="29">
                  <c:v>45</c:v>
                </c:pt>
                <c:pt idx="30">
                  <c:v>38</c:v>
                </c:pt>
                <c:pt idx="31">
                  <c:v>39</c:v>
                </c:pt>
                <c:pt idx="32">
                  <c:v>25</c:v>
                </c:pt>
                <c:pt idx="33">
                  <c:v>36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Pysynyt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Taul1!$C$1:$AJ$1</c:f>
              <c:strCache>
                <c:ptCount val="34"/>
                <c:pt idx="0">
                  <c:v>Syksy 1999</c:v>
                </c:pt>
                <c:pt idx="1">
                  <c:v>Kevät 2000</c:v>
                </c:pt>
                <c:pt idx="2">
                  <c:v>Syksy 2000</c:v>
                </c:pt>
                <c:pt idx="3">
                  <c:v>Kevät 2001</c:v>
                </c:pt>
                <c:pt idx="4">
                  <c:v>Syksy 2001</c:v>
                </c:pt>
                <c:pt idx="5">
                  <c:v>Kevät 2002</c:v>
                </c:pt>
                <c:pt idx="6">
                  <c:v>Syksy 2002</c:v>
                </c:pt>
                <c:pt idx="7">
                  <c:v>Kevät 2003</c:v>
                </c:pt>
                <c:pt idx="8">
                  <c:v>Syksy 2003</c:v>
                </c:pt>
                <c:pt idx="9">
                  <c:v>Kevät 2004</c:v>
                </c:pt>
                <c:pt idx="10">
                  <c:v>Syksy 2004</c:v>
                </c:pt>
                <c:pt idx="11">
                  <c:v>Kevät 2005</c:v>
                </c:pt>
                <c:pt idx="12">
                  <c:v>Syksy 2005</c:v>
                </c:pt>
                <c:pt idx="13">
                  <c:v>Kevät 2006</c:v>
                </c:pt>
                <c:pt idx="14">
                  <c:v>Syksy 2006</c:v>
                </c:pt>
                <c:pt idx="15">
                  <c:v>Kevät 2007</c:v>
                </c:pt>
                <c:pt idx="16">
                  <c:v>Syksy 2007</c:v>
                </c:pt>
                <c:pt idx="17">
                  <c:v>Kevät 2008</c:v>
                </c:pt>
                <c:pt idx="18">
                  <c:v>Syksy 2008</c:v>
                </c:pt>
                <c:pt idx="19">
                  <c:v>Kevät 2009</c:v>
                </c:pt>
                <c:pt idx="20">
                  <c:v>Syksy 2009</c:v>
                </c:pt>
                <c:pt idx="21">
                  <c:v>Kevät 2010</c:v>
                </c:pt>
                <c:pt idx="22">
                  <c:v>Syksy 2010</c:v>
                </c:pt>
                <c:pt idx="23">
                  <c:v>Kevät 2011</c:v>
                </c:pt>
                <c:pt idx="24">
                  <c:v>Syksy 2011</c:v>
                </c:pt>
                <c:pt idx="25">
                  <c:v>Kevät 2012</c:v>
                </c:pt>
                <c:pt idx="26">
                  <c:v>Syksy 2012</c:v>
                </c:pt>
                <c:pt idx="27">
                  <c:v>Kevät 2013</c:v>
                </c:pt>
                <c:pt idx="28">
                  <c:v>Syksy 2013</c:v>
                </c:pt>
                <c:pt idx="29">
                  <c:v>Kevät 2014</c:v>
                </c:pt>
                <c:pt idx="30">
                  <c:v>Syksy 2014</c:v>
                </c:pt>
                <c:pt idx="31">
                  <c:v>Kevät 2015</c:v>
                </c:pt>
                <c:pt idx="32">
                  <c:v>Syksy 2015</c:v>
                </c:pt>
                <c:pt idx="33">
                  <c:v>(*)</c:v>
                </c:pt>
              </c:strCache>
            </c:strRef>
          </c:cat>
          <c:val>
            <c:numRef>
              <c:f>Taul1!$C$3:$AJ$3</c:f>
              <c:numCache>
                <c:formatCode>General</c:formatCode>
                <c:ptCount val="34"/>
                <c:pt idx="0">
                  <c:v>33</c:v>
                </c:pt>
                <c:pt idx="1">
                  <c:v>28</c:v>
                </c:pt>
                <c:pt idx="2">
                  <c:v>29</c:v>
                </c:pt>
                <c:pt idx="3">
                  <c:v>34</c:v>
                </c:pt>
                <c:pt idx="4">
                  <c:v>25</c:v>
                </c:pt>
                <c:pt idx="5">
                  <c:v>24</c:v>
                </c:pt>
                <c:pt idx="6">
                  <c:v>26</c:v>
                </c:pt>
                <c:pt idx="7">
                  <c:v>33</c:v>
                </c:pt>
                <c:pt idx="8">
                  <c:v>27</c:v>
                </c:pt>
                <c:pt idx="9">
                  <c:v>31</c:v>
                </c:pt>
                <c:pt idx="10">
                  <c:v>27</c:v>
                </c:pt>
                <c:pt idx="11">
                  <c:v>33</c:v>
                </c:pt>
                <c:pt idx="12">
                  <c:v>26</c:v>
                </c:pt>
                <c:pt idx="13">
                  <c:v>32</c:v>
                </c:pt>
                <c:pt idx="14">
                  <c:v>36</c:v>
                </c:pt>
                <c:pt idx="15">
                  <c:v>33</c:v>
                </c:pt>
                <c:pt idx="16">
                  <c:v>36</c:v>
                </c:pt>
                <c:pt idx="17">
                  <c:v>37</c:v>
                </c:pt>
                <c:pt idx="18">
                  <c:v>19</c:v>
                </c:pt>
                <c:pt idx="19">
                  <c:v>4</c:v>
                </c:pt>
                <c:pt idx="20">
                  <c:v>36</c:v>
                </c:pt>
                <c:pt idx="21">
                  <c:v>29</c:v>
                </c:pt>
                <c:pt idx="22">
                  <c:v>26</c:v>
                </c:pt>
                <c:pt idx="23">
                  <c:v>20</c:v>
                </c:pt>
                <c:pt idx="24">
                  <c:v>36</c:v>
                </c:pt>
                <c:pt idx="25">
                  <c:v>29</c:v>
                </c:pt>
                <c:pt idx="26">
                  <c:v>28</c:v>
                </c:pt>
                <c:pt idx="27">
                  <c:v>32</c:v>
                </c:pt>
                <c:pt idx="28">
                  <c:v>26</c:v>
                </c:pt>
                <c:pt idx="29">
                  <c:v>29</c:v>
                </c:pt>
                <c:pt idx="30">
                  <c:v>35</c:v>
                </c:pt>
                <c:pt idx="31">
                  <c:v>39</c:v>
                </c:pt>
                <c:pt idx="32">
                  <c:v>34</c:v>
                </c:pt>
                <c:pt idx="33">
                  <c:v>45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Vähenteynyt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Taul1!$C$1:$AJ$1</c:f>
              <c:strCache>
                <c:ptCount val="34"/>
                <c:pt idx="0">
                  <c:v>Syksy 1999</c:v>
                </c:pt>
                <c:pt idx="1">
                  <c:v>Kevät 2000</c:v>
                </c:pt>
                <c:pt idx="2">
                  <c:v>Syksy 2000</c:v>
                </c:pt>
                <c:pt idx="3">
                  <c:v>Kevät 2001</c:v>
                </c:pt>
                <c:pt idx="4">
                  <c:v>Syksy 2001</c:v>
                </c:pt>
                <c:pt idx="5">
                  <c:v>Kevät 2002</c:v>
                </c:pt>
                <c:pt idx="6">
                  <c:v>Syksy 2002</c:v>
                </c:pt>
                <c:pt idx="7">
                  <c:v>Kevät 2003</c:v>
                </c:pt>
                <c:pt idx="8">
                  <c:v>Syksy 2003</c:v>
                </c:pt>
                <c:pt idx="9">
                  <c:v>Kevät 2004</c:v>
                </c:pt>
                <c:pt idx="10">
                  <c:v>Syksy 2004</c:v>
                </c:pt>
                <c:pt idx="11">
                  <c:v>Kevät 2005</c:v>
                </c:pt>
                <c:pt idx="12">
                  <c:v>Syksy 2005</c:v>
                </c:pt>
                <c:pt idx="13">
                  <c:v>Kevät 2006</c:v>
                </c:pt>
                <c:pt idx="14">
                  <c:v>Syksy 2006</c:v>
                </c:pt>
                <c:pt idx="15">
                  <c:v>Kevät 2007</c:v>
                </c:pt>
                <c:pt idx="16">
                  <c:v>Syksy 2007</c:v>
                </c:pt>
                <c:pt idx="17">
                  <c:v>Kevät 2008</c:v>
                </c:pt>
                <c:pt idx="18">
                  <c:v>Syksy 2008</c:v>
                </c:pt>
                <c:pt idx="19">
                  <c:v>Kevät 2009</c:v>
                </c:pt>
                <c:pt idx="20">
                  <c:v>Syksy 2009</c:v>
                </c:pt>
                <c:pt idx="21">
                  <c:v>Kevät 2010</c:v>
                </c:pt>
                <c:pt idx="22">
                  <c:v>Syksy 2010</c:v>
                </c:pt>
                <c:pt idx="23">
                  <c:v>Kevät 2011</c:v>
                </c:pt>
                <c:pt idx="24">
                  <c:v>Syksy 2011</c:v>
                </c:pt>
                <c:pt idx="25">
                  <c:v>Kevät 2012</c:v>
                </c:pt>
                <c:pt idx="26">
                  <c:v>Syksy 2012</c:v>
                </c:pt>
                <c:pt idx="27">
                  <c:v>Kevät 2013</c:v>
                </c:pt>
                <c:pt idx="28">
                  <c:v>Syksy 2013</c:v>
                </c:pt>
                <c:pt idx="29">
                  <c:v>Kevät 2014</c:v>
                </c:pt>
                <c:pt idx="30">
                  <c:v>Syksy 2014</c:v>
                </c:pt>
                <c:pt idx="31">
                  <c:v>Kevät 2015</c:v>
                </c:pt>
                <c:pt idx="32">
                  <c:v>Syksy 2015</c:v>
                </c:pt>
                <c:pt idx="33">
                  <c:v>(*)</c:v>
                </c:pt>
              </c:strCache>
            </c:strRef>
          </c:cat>
          <c:val>
            <c:numRef>
              <c:f>Taul1!$C$4:$AJ$4</c:f>
              <c:numCache>
                <c:formatCode>General</c:formatCode>
                <c:ptCount val="34"/>
                <c:pt idx="0">
                  <c:v>41</c:v>
                </c:pt>
                <c:pt idx="1">
                  <c:v>17</c:v>
                </c:pt>
                <c:pt idx="2">
                  <c:v>9</c:v>
                </c:pt>
                <c:pt idx="3">
                  <c:v>18</c:v>
                </c:pt>
                <c:pt idx="4">
                  <c:v>57</c:v>
                </c:pt>
                <c:pt idx="5">
                  <c:v>46</c:v>
                </c:pt>
                <c:pt idx="6">
                  <c:v>52</c:v>
                </c:pt>
                <c:pt idx="7">
                  <c:v>41</c:v>
                </c:pt>
                <c:pt idx="8">
                  <c:v>38</c:v>
                </c:pt>
                <c:pt idx="9">
                  <c:v>19</c:v>
                </c:pt>
                <c:pt idx="10">
                  <c:v>21</c:v>
                </c:pt>
                <c:pt idx="11">
                  <c:v>13</c:v>
                </c:pt>
                <c:pt idx="12">
                  <c:v>21</c:v>
                </c:pt>
                <c:pt idx="13">
                  <c:v>6</c:v>
                </c:pt>
                <c:pt idx="14">
                  <c:v>11</c:v>
                </c:pt>
                <c:pt idx="15">
                  <c:v>7</c:v>
                </c:pt>
                <c:pt idx="16">
                  <c:v>16</c:v>
                </c:pt>
                <c:pt idx="17">
                  <c:v>19</c:v>
                </c:pt>
                <c:pt idx="18">
                  <c:v>75</c:v>
                </c:pt>
                <c:pt idx="19">
                  <c:v>94</c:v>
                </c:pt>
                <c:pt idx="20">
                  <c:v>51</c:v>
                </c:pt>
                <c:pt idx="21">
                  <c:v>30</c:v>
                </c:pt>
                <c:pt idx="22">
                  <c:v>11</c:v>
                </c:pt>
                <c:pt idx="23">
                  <c:v>11</c:v>
                </c:pt>
                <c:pt idx="24">
                  <c:v>32</c:v>
                </c:pt>
                <c:pt idx="25">
                  <c:v>28</c:v>
                </c:pt>
                <c:pt idx="26">
                  <c:v>59</c:v>
                </c:pt>
                <c:pt idx="27">
                  <c:v>36</c:v>
                </c:pt>
                <c:pt idx="28">
                  <c:v>52</c:v>
                </c:pt>
                <c:pt idx="29">
                  <c:v>26</c:v>
                </c:pt>
                <c:pt idx="30">
                  <c:v>27</c:v>
                </c:pt>
                <c:pt idx="31">
                  <c:v>22</c:v>
                </c:pt>
                <c:pt idx="32">
                  <c:v>41</c:v>
                </c:pt>
                <c:pt idx="3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1382048"/>
        <c:axId val="241382440"/>
      </c:areaChart>
      <c:catAx>
        <c:axId val="24138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1382440"/>
        <c:crosses val="autoZero"/>
        <c:auto val="1"/>
        <c:lblAlgn val="ctr"/>
        <c:lblOffset val="100"/>
        <c:noMultiLvlLbl val="0"/>
      </c:catAx>
      <c:valAx>
        <c:axId val="2413824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38204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Lisäys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27</c:v>
                </c:pt>
                <c:pt idx="1">
                  <c:v>30</c:v>
                </c:pt>
                <c:pt idx="2">
                  <c:v>48</c:v>
                </c:pt>
                <c:pt idx="3">
                  <c:v>57</c:v>
                </c:pt>
                <c:pt idx="4">
                  <c:v>66</c:v>
                </c:pt>
                <c:pt idx="5">
                  <c:v>46</c:v>
                </c:pt>
                <c:pt idx="6">
                  <c:v>14</c:v>
                </c:pt>
                <c:pt idx="7">
                  <c:v>36</c:v>
                </c:pt>
                <c:pt idx="8">
                  <c:v>52</c:v>
                </c:pt>
                <c:pt idx="9">
                  <c:v>56</c:v>
                </c:pt>
                <c:pt idx="10">
                  <c:v>40</c:v>
                </c:pt>
                <c:pt idx="11">
                  <c:v>22</c:v>
                </c:pt>
                <c:pt idx="12">
                  <c:v>21</c:v>
                </c:pt>
                <c:pt idx="13">
                  <c:v>26</c:v>
                </c:pt>
                <c:pt idx="14">
                  <c:v>33</c:v>
                </c:pt>
                <c:pt idx="15">
                  <c:v>34</c:v>
                </c:pt>
                <c:pt idx="16">
                  <c:v>32</c:v>
                </c:pt>
                <c:pt idx="17">
                  <c:v>12</c:v>
                </c:pt>
                <c:pt idx="18">
                  <c:v>22</c:v>
                </c:pt>
                <c:pt idx="19">
                  <c:v>17</c:v>
                </c:pt>
                <c:pt idx="20">
                  <c:v>20</c:v>
                </c:pt>
                <c:pt idx="21">
                  <c:v>18</c:v>
                </c:pt>
                <c:pt idx="22">
                  <c:v>36</c:v>
                </c:pt>
                <c:pt idx="23">
                  <c:v>26</c:v>
                </c:pt>
                <c:pt idx="24">
                  <c:v>31</c:v>
                </c:pt>
                <c:pt idx="25">
                  <c:v>30</c:v>
                </c:pt>
                <c:pt idx="26">
                  <c:v>32</c:v>
                </c:pt>
                <c:pt idx="27">
                  <c:v>36</c:v>
                </c:pt>
                <c:pt idx="28">
                  <c:v>38</c:v>
                </c:pt>
                <c:pt idx="29">
                  <c:v>38</c:v>
                </c:pt>
                <c:pt idx="30">
                  <c:v>30</c:v>
                </c:pt>
                <c:pt idx="31">
                  <c:v>3</c:v>
                </c:pt>
                <c:pt idx="32">
                  <c:v>0</c:v>
                </c:pt>
                <c:pt idx="33">
                  <c:v>13</c:v>
                </c:pt>
                <c:pt idx="34">
                  <c:v>27</c:v>
                </c:pt>
                <c:pt idx="35">
                  <c:v>41</c:v>
                </c:pt>
                <c:pt idx="36">
                  <c:v>41</c:v>
                </c:pt>
                <c:pt idx="37">
                  <c:v>24</c:v>
                </c:pt>
                <c:pt idx="38">
                  <c:v>18</c:v>
                </c:pt>
                <c:pt idx="39">
                  <c:v>11</c:v>
                </c:pt>
                <c:pt idx="40">
                  <c:v>18</c:v>
                </c:pt>
                <c:pt idx="41">
                  <c:v>26</c:v>
                </c:pt>
                <c:pt idx="42">
                  <c:v>36</c:v>
                </c:pt>
                <c:pt idx="43">
                  <c:v>23</c:v>
                </c:pt>
                <c:pt idx="44">
                  <c:v>29</c:v>
                </c:pt>
                <c:pt idx="45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Täysi käyttö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44</c:v>
                </c:pt>
                <c:pt idx="1">
                  <c:v>46</c:v>
                </c:pt>
                <c:pt idx="2">
                  <c:v>48</c:v>
                </c:pt>
                <c:pt idx="3">
                  <c:v>43</c:v>
                </c:pt>
                <c:pt idx="4">
                  <c:v>34</c:v>
                </c:pt>
                <c:pt idx="5">
                  <c:v>48</c:v>
                </c:pt>
                <c:pt idx="6">
                  <c:v>61</c:v>
                </c:pt>
                <c:pt idx="7">
                  <c:v>42</c:v>
                </c:pt>
                <c:pt idx="8">
                  <c:v>48</c:v>
                </c:pt>
                <c:pt idx="9">
                  <c:v>42</c:v>
                </c:pt>
                <c:pt idx="10">
                  <c:v>56</c:v>
                </c:pt>
                <c:pt idx="11">
                  <c:v>57</c:v>
                </c:pt>
                <c:pt idx="12">
                  <c:v>46</c:v>
                </c:pt>
                <c:pt idx="13">
                  <c:v>42</c:v>
                </c:pt>
                <c:pt idx="14">
                  <c:v>61</c:v>
                </c:pt>
                <c:pt idx="15">
                  <c:v>56</c:v>
                </c:pt>
                <c:pt idx="16">
                  <c:v>56</c:v>
                </c:pt>
                <c:pt idx="17">
                  <c:v>43</c:v>
                </c:pt>
                <c:pt idx="18">
                  <c:v>51</c:v>
                </c:pt>
                <c:pt idx="19">
                  <c:v>40</c:v>
                </c:pt>
                <c:pt idx="20">
                  <c:v>43</c:v>
                </c:pt>
                <c:pt idx="21">
                  <c:v>45</c:v>
                </c:pt>
                <c:pt idx="22">
                  <c:v>49</c:v>
                </c:pt>
                <c:pt idx="23">
                  <c:v>50</c:v>
                </c:pt>
                <c:pt idx="24">
                  <c:v>62</c:v>
                </c:pt>
                <c:pt idx="25">
                  <c:v>56</c:v>
                </c:pt>
                <c:pt idx="26">
                  <c:v>61</c:v>
                </c:pt>
                <c:pt idx="27">
                  <c:v>54</c:v>
                </c:pt>
                <c:pt idx="28">
                  <c:v>57</c:v>
                </c:pt>
                <c:pt idx="29">
                  <c:v>54</c:v>
                </c:pt>
                <c:pt idx="30">
                  <c:v>60</c:v>
                </c:pt>
                <c:pt idx="31">
                  <c:v>19</c:v>
                </c:pt>
                <c:pt idx="32">
                  <c:v>12</c:v>
                </c:pt>
                <c:pt idx="33">
                  <c:v>15</c:v>
                </c:pt>
                <c:pt idx="34">
                  <c:v>30</c:v>
                </c:pt>
                <c:pt idx="35">
                  <c:v>40</c:v>
                </c:pt>
                <c:pt idx="36">
                  <c:v>46</c:v>
                </c:pt>
                <c:pt idx="37">
                  <c:v>48</c:v>
                </c:pt>
                <c:pt idx="38">
                  <c:v>58</c:v>
                </c:pt>
                <c:pt idx="39">
                  <c:v>36</c:v>
                </c:pt>
                <c:pt idx="40">
                  <c:v>48</c:v>
                </c:pt>
                <c:pt idx="41">
                  <c:v>33</c:v>
                </c:pt>
                <c:pt idx="42">
                  <c:v>40</c:v>
                </c:pt>
                <c:pt idx="43">
                  <c:v>45</c:v>
                </c:pt>
                <c:pt idx="44">
                  <c:v>48</c:v>
                </c:pt>
                <c:pt idx="45">
                  <c:v>34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Vähennys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12</c:v>
                </c:pt>
                <c:pt idx="1">
                  <c:v>13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17</c:v>
                </c:pt>
                <c:pt idx="7">
                  <c:v>12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16</c:v>
                </c:pt>
                <c:pt idx="12">
                  <c:v>14</c:v>
                </c:pt>
                <c:pt idx="13">
                  <c:v>15</c:v>
                </c:pt>
                <c:pt idx="14">
                  <c:v>2</c:v>
                </c:pt>
                <c:pt idx="15">
                  <c:v>8</c:v>
                </c:pt>
                <c:pt idx="16">
                  <c:v>9</c:v>
                </c:pt>
                <c:pt idx="17">
                  <c:v>18</c:v>
                </c:pt>
                <c:pt idx="18">
                  <c:v>9</c:v>
                </c:pt>
                <c:pt idx="19">
                  <c:v>19</c:v>
                </c:pt>
                <c:pt idx="20">
                  <c:v>16</c:v>
                </c:pt>
                <c:pt idx="21">
                  <c:v>16</c:v>
                </c:pt>
                <c:pt idx="22">
                  <c:v>8</c:v>
                </c:pt>
                <c:pt idx="23">
                  <c:v>13</c:v>
                </c:pt>
                <c:pt idx="24">
                  <c:v>5</c:v>
                </c:pt>
                <c:pt idx="25">
                  <c:v>9</c:v>
                </c:pt>
                <c:pt idx="26">
                  <c:v>5</c:v>
                </c:pt>
                <c:pt idx="27">
                  <c:v>8</c:v>
                </c:pt>
                <c:pt idx="28">
                  <c:v>4</c:v>
                </c:pt>
                <c:pt idx="29">
                  <c:v>6</c:v>
                </c:pt>
                <c:pt idx="30">
                  <c:v>6</c:v>
                </c:pt>
                <c:pt idx="31">
                  <c:v>31</c:v>
                </c:pt>
                <c:pt idx="32">
                  <c:v>30</c:v>
                </c:pt>
                <c:pt idx="33">
                  <c:v>28</c:v>
                </c:pt>
                <c:pt idx="34">
                  <c:v>21</c:v>
                </c:pt>
                <c:pt idx="35">
                  <c:v>6</c:v>
                </c:pt>
                <c:pt idx="36">
                  <c:v>6</c:v>
                </c:pt>
                <c:pt idx="37">
                  <c:v>9</c:v>
                </c:pt>
                <c:pt idx="38">
                  <c:v>11</c:v>
                </c:pt>
                <c:pt idx="39">
                  <c:v>17</c:v>
                </c:pt>
                <c:pt idx="40">
                  <c:v>19</c:v>
                </c:pt>
                <c:pt idx="41">
                  <c:v>19</c:v>
                </c:pt>
                <c:pt idx="42">
                  <c:v>17</c:v>
                </c:pt>
                <c:pt idx="43">
                  <c:v>13</c:v>
                </c:pt>
                <c:pt idx="44">
                  <c:v>11</c:v>
                </c:pt>
                <c:pt idx="45">
                  <c:v>20</c:v>
                </c:pt>
              </c:numCache>
            </c:numRef>
          </c:val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Lomautus</c:v>
                </c:pt>
              </c:strCache>
            </c:strRef>
          </c:tx>
          <c:spPr>
            <a:solidFill>
              <a:srgbClr val="000000"/>
            </a:solidFill>
            <a:ln w="25400">
              <a:noFill/>
            </a:ln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Taul1!$B$5:$AU$5</c:f>
              <c:numCache>
                <c:formatCode>General</c:formatCode>
                <c:ptCount val="46"/>
                <c:pt idx="0">
                  <c:v>17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8</c:v>
                </c:pt>
                <c:pt idx="7">
                  <c:v>10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19</c:v>
                </c:pt>
                <c:pt idx="13">
                  <c:v>17</c:v>
                </c:pt>
                <c:pt idx="14">
                  <c:v>4</c:v>
                </c:pt>
                <c:pt idx="15">
                  <c:v>2</c:v>
                </c:pt>
                <c:pt idx="16">
                  <c:v>3</c:v>
                </c:pt>
                <c:pt idx="17">
                  <c:v>27</c:v>
                </c:pt>
                <c:pt idx="18">
                  <c:v>18</c:v>
                </c:pt>
                <c:pt idx="19">
                  <c:v>24</c:v>
                </c:pt>
                <c:pt idx="20">
                  <c:v>21</c:v>
                </c:pt>
                <c:pt idx="21">
                  <c:v>21</c:v>
                </c:pt>
                <c:pt idx="22">
                  <c:v>7</c:v>
                </c:pt>
                <c:pt idx="23">
                  <c:v>11</c:v>
                </c:pt>
                <c:pt idx="24">
                  <c:v>2</c:v>
                </c:pt>
                <c:pt idx="25">
                  <c:v>5</c:v>
                </c:pt>
                <c:pt idx="26">
                  <c:v>2</c:v>
                </c:pt>
                <c:pt idx="27">
                  <c:v>2</c:v>
                </c:pt>
                <c:pt idx="28">
                  <c:v>1</c:v>
                </c:pt>
                <c:pt idx="29">
                  <c:v>2</c:v>
                </c:pt>
                <c:pt idx="30">
                  <c:v>4</c:v>
                </c:pt>
                <c:pt idx="31">
                  <c:v>47</c:v>
                </c:pt>
                <c:pt idx="32">
                  <c:v>58</c:v>
                </c:pt>
                <c:pt idx="33">
                  <c:v>44</c:v>
                </c:pt>
                <c:pt idx="34">
                  <c:v>22</c:v>
                </c:pt>
                <c:pt idx="35">
                  <c:v>13</c:v>
                </c:pt>
                <c:pt idx="36">
                  <c:v>7</c:v>
                </c:pt>
                <c:pt idx="37">
                  <c:v>19</c:v>
                </c:pt>
                <c:pt idx="38">
                  <c:v>13</c:v>
                </c:pt>
                <c:pt idx="39">
                  <c:v>36</c:v>
                </c:pt>
                <c:pt idx="40">
                  <c:v>15</c:v>
                </c:pt>
                <c:pt idx="41">
                  <c:v>22</c:v>
                </c:pt>
                <c:pt idx="42">
                  <c:v>7</c:v>
                </c:pt>
                <c:pt idx="43">
                  <c:v>19</c:v>
                </c:pt>
                <c:pt idx="44">
                  <c:v>12</c:v>
                </c:pt>
                <c:pt idx="45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032064"/>
        <c:axId val="242032456"/>
      </c:areaChart>
      <c:catAx>
        <c:axId val="2420320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i-FI"/>
          </a:p>
        </c:txPr>
        <c:crossAx val="242032456"/>
        <c:crosses val="autoZero"/>
        <c:auto val="1"/>
        <c:lblAlgn val="ctr"/>
        <c:lblOffset val="100"/>
        <c:noMultiLvlLbl val="0"/>
      </c:catAx>
      <c:valAx>
        <c:axId val="24203245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24203206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Lisääntyneet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Taul1!$C$1:$AV$1</c:f>
              <c:strCache>
                <c:ptCount val="46"/>
                <c:pt idx="0">
                  <c:v>Syksy 1993</c:v>
                </c:pt>
                <c:pt idx="1">
                  <c:v>Kevät 1994</c:v>
                </c:pt>
                <c:pt idx="2">
                  <c:v>Syksy 1994</c:v>
                </c:pt>
                <c:pt idx="3">
                  <c:v>Kevät 1995</c:v>
                </c:pt>
                <c:pt idx="4">
                  <c:v>Syksy 1995</c:v>
                </c:pt>
                <c:pt idx="5">
                  <c:v>Kevät 1996</c:v>
                </c:pt>
                <c:pt idx="6">
                  <c:v>Syksy 1996</c:v>
                </c:pt>
                <c:pt idx="7">
                  <c:v>Kevät 1997</c:v>
                </c:pt>
                <c:pt idx="8">
                  <c:v>Syksy 1997</c:v>
                </c:pt>
                <c:pt idx="9">
                  <c:v>Kevät 1998</c:v>
                </c:pt>
                <c:pt idx="10">
                  <c:v>Syksy 1998</c:v>
                </c:pt>
                <c:pt idx="11">
                  <c:v>Kevät 1999</c:v>
                </c:pt>
                <c:pt idx="12">
                  <c:v>Syksy 1999</c:v>
                </c:pt>
                <c:pt idx="13">
                  <c:v>Kevät 2000</c:v>
                </c:pt>
                <c:pt idx="14">
                  <c:v>Syksy 2000</c:v>
                </c:pt>
                <c:pt idx="15">
                  <c:v>Kevät 2001</c:v>
                </c:pt>
                <c:pt idx="16">
                  <c:v>Syksy 2001</c:v>
                </c:pt>
                <c:pt idx="17">
                  <c:v>Kevät 2002</c:v>
                </c:pt>
                <c:pt idx="18">
                  <c:v>Sysky 2002</c:v>
                </c:pt>
                <c:pt idx="19">
                  <c:v>Kevät 2003</c:v>
                </c:pt>
                <c:pt idx="20">
                  <c:v>Syksy 2003</c:v>
                </c:pt>
                <c:pt idx="21">
                  <c:v>Kevät 2004</c:v>
                </c:pt>
                <c:pt idx="22">
                  <c:v>Syksy 2004</c:v>
                </c:pt>
                <c:pt idx="23">
                  <c:v>Kevät 2005</c:v>
                </c:pt>
                <c:pt idx="24">
                  <c:v>Syksy 2005</c:v>
                </c:pt>
                <c:pt idx="25">
                  <c:v>Kevät 2006</c:v>
                </c:pt>
                <c:pt idx="26">
                  <c:v>Syksy 2006</c:v>
                </c:pt>
                <c:pt idx="27">
                  <c:v>Kevät 2007</c:v>
                </c:pt>
                <c:pt idx="28">
                  <c:v>Syksy 2007</c:v>
                </c:pt>
                <c:pt idx="29">
                  <c:v>Kevät 2008</c:v>
                </c:pt>
                <c:pt idx="30">
                  <c:v>Syksy 2008</c:v>
                </c:pt>
                <c:pt idx="31">
                  <c:v>Kevät 2009</c:v>
                </c:pt>
                <c:pt idx="32">
                  <c:v>Syksy 2009</c:v>
                </c:pt>
                <c:pt idx="33">
                  <c:v>Kevät 2010</c:v>
                </c:pt>
                <c:pt idx="34">
                  <c:v>Syksy 2010</c:v>
                </c:pt>
                <c:pt idx="35">
                  <c:v>Kevät 2011</c:v>
                </c:pt>
                <c:pt idx="36">
                  <c:v>Syksy 2011</c:v>
                </c:pt>
                <c:pt idx="37">
                  <c:v>Kevät 2012</c:v>
                </c:pt>
                <c:pt idx="38">
                  <c:v>Syksy 2012</c:v>
                </c:pt>
                <c:pt idx="39">
                  <c:v>Kevät 2013</c:v>
                </c:pt>
                <c:pt idx="40">
                  <c:v>Syksy 2013</c:v>
                </c:pt>
                <c:pt idx="41">
                  <c:v>Kevät 2014</c:v>
                </c:pt>
                <c:pt idx="42">
                  <c:v>Syksy 2014</c:v>
                </c:pt>
                <c:pt idx="43">
                  <c:v>Kevät 2015</c:v>
                </c:pt>
                <c:pt idx="44">
                  <c:v>Syksy 2015</c:v>
                </c:pt>
                <c:pt idx="45">
                  <c:v>(*)</c:v>
                </c:pt>
              </c:strCache>
            </c:strRef>
          </c:cat>
          <c:val>
            <c:numRef>
              <c:f>Taul1!$C$2:$AV$2</c:f>
              <c:numCache>
                <c:formatCode>General</c:formatCode>
                <c:ptCount val="46"/>
                <c:pt idx="0">
                  <c:v>38</c:v>
                </c:pt>
                <c:pt idx="1">
                  <c:v>42</c:v>
                </c:pt>
                <c:pt idx="2">
                  <c:v>57</c:v>
                </c:pt>
                <c:pt idx="3">
                  <c:v>68</c:v>
                </c:pt>
                <c:pt idx="4">
                  <c:v>44</c:v>
                </c:pt>
                <c:pt idx="5">
                  <c:v>28</c:v>
                </c:pt>
                <c:pt idx="6">
                  <c:v>36</c:v>
                </c:pt>
                <c:pt idx="7">
                  <c:v>36</c:v>
                </c:pt>
                <c:pt idx="8">
                  <c:v>44</c:v>
                </c:pt>
                <c:pt idx="9">
                  <c:v>46</c:v>
                </c:pt>
                <c:pt idx="10">
                  <c:v>39</c:v>
                </c:pt>
                <c:pt idx="11">
                  <c:v>20</c:v>
                </c:pt>
                <c:pt idx="12">
                  <c:v>21</c:v>
                </c:pt>
                <c:pt idx="13">
                  <c:v>35</c:v>
                </c:pt>
                <c:pt idx="14">
                  <c:v>46</c:v>
                </c:pt>
                <c:pt idx="15">
                  <c:v>49</c:v>
                </c:pt>
                <c:pt idx="16">
                  <c:v>21</c:v>
                </c:pt>
                <c:pt idx="17">
                  <c:v>18</c:v>
                </c:pt>
                <c:pt idx="18">
                  <c:v>14</c:v>
                </c:pt>
                <c:pt idx="19">
                  <c:v>19</c:v>
                </c:pt>
                <c:pt idx="20">
                  <c:v>29</c:v>
                </c:pt>
                <c:pt idx="21">
                  <c:v>31</c:v>
                </c:pt>
                <c:pt idx="22">
                  <c:v>37</c:v>
                </c:pt>
                <c:pt idx="23">
                  <c:v>44</c:v>
                </c:pt>
                <c:pt idx="24">
                  <c:v>34</c:v>
                </c:pt>
                <c:pt idx="25">
                  <c:v>43</c:v>
                </c:pt>
                <c:pt idx="26">
                  <c:v>41</c:v>
                </c:pt>
                <c:pt idx="27">
                  <c:v>48</c:v>
                </c:pt>
                <c:pt idx="28">
                  <c:v>44</c:v>
                </c:pt>
                <c:pt idx="29">
                  <c:v>36</c:v>
                </c:pt>
                <c:pt idx="30">
                  <c:v>4</c:v>
                </c:pt>
                <c:pt idx="31">
                  <c:v>2</c:v>
                </c:pt>
                <c:pt idx="32">
                  <c:v>11</c:v>
                </c:pt>
                <c:pt idx="33">
                  <c:v>17</c:v>
                </c:pt>
                <c:pt idx="34">
                  <c:v>29</c:v>
                </c:pt>
                <c:pt idx="35">
                  <c:v>45</c:v>
                </c:pt>
                <c:pt idx="36">
                  <c:v>23</c:v>
                </c:pt>
                <c:pt idx="37">
                  <c:v>21</c:v>
                </c:pt>
                <c:pt idx="38">
                  <c:v>9</c:v>
                </c:pt>
                <c:pt idx="39">
                  <c:v>19</c:v>
                </c:pt>
                <c:pt idx="40">
                  <c:v>18</c:v>
                </c:pt>
                <c:pt idx="41">
                  <c:v>34</c:v>
                </c:pt>
                <c:pt idx="42">
                  <c:v>18</c:v>
                </c:pt>
                <c:pt idx="43">
                  <c:v>26</c:v>
                </c:pt>
                <c:pt idx="44">
                  <c:v>17</c:v>
                </c:pt>
                <c:pt idx="45">
                  <c:v>22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Taul1!$C$1:$AV$1</c:f>
              <c:strCache>
                <c:ptCount val="46"/>
                <c:pt idx="0">
                  <c:v>Syksy 1993</c:v>
                </c:pt>
                <c:pt idx="1">
                  <c:v>Kevät 1994</c:v>
                </c:pt>
                <c:pt idx="2">
                  <c:v>Syksy 1994</c:v>
                </c:pt>
                <c:pt idx="3">
                  <c:v>Kevät 1995</c:v>
                </c:pt>
                <c:pt idx="4">
                  <c:v>Syksy 1995</c:v>
                </c:pt>
                <c:pt idx="5">
                  <c:v>Kevät 1996</c:v>
                </c:pt>
                <c:pt idx="6">
                  <c:v>Syksy 1996</c:v>
                </c:pt>
                <c:pt idx="7">
                  <c:v>Kevät 1997</c:v>
                </c:pt>
                <c:pt idx="8">
                  <c:v>Syksy 1997</c:v>
                </c:pt>
                <c:pt idx="9">
                  <c:v>Kevät 1998</c:v>
                </c:pt>
                <c:pt idx="10">
                  <c:v>Syksy 1998</c:v>
                </c:pt>
                <c:pt idx="11">
                  <c:v>Kevät 1999</c:v>
                </c:pt>
                <c:pt idx="12">
                  <c:v>Syksy 1999</c:v>
                </c:pt>
                <c:pt idx="13">
                  <c:v>Kevät 2000</c:v>
                </c:pt>
                <c:pt idx="14">
                  <c:v>Syksy 2000</c:v>
                </c:pt>
                <c:pt idx="15">
                  <c:v>Kevät 2001</c:v>
                </c:pt>
                <c:pt idx="16">
                  <c:v>Syksy 2001</c:v>
                </c:pt>
                <c:pt idx="17">
                  <c:v>Kevät 2002</c:v>
                </c:pt>
                <c:pt idx="18">
                  <c:v>Sysky 2002</c:v>
                </c:pt>
                <c:pt idx="19">
                  <c:v>Kevät 2003</c:v>
                </c:pt>
                <c:pt idx="20">
                  <c:v>Syksy 2003</c:v>
                </c:pt>
                <c:pt idx="21">
                  <c:v>Kevät 2004</c:v>
                </c:pt>
                <c:pt idx="22">
                  <c:v>Syksy 2004</c:v>
                </c:pt>
                <c:pt idx="23">
                  <c:v>Kevät 2005</c:v>
                </c:pt>
                <c:pt idx="24">
                  <c:v>Syksy 2005</c:v>
                </c:pt>
                <c:pt idx="25">
                  <c:v>Kevät 2006</c:v>
                </c:pt>
                <c:pt idx="26">
                  <c:v>Syksy 2006</c:v>
                </c:pt>
                <c:pt idx="27">
                  <c:v>Kevät 2007</c:v>
                </c:pt>
                <c:pt idx="28">
                  <c:v>Syksy 2007</c:v>
                </c:pt>
                <c:pt idx="29">
                  <c:v>Kevät 2008</c:v>
                </c:pt>
                <c:pt idx="30">
                  <c:v>Syksy 2008</c:v>
                </c:pt>
                <c:pt idx="31">
                  <c:v>Kevät 2009</c:v>
                </c:pt>
                <c:pt idx="32">
                  <c:v>Syksy 2009</c:v>
                </c:pt>
                <c:pt idx="33">
                  <c:v>Kevät 2010</c:v>
                </c:pt>
                <c:pt idx="34">
                  <c:v>Syksy 2010</c:v>
                </c:pt>
                <c:pt idx="35">
                  <c:v>Kevät 2011</c:v>
                </c:pt>
                <c:pt idx="36">
                  <c:v>Syksy 2011</c:v>
                </c:pt>
                <c:pt idx="37">
                  <c:v>Kevät 2012</c:v>
                </c:pt>
                <c:pt idx="38">
                  <c:v>Syksy 2012</c:v>
                </c:pt>
                <c:pt idx="39">
                  <c:v>Kevät 2013</c:v>
                </c:pt>
                <c:pt idx="40">
                  <c:v>Syksy 2013</c:v>
                </c:pt>
                <c:pt idx="41">
                  <c:v>Kevät 2014</c:v>
                </c:pt>
                <c:pt idx="42">
                  <c:v>Syksy 2014</c:v>
                </c:pt>
                <c:pt idx="43">
                  <c:v>Kevät 2015</c:v>
                </c:pt>
                <c:pt idx="44">
                  <c:v>Syksy 2015</c:v>
                </c:pt>
                <c:pt idx="45">
                  <c:v>(*)</c:v>
                </c:pt>
              </c:strCache>
            </c:strRef>
          </c:cat>
          <c:val>
            <c:numRef>
              <c:f>Taul1!$C$3:$AV$3</c:f>
              <c:numCache>
                <c:formatCode>General</c:formatCode>
                <c:ptCount val="46"/>
                <c:pt idx="0">
                  <c:v>53</c:v>
                </c:pt>
                <c:pt idx="1">
                  <c:v>55</c:v>
                </c:pt>
                <c:pt idx="2">
                  <c:v>41</c:v>
                </c:pt>
                <c:pt idx="3">
                  <c:v>32</c:v>
                </c:pt>
                <c:pt idx="4">
                  <c:v>52</c:v>
                </c:pt>
                <c:pt idx="5">
                  <c:v>65</c:v>
                </c:pt>
                <c:pt idx="6">
                  <c:v>58</c:v>
                </c:pt>
                <c:pt idx="7">
                  <c:v>53</c:v>
                </c:pt>
                <c:pt idx="8">
                  <c:v>52</c:v>
                </c:pt>
                <c:pt idx="9">
                  <c:v>46</c:v>
                </c:pt>
                <c:pt idx="10">
                  <c:v>49</c:v>
                </c:pt>
                <c:pt idx="11">
                  <c:v>54</c:v>
                </c:pt>
                <c:pt idx="12">
                  <c:v>54</c:v>
                </c:pt>
                <c:pt idx="13">
                  <c:v>54</c:v>
                </c:pt>
                <c:pt idx="14">
                  <c:v>48</c:v>
                </c:pt>
                <c:pt idx="15">
                  <c:v>41</c:v>
                </c:pt>
                <c:pt idx="16">
                  <c:v>48</c:v>
                </c:pt>
                <c:pt idx="17">
                  <c:v>53</c:v>
                </c:pt>
                <c:pt idx="18">
                  <c:v>51</c:v>
                </c:pt>
                <c:pt idx="19">
                  <c:v>48</c:v>
                </c:pt>
                <c:pt idx="20">
                  <c:v>43</c:v>
                </c:pt>
                <c:pt idx="21">
                  <c:v>51</c:v>
                </c:pt>
                <c:pt idx="22">
                  <c:v>41</c:v>
                </c:pt>
                <c:pt idx="23">
                  <c:v>49</c:v>
                </c:pt>
                <c:pt idx="24">
                  <c:v>48</c:v>
                </c:pt>
                <c:pt idx="25">
                  <c:v>47</c:v>
                </c:pt>
                <c:pt idx="26">
                  <c:v>48</c:v>
                </c:pt>
                <c:pt idx="27">
                  <c:v>43</c:v>
                </c:pt>
                <c:pt idx="28">
                  <c:v>48</c:v>
                </c:pt>
                <c:pt idx="29">
                  <c:v>55</c:v>
                </c:pt>
                <c:pt idx="30">
                  <c:v>41</c:v>
                </c:pt>
                <c:pt idx="31">
                  <c:v>22</c:v>
                </c:pt>
                <c:pt idx="32">
                  <c:v>34</c:v>
                </c:pt>
                <c:pt idx="33">
                  <c:v>47</c:v>
                </c:pt>
                <c:pt idx="34">
                  <c:v>56</c:v>
                </c:pt>
                <c:pt idx="35">
                  <c:v>48</c:v>
                </c:pt>
                <c:pt idx="36">
                  <c:v>58</c:v>
                </c:pt>
                <c:pt idx="37">
                  <c:v>58</c:v>
                </c:pt>
                <c:pt idx="38">
                  <c:v>45</c:v>
                </c:pt>
                <c:pt idx="39">
                  <c:v>42</c:v>
                </c:pt>
                <c:pt idx="40">
                  <c:v>51</c:v>
                </c:pt>
                <c:pt idx="41">
                  <c:v>47</c:v>
                </c:pt>
                <c:pt idx="42">
                  <c:v>56</c:v>
                </c:pt>
                <c:pt idx="43">
                  <c:v>51</c:v>
                </c:pt>
                <c:pt idx="44">
                  <c:v>54</c:v>
                </c:pt>
                <c:pt idx="45">
                  <c:v>56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Vähentyneet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Taul1!$C$1:$AV$1</c:f>
              <c:strCache>
                <c:ptCount val="46"/>
                <c:pt idx="0">
                  <c:v>Syksy 1993</c:v>
                </c:pt>
                <c:pt idx="1">
                  <c:v>Kevät 1994</c:v>
                </c:pt>
                <c:pt idx="2">
                  <c:v>Syksy 1994</c:v>
                </c:pt>
                <c:pt idx="3">
                  <c:v>Kevät 1995</c:v>
                </c:pt>
                <c:pt idx="4">
                  <c:v>Syksy 1995</c:v>
                </c:pt>
                <c:pt idx="5">
                  <c:v>Kevät 1996</c:v>
                </c:pt>
                <c:pt idx="6">
                  <c:v>Syksy 1996</c:v>
                </c:pt>
                <c:pt idx="7">
                  <c:v>Kevät 1997</c:v>
                </c:pt>
                <c:pt idx="8">
                  <c:v>Syksy 1997</c:v>
                </c:pt>
                <c:pt idx="9">
                  <c:v>Kevät 1998</c:v>
                </c:pt>
                <c:pt idx="10">
                  <c:v>Syksy 1998</c:v>
                </c:pt>
                <c:pt idx="11">
                  <c:v>Kevät 1999</c:v>
                </c:pt>
                <c:pt idx="12">
                  <c:v>Syksy 1999</c:v>
                </c:pt>
                <c:pt idx="13">
                  <c:v>Kevät 2000</c:v>
                </c:pt>
                <c:pt idx="14">
                  <c:v>Syksy 2000</c:v>
                </c:pt>
                <c:pt idx="15">
                  <c:v>Kevät 2001</c:v>
                </c:pt>
                <c:pt idx="16">
                  <c:v>Syksy 2001</c:v>
                </c:pt>
                <c:pt idx="17">
                  <c:v>Kevät 2002</c:v>
                </c:pt>
                <c:pt idx="18">
                  <c:v>Sysky 2002</c:v>
                </c:pt>
                <c:pt idx="19">
                  <c:v>Kevät 2003</c:v>
                </c:pt>
                <c:pt idx="20">
                  <c:v>Syksy 2003</c:v>
                </c:pt>
                <c:pt idx="21">
                  <c:v>Kevät 2004</c:v>
                </c:pt>
                <c:pt idx="22">
                  <c:v>Syksy 2004</c:v>
                </c:pt>
                <c:pt idx="23">
                  <c:v>Kevät 2005</c:v>
                </c:pt>
                <c:pt idx="24">
                  <c:v>Syksy 2005</c:v>
                </c:pt>
                <c:pt idx="25">
                  <c:v>Kevät 2006</c:v>
                </c:pt>
                <c:pt idx="26">
                  <c:v>Syksy 2006</c:v>
                </c:pt>
                <c:pt idx="27">
                  <c:v>Kevät 2007</c:v>
                </c:pt>
                <c:pt idx="28">
                  <c:v>Syksy 2007</c:v>
                </c:pt>
                <c:pt idx="29">
                  <c:v>Kevät 2008</c:v>
                </c:pt>
                <c:pt idx="30">
                  <c:v>Syksy 2008</c:v>
                </c:pt>
                <c:pt idx="31">
                  <c:v>Kevät 2009</c:v>
                </c:pt>
                <c:pt idx="32">
                  <c:v>Syksy 2009</c:v>
                </c:pt>
                <c:pt idx="33">
                  <c:v>Kevät 2010</c:v>
                </c:pt>
                <c:pt idx="34">
                  <c:v>Syksy 2010</c:v>
                </c:pt>
                <c:pt idx="35">
                  <c:v>Kevät 2011</c:v>
                </c:pt>
                <c:pt idx="36">
                  <c:v>Syksy 2011</c:v>
                </c:pt>
                <c:pt idx="37">
                  <c:v>Kevät 2012</c:v>
                </c:pt>
                <c:pt idx="38">
                  <c:v>Syksy 2012</c:v>
                </c:pt>
                <c:pt idx="39">
                  <c:v>Kevät 2013</c:v>
                </c:pt>
                <c:pt idx="40">
                  <c:v>Syksy 2013</c:v>
                </c:pt>
                <c:pt idx="41">
                  <c:v>Kevät 2014</c:v>
                </c:pt>
                <c:pt idx="42">
                  <c:v>Syksy 2014</c:v>
                </c:pt>
                <c:pt idx="43">
                  <c:v>Kevät 2015</c:v>
                </c:pt>
                <c:pt idx="44">
                  <c:v>Syksy 2015</c:v>
                </c:pt>
                <c:pt idx="45">
                  <c:v>(*)</c:v>
                </c:pt>
              </c:strCache>
            </c:strRef>
          </c:cat>
          <c:val>
            <c:numRef>
              <c:f>Taul1!$C$4:$AV$4</c:f>
              <c:numCache>
                <c:formatCode>General</c:formatCode>
                <c:ptCount val="46"/>
                <c:pt idx="0">
                  <c:v>9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  <c:pt idx="5">
                  <c:v>7</c:v>
                </c:pt>
                <c:pt idx="6">
                  <c:v>6</c:v>
                </c:pt>
                <c:pt idx="7">
                  <c:v>11</c:v>
                </c:pt>
                <c:pt idx="8">
                  <c:v>4</c:v>
                </c:pt>
                <c:pt idx="9">
                  <c:v>8</c:v>
                </c:pt>
                <c:pt idx="10">
                  <c:v>12</c:v>
                </c:pt>
                <c:pt idx="11">
                  <c:v>26</c:v>
                </c:pt>
                <c:pt idx="12">
                  <c:v>25</c:v>
                </c:pt>
                <c:pt idx="13">
                  <c:v>11</c:v>
                </c:pt>
                <c:pt idx="14">
                  <c:v>6</c:v>
                </c:pt>
                <c:pt idx="15">
                  <c:v>10</c:v>
                </c:pt>
                <c:pt idx="16">
                  <c:v>31</c:v>
                </c:pt>
                <c:pt idx="17">
                  <c:v>29</c:v>
                </c:pt>
                <c:pt idx="18">
                  <c:v>35</c:v>
                </c:pt>
                <c:pt idx="19">
                  <c:v>33</c:v>
                </c:pt>
                <c:pt idx="20">
                  <c:v>28</c:v>
                </c:pt>
                <c:pt idx="21">
                  <c:v>18</c:v>
                </c:pt>
                <c:pt idx="22">
                  <c:v>22</c:v>
                </c:pt>
                <c:pt idx="23">
                  <c:v>7</c:v>
                </c:pt>
                <c:pt idx="24">
                  <c:v>18</c:v>
                </c:pt>
                <c:pt idx="25">
                  <c:v>10</c:v>
                </c:pt>
                <c:pt idx="26">
                  <c:v>11</c:v>
                </c:pt>
                <c:pt idx="27">
                  <c:v>9</c:v>
                </c:pt>
                <c:pt idx="28">
                  <c:v>8</c:v>
                </c:pt>
                <c:pt idx="29">
                  <c:v>9</c:v>
                </c:pt>
                <c:pt idx="30">
                  <c:v>55</c:v>
                </c:pt>
                <c:pt idx="31">
                  <c:v>76</c:v>
                </c:pt>
                <c:pt idx="32">
                  <c:v>55</c:v>
                </c:pt>
                <c:pt idx="33">
                  <c:v>36</c:v>
                </c:pt>
                <c:pt idx="34">
                  <c:v>15</c:v>
                </c:pt>
                <c:pt idx="35">
                  <c:v>7</c:v>
                </c:pt>
                <c:pt idx="36">
                  <c:v>19</c:v>
                </c:pt>
                <c:pt idx="37">
                  <c:v>21</c:v>
                </c:pt>
                <c:pt idx="38">
                  <c:v>46</c:v>
                </c:pt>
                <c:pt idx="39">
                  <c:v>39</c:v>
                </c:pt>
                <c:pt idx="40">
                  <c:v>31</c:v>
                </c:pt>
                <c:pt idx="41">
                  <c:v>19</c:v>
                </c:pt>
                <c:pt idx="42">
                  <c:v>26</c:v>
                </c:pt>
                <c:pt idx="43">
                  <c:v>23</c:v>
                </c:pt>
                <c:pt idx="44">
                  <c:v>29</c:v>
                </c:pt>
                <c:pt idx="45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033240"/>
        <c:axId val="242033632"/>
      </c:areaChart>
      <c:catAx>
        <c:axId val="242033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2033632"/>
        <c:crosses val="autoZero"/>
        <c:auto val="1"/>
        <c:lblAlgn val="ctr"/>
        <c:lblOffset val="100"/>
        <c:noMultiLvlLbl val="0"/>
      </c:catAx>
      <c:valAx>
        <c:axId val="24203363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03324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Taul1!$B$1:$AI$1</c:f>
              <c:strCache>
                <c:ptCount val="34"/>
                <c:pt idx="0">
                  <c:v>Kevät 1999</c:v>
                </c:pt>
                <c:pt idx="1">
                  <c:v>Syksy 1999</c:v>
                </c:pt>
                <c:pt idx="2">
                  <c:v>Kevät 2000</c:v>
                </c:pt>
                <c:pt idx="3">
                  <c:v>Syksy 2000</c:v>
                </c:pt>
                <c:pt idx="4">
                  <c:v>Kevät 2001</c:v>
                </c:pt>
                <c:pt idx="5">
                  <c:v>Syksy 2001</c:v>
                </c:pt>
                <c:pt idx="6">
                  <c:v>Kevät 2002</c:v>
                </c:pt>
                <c:pt idx="7">
                  <c:v>Syksy 2002</c:v>
                </c:pt>
                <c:pt idx="8">
                  <c:v>Kevät 2003</c:v>
                </c:pt>
                <c:pt idx="9">
                  <c:v>Syksy 2003</c:v>
                </c:pt>
                <c:pt idx="10">
                  <c:v>Kevät 2004</c:v>
                </c:pt>
                <c:pt idx="11">
                  <c:v>Syksy 2004</c:v>
                </c:pt>
                <c:pt idx="12">
                  <c:v>Kevät 2005</c:v>
                </c:pt>
                <c:pt idx="13">
                  <c:v>Syksy 2005</c:v>
                </c:pt>
                <c:pt idx="14">
                  <c:v>Kevät 2006</c:v>
                </c:pt>
                <c:pt idx="15">
                  <c:v>Syksy 2006</c:v>
                </c:pt>
                <c:pt idx="16">
                  <c:v>Kevät 2007</c:v>
                </c:pt>
                <c:pt idx="17">
                  <c:v>Syksy 2007</c:v>
                </c:pt>
                <c:pt idx="18">
                  <c:v>Kevät 2008</c:v>
                </c:pt>
                <c:pt idx="19">
                  <c:v>Syksy 2008</c:v>
                </c:pt>
                <c:pt idx="20">
                  <c:v>Kevät 2009</c:v>
                </c:pt>
                <c:pt idx="21">
                  <c:v>Syksy 2009</c:v>
                </c:pt>
                <c:pt idx="22">
                  <c:v>Kevät 2010</c:v>
                </c:pt>
                <c:pt idx="23">
                  <c:v>Syksy 2010</c:v>
                </c:pt>
                <c:pt idx="24">
                  <c:v>Kevät 2011</c:v>
                </c:pt>
                <c:pt idx="25">
                  <c:v>Syksy 2011</c:v>
                </c:pt>
                <c:pt idx="26">
                  <c:v>Kevät 2012</c:v>
                </c:pt>
                <c:pt idx="27">
                  <c:v>Syksy 2012</c:v>
                </c:pt>
                <c:pt idx="28">
                  <c:v>Kevät 2013</c:v>
                </c:pt>
                <c:pt idx="29">
                  <c:v>Syksy 2013</c:v>
                </c:pt>
                <c:pt idx="30">
                  <c:v>Kevät 2014</c:v>
                </c:pt>
                <c:pt idx="31">
                  <c:v>Syksy 2014</c:v>
                </c:pt>
                <c:pt idx="32">
                  <c:v>Kevät 2015</c:v>
                </c:pt>
                <c:pt idx="33">
                  <c:v>Syksy 2015</c:v>
                </c:pt>
              </c:strCache>
            </c:strRef>
          </c:cat>
          <c:val>
            <c:numRef>
              <c:f>Taul1!$B$2:$AI$2</c:f>
              <c:numCache>
                <c:formatCode>General</c:formatCode>
                <c:ptCount val="34"/>
                <c:pt idx="0">
                  <c:v>36</c:v>
                </c:pt>
                <c:pt idx="1">
                  <c:v>27</c:v>
                </c:pt>
                <c:pt idx="2">
                  <c:v>25</c:v>
                </c:pt>
                <c:pt idx="3">
                  <c:v>41</c:v>
                </c:pt>
                <c:pt idx="4">
                  <c:v>41</c:v>
                </c:pt>
                <c:pt idx="5">
                  <c:v>41</c:v>
                </c:pt>
                <c:pt idx="6">
                  <c:v>27</c:v>
                </c:pt>
                <c:pt idx="7">
                  <c:v>28</c:v>
                </c:pt>
                <c:pt idx="8">
                  <c:v>20</c:v>
                </c:pt>
                <c:pt idx="9">
                  <c:v>21</c:v>
                </c:pt>
                <c:pt idx="10">
                  <c:v>20</c:v>
                </c:pt>
                <c:pt idx="11">
                  <c:v>33</c:v>
                </c:pt>
                <c:pt idx="12">
                  <c:v>30</c:v>
                </c:pt>
                <c:pt idx="13">
                  <c:v>32</c:v>
                </c:pt>
                <c:pt idx="14">
                  <c:v>37</c:v>
                </c:pt>
                <c:pt idx="15">
                  <c:v>44</c:v>
                </c:pt>
                <c:pt idx="16">
                  <c:v>42</c:v>
                </c:pt>
                <c:pt idx="17">
                  <c:v>45</c:v>
                </c:pt>
                <c:pt idx="18">
                  <c:v>49</c:v>
                </c:pt>
                <c:pt idx="19">
                  <c:v>34</c:v>
                </c:pt>
                <c:pt idx="20">
                  <c:v>16</c:v>
                </c:pt>
                <c:pt idx="21">
                  <c:v>11</c:v>
                </c:pt>
                <c:pt idx="22">
                  <c:v>9</c:v>
                </c:pt>
                <c:pt idx="23">
                  <c:v>15</c:v>
                </c:pt>
                <c:pt idx="24">
                  <c:v>27</c:v>
                </c:pt>
                <c:pt idx="25">
                  <c:v>27</c:v>
                </c:pt>
                <c:pt idx="26">
                  <c:v>29</c:v>
                </c:pt>
                <c:pt idx="27">
                  <c:v>17</c:v>
                </c:pt>
                <c:pt idx="28">
                  <c:v>16</c:v>
                </c:pt>
                <c:pt idx="29">
                  <c:v>19</c:v>
                </c:pt>
                <c:pt idx="30">
                  <c:v>14</c:v>
                </c:pt>
                <c:pt idx="31">
                  <c:v>20</c:v>
                </c:pt>
                <c:pt idx="32">
                  <c:v>21</c:v>
                </c:pt>
                <c:pt idx="33">
                  <c:v>29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Taul1!$B$1:$AI$1</c:f>
              <c:strCache>
                <c:ptCount val="34"/>
                <c:pt idx="0">
                  <c:v>Kevät 1999</c:v>
                </c:pt>
                <c:pt idx="1">
                  <c:v>Syksy 1999</c:v>
                </c:pt>
                <c:pt idx="2">
                  <c:v>Kevät 2000</c:v>
                </c:pt>
                <c:pt idx="3">
                  <c:v>Syksy 2000</c:v>
                </c:pt>
                <c:pt idx="4">
                  <c:v>Kevät 2001</c:v>
                </c:pt>
                <c:pt idx="5">
                  <c:v>Syksy 2001</c:v>
                </c:pt>
                <c:pt idx="6">
                  <c:v>Kevät 2002</c:v>
                </c:pt>
                <c:pt idx="7">
                  <c:v>Syksy 2002</c:v>
                </c:pt>
                <c:pt idx="8">
                  <c:v>Kevät 2003</c:v>
                </c:pt>
                <c:pt idx="9">
                  <c:v>Syksy 2003</c:v>
                </c:pt>
                <c:pt idx="10">
                  <c:v>Kevät 2004</c:v>
                </c:pt>
                <c:pt idx="11">
                  <c:v>Syksy 2004</c:v>
                </c:pt>
                <c:pt idx="12">
                  <c:v>Kevät 2005</c:v>
                </c:pt>
                <c:pt idx="13">
                  <c:v>Syksy 2005</c:v>
                </c:pt>
                <c:pt idx="14">
                  <c:v>Kevät 2006</c:v>
                </c:pt>
                <c:pt idx="15">
                  <c:v>Syksy 2006</c:v>
                </c:pt>
                <c:pt idx="16">
                  <c:v>Kevät 2007</c:v>
                </c:pt>
                <c:pt idx="17">
                  <c:v>Syksy 2007</c:v>
                </c:pt>
                <c:pt idx="18">
                  <c:v>Kevät 2008</c:v>
                </c:pt>
                <c:pt idx="19">
                  <c:v>Syksy 2008</c:v>
                </c:pt>
                <c:pt idx="20">
                  <c:v>Kevät 2009</c:v>
                </c:pt>
                <c:pt idx="21">
                  <c:v>Syksy 2009</c:v>
                </c:pt>
                <c:pt idx="22">
                  <c:v>Kevät 2010</c:v>
                </c:pt>
                <c:pt idx="23">
                  <c:v>Syksy 2010</c:v>
                </c:pt>
                <c:pt idx="24">
                  <c:v>Kevät 2011</c:v>
                </c:pt>
                <c:pt idx="25">
                  <c:v>Syksy 2011</c:v>
                </c:pt>
                <c:pt idx="26">
                  <c:v>Kevät 2012</c:v>
                </c:pt>
                <c:pt idx="27">
                  <c:v>Syksy 2012</c:v>
                </c:pt>
                <c:pt idx="28">
                  <c:v>Kevät 2013</c:v>
                </c:pt>
                <c:pt idx="29">
                  <c:v>Syksy 2013</c:v>
                </c:pt>
                <c:pt idx="30">
                  <c:v>Kevät 2014</c:v>
                </c:pt>
                <c:pt idx="31">
                  <c:v>Syksy 2014</c:v>
                </c:pt>
                <c:pt idx="32">
                  <c:v>Kevät 2015</c:v>
                </c:pt>
                <c:pt idx="33">
                  <c:v>Syksy 2015</c:v>
                </c:pt>
              </c:strCache>
            </c:strRef>
          </c:cat>
          <c:val>
            <c:numRef>
              <c:f>Taul1!$B$3:$AI$3</c:f>
              <c:numCache>
                <c:formatCode>General</c:formatCode>
                <c:ptCount val="34"/>
                <c:pt idx="0">
                  <c:v>49</c:v>
                </c:pt>
                <c:pt idx="1">
                  <c:v>57</c:v>
                </c:pt>
                <c:pt idx="2">
                  <c:v>60</c:v>
                </c:pt>
                <c:pt idx="3">
                  <c:v>52</c:v>
                </c:pt>
                <c:pt idx="4">
                  <c:v>52</c:v>
                </c:pt>
                <c:pt idx="5">
                  <c:v>48</c:v>
                </c:pt>
                <c:pt idx="6">
                  <c:v>54</c:v>
                </c:pt>
                <c:pt idx="7">
                  <c:v>47</c:v>
                </c:pt>
                <c:pt idx="8">
                  <c:v>52</c:v>
                </c:pt>
                <c:pt idx="9">
                  <c:v>49</c:v>
                </c:pt>
                <c:pt idx="10">
                  <c:v>54</c:v>
                </c:pt>
                <c:pt idx="11">
                  <c:v>49</c:v>
                </c:pt>
                <c:pt idx="12">
                  <c:v>58</c:v>
                </c:pt>
                <c:pt idx="13">
                  <c:v>55</c:v>
                </c:pt>
                <c:pt idx="14">
                  <c:v>57</c:v>
                </c:pt>
                <c:pt idx="15">
                  <c:v>43</c:v>
                </c:pt>
                <c:pt idx="16">
                  <c:v>49</c:v>
                </c:pt>
                <c:pt idx="17">
                  <c:v>50</c:v>
                </c:pt>
                <c:pt idx="18">
                  <c:v>42</c:v>
                </c:pt>
                <c:pt idx="19">
                  <c:v>54</c:v>
                </c:pt>
                <c:pt idx="20">
                  <c:v>39</c:v>
                </c:pt>
                <c:pt idx="21">
                  <c:v>34</c:v>
                </c:pt>
                <c:pt idx="22">
                  <c:v>48</c:v>
                </c:pt>
                <c:pt idx="23">
                  <c:v>53</c:v>
                </c:pt>
                <c:pt idx="24">
                  <c:v>49</c:v>
                </c:pt>
                <c:pt idx="25">
                  <c:v>47</c:v>
                </c:pt>
                <c:pt idx="26">
                  <c:v>43</c:v>
                </c:pt>
                <c:pt idx="27">
                  <c:v>47</c:v>
                </c:pt>
                <c:pt idx="28">
                  <c:v>60</c:v>
                </c:pt>
                <c:pt idx="29">
                  <c:v>49</c:v>
                </c:pt>
                <c:pt idx="30">
                  <c:v>54</c:v>
                </c:pt>
                <c:pt idx="31">
                  <c:v>50</c:v>
                </c:pt>
                <c:pt idx="32">
                  <c:v>52</c:v>
                </c:pt>
                <c:pt idx="33">
                  <c:v>34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Taul1!$B$1:$AI$1</c:f>
              <c:strCache>
                <c:ptCount val="34"/>
                <c:pt idx="0">
                  <c:v>Kevät 1999</c:v>
                </c:pt>
                <c:pt idx="1">
                  <c:v>Syksy 1999</c:v>
                </c:pt>
                <c:pt idx="2">
                  <c:v>Kevät 2000</c:v>
                </c:pt>
                <c:pt idx="3">
                  <c:v>Syksy 2000</c:v>
                </c:pt>
                <c:pt idx="4">
                  <c:v>Kevät 2001</c:v>
                </c:pt>
                <c:pt idx="5">
                  <c:v>Syksy 2001</c:v>
                </c:pt>
                <c:pt idx="6">
                  <c:v>Kevät 2002</c:v>
                </c:pt>
                <c:pt idx="7">
                  <c:v>Syksy 2002</c:v>
                </c:pt>
                <c:pt idx="8">
                  <c:v>Kevät 2003</c:v>
                </c:pt>
                <c:pt idx="9">
                  <c:v>Syksy 2003</c:v>
                </c:pt>
                <c:pt idx="10">
                  <c:v>Kevät 2004</c:v>
                </c:pt>
                <c:pt idx="11">
                  <c:v>Syksy 2004</c:v>
                </c:pt>
                <c:pt idx="12">
                  <c:v>Kevät 2005</c:v>
                </c:pt>
                <c:pt idx="13">
                  <c:v>Syksy 2005</c:v>
                </c:pt>
                <c:pt idx="14">
                  <c:v>Kevät 2006</c:v>
                </c:pt>
                <c:pt idx="15">
                  <c:v>Syksy 2006</c:v>
                </c:pt>
                <c:pt idx="16">
                  <c:v>Kevät 2007</c:v>
                </c:pt>
                <c:pt idx="17">
                  <c:v>Syksy 2007</c:v>
                </c:pt>
                <c:pt idx="18">
                  <c:v>Kevät 2008</c:v>
                </c:pt>
                <c:pt idx="19">
                  <c:v>Syksy 2008</c:v>
                </c:pt>
                <c:pt idx="20">
                  <c:v>Kevät 2009</c:v>
                </c:pt>
                <c:pt idx="21">
                  <c:v>Syksy 2009</c:v>
                </c:pt>
                <c:pt idx="22">
                  <c:v>Kevät 2010</c:v>
                </c:pt>
                <c:pt idx="23">
                  <c:v>Syksy 2010</c:v>
                </c:pt>
                <c:pt idx="24">
                  <c:v>Kevät 2011</c:v>
                </c:pt>
                <c:pt idx="25">
                  <c:v>Syksy 2011</c:v>
                </c:pt>
                <c:pt idx="26">
                  <c:v>Kevät 2012</c:v>
                </c:pt>
                <c:pt idx="27">
                  <c:v>Syksy 2012</c:v>
                </c:pt>
                <c:pt idx="28">
                  <c:v>Kevät 2013</c:v>
                </c:pt>
                <c:pt idx="29">
                  <c:v>Syksy 2013</c:v>
                </c:pt>
                <c:pt idx="30">
                  <c:v>Kevät 2014</c:v>
                </c:pt>
                <c:pt idx="31">
                  <c:v>Syksy 2014</c:v>
                </c:pt>
                <c:pt idx="32">
                  <c:v>Kevät 2015</c:v>
                </c:pt>
                <c:pt idx="33">
                  <c:v>Syksy 2015</c:v>
                </c:pt>
              </c:strCache>
            </c:strRef>
          </c:cat>
          <c:val>
            <c:numRef>
              <c:f>Taul1!$B$4:$AI$4</c:f>
              <c:numCache>
                <c:formatCode>General</c:formatCode>
                <c:ptCount val="34"/>
                <c:pt idx="0">
                  <c:v>15</c:v>
                </c:pt>
                <c:pt idx="1">
                  <c:v>16</c:v>
                </c:pt>
                <c:pt idx="2">
                  <c:v>15</c:v>
                </c:pt>
                <c:pt idx="3">
                  <c:v>7</c:v>
                </c:pt>
                <c:pt idx="4">
                  <c:v>7</c:v>
                </c:pt>
                <c:pt idx="5">
                  <c:v>11</c:v>
                </c:pt>
                <c:pt idx="6">
                  <c:v>19</c:v>
                </c:pt>
                <c:pt idx="7">
                  <c:v>25</c:v>
                </c:pt>
                <c:pt idx="8">
                  <c:v>28</c:v>
                </c:pt>
                <c:pt idx="9">
                  <c:v>30</c:v>
                </c:pt>
                <c:pt idx="10">
                  <c:v>26</c:v>
                </c:pt>
                <c:pt idx="11">
                  <c:v>18</c:v>
                </c:pt>
                <c:pt idx="12">
                  <c:v>12</c:v>
                </c:pt>
                <c:pt idx="13">
                  <c:v>13</c:v>
                </c:pt>
                <c:pt idx="14">
                  <c:v>6</c:v>
                </c:pt>
                <c:pt idx="15">
                  <c:v>13</c:v>
                </c:pt>
                <c:pt idx="16">
                  <c:v>9</c:v>
                </c:pt>
                <c:pt idx="17">
                  <c:v>5</c:v>
                </c:pt>
                <c:pt idx="18">
                  <c:v>9</c:v>
                </c:pt>
                <c:pt idx="19">
                  <c:v>12</c:v>
                </c:pt>
                <c:pt idx="20">
                  <c:v>45</c:v>
                </c:pt>
                <c:pt idx="21">
                  <c:v>55</c:v>
                </c:pt>
                <c:pt idx="22">
                  <c:v>43</c:v>
                </c:pt>
                <c:pt idx="23">
                  <c:v>32</c:v>
                </c:pt>
                <c:pt idx="24">
                  <c:v>24</c:v>
                </c:pt>
                <c:pt idx="25">
                  <c:v>26</c:v>
                </c:pt>
                <c:pt idx="26">
                  <c:v>28</c:v>
                </c:pt>
                <c:pt idx="27">
                  <c:v>36</c:v>
                </c:pt>
                <c:pt idx="28">
                  <c:v>24</c:v>
                </c:pt>
                <c:pt idx="29">
                  <c:v>32</c:v>
                </c:pt>
                <c:pt idx="30">
                  <c:v>32</c:v>
                </c:pt>
                <c:pt idx="31">
                  <c:v>30</c:v>
                </c:pt>
                <c:pt idx="32">
                  <c:v>27</c:v>
                </c:pt>
                <c:pt idx="33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034416"/>
        <c:axId val="242034808"/>
      </c:areaChart>
      <c:catAx>
        <c:axId val="242034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242034808"/>
        <c:crosses val="autoZero"/>
        <c:auto val="1"/>
        <c:lblAlgn val="ctr"/>
        <c:lblOffset val="100"/>
        <c:noMultiLvlLbl val="0"/>
      </c:catAx>
      <c:valAx>
        <c:axId val="24203480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0344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8960E-6B2C-41CE-BA18-33FDBC780152}" type="datetimeFigureOut">
              <a:rPr lang="fi-FI" smtClean="0"/>
              <a:t>23.2.2016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EB1E8-7FB0-49C6-8C94-27F3421E6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20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EB1E8-7FB0-49C6-8C94-27F3421E69D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2086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EB1E8-7FB0-49C6-8C94-27F3421E69D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474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title_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671" name="Rectangle 319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5689600" cy="20891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100672" name="Rectangle 3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33825"/>
            <a:ext cx="5703888" cy="1223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</a:p>
        </p:txBody>
      </p:sp>
      <p:pic>
        <p:nvPicPr>
          <p:cNvPr id="6" name="Picture 348" descr="TT_fi_ne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6246000"/>
            <a:ext cx="19907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81000" y="1052736"/>
            <a:ext cx="4086000" cy="5254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4008" y="1052736"/>
            <a:ext cx="4086000" cy="5254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4476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5886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86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wrap="none"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1052736"/>
            <a:ext cx="8367464" cy="52565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5043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" preserve="1">
  <p:cSld name="section_hea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925" name="Picture 348" descr="TT_fi_ne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6246000"/>
            <a:ext cx="19907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" name="Rectangle 319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5689600" cy="20891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17635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81000" y="1052736"/>
            <a:ext cx="4086000" cy="5254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4008" y="1052736"/>
            <a:ext cx="4086000" cy="5254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4476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5886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86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title_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671" name="Rectangle 319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5689600" cy="20891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100672" name="Rectangle 3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33825"/>
            <a:ext cx="5703888" cy="1223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</a:p>
        </p:txBody>
      </p:sp>
      <p:pic>
        <p:nvPicPr>
          <p:cNvPr id="6" name="Picture 348" descr="TT_fi_ne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6246000"/>
            <a:ext cx="19907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wrap="none"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1052736"/>
            <a:ext cx="8367464" cy="52565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5043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" preserve="1">
  <p:cSld name="section_hea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925" name="Picture 348" descr="TT_fi_ne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6246000"/>
            <a:ext cx="19907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" name="Rectangle 319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5689600" cy="20891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17635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47" name="Rectangle 31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80000"/>
            <a:ext cx="8366400" cy="4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99648" name="Rectangle 3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51200"/>
            <a:ext cx="83664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BC3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99674" name="Rectangle 3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80112" y="6525343"/>
            <a:ext cx="2592338" cy="21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ＭＳ Ｐゴシック" pitchFamily="34" charset="-128"/>
              </a:defRPr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99675" name="Rectangle 3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5"/>
            <a:ext cx="5762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ea typeface="ＭＳ Ｐゴシック" pitchFamily="34" charset="-128"/>
              </a:defRPr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dfilenameandpath"/>
          <p:cNvSpPr txBox="1"/>
          <p:nvPr/>
        </p:nvSpPr>
        <p:spPr>
          <a:xfrm>
            <a:off x="395536" y="6525344"/>
            <a:ext cx="44999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47" name="Rectangle 31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80000"/>
            <a:ext cx="8366400" cy="4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99648" name="Rectangle 3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51200"/>
            <a:ext cx="83664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BC3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99674" name="Rectangle 3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80112" y="6525343"/>
            <a:ext cx="2592338" cy="21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ＭＳ Ｐゴシック" pitchFamily="34" charset="-128"/>
              </a:defRPr>
            </a:lvl1pPr>
          </a:lstStyle>
          <a:p>
            <a:r>
              <a:rPr lang="fi-FI" smtClean="0"/>
              <a:t>25.6.2015</a:t>
            </a:r>
            <a:endParaRPr lang="fi-FI"/>
          </a:p>
        </p:txBody>
      </p:sp>
      <p:sp>
        <p:nvSpPr>
          <p:cNvPr id="99675" name="Rectangle 3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5"/>
            <a:ext cx="5762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ea typeface="ＭＳ Ｐゴシック" pitchFamily="34" charset="-128"/>
              </a:defRPr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dfilenameandpath"/>
          <p:cNvSpPr txBox="1"/>
          <p:nvPr/>
        </p:nvSpPr>
        <p:spPr>
          <a:xfrm>
            <a:off x="395536" y="6525344"/>
            <a:ext cx="44999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605350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Miten päähankkijoidenne lukumäärä on viimeisten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6 kuukauden aikana kehittynyt ja miten ennustatte sen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seuraavan 6 kuukauden aikana kehittyvän?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näkemys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756698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1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7291" y="6229173"/>
            <a:ext cx="3446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Alihankkijat, vastanneita </a:t>
            </a:r>
            <a:r>
              <a:rPr lang="fi-FI" sz="1400" dirty="0" smtClean="0"/>
              <a:t>112/395, 28,3 </a:t>
            </a:r>
            <a:r>
              <a:rPr lang="fi-FI" sz="1400" dirty="0"/>
              <a:t>%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Lisääntynyt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319061" y="12706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488419" y="3224579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4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537616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Miten ennustatte yrityksenne kannattavuuden 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seuraavan 6 kuukauden aikana kehittyvän?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näkemys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204059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10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0621" y="6229173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Paranee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6260771" y="129885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Heikkenee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410501" y="3039913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Pysyy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20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537616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Esiintyykö yrityksessänne työvoimapulaa?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näkemys</a:t>
            </a: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67552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11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0621" y="6229173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4506680" y="4864122"/>
            <a:ext cx="256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Työvoimapulaa esiintyy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410501" y="1270675"/>
            <a:ext cx="276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Työvoimapulaa ei esiinny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414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537616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Miten päähankkijat ovat tiedottaneet omassa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tuotanto-ohjelmassaan tapahtuneista muutoksista?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näkemys</a:t>
            </a:r>
            <a:r>
              <a:rPr lang="fi-FI" dirty="0">
                <a:latin typeface="Arial" pitchFamily="34" charset="0"/>
                <a:cs typeface="Arial" pitchFamily="34" charset="0"/>
              </a:rPr>
              <a:t/>
            </a:r>
            <a:br>
              <a:rPr lang="fi-FI" dirty="0"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747039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2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0621" y="6229173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Hyvin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410501" y="1270675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Heikosti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488419" y="322457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Kohtalaisesti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2731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537616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Miten saamienne tilauksien hintataso on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viimeisten 6 kuukauden aikana kehittynyt?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näkemys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30770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3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0621" y="6229173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4086126" y="1320064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Laskenut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197901" y="463993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Noussut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26026" y="323351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69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537616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Miten suorittamienne toimitustenne laatutaso on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viimeisten 6 kuukauden aikana kehittynyt?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näkemys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518999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4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0621" y="6229173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Laatuvirheet vähentyneet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308244" y="1152137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Laatuvirheet kasvaneet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273768" y="3224579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Huomautuksien määrä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35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537616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Miten suorittamienne toimitustenne 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toimitustäsmällisyys </a:t>
            </a:r>
            <a:r>
              <a:rPr lang="fi-FI" sz="2000" dirty="0">
                <a:latin typeface="Arial" pitchFamily="34" charset="0"/>
                <a:cs typeface="Arial" pitchFamily="34" charset="0"/>
              </a:rPr>
              <a:t>on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viimeisten 6 kuukauden aikana kehittynyt?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näkemys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258596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5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0621" y="6229173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Parantunut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520051" y="115416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Heikentynyt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853202" y="305726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47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605349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Miten tilauskantanne on kehittynyt viimeisen 6 kuukauden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aikana ja miten se näyttäsi seuraavan 6 kuukauden 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aikana kehittyvän?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näkemys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463616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6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0621" y="6229173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4397677" y="483872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Lisääntynyt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3453767" y="12706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3884715" y="2405713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91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800" y="288000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Mitä yrityksellenne tapahtuu lähiaikoina?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näkemys</a:t>
            </a:r>
            <a:endParaRPr lang="fi-FI" sz="200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551120"/>
              </p:ext>
            </p:extLst>
          </p:nvPr>
        </p:nvGraphicFramePr>
        <p:xfrm>
          <a:off x="380999" y="1033200"/>
          <a:ext cx="8593200" cy="527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7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4122232" y="4857761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Lisäämme tuotantoamme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530628" y="2216072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Vähennämme tuotantoamme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3705932" y="3224578"/>
            <a:ext cx="2984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Tuotantokykymme lähimain</a:t>
            </a:r>
          </a:p>
          <a:p>
            <a:r>
              <a:rPr lang="fi-FI" dirty="0" smtClean="0"/>
              <a:t>täydessä käytössä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091603" y="1282889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Suunnittelemme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lomautuksia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2919600" y="6228000"/>
            <a:ext cx="3459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13" name="Suorakulmio 12"/>
          <p:cNvSpPr/>
          <p:nvPr/>
        </p:nvSpPr>
        <p:spPr>
          <a:xfrm>
            <a:off x="6379200" y="6228000"/>
            <a:ext cx="105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/>
              <a:t>(*) ennuste</a:t>
            </a:r>
          </a:p>
        </p:txBody>
      </p:sp>
    </p:spTree>
    <p:extLst>
      <p:ext uri="{BB962C8B-B14F-4D97-AF65-F5344CB8AC3E}">
        <p14:creationId xmlns:p14="http://schemas.microsoft.com/office/powerpoint/2010/main" val="95246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427550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Miten oma alihankinnan käyttönne on kehittynyt viimeisten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6 kuukauden aikana ja miten ennustatte sen seuraavan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6 kuukauden aikana kehittyvän?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näkemys</a:t>
            </a: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622672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8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0621" y="6229173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Lisääntyy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410501" y="127067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Vähentyy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650421" y="3210012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Pysyy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97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4505" y="537616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Arial" pitchFamily="34" charset="0"/>
                <a:cs typeface="Arial" pitchFamily="34" charset="0"/>
              </a:rPr>
              <a:t>Mikä on yrityksenne kannattavuus ollut 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viimeisen 6 kuukauden aikana?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r>
              <a:rPr lang="fi-FI" sz="2000" dirty="0">
                <a:latin typeface="Arial" pitchFamily="34" charset="0"/>
                <a:cs typeface="Arial" pitchFamily="34" charset="0"/>
              </a:rPr>
              <a:t>Alihankkijoiden näkemys</a:t>
            </a:r>
            <a:br>
              <a:rPr lang="fi-FI" sz="2000" dirty="0"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013669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9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20621" y="6229173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Alihankkijat, vastanneita </a:t>
            </a:r>
            <a:r>
              <a:rPr lang="fi-FI" sz="1400" dirty="0"/>
              <a:t>112/395, 28,3 %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Hyvä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410501" y="127067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Heikko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488419" y="3224579"/>
            <a:ext cx="128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Tyydyttävä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25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nuolen_vaakaKANSI_SUOMI">
  <a:themeElements>
    <a:clrScheme name="Teknologiateollisuus">
      <a:dk1>
        <a:srgbClr val="002664"/>
      </a:dk1>
      <a:lt1>
        <a:srgbClr val="FFFFFF"/>
      </a:lt1>
      <a:dk2>
        <a:srgbClr val="002664"/>
      </a:dk2>
      <a:lt2>
        <a:srgbClr val="D7D3C7"/>
      </a:lt2>
      <a:accent1>
        <a:srgbClr val="822433"/>
      </a:accent1>
      <a:accent2>
        <a:srgbClr val="002664"/>
      </a:accent2>
      <a:accent3>
        <a:srgbClr val="00A1DE"/>
      </a:accent3>
      <a:accent4>
        <a:srgbClr val="D95E16"/>
      </a:accent4>
      <a:accent5>
        <a:srgbClr val="FFBC3D"/>
      </a:accent5>
      <a:accent6>
        <a:srgbClr val="A2AD00"/>
      </a:accent6>
      <a:hlink>
        <a:srgbClr val="A2AD00"/>
      </a:hlink>
      <a:folHlink>
        <a:srgbClr val="00A1DE"/>
      </a:folHlink>
    </a:clrScheme>
    <a:fontScheme name="5nuolen_vaakaKANSI_SUOMI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5nuolen_vaakaKANSI_SUOMI 1">
        <a:dk1>
          <a:srgbClr val="002664"/>
        </a:dk1>
        <a:lt1>
          <a:srgbClr val="FFFFFF"/>
        </a:lt1>
        <a:dk2>
          <a:srgbClr val="002664"/>
        </a:dk2>
        <a:lt2>
          <a:srgbClr val="D7D3C7"/>
        </a:lt2>
        <a:accent1>
          <a:srgbClr val="822433"/>
        </a:accent1>
        <a:accent2>
          <a:srgbClr val="D55C19"/>
        </a:accent2>
        <a:accent3>
          <a:srgbClr val="FFFFFF"/>
        </a:accent3>
        <a:accent4>
          <a:srgbClr val="001F54"/>
        </a:accent4>
        <a:accent5>
          <a:srgbClr val="C1ACAD"/>
        </a:accent5>
        <a:accent6>
          <a:srgbClr val="C15316"/>
        </a:accent6>
        <a:hlink>
          <a:srgbClr val="A2AD00"/>
        </a:hlink>
        <a:folHlink>
          <a:srgbClr val="00A1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5nuolen_vaakaKANSI_SUOMI">
  <a:themeElements>
    <a:clrScheme name="Teknologiateollisuus">
      <a:dk1>
        <a:srgbClr val="002664"/>
      </a:dk1>
      <a:lt1>
        <a:srgbClr val="FFFFFF"/>
      </a:lt1>
      <a:dk2>
        <a:srgbClr val="002664"/>
      </a:dk2>
      <a:lt2>
        <a:srgbClr val="D7D3C7"/>
      </a:lt2>
      <a:accent1>
        <a:srgbClr val="822433"/>
      </a:accent1>
      <a:accent2>
        <a:srgbClr val="002664"/>
      </a:accent2>
      <a:accent3>
        <a:srgbClr val="00A1DE"/>
      </a:accent3>
      <a:accent4>
        <a:srgbClr val="D95E16"/>
      </a:accent4>
      <a:accent5>
        <a:srgbClr val="FFBC3D"/>
      </a:accent5>
      <a:accent6>
        <a:srgbClr val="A2AD00"/>
      </a:accent6>
      <a:hlink>
        <a:srgbClr val="A2AD00"/>
      </a:hlink>
      <a:folHlink>
        <a:srgbClr val="00A1DE"/>
      </a:folHlink>
    </a:clrScheme>
    <a:fontScheme name="5nuolen_vaakaKANSI_SUOMI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5nuolen_vaakaKANSI_SUOMI 1">
        <a:dk1>
          <a:srgbClr val="002664"/>
        </a:dk1>
        <a:lt1>
          <a:srgbClr val="FFFFFF"/>
        </a:lt1>
        <a:dk2>
          <a:srgbClr val="002664"/>
        </a:dk2>
        <a:lt2>
          <a:srgbClr val="D7D3C7"/>
        </a:lt2>
        <a:accent1>
          <a:srgbClr val="822433"/>
        </a:accent1>
        <a:accent2>
          <a:srgbClr val="D55C19"/>
        </a:accent2>
        <a:accent3>
          <a:srgbClr val="FFFFFF"/>
        </a:accent3>
        <a:accent4>
          <a:srgbClr val="001F54"/>
        </a:accent4>
        <a:accent5>
          <a:srgbClr val="C1ACAD"/>
        </a:accent5>
        <a:accent6>
          <a:srgbClr val="C15316"/>
        </a:accent6>
        <a:hlink>
          <a:srgbClr val="A2AD00"/>
        </a:hlink>
        <a:folHlink>
          <a:srgbClr val="00A1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Teknologiateollisuus_vaaka</Template>
  <TotalTime>743</TotalTime>
  <Words>254</Words>
  <Application>Microsoft Office PowerPoint</Application>
  <PresentationFormat>Näytössä katseltava diaesitys (4:3)</PresentationFormat>
  <Paragraphs>103</Paragraphs>
  <Slides>11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 Unicode MS</vt:lpstr>
      <vt:lpstr>ＭＳ Ｐゴシック</vt:lpstr>
      <vt:lpstr>Arial</vt:lpstr>
      <vt:lpstr>Calibri</vt:lpstr>
      <vt:lpstr>5nuolen_vaakaKANSI_SUOMI</vt:lpstr>
      <vt:lpstr>1_5nuolen_vaakaKANSI_SUOMI</vt:lpstr>
      <vt:lpstr>Miten päähankkijoidenne lukumäärä on viimeisten 6 kuukauden aikana kehittynyt ja miten ennustatte sen seuraavan 6 kuukauden aikana kehittyvän? Alihankkijoiden näkemys </vt:lpstr>
      <vt:lpstr>Miten päähankkijat ovat tiedottaneet omassa tuotanto-ohjelmassaan tapahtuneista muutoksista? Alihankkijoiden näkemys </vt:lpstr>
      <vt:lpstr>Miten saamienne tilauksien hintataso on viimeisten 6 kuukauden aikana kehittynyt? Alihankkijoiden näkemys </vt:lpstr>
      <vt:lpstr>Miten suorittamienne toimitustenne laatutaso on viimeisten 6 kuukauden aikana kehittynyt? Alihankkijoiden näkemys </vt:lpstr>
      <vt:lpstr>Miten suorittamienne toimitustenne toimitustäsmällisyys on viimeisten 6 kuukauden aikana kehittynyt? Alihankkijoiden näkemys </vt:lpstr>
      <vt:lpstr>Miten tilauskantanne on kehittynyt viimeisen 6 kuukauden aikana ja miten se näyttäsi seuraavan 6 kuukauden  aikana kehittyvän? Alihankkijoiden näkemys </vt:lpstr>
      <vt:lpstr>Mitä yrityksellenne tapahtuu lähiaikoina? Alihankkijoiden näkemys</vt:lpstr>
      <vt:lpstr>Miten oma alihankinnan käyttönne on kehittynyt viimeisten 6 kuukauden aikana ja miten ennustatte sen seuraavan 6 kuukauden aikana kehittyvän? Alihankkijoiden näkemys</vt:lpstr>
      <vt:lpstr>Mikä on yrityksenne kannattavuus ollut  viimeisen 6 kuukauden aikana? Alihankkijoiden näkemys </vt:lpstr>
      <vt:lpstr>Miten ennustatte yrityksenne kannattavuuden  seuraavan 6 kuukauden aikana kehittyvän? Alihankkijoiden näkemys </vt:lpstr>
      <vt:lpstr>Esiintyykö yrityksessänne työvoimapulaa? Alihankkijoiden näkemys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Spolander Matti</dc:creator>
  <cp:lastModifiedBy>Spolander Matti</cp:lastModifiedBy>
  <cp:revision>47</cp:revision>
  <cp:lastPrinted>2015-06-25T11:13:09Z</cp:lastPrinted>
  <dcterms:created xsi:type="dcterms:W3CDTF">2012-06-21T11:55:32Z</dcterms:created>
  <dcterms:modified xsi:type="dcterms:W3CDTF">2016-02-23T07:17:51Z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482.21.01.002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Teknologiateollisuus_vaaka.potx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482.90.01.001</vt:lpwstr>
  </property>
  <property fmtid="{D5CDD505-2E9C-101B-9397-08002B2CF9AE}" pid="10" name="dvDefinitionVersion">
    <vt:lpwstr>1.0 / 17.2.2012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Used">
    <vt:lpwstr>1</vt:lpwstr>
  </property>
  <property fmtid="{D5CDD505-2E9C-101B-9397-08002B2CF9AE}" pid="17" name="dvCompany">
    <vt:lpwstr/>
  </property>
  <property fmtid="{D5CDD505-2E9C-101B-9397-08002B2CF9AE}" pid="18" name="dvSite">
    <vt:lpwstr/>
  </property>
  <property fmtid="{D5CDD505-2E9C-101B-9397-08002B2CF9AE}" pid="19" name="dvNumbering">
    <vt:lpwstr>0</vt:lpwstr>
  </property>
  <property fmtid="{D5CDD505-2E9C-101B-9397-08002B2CF9AE}" pid="20" name="dvDUname">
    <vt:lpwstr/>
  </property>
  <property fmtid="{D5CDD505-2E9C-101B-9397-08002B2CF9AE}" pid="21" name="dvDUdepartment">
    <vt:lpwstr/>
  </property>
  <property fmtid="{D5CDD505-2E9C-101B-9397-08002B2CF9AE}" pid="22" name="dvLogoExist">
    <vt:lpwstr>0</vt:lpwstr>
  </property>
  <property fmtid="{D5CDD505-2E9C-101B-9397-08002B2CF9AE}" pid="23" name="dvCurrentlogo">
    <vt:lpwstr/>
  </property>
</Properties>
</file>