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55" d="100"/>
          <a:sy n="155" d="100"/>
        </p:scale>
        <p:origin x="204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Gender distribution of work </a:t>
            </a:r>
            <a:r>
              <a:rPr lang="en-US"/>
              <a:t>force 2017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6/27/2018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The Federation of Finnish Technology Industries</a:t>
            </a:r>
          </a:p>
        </p:txBody>
      </p:sp>
      <p:graphicFrame>
        <p:nvGraphicFramePr>
          <p:cNvPr id="8" name="Sisällön paikkamerkki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22243254"/>
              </p:ext>
            </p:extLst>
          </p:nvPr>
        </p:nvGraphicFramePr>
        <p:xfrm>
          <a:off x="827584" y="1275606"/>
          <a:ext cx="7560433" cy="331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5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798">
                <a:tc>
                  <a:txBody>
                    <a:bodyPr/>
                    <a:lstStyle/>
                    <a:p>
                      <a:pPr algn="l" fontAlgn="b"/>
                      <a:endParaRPr lang="fi-FI" sz="1050" b="0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Male,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Female, </a:t>
                      </a:r>
                      <a:r>
                        <a:rPr lang="fi-FI" sz="105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Blue-collar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86,2 %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13,8 %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Electronics and </a:t>
                      </a:r>
                      <a:r>
                        <a:rPr lang="en-US" sz="1050" b="1" i="0" u="none" strike="noStrike" kern="1200" baseline="0" noProof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electrotechnics</a:t>
                      </a:r>
                      <a:endParaRPr lang="en-US" sz="1050" b="1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71,7 %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28,3 %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Mechanical engineering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87,8 %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12,2 %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Metals industry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92,7 %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7,3 %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White-collar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74,7 %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25,3 %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Industry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75,4 %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24,6 %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Consulting engineering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75,8 %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24,2 %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Information technology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72,5 %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27,5 %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i-FI" sz="105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marL="0" algn="ctr" defTabSz="806052" rtl="0" eaLnBrk="1" fontAlgn="b" latinLnBrk="0" hangingPunct="1"/>
                      <a:r>
                        <a:rPr lang="en-US" sz="1050" b="1" i="0" u="none" strike="noStrike" kern="1200" baseline="0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Technology industries total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78,4 %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21,6 %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9" name="Suora yhdysviiva 8"/>
          <p:cNvCxnSpPr/>
          <p:nvPr/>
        </p:nvCxnSpPr>
        <p:spPr>
          <a:xfrm>
            <a:off x="827584" y="2787774"/>
            <a:ext cx="7560433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/>
        </p:nvCxnSpPr>
        <p:spPr>
          <a:xfrm>
            <a:off x="827583" y="4083918"/>
            <a:ext cx="7560433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04106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4</TotalTime>
  <Words>81</Words>
  <Application>Microsoft Office PowerPoint</Application>
  <PresentationFormat>Näytössä katseltava esitys (16:9)</PresentationFormat>
  <Paragraphs>36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Petteri Rautaporras</cp:lastModifiedBy>
  <cp:revision>5</cp:revision>
  <cp:lastPrinted>2016-06-09T07:47:11Z</cp:lastPrinted>
  <dcterms:created xsi:type="dcterms:W3CDTF">2016-09-12T10:47:43Z</dcterms:created>
  <dcterms:modified xsi:type="dcterms:W3CDTF">2018-06-27T09:02:26Z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