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</p:sldMasterIdLst>
  <p:notesMasterIdLst>
    <p:notesMasterId r:id="rId17"/>
  </p:notesMasterIdLst>
  <p:handoutMasterIdLst>
    <p:handoutMasterId r:id="rId18"/>
  </p:handoutMasterIdLst>
  <p:sldIdLst>
    <p:sldId id="256" r:id="rId3"/>
    <p:sldId id="458" r:id="rId4"/>
    <p:sldId id="798" r:id="rId5"/>
    <p:sldId id="390" r:id="rId6"/>
    <p:sldId id="391" r:id="rId7"/>
    <p:sldId id="392" r:id="rId8"/>
    <p:sldId id="393" r:id="rId9"/>
    <p:sldId id="794" r:id="rId10"/>
    <p:sldId id="403" r:id="rId11"/>
    <p:sldId id="474" r:id="rId12"/>
    <p:sldId id="394" r:id="rId13"/>
    <p:sldId id="395" r:id="rId14"/>
    <p:sldId id="396" r:id="rId15"/>
    <p:sldId id="397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01" d="100"/>
          <a:sy n="101" d="100"/>
        </p:scale>
        <p:origin x="11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10588.6</c:v>
                </c:pt>
                <c:pt idx="2">
                  <c:v>9941.17</c:v>
                </c:pt>
                <c:pt idx="3">
                  <c:v>10564.39</c:v>
                </c:pt>
                <c:pt idx="4">
                  <c:v>8902.11</c:v>
                </c:pt>
                <c:pt idx="5">
                  <c:v>5902.75</c:v>
                </c:pt>
                <c:pt idx="6">
                  <c:v>6066.95</c:v>
                </c:pt>
                <c:pt idx="7">
                  <c:v>6307.44</c:v>
                </c:pt>
                <c:pt idx="8">
                  <c:v>7301.16</c:v>
                </c:pt>
                <c:pt idx="9">
                  <c:v>6635.64</c:v>
                </c:pt>
                <c:pt idx="10">
                  <c:v>6824.69</c:v>
                </c:pt>
                <c:pt idx="11">
                  <c:v>6760.12</c:v>
                </c:pt>
                <c:pt idx="12">
                  <c:v>8807.32</c:v>
                </c:pt>
                <c:pt idx="13">
                  <c:v>7932.8</c:v>
                </c:pt>
                <c:pt idx="14">
                  <c:v>8231.0499999999993</c:v>
                </c:pt>
                <c:pt idx="15">
                  <c:v>7295.91</c:v>
                </c:pt>
                <c:pt idx="16">
                  <c:v>9052.4699999999993</c:v>
                </c:pt>
                <c:pt idx="17">
                  <c:v>7798.66</c:v>
                </c:pt>
                <c:pt idx="18">
                  <c:v>8161.03</c:v>
                </c:pt>
                <c:pt idx="19">
                  <c:v>7225.05</c:v>
                </c:pt>
                <c:pt idx="20">
                  <c:v>8477.89</c:v>
                </c:pt>
                <c:pt idx="21">
                  <c:v>6666.54</c:v>
                </c:pt>
                <c:pt idx="22">
                  <c:v>7030.79</c:v>
                </c:pt>
                <c:pt idx="23">
                  <c:v>6448.04</c:v>
                </c:pt>
                <c:pt idx="24">
                  <c:v>7221.07</c:v>
                </c:pt>
                <c:pt idx="25">
                  <c:v>7140.72</c:v>
                </c:pt>
                <c:pt idx="26">
                  <c:v>7269.35</c:v>
                </c:pt>
                <c:pt idx="27">
                  <c:v>8467.84</c:v>
                </c:pt>
                <c:pt idx="28">
                  <c:v>7511.22</c:v>
                </c:pt>
                <c:pt idx="29">
                  <c:v>6455.9</c:v>
                </c:pt>
                <c:pt idx="30">
                  <c:v>8242.91</c:v>
                </c:pt>
                <c:pt idx="31">
                  <c:v>6835.33</c:v>
                </c:pt>
                <c:pt idx="32">
                  <c:v>7684.3</c:v>
                </c:pt>
                <c:pt idx="33">
                  <c:v>6453.96</c:v>
                </c:pt>
                <c:pt idx="34">
                  <c:v>6153.06</c:v>
                </c:pt>
                <c:pt idx="35">
                  <c:v>6205.08</c:v>
                </c:pt>
                <c:pt idx="36">
                  <c:v>7608.17</c:v>
                </c:pt>
                <c:pt idx="37">
                  <c:v>7314.82</c:v>
                </c:pt>
                <c:pt idx="38">
                  <c:v>9280.19</c:v>
                </c:pt>
                <c:pt idx="39">
                  <c:v>6977.64</c:v>
                </c:pt>
                <c:pt idx="40">
                  <c:v>10742.4</c:v>
                </c:pt>
                <c:pt idx="41">
                  <c:v>8567.02</c:v>
                </c:pt>
                <c:pt idx="42">
                  <c:v>8478.15</c:v>
                </c:pt>
                <c:pt idx="43">
                  <c:v>8582.24</c:v>
                </c:pt>
                <c:pt idx="44">
                  <c:v>9338.2199999999993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9026.68</c:v>
                </c:pt>
                <c:pt idx="2">
                  <c:v>8174.63</c:v>
                </c:pt>
                <c:pt idx="3">
                  <c:v>9100.06</c:v>
                </c:pt>
                <c:pt idx="4">
                  <c:v>7447.93</c:v>
                </c:pt>
                <c:pt idx="5">
                  <c:v>4857.08</c:v>
                </c:pt>
                <c:pt idx="6">
                  <c:v>4857.67</c:v>
                </c:pt>
                <c:pt idx="7">
                  <c:v>5176.0200000000004</c:v>
                </c:pt>
                <c:pt idx="8">
                  <c:v>5920.84</c:v>
                </c:pt>
                <c:pt idx="9">
                  <c:v>5213.87</c:v>
                </c:pt>
                <c:pt idx="10">
                  <c:v>5608.76</c:v>
                </c:pt>
                <c:pt idx="11">
                  <c:v>5505.16</c:v>
                </c:pt>
                <c:pt idx="12">
                  <c:v>6876.51</c:v>
                </c:pt>
                <c:pt idx="13">
                  <c:v>5950.57</c:v>
                </c:pt>
                <c:pt idx="14">
                  <c:v>6716.35</c:v>
                </c:pt>
                <c:pt idx="15">
                  <c:v>5804.11</c:v>
                </c:pt>
                <c:pt idx="16">
                  <c:v>7206.76</c:v>
                </c:pt>
                <c:pt idx="17">
                  <c:v>6151.16</c:v>
                </c:pt>
                <c:pt idx="18">
                  <c:v>6619.57</c:v>
                </c:pt>
                <c:pt idx="19">
                  <c:v>6067.72</c:v>
                </c:pt>
                <c:pt idx="20">
                  <c:v>7096.1</c:v>
                </c:pt>
                <c:pt idx="21">
                  <c:v>5232.9399999999996</c:v>
                </c:pt>
                <c:pt idx="22">
                  <c:v>5581.95</c:v>
                </c:pt>
                <c:pt idx="23">
                  <c:v>5276.94</c:v>
                </c:pt>
                <c:pt idx="24">
                  <c:v>5911.52</c:v>
                </c:pt>
                <c:pt idx="25">
                  <c:v>5497.92</c:v>
                </c:pt>
                <c:pt idx="26">
                  <c:v>5686.39</c:v>
                </c:pt>
                <c:pt idx="27">
                  <c:v>6644.77</c:v>
                </c:pt>
                <c:pt idx="28">
                  <c:v>5966.06</c:v>
                </c:pt>
                <c:pt idx="29">
                  <c:v>4859.91</c:v>
                </c:pt>
                <c:pt idx="30">
                  <c:v>6454.6</c:v>
                </c:pt>
                <c:pt idx="31">
                  <c:v>5516.7</c:v>
                </c:pt>
                <c:pt idx="32">
                  <c:v>5809.16</c:v>
                </c:pt>
                <c:pt idx="33">
                  <c:v>4840.22</c:v>
                </c:pt>
                <c:pt idx="34">
                  <c:v>4645.7700000000004</c:v>
                </c:pt>
                <c:pt idx="35">
                  <c:v>4737.34</c:v>
                </c:pt>
                <c:pt idx="36">
                  <c:v>5691.84</c:v>
                </c:pt>
                <c:pt idx="37">
                  <c:v>5717.41</c:v>
                </c:pt>
                <c:pt idx="38">
                  <c:v>7565.32</c:v>
                </c:pt>
                <c:pt idx="39">
                  <c:v>5279.99</c:v>
                </c:pt>
                <c:pt idx="40">
                  <c:v>8373.39</c:v>
                </c:pt>
                <c:pt idx="41">
                  <c:v>6098.94</c:v>
                </c:pt>
                <c:pt idx="42">
                  <c:v>6450.32</c:v>
                </c:pt>
                <c:pt idx="43">
                  <c:v>6730.6</c:v>
                </c:pt>
                <c:pt idx="44">
                  <c:v>7260.37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1524.92</c:v>
                </c:pt>
                <c:pt idx="2">
                  <c:v>1737.9</c:v>
                </c:pt>
                <c:pt idx="3">
                  <c:v>1426.5</c:v>
                </c:pt>
                <c:pt idx="4">
                  <c:v>1424.19</c:v>
                </c:pt>
                <c:pt idx="5">
                  <c:v>1014.22</c:v>
                </c:pt>
                <c:pt idx="6">
                  <c:v>1183.96</c:v>
                </c:pt>
                <c:pt idx="7">
                  <c:v>1104.72</c:v>
                </c:pt>
                <c:pt idx="8">
                  <c:v>1356.93</c:v>
                </c:pt>
                <c:pt idx="9">
                  <c:v>1397.3</c:v>
                </c:pt>
                <c:pt idx="10">
                  <c:v>1188.96</c:v>
                </c:pt>
                <c:pt idx="11">
                  <c:v>1219.05</c:v>
                </c:pt>
                <c:pt idx="12">
                  <c:v>1871.05</c:v>
                </c:pt>
                <c:pt idx="13">
                  <c:v>1911.44</c:v>
                </c:pt>
                <c:pt idx="14">
                  <c:v>1463.42</c:v>
                </c:pt>
                <c:pt idx="15">
                  <c:v>1427.35</c:v>
                </c:pt>
                <c:pt idx="16">
                  <c:v>1774.04</c:v>
                </c:pt>
                <c:pt idx="17">
                  <c:v>1559.48</c:v>
                </c:pt>
                <c:pt idx="18">
                  <c:v>1470.33</c:v>
                </c:pt>
                <c:pt idx="19">
                  <c:v>1106.1199999999999</c:v>
                </c:pt>
                <c:pt idx="20">
                  <c:v>1323.98</c:v>
                </c:pt>
                <c:pt idx="21">
                  <c:v>1358.57</c:v>
                </c:pt>
                <c:pt idx="22">
                  <c:v>1383.63</c:v>
                </c:pt>
                <c:pt idx="23">
                  <c:v>1108.8900000000001</c:v>
                </c:pt>
                <c:pt idx="24">
                  <c:v>1236.3</c:v>
                </c:pt>
                <c:pt idx="25">
                  <c:v>1562.77</c:v>
                </c:pt>
                <c:pt idx="26">
                  <c:v>1507.33</c:v>
                </c:pt>
                <c:pt idx="27">
                  <c:v>1766.32</c:v>
                </c:pt>
                <c:pt idx="28">
                  <c:v>1445.12</c:v>
                </c:pt>
                <c:pt idx="29">
                  <c:v>1501.93</c:v>
                </c:pt>
                <c:pt idx="30">
                  <c:v>1691.21</c:v>
                </c:pt>
                <c:pt idx="31">
                  <c:v>1245.22</c:v>
                </c:pt>
                <c:pt idx="32">
                  <c:v>1789.85</c:v>
                </c:pt>
                <c:pt idx="33">
                  <c:v>1510.44</c:v>
                </c:pt>
                <c:pt idx="34">
                  <c:v>1403.41</c:v>
                </c:pt>
                <c:pt idx="35">
                  <c:v>1378.74</c:v>
                </c:pt>
                <c:pt idx="36">
                  <c:v>1813.16</c:v>
                </c:pt>
                <c:pt idx="37">
                  <c:v>1478.63</c:v>
                </c:pt>
                <c:pt idx="38">
                  <c:v>1594.92</c:v>
                </c:pt>
                <c:pt idx="39">
                  <c:v>1602.43</c:v>
                </c:pt>
                <c:pt idx="40">
                  <c:v>2233.27</c:v>
                </c:pt>
                <c:pt idx="41">
                  <c:v>2267.5700000000002</c:v>
                </c:pt>
                <c:pt idx="42">
                  <c:v>1845.07</c:v>
                </c:pt>
                <c:pt idx="43">
                  <c:v>1709.18</c:v>
                </c:pt>
                <c:pt idx="44">
                  <c:v>1891.93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3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329.8</c:v>
                </c:pt>
                <c:pt idx="2">
                  <c:v>383.86</c:v>
                </c:pt>
                <c:pt idx="3">
                  <c:v>201.28</c:v>
                </c:pt>
                <c:pt idx="4">
                  <c:v>319.7</c:v>
                </c:pt>
                <c:pt idx="5">
                  <c:v>277.27999999999997</c:v>
                </c:pt>
                <c:pt idx="6">
                  <c:v>322.77999999999997</c:v>
                </c:pt>
                <c:pt idx="7">
                  <c:v>289.3</c:v>
                </c:pt>
                <c:pt idx="8">
                  <c:v>383.42</c:v>
                </c:pt>
                <c:pt idx="9">
                  <c:v>305.14999999999998</c:v>
                </c:pt>
                <c:pt idx="10">
                  <c:v>228.66</c:v>
                </c:pt>
                <c:pt idx="11">
                  <c:v>231.8</c:v>
                </c:pt>
                <c:pt idx="12">
                  <c:v>380.03</c:v>
                </c:pt>
                <c:pt idx="13">
                  <c:v>471.37</c:v>
                </c:pt>
                <c:pt idx="14">
                  <c:v>272.81</c:v>
                </c:pt>
                <c:pt idx="15">
                  <c:v>244.86</c:v>
                </c:pt>
                <c:pt idx="16">
                  <c:v>361.74</c:v>
                </c:pt>
                <c:pt idx="17">
                  <c:v>421.45</c:v>
                </c:pt>
                <c:pt idx="18">
                  <c:v>402.72</c:v>
                </c:pt>
                <c:pt idx="19">
                  <c:v>275.62</c:v>
                </c:pt>
                <c:pt idx="20">
                  <c:v>349.74</c:v>
                </c:pt>
                <c:pt idx="21">
                  <c:v>519.13</c:v>
                </c:pt>
                <c:pt idx="22">
                  <c:v>439.45</c:v>
                </c:pt>
                <c:pt idx="23">
                  <c:v>358.83</c:v>
                </c:pt>
                <c:pt idx="24">
                  <c:v>462.1</c:v>
                </c:pt>
                <c:pt idx="25">
                  <c:v>495.96</c:v>
                </c:pt>
                <c:pt idx="26">
                  <c:v>377.57</c:v>
                </c:pt>
                <c:pt idx="27">
                  <c:v>425.08</c:v>
                </c:pt>
                <c:pt idx="28">
                  <c:v>455.78</c:v>
                </c:pt>
                <c:pt idx="29">
                  <c:v>414.01</c:v>
                </c:pt>
                <c:pt idx="30">
                  <c:v>432.03</c:v>
                </c:pt>
                <c:pt idx="31">
                  <c:v>423.67</c:v>
                </c:pt>
                <c:pt idx="32">
                  <c:v>502.1</c:v>
                </c:pt>
                <c:pt idx="33">
                  <c:v>346.99</c:v>
                </c:pt>
                <c:pt idx="34">
                  <c:v>341.38</c:v>
                </c:pt>
                <c:pt idx="35">
                  <c:v>327.48</c:v>
                </c:pt>
                <c:pt idx="36">
                  <c:v>496.82</c:v>
                </c:pt>
                <c:pt idx="37">
                  <c:v>390.46</c:v>
                </c:pt>
                <c:pt idx="38">
                  <c:v>339.9</c:v>
                </c:pt>
                <c:pt idx="39">
                  <c:v>297.61</c:v>
                </c:pt>
                <c:pt idx="40">
                  <c:v>421.51</c:v>
                </c:pt>
                <c:pt idx="41">
                  <c:v>682.02</c:v>
                </c:pt>
                <c:pt idx="42">
                  <c:v>505.92</c:v>
                </c:pt>
                <c:pt idx="43">
                  <c:v>404.38</c:v>
                </c:pt>
                <c:pt idx="44">
                  <c:v>504.03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954.8</c:v>
                </c:pt>
                <c:pt idx="1">
                  <c:v>1017.1</c:v>
                </c:pt>
                <c:pt idx="2">
                  <c:v>1146.0999999999999</c:v>
                </c:pt>
                <c:pt idx="3">
                  <c:v>1067</c:v>
                </c:pt>
                <c:pt idx="4">
                  <c:v>1052.5999999999999</c:v>
                </c:pt>
                <c:pt idx="5">
                  <c:v>1037.5</c:v>
                </c:pt>
                <c:pt idx="6">
                  <c:v>1076.4000000000001</c:v>
                </c:pt>
                <c:pt idx="7">
                  <c:v>1124.5999999999999</c:v>
                </c:pt>
                <c:pt idx="8">
                  <c:v>1220.5</c:v>
                </c:pt>
                <c:pt idx="9">
                  <c:v>1229.9000000000001</c:v>
                </c:pt>
                <c:pt idx="10">
                  <c:v>1105.5999999999999</c:v>
                </c:pt>
                <c:pt idx="11">
                  <c:v>1089</c:v>
                </c:pt>
                <c:pt idx="12">
                  <c:v>1157</c:v>
                </c:pt>
                <c:pt idx="13">
                  <c:v>1404.8</c:v>
                </c:pt>
                <c:pt idx="14">
                  <c:v>1363.2</c:v>
                </c:pt>
                <c:pt idx="15">
                  <c:v>1321.3</c:v>
                </c:pt>
                <c:pt idx="16">
                  <c:v>1369.1</c:v>
                </c:pt>
                <c:pt idx="17">
                  <c:v>1501.6</c:v>
                </c:pt>
                <c:pt idx="18">
                  <c:v>1633.6</c:v>
                </c:pt>
                <c:pt idx="19">
                  <c:v>1576</c:v>
                </c:pt>
                <c:pt idx="20">
                  <c:v>1504.7</c:v>
                </c:pt>
                <c:pt idx="21">
                  <c:v>1525.7</c:v>
                </c:pt>
                <c:pt idx="22">
                  <c:v>1563.1</c:v>
                </c:pt>
                <c:pt idx="23">
                  <c:v>1527.5</c:v>
                </c:pt>
                <c:pt idx="24">
                  <c:v>1493.1</c:v>
                </c:pt>
                <c:pt idx="25">
                  <c:v>1585.8</c:v>
                </c:pt>
                <c:pt idx="26">
                  <c:v>1561.4</c:v>
                </c:pt>
                <c:pt idx="27">
                  <c:v>1639.7</c:v>
                </c:pt>
                <c:pt idx="28">
                  <c:v>1691.1</c:v>
                </c:pt>
                <c:pt idx="29">
                  <c:v>1695.7</c:v>
                </c:pt>
                <c:pt idx="30">
                  <c:v>1640.3</c:v>
                </c:pt>
                <c:pt idx="31">
                  <c:v>1759.4</c:v>
                </c:pt>
                <c:pt idx="32">
                  <c:v>1850.4</c:v>
                </c:pt>
                <c:pt idx="33">
                  <c:v>1738.1</c:v>
                </c:pt>
                <c:pt idx="34">
                  <c:v>1664.2</c:v>
                </c:pt>
                <c:pt idx="35">
                  <c:v>1655.6</c:v>
                </c:pt>
                <c:pt idx="36">
                  <c:v>1735.4</c:v>
                </c:pt>
                <c:pt idx="37">
                  <c:v>1723</c:v>
                </c:pt>
                <c:pt idx="38">
                  <c:v>1633.5</c:v>
                </c:pt>
                <c:pt idx="39">
                  <c:v>1569.8</c:v>
                </c:pt>
                <c:pt idx="40">
                  <c:v>1533.6</c:v>
                </c:pt>
                <c:pt idx="41">
                  <c:v>1792.3</c:v>
                </c:pt>
                <c:pt idx="42">
                  <c:v>1674.4</c:v>
                </c:pt>
                <c:pt idx="43">
                  <c:v>1582.1</c:v>
                </c:pt>
                <c:pt idx="44">
                  <c:v>1631.1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3654.2</c:v>
                </c:pt>
                <c:pt idx="1">
                  <c:v>3678.7</c:v>
                </c:pt>
                <c:pt idx="2">
                  <c:v>3934.9</c:v>
                </c:pt>
                <c:pt idx="3">
                  <c:v>3823.1</c:v>
                </c:pt>
                <c:pt idx="4">
                  <c:v>3607.5</c:v>
                </c:pt>
                <c:pt idx="5">
                  <c:v>3162</c:v>
                </c:pt>
                <c:pt idx="6">
                  <c:v>3033.8</c:v>
                </c:pt>
                <c:pt idx="7">
                  <c:v>3063.9</c:v>
                </c:pt>
                <c:pt idx="8">
                  <c:v>3162.9</c:v>
                </c:pt>
                <c:pt idx="9">
                  <c:v>3262.9</c:v>
                </c:pt>
                <c:pt idx="10">
                  <c:v>3034.8</c:v>
                </c:pt>
                <c:pt idx="11">
                  <c:v>3009</c:v>
                </c:pt>
                <c:pt idx="12">
                  <c:v>3397.2</c:v>
                </c:pt>
                <c:pt idx="13">
                  <c:v>4057.7</c:v>
                </c:pt>
                <c:pt idx="14">
                  <c:v>4136.8999999999996</c:v>
                </c:pt>
                <c:pt idx="15">
                  <c:v>4160.8</c:v>
                </c:pt>
                <c:pt idx="16">
                  <c:v>4117.7</c:v>
                </c:pt>
                <c:pt idx="17">
                  <c:v>4066</c:v>
                </c:pt>
                <c:pt idx="18">
                  <c:v>4488.3</c:v>
                </c:pt>
                <c:pt idx="19">
                  <c:v>3889.3</c:v>
                </c:pt>
                <c:pt idx="20">
                  <c:v>3892.3</c:v>
                </c:pt>
                <c:pt idx="21">
                  <c:v>3715</c:v>
                </c:pt>
                <c:pt idx="22">
                  <c:v>3795.1</c:v>
                </c:pt>
                <c:pt idx="23">
                  <c:v>3710.2</c:v>
                </c:pt>
                <c:pt idx="24">
                  <c:v>3477.7</c:v>
                </c:pt>
                <c:pt idx="25">
                  <c:v>3885.8</c:v>
                </c:pt>
                <c:pt idx="26">
                  <c:v>4002.9</c:v>
                </c:pt>
                <c:pt idx="27">
                  <c:v>4569.7</c:v>
                </c:pt>
                <c:pt idx="28">
                  <c:v>4687.3</c:v>
                </c:pt>
                <c:pt idx="29">
                  <c:v>4978.2</c:v>
                </c:pt>
                <c:pt idx="30">
                  <c:v>4973.3</c:v>
                </c:pt>
                <c:pt idx="31">
                  <c:v>4821.3</c:v>
                </c:pt>
                <c:pt idx="32">
                  <c:v>5197.3</c:v>
                </c:pt>
                <c:pt idx="33">
                  <c:v>5142.8</c:v>
                </c:pt>
                <c:pt idx="34">
                  <c:v>4963.1000000000004</c:v>
                </c:pt>
                <c:pt idx="35">
                  <c:v>4794.8999999999996</c:v>
                </c:pt>
                <c:pt idx="36">
                  <c:v>4841.8999999999996</c:v>
                </c:pt>
                <c:pt idx="37">
                  <c:v>4840.6000000000004</c:v>
                </c:pt>
                <c:pt idx="38">
                  <c:v>4946.8</c:v>
                </c:pt>
                <c:pt idx="39">
                  <c:v>4765.6000000000004</c:v>
                </c:pt>
                <c:pt idx="40">
                  <c:v>5047.6000000000004</c:v>
                </c:pt>
                <c:pt idx="41">
                  <c:v>5640.5</c:v>
                </c:pt>
                <c:pt idx="42">
                  <c:v>5351.9</c:v>
                </c:pt>
                <c:pt idx="43">
                  <c:v>5340.7</c:v>
                </c:pt>
                <c:pt idx="44">
                  <c:v>5400.3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18577.599999999999</c:v>
                </c:pt>
                <c:pt idx="1">
                  <c:v>18554.900000000001</c:v>
                </c:pt>
                <c:pt idx="2">
                  <c:v>18121.2</c:v>
                </c:pt>
                <c:pt idx="3">
                  <c:v>19447.5</c:v>
                </c:pt>
                <c:pt idx="4">
                  <c:v>18218</c:v>
                </c:pt>
                <c:pt idx="5">
                  <c:v>14334.7</c:v>
                </c:pt>
                <c:pt idx="6">
                  <c:v>13127.7</c:v>
                </c:pt>
                <c:pt idx="7">
                  <c:v>12765.8</c:v>
                </c:pt>
                <c:pt idx="8">
                  <c:v>11964.6</c:v>
                </c:pt>
                <c:pt idx="9">
                  <c:v>11168.9</c:v>
                </c:pt>
                <c:pt idx="10">
                  <c:v>11230.7</c:v>
                </c:pt>
                <c:pt idx="11">
                  <c:v>11109</c:v>
                </c:pt>
                <c:pt idx="12">
                  <c:v>11106.2</c:v>
                </c:pt>
                <c:pt idx="13">
                  <c:v>9979.68</c:v>
                </c:pt>
                <c:pt idx="14">
                  <c:v>10535.7</c:v>
                </c:pt>
                <c:pt idx="15">
                  <c:v>10908.8</c:v>
                </c:pt>
                <c:pt idx="16">
                  <c:v>11799.1</c:v>
                </c:pt>
                <c:pt idx="17">
                  <c:v>11056.8</c:v>
                </c:pt>
                <c:pt idx="18">
                  <c:v>11362.9</c:v>
                </c:pt>
                <c:pt idx="19">
                  <c:v>10768.3</c:v>
                </c:pt>
                <c:pt idx="20">
                  <c:v>11384.2</c:v>
                </c:pt>
                <c:pt idx="21">
                  <c:v>10402</c:v>
                </c:pt>
                <c:pt idx="22">
                  <c:v>10517.7</c:v>
                </c:pt>
                <c:pt idx="23">
                  <c:v>10208.299999999999</c:v>
                </c:pt>
                <c:pt idx="24">
                  <c:v>10122.799999999999</c:v>
                </c:pt>
                <c:pt idx="25">
                  <c:v>9865.7000000000007</c:v>
                </c:pt>
                <c:pt idx="26">
                  <c:v>9922.2999999999993</c:v>
                </c:pt>
                <c:pt idx="27">
                  <c:v>11098.8</c:v>
                </c:pt>
                <c:pt idx="28">
                  <c:v>11191.6</c:v>
                </c:pt>
                <c:pt idx="29">
                  <c:v>10785.5</c:v>
                </c:pt>
                <c:pt idx="30">
                  <c:v>11870.1</c:v>
                </c:pt>
                <c:pt idx="31">
                  <c:v>12717.8</c:v>
                </c:pt>
                <c:pt idx="32">
                  <c:v>13599</c:v>
                </c:pt>
                <c:pt idx="33">
                  <c:v>13336.3</c:v>
                </c:pt>
                <c:pt idx="34">
                  <c:v>12463.2</c:v>
                </c:pt>
                <c:pt idx="35">
                  <c:v>12923.1</c:v>
                </c:pt>
                <c:pt idx="36">
                  <c:v>13184</c:v>
                </c:pt>
                <c:pt idx="37">
                  <c:v>13710.2</c:v>
                </c:pt>
                <c:pt idx="38">
                  <c:v>15581.3</c:v>
                </c:pt>
                <c:pt idx="39">
                  <c:v>15493.8</c:v>
                </c:pt>
                <c:pt idx="40">
                  <c:v>17721.8</c:v>
                </c:pt>
                <c:pt idx="41">
                  <c:v>17985.400000000001</c:v>
                </c:pt>
                <c:pt idx="42">
                  <c:v>17663.5</c:v>
                </c:pt>
                <c:pt idx="43">
                  <c:v>19027.900000000001</c:v>
                </c:pt>
                <c:pt idx="44">
                  <c:v>19736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8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560946907743229"/>
          <c:y val="0.2495533379956586"/>
          <c:w val="0.14740729485999268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5937.34</c:v>
                </c:pt>
                <c:pt idx="2">
                  <c:v>5974.29</c:v>
                </c:pt>
                <c:pt idx="3">
                  <c:v>6209.07</c:v>
                </c:pt>
                <c:pt idx="4">
                  <c:v>6513.9</c:v>
                </c:pt>
                <c:pt idx="5">
                  <c:v>3874.27</c:v>
                </c:pt>
                <c:pt idx="6">
                  <c:v>4123.07</c:v>
                </c:pt>
                <c:pt idx="7">
                  <c:v>4121.37</c:v>
                </c:pt>
                <c:pt idx="8">
                  <c:v>4591.6099999999997</c:v>
                </c:pt>
                <c:pt idx="9">
                  <c:v>4289.54</c:v>
                </c:pt>
                <c:pt idx="10">
                  <c:v>4110.57</c:v>
                </c:pt>
                <c:pt idx="11">
                  <c:v>4203.07</c:v>
                </c:pt>
                <c:pt idx="12">
                  <c:v>5342.01</c:v>
                </c:pt>
                <c:pt idx="13">
                  <c:v>4275.09</c:v>
                </c:pt>
                <c:pt idx="14">
                  <c:v>3887.92</c:v>
                </c:pt>
                <c:pt idx="15">
                  <c:v>3955.57</c:v>
                </c:pt>
                <c:pt idx="16">
                  <c:v>5058.57</c:v>
                </c:pt>
                <c:pt idx="17">
                  <c:v>3938.67</c:v>
                </c:pt>
                <c:pt idx="18">
                  <c:v>4446.3999999999996</c:v>
                </c:pt>
                <c:pt idx="19">
                  <c:v>3970.87</c:v>
                </c:pt>
                <c:pt idx="20">
                  <c:v>4427.83</c:v>
                </c:pt>
                <c:pt idx="21">
                  <c:v>3128.52</c:v>
                </c:pt>
                <c:pt idx="22">
                  <c:v>3399.36</c:v>
                </c:pt>
                <c:pt idx="23">
                  <c:v>3066</c:v>
                </c:pt>
                <c:pt idx="24">
                  <c:v>3740.16</c:v>
                </c:pt>
                <c:pt idx="25">
                  <c:v>2974.52</c:v>
                </c:pt>
                <c:pt idx="26">
                  <c:v>3027.11</c:v>
                </c:pt>
                <c:pt idx="27">
                  <c:v>3678.58</c:v>
                </c:pt>
                <c:pt idx="28">
                  <c:v>3339.18</c:v>
                </c:pt>
                <c:pt idx="29">
                  <c:v>2714.83</c:v>
                </c:pt>
                <c:pt idx="30">
                  <c:v>2662.6</c:v>
                </c:pt>
                <c:pt idx="31">
                  <c:v>2381.9</c:v>
                </c:pt>
                <c:pt idx="32">
                  <c:v>3463.48</c:v>
                </c:pt>
                <c:pt idx="33">
                  <c:v>2785.76</c:v>
                </c:pt>
                <c:pt idx="34">
                  <c:v>2726.34</c:v>
                </c:pt>
                <c:pt idx="35">
                  <c:v>2844.53</c:v>
                </c:pt>
                <c:pt idx="36">
                  <c:v>3185.87</c:v>
                </c:pt>
                <c:pt idx="37">
                  <c:v>2934.4</c:v>
                </c:pt>
                <c:pt idx="38">
                  <c:v>3181.24</c:v>
                </c:pt>
                <c:pt idx="39">
                  <c:v>3015.37</c:v>
                </c:pt>
                <c:pt idx="40">
                  <c:v>3415.51</c:v>
                </c:pt>
                <c:pt idx="41">
                  <c:v>3324.34</c:v>
                </c:pt>
                <c:pt idx="42">
                  <c:v>3285.63</c:v>
                </c:pt>
                <c:pt idx="43">
                  <c:v>3387.6</c:v>
                </c:pt>
                <c:pt idx="44">
                  <c:v>3719.76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5308.18</c:v>
                </c:pt>
                <c:pt idx="2">
                  <c:v>5200.43</c:v>
                </c:pt>
                <c:pt idx="3">
                  <c:v>5479.17</c:v>
                </c:pt>
                <c:pt idx="4">
                  <c:v>5823.26</c:v>
                </c:pt>
                <c:pt idx="5">
                  <c:v>3466.59</c:v>
                </c:pt>
                <c:pt idx="6">
                  <c:v>3600.05</c:v>
                </c:pt>
                <c:pt idx="7">
                  <c:v>3576.65</c:v>
                </c:pt>
                <c:pt idx="8">
                  <c:v>4002.99</c:v>
                </c:pt>
                <c:pt idx="9">
                  <c:v>3533.04</c:v>
                </c:pt>
                <c:pt idx="10">
                  <c:v>3557.42</c:v>
                </c:pt>
                <c:pt idx="11">
                  <c:v>3507.26</c:v>
                </c:pt>
                <c:pt idx="12">
                  <c:v>4516.29</c:v>
                </c:pt>
                <c:pt idx="13">
                  <c:v>3450.45</c:v>
                </c:pt>
                <c:pt idx="14">
                  <c:v>3341.76</c:v>
                </c:pt>
                <c:pt idx="15">
                  <c:v>3225.13</c:v>
                </c:pt>
                <c:pt idx="16">
                  <c:v>4228.79</c:v>
                </c:pt>
                <c:pt idx="17">
                  <c:v>3353.43</c:v>
                </c:pt>
                <c:pt idx="18">
                  <c:v>3919.16</c:v>
                </c:pt>
                <c:pt idx="19">
                  <c:v>3615.03</c:v>
                </c:pt>
                <c:pt idx="20">
                  <c:v>3971.47</c:v>
                </c:pt>
                <c:pt idx="21">
                  <c:v>2739.52</c:v>
                </c:pt>
                <c:pt idx="22">
                  <c:v>3038.4</c:v>
                </c:pt>
                <c:pt idx="23">
                  <c:v>2755.83</c:v>
                </c:pt>
                <c:pt idx="24">
                  <c:v>3452.51</c:v>
                </c:pt>
                <c:pt idx="25">
                  <c:v>2601.81</c:v>
                </c:pt>
                <c:pt idx="26">
                  <c:v>2641.62</c:v>
                </c:pt>
                <c:pt idx="27">
                  <c:v>3296.21</c:v>
                </c:pt>
                <c:pt idx="28">
                  <c:v>2968.9</c:v>
                </c:pt>
                <c:pt idx="29">
                  <c:v>2247.75</c:v>
                </c:pt>
                <c:pt idx="30">
                  <c:v>2242.13</c:v>
                </c:pt>
                <c:pt idx="31">
                  <c:v>2032.49</c:v>
                </c:pt>
                <c:pt idx="32">
                  <c:v>2875.77</c:v>
                </c:pt>
                <c:pt idx="33">
                  <c:v>2333.11</c:v>
                </c:pt>
                <c:pt idx="34">
                  <c:v>2291.12</c:v>
                </c:pt>
                <c:pt idx="35">
                  <c:v>2336.71</c:v>
                </c:pt>
                <c:pt idx="36">
                  <c:v>2720.87</c:v>
                </c:pt>
                <c:pt idx="37">
                  <c:v>2451.77</c:v>
                </c:pt>
                <c:pt idx="38">
                  <c:v>2556.9499999999998</c:v>
                </c:pt>
                <c:pt idx="39">
                  <c:v>2266.23</c:v>
                </c:pt>
                <c:pt idx="40">
                  <c:v>2612.5100000000002</c:v>
                </c:pt>
                <c:pt idx="41">
                  <c:v>2663.71</c:v>
                </c:pt>
                <c:pt idx="42">
                  <c:v>2621.63</c:v>
                </c:pt>
                <c:pt idx="43">
                  <c:v>2691.1</c:v>
                </c:pt>
                <c:pt idx="44">
                  <c:v>3022.26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629.15</c:v>
                </c:pt>
                <c:pt idx="2">
                  <c:v>773.86</c:v>
                </c:pt>
                <c:pt idx="3">
                  <c:v>729.9</c:v>
                </c:pt>
                <c:pt idx="4">
                  <c:v>690.63</c:v>
                </c:pt>
                <c:pt idx="5">
                  <c:v>407.68</c:v>
                </c:pt>
                <c:pt idx="6">
                  <c:v>523.01</c:v>
                </c:pt>
                <c:pt idx="7">
                  <c:v>544.72</c:v>
                </c:pt>
                <c:pt idx="8">
                  <c:v>588.62</c:v>
                </c:pt>
                <c:pt idx="9">
                  <c:v>756.5</c:v>
                </c:pt>
                <c:pt idx="10">
                  <c:v>553.15</c:v>
                </c:pt>
                <c:pt idx="11">
                  <c:v>695.81</c:v>
                </c:pt>
                <c:pt idx="12">
                  <c:v>825.72</c:v>
                </c:pt>
                <c:pt idx="13">
                  <c:v>824.64</c:v>
                </c:pt>
                <c:pt idx="14">
                  <c:v>546.16</c:v>
                </c:pt>
                <c:pt idx="15">
                  <c:v>730.44</c:v>
                </c:pt>
                <c:pt idx="16">
                  <c:v>829.78</c:v>
                </c:pt>
                <c:pt idx="17">
                  <c:v>585.24</c:v>
                </c:pt>
                <c:pt idx="18">
                  <c:v>527.24</c:v>
                </c:pt>
                <c:pt idx="19">
                  <c:v>355.84</c:v>
                </c:pt>
                <c:pt idx="20">
                  <c:v>456.36</c:v>
                </c:pt>
                <c:pt idx="21">
                  <c:v>389</c:v>
                </c:pt>
                <c:pt idx="22">
                  <c:v>360.95</c:v>
                </c:pt>
                <c:pt idx="23">
                  <c:v>310.17</c:v>
                </c:pt>
                <c:pt idx="24">
                  <c:v>287.64999999999998</c:v>
                </c:pt>
                <c:pt idx="25">
                  <c:v>372.71</c:v>
                </c:pt>
                <c:pt idx="26">
                  <c:v>385.49</c:v>
                </c:pt>
                <c:pt idx="27">
                  <c:v>382.37</c:v>
                </c:pt>
                <c:pt idx="28">
                  <c:v>370.29</c:v>
                </c:pt>
                <c:pt idx="29">
                  <c:v>467.08</c:v>
                </c:pt>
                <c:pt idx="30">
                  <c:v>420.47</c:v>
                </c:pt>
                <c:pt idx="31">
                  <c:v>349.41</c:v>
                </c:pt>
                <c:pt idx="32">
                  <c:v>587.70000000000005</c:v>
                </c:pt>
                <c:pt idx="33">
                  <c:v>452.65</c:v>
                </c:pt>
                <c:pt idx="34">
                  <c:v>435.22</c:v>
                </c:pt>
                <c:pt idx="35">
                  <c:v>507.82</c:v>
                </c:pt>
                <c:pt idx="36">
                  <c:v>465.01</c:v>
                </c:pt>
                <c:pt idx="37">
                  <c:v>482.63</c:v>
                </c:pt>
                <c:pt idx="38">
                  <c:v>624.28</c:v>
                </c:pt>
                <c:pt idx="39">
                  <c:v>749.14</c:v>
                </c:pt>
                <c:pt idx="40">
                  <c:v>803</c:v>
                </c:pt>
                <c:pt idx="41">
                  <c:v>660.63</c:v>
                </c:pt>
                <c:pt idx="42">
                  <c:v>664</c:v>
                </c:pt>
                <c:pt idx="43">
                  <c:v>696.5</c:v>
                </c:pt>
                <c:pt idx="44">
                  <c:v>697.5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5091952892948544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582.20000000000005</c:v>
                </c:pt>
                <c:pt idx="1">
                  <c:v>648</c:v>
                </c:pt>
                <c:pt idx="2">
                  <c:v>896.9</c:v>
                </c:pt>
                <c:pt idx="3">
                  <c:v>868.9</c:v>
                </c:pt>
                <c:pt idx="4">
                  <c:v>885.2</c:v>
                </c:pt>
                <c:pt idx="5">
                  <c:v>550</c:v>
                </c:pt>
                <c:pt idx="6">
                  <c:v>563.4</c:v>
                </c:pt>
                <c:pt idx="7">
                  <c:v>590.4</c:v>
                </c:pt>
                <c:pt idx="8">
                  <c:v>612.70000000000005</c:v>
                </c:pt>
                <c:pt idx="9">
                  <c:v>760.2</c:v>
                </c:pt>
                <c:pt idx="10">
                  <c:v>563.70000000000005</c:v>
                </c:pt>
                <c:pt idx="11">
                  <c:v>712</c:v>
                </c:pt>
                <c:pt idx="12">
                  <c:v>710</c:v>
                </c:pt>
                <c:pt idx="13">
                  <c:v>764.6</c:v>
                </c:pt>
                <c:pt idx="14">
                  <c:v>699.3</c:v>
                </c:pt>
                <c:pt idx="15">
                  <c:v>808</c:v>
                </c:pt>
                <c:pt idx="16">
                  <c:v>864.7</c:v>
                </c:pt>
                <c:pt idx="17">
                  <c:v>599.4</c:v>
                </c:pt>
                <c:pt idx="18">
                  <c:v>622</c:v>
                </c:pt>
                <c:pt idx="19">
                  <c:v>511.8</c:v>
                </c:pt>
                <c:pt idx="20">
                  <c:v>575.20000000000005</c:v>
                </c:pt>
                <c:pt idx="21">
                  <c:v>562.79999999999995</c:v>
                </c:pt>
                <c:pt idx="22">
                  <c:v>467</c:v>
                </c:pt>
                <c:pt idx="23">
                  <c:v>401.3</c:v>
                </c:pt>
                <c:pt idx="24">
                  <c:v>383.6</c:v>
                </c:pt>
                <c:pt idx="25">
                  <c:v>466.8</c:v>
                </c:pt>
                <c:pt idx="26">
                  <c:v>505.5</c:v>
                </c:pt>
                <c:pt idx="27">
                  <c:v>556.29999999999995</c:v>
                </c:pt>
                <c:pt idx="28">
                  <c:v>537.5</c:v>
                </c:pt>
                <c:pt idx="29">
                  <c:v>715.8</c:v>
                </c:pt>
                <c:pt idx="30">
                  <c:v>623.20000000000005</c:v>
                </c:pt>
                <c:pt idx="31">
                  <c:v>547.1</c:v>
                </c:pt>
                <c:pt idx="32">
                  <c:v>800.7</c:v>
                </c:pt>
                <c:pt idx="33">
                  <c:v>699</c:v>
                </c:pt>
                <c:pt idx="34">
                  <c:v>696.2</c:v>
                </c:pt>
                <c:pt idx="35">
                  <c:v>807.6</c:v>
                </c:pt>
                <c:pt idx="36">
                  <c:v>683.1</c:v>
                </c:pt>
                <c:pt idx="37">
                  <c:v>692.4</c:v>
                </c:pt>
                <c:pt idx="38">
                  <c:v>874.8</c:v>
                </c:pt>
                <c:pt idx="39">
                  <c:v>951.1</c:v>
                </c:pt>
                <c:pt idx="40">
                  <c:v>1007.7</c:v>
                </c:pt>
                <c:pt idx="41">
                  <c:v>855.9</c:v>
                </c:pt>
                <c:pt idx="42">
                  <c:v>860.4</c:v>
                </c:pt>
                <c:pt idx="43">
                  <c:v>887</c:v>
                </c:pt>
                <c:pt idx="44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7154.4</c:v>
                </c:pt>
                <c:pt idx="1">
                  <c:v>6356</c:v>
                </c:pt>
                <c:pt idx="2">
                  <c:v>6115.7</c:v>
                </c:pt>
                <c:pt idx="3">
                  <c:v>6491.2</c:v>
                </c:pt>
                <c:pt idx="4">
                  <c:v>6819.7</c:v>
                </c:pt>
                <c:pt idx="5">
                  <c:v>4168.2</c:v>
                </c:pt>
                <c:pt idx="6">
                  <c:v>4261.1000000000004</c:v>
                </c:pt>
                <c:pt idx="7">
                  <c:v>4176.3</c:v>
                </c:pt>
                <c:pt idx="8">
                  <c:v>4619.5</c:v>
                </c:pt>
                <c:pt idx="9">
                  <c:v>4094.7</c:v>
                </c:pt>
                <c:pt idx="10">
                  <c:v>4145</c:v>
                </c:pt>
                <c:pt idx="11">
                  <c:v>4089.5</c:v>
                </c:pt>
                <c:pt idx="12">
                  <c:v>5059.8999999999996</c:v>
                </c:pt>
                <c:pt idx="13">
                  <c:v>3907.3</c:v>
                </c:pt>
                <c:pt idx="14">
                  <c:v>3703.3</c:v>
                </c:pt>
                <c:pt idx="15">
                  <c:v>3742.2</c:v>
                </c:pt>
                <c:pt idx="16">
                  <c:v>4562.5</c:v>
                </c:pt>
                <c:pt idx="17">
                  <c:v>3734</c:v>
                </c:pt>
                <c:pt idx="18">
                  <c:v>4362.8</c:v>
                </c:pt>
                <c:pt idx="19">
                  <c:v>4082.7</c:v>
                </c:pt>
                <c:pt idx="20">
                  <c:v>4384.8</c:v>
                </c:pt>
                <c:pt idx="21">
                  <c:v>3137.3</c:v>
                </c:pt>
                <c:pt idx="22">
                  <c:v>3502.8</c:v>
                </c:pt>
                <c:pt idx="23">
                  <c:v>3177</c:v>
                </c:pt>
                <c:pt idx="24">
                  <c:v>3731.1</c:v>
                </c:pt>
                <c:pt idx="25">
                  <c:v>2953.6</c:v>
                </c:pt>
                <c:pt idx="26">
                  <c:v>2986</c:v>
                </c:pt>
                <c:pt idx="27">
                  <c:v>3549.8</c:v>
                </c:pt>
                <c:pt idx="28">
                  <c:v>3539.5</c:v>
                </c:pt>
                <c:pt idx="29">
                  <c:v>2915.9</c:v>
                </c:pt>
                <c:pt idx="30">
                  <c:v>3028.7</c:v>
                </c:pt>
                <c:pt idx="31">
                  <c:v>2879.4</c:v>
                </c:pt>
                <c:pt idx="32">
                  <c:v>3642.1</c:v>
                </c:pt>
                <c:pt idx="33">
                  <c:v>3196.7</c:v>
                </c:pt>
                <c:pt idx="34">
                  <c:v>3246.2</c:v>
                </c:pt>
                <c:pt idx="35">
                  <c:v>3285.9</c:v>
                </c:pt>
                <c:pt idx="36">
                  <c:v>3568.1</c:v>
                </c:pt>
                <c:pt idx="37">
                  <c:v>3379</c:v>
                </c:pt>
                <c:pt idx="38">
                  <c:v>3516.2</c:v>
                </c:pt>
                <c:pt idx="39">
                  <c:v>3171.2</c:v>
                </c:pt>
                <c:pt idx="40">
                  <c:v>3433.8</c:v>
                </c:pt>
                <c:pt idx="41">
                  <c:v>3435.9</c:v>
                </c:pt>
                <c:pt idx="42">
                  <c:v>3425.2</c:v>
                </c:pt>
                <c:pt idx="43">
                  <c:v>3554.7</c:v>
                </c:pt>
                <c:pt idx="44">
                  <c:v>3755.6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014976419661503"/>
          <c:y val="0.2495533379956586"/>
          <c:w val="0.14286699974080994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4214.2</c:v>
                </c:pt>
                <c:pt idx="2">
                  <c:v>3484.65</c:v>
                </c:pt>
                <c:pt idx="3">
                  <c:v>4064.55</c:v>
                </c:pt>
                <c:pt idx="4">
                  <c:v>1983.35</c:v>
                </c:pt>
                <c:pt idx="5">
                  <c:v>1670.35</c:v>
                </c:pt>
                <c:pt idx="6">
                  <c:v>1546.13</c:v>
                </c:pt>
                <c:pt idx="7">
                  <c:v>1827.67</c:v>
                </c:pt>
                <c:pt idx="8">
                  <c:v>2254.81</c:v>
                </c:pt>
                <c:pt idx="9">
                  <c:v>1967.4</c:v>
                </c:pt>
                <c:pt idx="10">
                  <c:v>2409.75</c:v>
                </c:pt>
                <c:pt idx="11">
                  <c:v>2247.38</c:v>
                </c:pt>
                <c:pt idx="12">
                  <c:v>2982.75</c:v>
                </c:pt>
                <c:pt idx="13">
                  <c:v>3063</c:v>
                </c:pt>
                <c:pt idx="14">
                  <c:v>3965.82</c:v>
                </c:pt>
                <c:pt idx="15">
                  <c:v>2989.29</c:v>
                </c:pt>
                <c:pt idx="16">
                  <c:v>3497.77</c:v>
                </c:pt>
                <c:pt idx="17">
                  <c:v>3299.37</c:v>
                </c:pt>
                <c:pt idx="18">
                  <c:v>3143.49</c:v>
                </c:pt>
                <c:pt idx="19">
                  <c:v>2876.2</c:v>
                </c:pt>
                <c:pt idx="20">
                  <c:v>3586.91</c:v>
                </c:pt>
                <c:pt idx="21">
                  <c:v>2888.98</c:v>
                </c:pt>
                <c:pt idx="22">
                  <c:v>3075.31</c:v>
                </c:pt>
                <c:pt idx="23">
                  <c:v>2916.09</c:v>
                </c:pt>
                <c:pt idx="24">
                  <c:v>2883.05</c:v>
                </c:pt>
                <c:pt idx="25">
                  <c:v>3532.08</c:v>
                </c:pt>
                <c:pt idx="26">
                  <c:v>3727.94</c:v>
                </c:pt>
                <c:pt idx="27">
                  <c:v>4261.34</c:v>
                </c:pt>
                <c:pt idx="28">
                  <c:v>3552.27</c:v>
                </c:pt>
                <c:pt idx="29">
                  <c:v>3188.16</c:v>
                </c:pt>
                <c:pt idx="30">
                  <c:v>4989.43</c:v>
                </c:pt>
                <c:pt idx="31">
                  <c:v>3918.46</c:v>
                </c:pt>
                <c:pt idx="32">
                  <c:v>3578.01</c:v>
                </c:pt>
                <c:pt idx="33">
                  <c:v>3164.71</c:v>
                </c:pt>
                <c:pt idx="34">
                  <c:v>2936.29</c:v>
                </c:pt>
                <c:pt idx="35">
                  <c:v>2850.05</c:v>
                </c:pt>
                <c:pt idx="36">
                  <c:v>3767.54</c:v>
                </c:pt>
                <c:pt idx="37">
                  <c:v>3819.5</c:v>
                </c:pt>
                <c:pt idx="38">
                  <c:v>5602.76</c:v>
                </c:pt>
                <c:pt idx="39">
                  <c:v>3533.81</c:v>
                </c:pt>
                <c:pt idx="40">
                  <c:v>6723.18</c:v>
                </c:pt>
                <c:pt idx="41">
                  <c:v>4302.22</c:v>
                </c:pt>
                <c:pt idx="42">
                  <c:v>4465.41</c:v>
                </c:pt>
                <c:pt idx="43">
                  <c:v>4595.1099999999997</c:v>
                </c:pt>
                <c:pt idx="44">
                  <c:v>4864.3999999999996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3648.24</c:v>
                </c:pt>
                <c:pt idx="2">
                  <c:v>2904.46</c:v>
                </c:pt>
                <c:pt idx="3">
                  <c:v>3569.23</c:v>
                </c:pt>
                <c:pt idx="4">
                  <c:v>1569.49</c:v>
                </c:pt>
                <c:pt idx="5">
                  <c:v>1341.1</c:v>
                </c:pt>
                <c:pt idx="6">
                  <c:v>1207.97</c:v>
                </c:pt>
                <c:pt idx="7">
                  <c:v>1556.98</c:v>
                </c:pt>
                <c:pt idx="8">
                  <c:v>1869.92</c:v>
                </c:pt>
                <c:pt idx="9">
                  <c:v>1631.74</c:v>
                </c:pt>
                <c:pt idx="10">
                  <c:v>2002.6</c:v>
                </c:pt>
                <c:pt idx="11">
                  <c:v>1955.94</c:v>
                </c:pt>
                <c:pt idx="12">
                  <c:v>2317.4499999999998</c:v>
                </c:pt>
                <c:pt idx="13">
                  <c:v>2447.5700000000002</c:v>
                </c:pt>
                <c:pt idx="14">
                  <c:v>3321.37</c:v>
                </c:pt>
                <c:pt idx="15">
                  <c:v>2537.2399999999998</c:v>
                </c:pt>
                <c:pt idx="16">
                  <c:v>2915.24</c:v>
                </c:pt>
                <c:pt idx="17">
                  <c:v>2746.58</c:v>
                </c:pt>
                <c:pt idx="18">
                  <c:v>2603.12</c:v>
                </c:pt>
                <c:pt idx="19">
                  <c:v>2401.54</c:v>
                </c:pt>
                <c:pt idx="20">
                  <c:v>3069.03</c:v>
                </c:pt>
                <c:pt idx="21">
                  <c:v>2438.54</c:v>
                </c:pt>
                <c:pt idx="22">
                  <c:v>2492.08</c:v>
                </c:pt>
                <c:pt idx="23">
                  <c:v>2476.21</c:v>
                </c:pt>
                <c:pt idx="24">
                  <c:v>2396.5</c:v>
                </c:pt>
                <c:pt idx="25">
                  <c:v>2837.98</c:v>
                </c:pt>
                <c:pt idx="26">
                  <c:v>2983.67</c:v>
                </c:pt>
                <c:pt idx="27">
                  <c:v>3302.48</c:v>
                </c:pt>
                <c:pt idx="28">
                  <c:v>2933.21</c:v>
                </c:pt>
                <c:pt idx="29">
                  <c:v>2567.3200000000002</c:v>
                </c:pt>
                <c:pt idx="30">
                  <c:v>4150.72</c:v>
                </c:pt>
                <c:pt idx="31">
                  <c:v>3446.33</c:v>
                </c:pt>
                <c:pt idx="32">
                  <c:v>2877.96</c:v>
                </c:pt>
                <c:pt idx="33">
                  <c:v>2453.9</c:v>
                </c:pt>
                <c:pt idx="34">
                  <c:v>2309.4899999999998</c:v>
                </c:pt>
                <c:pt idx="35">
                  <c:v>2306.6</c:v>
                </c:pt>
                <c:pt idx="36">
                  <c:v>2916.21</c:v>
                </c:pt>
                <c:pt idx="37">
                  <c:v>3213.96</c:v>
                </c:pt>
                <c:pt idx="38">
                  <c:v>4972.0200000000004</c:v>
                </c:pt>
                <c:pt idx="39">
                  <c:v>2978.13</c:v>
                </c:pt>
                <c:pt idx="40">
                  <c:v>5714.42</c:v>
                </c:pt>
                <c:pt idx="41">
                  <c:v>3377.31</c:v>
                </c:pt>
                <c:pt idx="42">
                  <c:v>3790.26</c:v>
                </c:pt>
                <c:pt idx="43">
                  <c:v>3986.81</c:v>
                </c:pt>
                <c:pt idx="44">
                  <c:v>4174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565.97</c:v>
                </c:pt>
                <c:pt idx="2">
                  <c:v>580.17999999999995</c:v>
                </c:pt>
                <c:pt idx="3">
                  <c:v>495.31</c:v>
                </c:pt>
                <c:pt idx="4">
                  <c:v>413.86</c:v>
                </c:pt>
                <c:pt idx="5">
                  <c:v>329.26</c:v>
                </c:pt>
                <c:pt idx="6">
                  <c:v>338.17</c:v>
                </c:pt>
                <c:pt idx="7">
                  <c:v>270.7</c:v>
                </c:pt>
                <c:pt idx="8">
                  <c:v>384.89</c:v>
                </c:pt>
                <c:pt idx="9">
                  <c:v>335.65</c:v>
                </c:pt>
                <c:pt idx="10">
                  <c:v>407.15</c:v>
                </c:pt>
                <c:pt idx="11">
                  <c:v>291.44</c:v>
                </c:pt>
                <c:pt idx="12">
                  <c:v>665.3</c:v>
                </c:pt>
                <c:pt idx="13">
                  <c:v>615.42999999999995</c:v>
                </c:pt>
                <c:pt idx="14">
                  <c:v>644.45000000000005</c:v>
                </c:pt>
                <c:pt idx="15">
                  <c:v>452.05</c:v>
                </c:pt>
                <c:pt idx="16">
                  <c:v>582.52</c:v>
                </c:pt>
                <c:pt idx="17">
                  <c:v>552.79</c:v>
                </c:pt>
                <c:pt idx="18">
                  <c:v>540.37</c:v>
                </c:pt>
                <c:pt idx="19">
                  <c:v>474.67</c:v>
                </c:pt>
                <c:pt idx="20">
                  <c:v>517.88</c:v>
                </c:pt>
                <c:pt idx="21">
                  <c:v>450.44</c:v>
                </c:pt>
                <c:pt idx="22">
                  <c:v>583.23</c:v>
                </c:pt>
                <c:pt idx="23">
                  <c:v>439.88</c:v>
                </c:pt>
                <c:pt idx="24">
                  <c:v>486.55</c:v>
                </c:pt>
                <c:pt idx="25">
                  <c:v>694.11</c:v>
                </c:pt>
                <c:pt idx="26">
                  <c:v>744.27</c:v>
                </c:pt>
                <c:pt idx="27">
                  <c:v>958.86</c:v>
                </c:pt>
                <c:pt idx="28">
                  <c:v>619.04999999999995</c:v>
                </c:pt>
                <c:pt idx="29">
                  <c:v>620.84</c:v>
                </c:pt>
                <c:pt idx="30">
                  <c:v>838.71</c:v>
                </c:pt>
                <c:pt idx="31">
                  <c:v>472.13</c:v>
                </c:pt>
                <c:pt idx="32">
                  <c:v>700.04</c:v>
                </c:pt>
                <c:pt idx="33">
                  <c:v>710.8</c:v>
                </c:pt>
                <c:pt idx="34">
                  <c:v>626.80999999999995</c:v>
                </c:pt>
                <c:pt idx="35">
                  <c:v>543.44000000000005</c:v>
                </c:pt>
                <c:pt idx="36">
                  <c:v>851.33</c:v>
                </c:pt>
                <c:pt idx="37">
                  <c:v>605.54</c:v>
                </c:pt>
                <c:pt idx="38">
                  <c:v>630.74</c:v>
                </c:pt>
                <c:pt idx="39">
                  <c:v>555.67999999999995</c:v>
                </c:pt>
                <c:pt idx="40">
                  <c:v>1008.76</c:v>
                </c:pt>
                <c:pt idx="41">
                  <c:v>924.91</c:v>
                </c:pt>
                <c:pt idx="42">
                  <c:v>675.15</c:v>
                </c:pt>
                <c:pt idx="43">
                  <c:v>608.29999999999995</c:v>
                </c:pt>
                <c:pt idx="44">
                  <c:v>690.4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2006.1</c:v>
                </c:pt>
                <c:pt idx="1">
                  <c:v>1870.6</c:v>
                </c:pt>
                <c:pt idx="2">
                  <c:v>1759.6</c:v>
                </c:pt>
                <c:pt idx="3">
                  <c:v>1740</c:v>
                </c:pt>
                <c:pt idx="4">
                  <c:v>1517.6</c:v>
                </c:pt>
                <c:pt idx="5">
                  <c:v>1437.8</c:v>
                </c:pt>
                <c:pt idx="6">
                  <c:v>1252.9000000000001</c:v>
                </c:pt>
                <c:pt idx="7">
                  <c:v>1206</c:v>
                </c:pt>
                <c:pt idx="8">
                  <c:v>1185.9000000000001</c:v>
                </c:pt>
                <c:pt idx="9">
                  <c:v>1147.5999999999999</c:v>
                </c:pt>
                <c:pt idx="10">
                  <c:v>1237.4000000000001</c:v>
                </c:pt>
                <c:pt idx="11">
                  <c:v>1074.2</c:v>
                </c:pt>
                <c:pt idx="12">
                  <c:v>1381.1</c:v>
                </c:pt>
                <c:pt idx="13">
                  <c:v>1725.4</c:v>
                </c:pt>
                <c:pt idx="14">
                  <c:v>1909.9</c:v>
                </c:pt>
                <c:pt idx="15">
                  <c:v>1853.3</c:v>
                </c:pt>
                <c:pt idx="16">
                  <c:v>1738.9</c:v>
                </c:pt>
                <c:pt idx="17">
                  <c:v>1799.7</c:v>
                </c:pt>
                <c:pt idx="18">
                  <c:v>2053.3000000000002</c:v>
                </c:pt>
                <c:pt idx="19">
                  <c:v>1657.2</c:v>
                </c:pt>
                <c:pt idx="20">
                  <c:v>1672.1</c:v>
                </c:pt>
                <c:pt idx="21">
                  <c:v>1457.1</c:v>
                </c:pt>
                <c:pt idx="22">
                  <c:v>1566.8</c:v>
                </c:pt>
                <c:pt idx="23">
                  <c:v>1580.6</c:v>
                </c:pt>
                <c:pt idx="24">
                  <c:v>1399.1</c:v>
                </c:pt>
                <c:pt idx="25">
                  <c:v>1596</c:v>
                </c:pt>
                <c:pt idx="26">
                  <c:v>1679.1</c:v>
                </c:pt>
                <c:pt idx="27">
                  <c:v>2126.5</c:v>
                </c:pt>
                <c:pt idx="28">
                  <c:v>2200.5</c:v>
                </c:pt>
                <c:pt idx="29">
                  <c:v>2300.8000000000002</c:v>
                </c:pt>
                <c:pt idx="30">
                  <c:v>2422.4</c:v>
                </c:pt>
                <c:pt idx="31">
                  <c:v>2210.3000000000002</c:v>
                </c:pt>
                <c:pt idx="32">
                  <c:v>2232.3000000000002</c:v>
                </c:pt>
                <c:pt idx="33">
                  <c:v>2367.1999999999998</c:v>
                </c:pt>
                <c:pt idx="34">
                  <c:v>2272.9</c:v>
                </c:pt>
                <c:pt idx="35">
                  <c:v>1996.1</c:v>
                </c:pt>
                <c:pt idx="36">
                  <c:v>2087.8000000000002</c:v>
                </c:pt>
                <c:pt idx="37">
                  <c:v>2079.3000000000002</c:v>
                </c:pt>
                <c:pt idx="38">
                  <c:v>2079.9</c:v>
                </c:pt>
                <c:pt idx="39">
                  <c:v>1880.2</c:v>
                </c:pt>
                <c:pt idx="40">
                  <c:v>2092.8000000000002</c:v>
                </c:pt>
                <c:pt idx="41">
                  <c:v>2487.6</c:v>
                </c:pt>
                <c:pt idx="42">
                  <c:v>2334</c:v>
                </c:pt>
                <c:pt idx="43">
                  <c:v>2306.4</c:v>
                </c:pt>
                <c:pt idx="44">
                  <c:v>2340.6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Sheet1!$A$2:$A$46</c:f>
              <c:strCache>
                <c:ptCount val="42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11114</c:v>
                </c:pt>
                <c:pt idx="1">
                  <c:v>11911.6</c:v>
                </c:pt>
                <c:pt idx="2">
                  <c:v>11722.7</c:v>
                </c:pt>
                <c:pt idx="3">
                  <c:v>12703.3</c:v>
                </c:pt>
                <c:pt idx="4">
                  <c:v>11200.7</c:v>
                </c:pt>
                <c:pt idx="5">
                  <c:v>10004.1</c:v>
                </c:pt>
                <c:pt idx="6">
                  <c:v>8719.5</c:v>
                </c:pt>
                <c:pt idx="7">
                  <c:v>8455</c:v>
                </c:pt>
                <c:pt idx="8">
                  <c:v>7222</c:v>
                </c:pt>
                <c:pt idx="9">
                  <c:v>6942.9</c:v>
                </c:pt>
                <c:pt idx="10">
                  <c:v>6948.6</c:v>
                </c:pt>
                <c:pt idx="11">
                  <c:v>6879.4</c:v>
                </c:pt>
                <c:pt idx="12">
                  <c:v>5918.9</c:v>
                </c:pt>
                <c:pt idx="13">
                  <c:v>5936.3</c:v>
                </c:pt>
                <c:pt idx="14">
                  <c:v>6691.9</c:v>
                </c:pt>
                <c:pt idx="15">
                  <c:v>7041.9</c:v>
                </c:pt>
                <c:pt idx="16">
                  <c:v>7097.4</c:v>
                </c:pt>
                <c:pt idx="17">
                  <c:v>7187.1</c:v>
                </c:pt>
                <c:pt idx="18">
                  <c:v>6830.9</c:v>
                </c:pt>
                <c:pt idx="19">
                  <c:v>6541.5</c:v>
                </c:pt>
                <c:pt idx="20">
                  <c:v>6859.9</c:v>
                </c:pt>
                <c:pt idx="21">
                  <c:v>7115.3</c:v>
                </c:pt>
                <c:pt idx="22">
                  <c:v>6864.1</c:v>
                </c:pt>
                <c:pt idx="23">
                  <c:v>6903</c:v>
                </c:pt>
                <c:pt idx="24">
                  <c:v>6255.4</c:v>
                </c:pt>
                <c:pt idx="25">
                  <c:v>6787.4</c:v>
                </c:pt>
                <c:pt idx="26">
                  <c:v>6809.7</c:v>
                </c:pt>
                <c:pt idx="27">
                  <c:v>7425.8</c:v>
                </c:pt>
                <c:pt idx="28">
                  <c:v>7514.5</c:v>
                </c:pt>
                <c:pt idx="29">
                  <c:v>7737.1</c:v>
                </c:pt>
                <c:pt idx="30">
                  <c:v>8700</c:v>
                </c:pt>
                <c:pt idx="31">
                  <c:v>9707</c:v>
                </c:pt>
                <c:pt idx="32">
                  <c:v>9826.7000000000007</c:v>
                </c:pt>
                <c:pt idx="33">
                  <c:v>10004.5</c:v>
                </c:pt>
                <c:pt idx="34">
                  <c:v>9082</c:v>
                </c:pt>
                <c:pt idx="35">
                  <c:v>9466.4</c:v>
                </c:pt>
                <c:pt idx="36">
                  <c:v>9443.1</c:v>
                </c:pt>
                <c:pt idx="37">
                  <c:v>10145.299999999999</c:v>
                </c:pt>
                <c:pt idx="38">
                  <c:v>11884.3</c:v>
                </c:pt>
                <c:pt idx="39">
                  <c:v>12149.4</c:v>
                </c:pt>
                <c:pt idx="40">
                  <c:v>14123.1</c:v>
                </c:pt>
                <c:pt idx="41">
                  <c:v>14381.1</c:v>
                </c:pt>
                <c:pt idx="42">
                  <c:v>14080.1</c:v>
                </c:pt>
                <c:pt idx="43">
                  <c:v>15306.6</c:v>
                </c:pt>
                <c:pt idx="44">
                  <c:v>15823.9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5535770873475608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107.95</c:v>
                </c:pt>
                <c:pt idx="2">
                  <c:v>99.24</c:v>
                </c:pt>
                <c:pt idx="3">
                  <c:v>90.53</c:v>
                </c:pt>
                <c:pt idx="4">
                  <c:v>86.13</c:v>
                </c:pt>
                <c:pt idx="5">
                  <c:v>81.73</c:v>
                </c:pt>
                <c:pt idx="6">
                  <c:v>75.790000000000006</c:v>
                </c:pt>
                <c:pt idx="7">
                  <c:v>69.849999999999994</c:v>
                </c:pt>
                <c:pt idx="8">
                  <c:v>72.180000000000007</c:v>
                </c:pt>
                <c:pt idx="9">
                  <c:v>74.510000000000005</c:v>
                </c:pt>
                <c:pt idx="10">
                  <c:v>76.67</c:v>
                </c:pt>
                <c:pt idx="11">
                  <c:v>78.83</c:v>
                </c:pt>
                <c:pt idx="12">
                  <c:v>105.01</c:v>
                </c:pt>
                <c:pt idx="13">
                  <c:v>125.59</c:v>
                </c:pt>
                <c:pt idx="14">
                  <c:v>106.37</c:v>
                </c:pt>
                <c:pt idx="15">
                  <c:v>108.69</c:v>
                </c:pt>
                <c:pt idx="16">
                  <c:v>137.44999999999999</c:v>
                </c:pt>
                <c:pt idx="17">
                  <c:v>141.94</c:v>
                </c:pt>
                <c:pt idx="18">
                  <c:v>170.23</c:v>
                </c:pt>
                <c:pt idx="19">
                  <c:v>104.28</c:v>
                </c:pt>
                <c:pt idx="20">
                  <c:v>115.9</c:v>
                </c:pt>
                <c:pt idx="21">
                  <c:v>132.44999999999999</c:v>
                </c:pt>
                <c:pt idx="22">
                  <c:v>118.81</c:v>
                </c:pt>
                <c:pt idx="23">
                  <c:v>109.37</c:v>
                </c:pt>
                <c:pt idx="24">
                  <c:v>138.57</c:v>
                </c:pt>
                <c:pt idx="25">
                  <c:v>141.12</c:v>
                </c:pt>
                <c:pt idx="26">
                  <c:v>139.05000000000001</c:v>
                </c:pt>
                <c:pt idx="27">
                  <c:v>104.8</c:v>
                </c:pt>
                <c:pt idx="28">
                  <c:v>167.47</c:v>
                </c:pt>
                <c:pt idx="29">
                  <c:v>142.15</c:v>
                </c:pt>
                <c:pt idx="30">
                  <c:v>162.16</c:v>
                </c:pt>
                <c:pt idx="31">
                  <c:v>114.03</c:v>
                </c:pt>
                <c:pt idx="32">
                  <c:v>143.84</c:v>
                </c:pt>
                <c:pt idx="33">
                  <c:v>159.81</c:v>
                </c:pt>
                <c:pt idx="34">
                  <c:v>152.66</c:v>
                </c:pt>
                <c:pt idx="35">
                  <c:v>183.98</c:v>
                </c:pt>
                <c:pt idx="36">
                  <c:v>161.5</c:v>
                </c:pt>
                <c:pt idx="37">
                  <c:v>174.26</c:v>
                </c:pt>
                <c:pt idx="38">
                  <c:v>160.71</c:v>
                </c:pt>
                <c:pt idx="39">
                  <c:v>134.44</c:v>
                </c:pt>
                <c:pt idx="40">
                  <c:v>187.46</c:v>
                </c:pt>
                <c:pt idx="41">
                  <c:v>265.32</c:v>
                </c:pt>
                <c:pt idx="42">
                  <c:v>227.83</c:v>
                </c:pt>
                <c:pt idx="43">
                  <c:v>200.12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41.97</c:v>
                </c:pt>
                <c:pt idx="2">
                  <c:v>35.380000000000003</c:v>
                </c:pt>
                <c:pt idx="3">
                  <c:v>28.8</c:v>
                </c:pt>
                <c:pt idx="4">
                  <c:v>27.78</c:v>
                </c:pt>
                <c:pt idx="5">
                  <c:v>26.75</c:v>
                </c:pt>
                <c:pt idx="6">
                  <c:v>24.8</c:v>
                </c:pt>
                <c:pt idx="7">
                  <c:v>22.84</c:v>
                </c:pt>
                <c:pt idx="8">
                  <c:v>22.59</c:v>
                </c:pt>
                <c:pt idx="9">
                  <c:v>22.33</c:v>
                </c:pt>
                <c:pt idx="10">
                  <c:v>23.33</c:v>
                </c:pt>
                <c:pt idx="11">
                  <c:v>24.32</c:v>
                </c:pt>
                <c:pt idx="12">
                  <c:v>15.9</c:v>
                </c:pt>
                <c:pt idx="13">
                  <c:v>29.01</c:v>
                </c:pt>
                <c:pt idx="14">
                  <c:v>25.02</c:v>
                </c:pt>
                <c:pt idx="15">
                  <c:v>17.48</c:v>
                </c:pt>
                <c:pt idx="16">
                  <c:v>23.61</c:v>
                </c:pt>
                <c:pt idx="17">
                  <c:v>29.54</c:v>
                </c:pt>
                <c:pt idx="18">
                  <c:v>56.19</c:v>
                </c:pt>
                <c:pt idx="19">
                  <c:v>23.42</c:v>
                </c:pt>
                <c:pt idx="20">
                  <c:v>21.02</c:v>
                </c:pt>
                <c:pt idx="21">
                  <c:v>28.16</c:v>
                </c:pt>
                <c:pt idx="22">
                  <c:v>27.28</c:v>
                </c:pt>
                <c:pt idx="23">
                  <c:v>21.14</c:v>
                </c:pt>
                <c:pt idx="24">
                  <c:v>27.42</c:v>
                </c:pt>
                <c:pt idx="25">
                  <c:v>26.57</c:v>
                </c:pt>
                <c:pt idx="26">
                  <c:v>34.36</c:v>
                </c:pt>
                <c:pt idx="27">
                  <c:v>23</c:v>
                </c:pt>
                <c:pt idx="28">
                  <c:v>32.090000000000003</c:v>
                </c:pt>
                <c:pt idx="29">
                  <c:v>23.12</c:v>
                </c:pt>
                <c:pt idx="30">
                  <c:v>31.82</c:v>
                </c:pt>
                <c:pt idx="31">
                  <c:v>16.77</c:v>
                </c:pt>
                <c:pt idx="32">
                  <c:v>25.63</c:v>
                </c:pt>
                <c:pt idx="33">
                  <c:v>30.7</c:v>
                </c:pt>
                <c:pt idx="34">
                  <c:v>23.06</c:v>
                </c:pt>
                <c:pt idx="35">
                  <c:v>74.27</c:v>
                </c:pt>
                <c:pt idx="36">
                  <c:v>28.03</c:v>
                </c:pt>
                <c:pt idx="37">
                  <c:v>30.75</c:v>
                </c:pt>
                <c:pt idx="38">
                  <c:v>16.21</c:v>
                </c:pt>
                <c:pt idx="39">
                  <c:v>14.92</c:v>
                </c:pt>
                <c:pt idx="40">
                  <c:v>17.3</c:v>
                </c:pt>
                <c:pt idx="41">
                  <c:v>32.1</c:v>
                </c:pt>
                <c:pt idx="42">
                  <c:v>17.75</c:v>
                </c:pt>
                <c:pt idx="43">
                  <c:v>31.33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65.98</c:v>
                </c:pt>
                <c:pt idx="2">
                  <c:v>63.86</c:v>
                </c:pt>
                <c:pt idx="3">
                  <c:v>61.73</c:v>
                </c:pt>
                <c:pt idx="4">
                  <c:v>58.35</c:v>
                </c:pt>
                <c:pt idx="5">
                  <c:v>54.98</c:v>
                </c:pt>
                <c:pt idx="6">
                  <c:v>50.99</c:v>
                </c:pt>
                <c:pt idx="7">
                  <c:v>47</c:v>
                </c:pt>
                <c:pt idx="8">
                  <c:v>49.59</c:v>
                </c:pt>
                <c:pt idx="9">
                  <c:v>52.18</c:v>
                </c:pt>
                <c:pt idx="10">
                  <c:v>53.34</c:v>
                </c:pt>
                <c:pt idx="11">
                  <c:v>54.51</c:v>
                </c:pt>
                <c:pt idx="12">
                  <c:v>89.12</c:v>
                </c:pt>
                <c:pt idx="13">
                  <c:v>96.58</c:v>
                </c:pt>
                <c:pt idx="14">
                  <c:v>81.349999999999994</c:v>
                </c:pt>
                <c:pt idx="15">
                  <c:v>91.21</c:v>
                </c:pt>
                <c:pt idx="16">
                  <c:v>113.84</c:v>
                </c:pt>
                <c:pt idx="17">
                  <c:v>112.39</c:v>
                </c:pt>
                <c:pt idx="18">
                  <c:v>114.04</c:v>
                </c:pt>
                <c:pt idx="19">
                  <c:v>80.86</c:v>
                </c:pt>
                <c:pt idx="20">
                  <c:v>94.88</c:v>
                </c:pt>
                <c:pt idx="21">
                  <c:v>104.29</c:v>
                </c:pt>
                <c:pt idx="22">
                  <c:v>91.52</c:v>
                </c:pt>
                <c:pt idx="23">
                  <c:v>88.23</c:v>
                </c:pt>
                <c:pt idx="24">
                  <c:v>111.16</c:v>
                </c:pt>
                <c:pt idx="25">
                  <c:v>114.55</c:v>
                </c:pt>
                <c:pt idx="26">
                  <c:v>104.7</c:v>
                </c:pt>
                <c:pt idx="27">
                  <c:v>81.8</c:v>
                </c:pt>
                <c:pt idx="28">
                  <c:v>135.38</c:v>
                </c:pt>
                <c:pt idx="29">
                  <c:v>119.03</c:v>
                </c:pt>
                <c:pt idx="30">
                  <c:v>130.35</c:v>
                </c:pt>
                <c:pt idx="31">
                  <c:v>97.26</c:v>
                </c:pt>
                <c:pt idx="32">
                  <c:v>118.21</c:v>
                </c:pt>
                <c:pt idx="33">
                  <c:v>129.11000000000001</c:v>
                </c:pt>
                <c:pt idx="34">
                  <c:v>129.6</c:v>
                </c:pt>
                <c:pt idx="35">
                  <c:v>109.71</c:v>
                </c:pt>
                <c:pt idx="36">
                  <c:v>133.47</c:v>
                </c:pt>
                <c:pt idx="37">
                  <c:v>143.51</c:v>
                </c:pt>
                <c:pt idx="38">
                  <c:v>144.5</c:v>
                </c:pt>
                <c:pt idx="39">
                  <c:v>119.52</c:v>
                </c:pt>
                <c:pt idx="40">
                  <c:v>170.16</c:v>
                </c:pt>
                <c:pt idx="41">
                  <c:v>233.21</c:v>
                </c:pt>
                <c:pt idx="42">
                  <c:v>210.08</c:v>
                </c:pt>
                <c:pt idx="43">
                  <c:v>168.79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4719386523903586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1">
                  <c:v>107.27</c:v>
                </c:pt>
                <c:pt idx="2">
                  <c:v>98.38</c:v>
                </c:pt>
                <c:pt idx="3">
                  <c:v>89.49</c:v>
                </c:pt>
                <c:pt idx="4">
                  <c:v>85.17</c:v>
                </c:pt>
                <c:pt idx="5">
                  <c:v>80.84</c:v>
                </c:pt>
                <c:pt idx="6">
                  <c:v>74.97</c:v>
                </c:pt>
                <c:pt idx="7">
                  <c:v>69.09</c:v>
                </c:pt>
                <c:pt idx="8">
                  <c:v>71.319999999999993</c:v>
                </c:pt>
                <c:pt idx="9">
                  <c:v>73.56</c:v>
                </c:pt>
                <c:pt idx="10">
                  <c:v>75.709999999999994</c:v>
                </c:pt>
                <c:pt idx="11">
                  <c:v>77.87</c:v>
                </c:pt>
                <c:pt idx="12">
                  <c:v>102.52</c:v>
                </c:pt>
                <c:pt idx="13">
                  <c:v>123.34</c:v>
                </c:pt>
                <c:pt idx="14">
                  <c:v>104.5</c:v>
                </c:pt>
                <c:pt idx="15">
                  <c:v>106.19</c:v>
                </c:pt>
                <c:pt idx="16">
                  <c:v>134.38999999999999</c:v>
                </c:pt>
                <c:pt idx="17">
                  <c:v>139.16</c:v>
                </c:pt>
                <c:pt idx="18">
                  <c:v>168.42</c:v>
                </c:pt>
                <c:pt idx="19">
                  <c:v>102.37</c:v>
                </c:pt>
                <c:pt idx="20">
                  <c:v>113.41</c:v>
                </c:pt>
                <c:pt idx="21">
                  <c:v>129.91</c:v>
                </c:pt>
                <c:pt idx="22">
                  <c:v>116.67</c:v>
                </c:pt>
                <c:pt idx="23">
                  <c:v>107.11</c:v>
                </c:pt>
                <c:pt idx="24">
                  <c:v>135.76</c:v>
                </c:pt>
                <c:pt idx="25">
                  <c:v>138.16</c:v>
                </c:pt>
                <c:pt idx="26">
                  <c:v>136.72999999999999</c:v>
                </c:pt>
                <c:pt idx="27">
                  <c:v>102.84</c:v>
                </c:pt>
                <c:pt idx="28">
                  <c:v>163.99</c:v>
                </c:pt>
                <c:pt idx="29">
                  <c:v>138.88999999999999</c:v>
                </c:pt>
                <c:pt idx="30">
                  <c:v>158.85</c:v>
                </c:pt>
                <c:pt idx="31">
                  <c:v>111.29</c:v>
                </c:pt>
                <c:pt idx="32">
                  <c:v>140.71</c:v>
                </c:pt>
                <c:pt idx="33">
                  <c:v>156.5</c:v>
                </c:pt>
                <c:pt idx="34">
                  <c:v>149.04</c:v>
                </c:pt>
                <c:pt idx="35">
                  <c:v>183.02</c:v>
                </c:pt>
                <c:pt idx="36">
                  <c:v>157.93</c:v>
                </c:pt>
                <c:pt idx="37">
                  <c:v>170.45</c:v>
                </c:pt>
                <c:pt idx="38">
                  <c:v>156.30000000000001</c:v>
                </c:pt>
                <c:pt idx="39">
                  <c:v>130.85</c:v>
                </c:pt>
                <c:pt idx="40">
                  <c:v>182.19</c:v>
                </c:pt>
                <c:pt idx="41">
                  <c:v>258.43</c:v>
                </c:pt>
                <c:pt idx="42">
                  <c:v>221.19</c:v>
                </c:pt>
                <c:pt idx="43">
                  <c:v>195.15</c:v>
                </c:pt>
                <c:pt idx="44">
                  <c:v>250.03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45"/>
                <c:pt idx="1">
                  <c:v>43.59</c:v>
                </c:pt>
                <c:pt idx="2">
                  <c:v>36.75</c:v>
                </c:pt>
                <c:pt idx="3">
                  <c:v>29.91</c:v>
                </c:pt>
                <c:pt idx="4">
                  <c:v>28.85</c:v>
                </c:pt>
                <c:pt idx="5">
                  <c:v>27.78</c:v>
                </c:pt>
                <c:pt idx="6">
                  <c:v>25.76</c:v>
                </c:pt>
                <c:pt idx="7">
                  <c:v>23.73</c:v>
                </c:pt>
                <c:pt idx="8">
                  <c:v>23.46</c:v>
                </c:pt>
                <c:pt idx="9">
                  <c:v>23.2</c:v>
                </c:pt>
                <c:pt idx="10">
                  <c:v>24.23</c:v>
                </c:pt>
                <c:pt idx="11">
                  <c:v>25.26</c:v>
                </c:pt>
                <c:pt idx="12">
                  <c:v>16.510000000000002</c:v>
                </c:pt>
                <c:pt idx="13">
                  <c:v>30.13</c:v>
                </c:pt>
                <c:pt idx="14">
                  <c:v>25.99</c:v>
                </c:pt>
                <c:pt idx="15">
                  <c:v>18.149999999999999</c:v>
                </c:pt>
                <c:pt idx="16">
                  <c:v>24.52</c:v>
                </c:pt>
                <c:pt idx="17">
                  <c:v>30.69</c:v>
                </c:pt>
                <c:pt idx="18">
                  <c:v>58.36</c:v>
                </c:pt>
                <c:pt idx="19">
                  <c:v>24.33</c:v>
                </c:pt>
                <c:pt idx="20">
                  <c:v>21.83</c:v>
                </c:pt>
                <c:pt idx="21">
                  <c:v>29.25</c:v>
                </c:pt>
                <c:pt idx="22">
                  <c:v>28.34</c:v>
                </c:pt>
                <c:pt idx="23">
                  <c:v>21.96</c:v>
                </c:pt>
                <c:pt idx="24">
                  <c:v>28.48</c:v>
                </c:pt>
                <c:pt idx="25">
                  <c:v>27.6</c:v>
                </c:pt>
                <c:pt idx="26">
                  <c:v>35.68</c:v>
                </c:pt>
                <c:pt idx="27">
                  <c:v>23.89</c:v>
                </c:pt>
                <c:pt idx="28">
                  <c:v>33.33</c:v>
                </c:pt>
                <c:pt idx="29">
                  <c:v>24.02</c:v>
                </c:pt>
                <c:pt idx="30">
                  <c:v>33.04</c:v>
                </c:pt>
                <c:pt idx="31">
                  <c:v>17.420000000000002</c:v>
                </c:pt>
                <c:pt idx="32">
                  <c:v>26.62</c:v>
                </c:pt>
                <c:pt idx="33">
                  <c:v>31.88</c:v>
                </c:pt>
                <c:pt idx="34">
                  <c:v>23.95</c:v>
                </c:pt>
                <c:pt idx="35">
                  <c:v>77.14</c:v>
                </c:pt>
                <c:pt idx="36">
                  <c:v>29.11</c:v>
                </c:pt>
                <c:pt idx="37">
                  <c:v>31.94</c:v>
                </c:pt>
                <c:pt idx="38">
                  <c:v>16.829999999999998</c:v>
                </c:pt>
                <c:pt idx="39">
                  <c:v>15.5</c:v>
                </c:pt>
                <c:pt idx="40">
                  <c:v>17.97</c:v>
                </c:pt>
                <c:pt idx="41">
                  <c:v>33.340000000000003</c:v>
                </c:pt>
                <c:pt idx="42">
                  <c:v>18.440000000000001</c:v>
                </c:pt>
                <c:pt idx="43">
                  <c:v>31.99</c:v>
                </c:pt>
                <c:pt idx="44">
                  <c:v>34.159999999999997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45"/>
                <c:pt idx="1">
                  <c:v>63.68</c:v>
                </c:pt>
                <c:pt idx="2">
                  <c:v>61.63</c:v>
                </c:pt>
                <c:pt idx="3">
                  <c:v>59.58</c:v>
                </c:pt>
                <c:pt idx="4">
                  <c:v>56.32</c:v>
                </c:pt>
                <c:pt idx="5">
                  <c:v>53.06</c:v>
                </c:pt>
                <c:pt idx="6">
                  <c:v>49.21</c:v>
                </c:pt>
                <c:pt idx="7">
                  <c:v>45.37</c:v>
                </c:pt>
                <c:pt idx="8">
                  <c:v>47.86</c:v>
                </c:pt>
                <c:pt idx="9">
                  <c:v>50.36</c:v>
                </c:pt>
                <c:pt idx="10">
                  <c:v>51.48</c:v>
                </c:pt>
                <c:pt idx="11">
                  <c:v>52.61</c:v>
                </c:pt>
                <c:pt idx="12">
                  <c:v>86.01</c:v>
                </c:pt>
                <c:pt idx="13">
                  <c:v>93.21</c:v>
                </c:pt>
                <c:pt idx="14">
                  <c:v>78.510000000000005</c:v>
                </c:pt>
                <c:pt idx="15">
                  <c:v>88.04</c:v>
                </c:pt>
                <c:pt idx="16">
                  <c:v>109.87</c:v>
                </c:pt>
                <c:pt idx="17">
                  <c:v>108.47</c:v>
                </c:pt>
                <c:pt idx="18">
                  <c:v>110.07</c:v>
                </c:pt>
                <c:pt idx="19">
                  <c:v>78.040000000000006</c:v>
                </c:pt>
                <c:pt idx="20">
                  <c:v>91.58</c:v>
                </c:pt>
                <c:pt idx="21">
                  <c:v>100.65</c:v>
                </c:pt>
                <c:pt idx="22">
                  <c:v>88.33</c:v>
                </c:pt>
                <c:pt idx="23">
                  <c:v>85.15</c:v>
                </c:pt>
                <c:pt idx="24">
                  <c:v>107.28</c:v>
                </c:pt>
                <c:pt idx="25">
                  <c:v>110.56</c:v>
                </c:pt>
                <c:pt idx="26">
                  <c:v>101.05</c:v>
                </c:pt>
                <c:pt idx="27">
                  <c:v>78.95</c:v>
                </c:pt>
                <c:pt idx="28">
                  <c:v>130.66</c:v>
                </c:pt>
                <c:pt idx="29">
                  <c:v>114.88</c:v>
                </c:pt>
                <c:pt idx="30">
                  <c:v>125.8</c:v>
                </c:pt>
                <c:pt idx="31">
                  <c:v>93.87</c:v>
                </c:pt>
                <c:pt idx="32">
                  <c:v>114.09</c:v>
                </c:pt>
                <c:pt idx="33">
                  <c:v>124.61</c:v>
                </c:pt>
                <c:pt idx="34">
                  <c:v>125.09</c:v>
                </c:pt>
                <c:pt idx="35">
                  <c:v>105.89</c:v>
                </c:pt>
                <c:pt idx="36">
                  <c:v>128.82</c:v>
                </c:pt>
                <c:pt idx="37">
                  <c:v>138.51</c:v>
                </c:pt>
                <c:pt idx="38">
                  <c:v>139.46</c:v>
                </c:pt>
                <c:pt idx="39">
                  <c:v>115.35</c:v>
                </c:pt>
                <c:pt idx="40">
                  <c:v>164.23</c:v>
                </c:pt>
                <c:pt idx="41">
                  <c:v>225.09</c:v>
                </c:pt>
                <c:pt idx="42">
                  <c:v>202.76</c:v>
                </c:pt>
                <c:pt idx="43">
                  <c:v>163.16</c:v>
                </c:pt>
                <c:pt idx="44">
                  <c:v>215.87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5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403364695204085"/>
          <c:y val="0.19757124334097242"/>
          <c:w val="0.16596635304795915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494060972230911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166.3</c:v>
                </c:pt>
                <c:pt idx="1">
                  <c:v>173.1</c:v>
                </c:pt>
                <c:pt idx="2">
                  <c:v>176.1</c:v>
                </c:pt>
                <c:pt idx="3">
                  <c:v>179.1</c:v>
                </c:pt>
                <c:pt idx="4">
                  <c:v>168.2</c:v>
                </c:pt>
                <c:pt idx="5">
                  <c:v>157.30000000000001</c:v>
                </c:pt>
                <c:pt idx="6">
                  <c:v>156.9</c:v>
                </c:pt>
                <c:pt idx="7">
                  <c:v>156.4</c:v>
                </c:pt>
                <c:pt idx="8">
                  <c:v>155.69999999999999</c:v>
                </c:pt>
                <c:pt idx="9">
                  <c:v>154.9</c:v>
                </c:pt>
                <c:pt idx="10">
                  <c:v>154.69999999999999</c:v>
                </c:pt>
                <c:pt idx="11">
                  <c:v>154.5</c:v>
                </c:pt>
                <c:pt idx="12">
                  <c:v>171.6</c:v>
                </c:pt>
                <c:pt idx="13">
                  <c:v>188.8</c:v>
                </c:pt>
                <c:pt idx="14">
                  <c:v>197.2</c:v>
                </c:pt>
                <c:pt idx="15">
                  <c:v>205.3</c:v>
                </c:pt>
                <c:pt idx="16">
                  <c:v>194.8</c:v>
                </c:pt>
                <c:pt idx="17">
                  <c:v>208.9</c:v>
                </c:pt>
                <c:pt idx="18">
                  <c:v>244.5</c:v>
                </c:pt>
                <c:pt idx="19">
                  <c:v>204.4</c:v>
                </c:pt>
                <c:pt idx="20">
                  <c:v>203.3</c:v>
                </c:pt>
                <c:pt idx="21">
                  <c:v>235.5</c:v>
                </c:pt>
                <c:pt idx="22">
                  <c:v>256</c:v>
                </c:pt>
                <c:pt idx="23">
                  <c:v>248.6</c:v>
                </c:pt>
                <c:pt idx="24">
                  <c:v>253.1</c:v>
                </c:pt>
                <c:pt idx="25">
                  <c:v>275.8</c:v>
                </c:pt>
                <c:pt idx="26">
                  <c:v>293.5</c:v>
                </c:pt>
                <c:pt idx="27">
                  <c:v>282.60000000000002</c:v>
                </c:pt>
                <c:pt idx="28">
                  <c:v>305.60000000000002</c:v>
                </c:pt>
                <c:pt idx="29">
                  <c:v>316.60000000000002</c:v>
                </c:pt>
                <c:pt idx="30">
                  <c:v>347.3</c:v>
                </c:pt>
                <c:pt idx="31">
                  <c:v>356.1</c:v>
                </c:pt>
                <c:pt idx="32">
                  <c:v>371.4</c:v>
                </c:pt>
                <c:pt idx="33">
                  <c:v>393.6</c:v>
                </c:pt>
                <c:pt idx="34">
                  <c:v>387.3</c:v>
                </c:pt>
                <c:pt idx="35">
                  <c:v>383.6</c:v>
                </c:pt>
                <c:pt idx="36">
                  <c:v>386.9</c:v>
                </c:pt>
                <c:pt idx="37">
                  <c:v>396.3</c:v>
                </c:pt>
                <c:pt idx="38">
                  <c:v>402.2</c:v>
                </c:pt>
                <c:pt idx="39">
                  <c:v>407.4</c:v>
                </c:pt>
                <c:pt idx="40">
                  <c:v>458.9</c:v>
                </c:pt>
                <c:pt idx="41">
                  <c:v>555</c:v>
                </c:pt>
                <c:pt idx="42">
                  <c:v>536.4</c:v>
                </c:pt>
                <c:pt idx="43">
                  <c:v>615.20000000000005</c:v>
                </c:pt>
                <c:pt idx="44">
                  <c:v>595.20000000000005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Sheet1!$A$2:$A$46</c:f>
              <c:strCache>
                <c:ptCount val="42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</c:strCache>
            </c:strRef>
          </c:cat>
          <c:val>
            <c:numRef>
              <c:f>Sheet1!$C$2:$C$46</c:f>
              <c:numCache>
                <c:formatCode>0.0</c:formatCode>
                <c:ptCount val="45"/>
                <c:pt idx="0">
                  <c:v>254</c:v>
                </c:pt>
                <c:pt idx="1">
                  <c:v>257.10000000000002</c:v>
                </c:pt>
                <c:pt idx="2">
                  <c:v>239.2</c:v>
                </c:pt>
                <c:pt idx="3">
                  <c:v>221.2</c:v>
                </c:pt>
                <c:pt idx="4">
                  <c:v>181.5</c:v>
                </c:pt>
                <c:pt idx="5">
                  <c:v>141.9</c:v>
                </c:pt>
                <c:pt idx="6">
                  <c:v>131.4</c:v>
                </c:pt>
                <c:pt idx="7">
                  <c:v>120.9</c:v>
                </c:pt>
                <c:pt idx="8">
                  <c:v>111.2</c:v>
                </c:pt>
                <c:pt idx="9">
                  <c:v>101.5</c:v>
                </c:pt>
                <c:pt idx="10">
                  <c:v>110.5</c:v>
                </c:pt>
                <c:pt idx="11">
                  <c:v>119.5</c:v>
                </c:pt>
                <c:pt idx="12">
                  <c:v>104.7</c:v>
                </c:pt>
                <c:pt idx="13">
                  <c:v>110.1</c:v>
                </c:pt>
                <c:pt idx="14">
                  <c:v>107.9</c:v>
                </c:pt>
                <c:pt idx="15">
                  <c:v>97.6</c:v>
                </c:pt>
                <c:pt idx="16">
                  <c:v>89.3</c:v>
                </c:pt>
                <c:pt idx="17">
                  <c:v>92</c:v>
                </c:pt>
                <c:pt idx="18">
                  <c:v>104.1</c:v>
                </c:pt>
                <c:pt idx="19">
                  <c:v>84.1</c:v>
                </c:pt>
                <c:pt idx="20">
                  <c:v>76.599999999999994</c:v>
                </c:pt>
                <c:pt idx="21">
                  <c:v>83.3</c:v>
                </c:pt>
                <c:pt idx="22">
                  <c:v>93.1</c:v>
                </c:pt>
                <c:pt idx="23">
                  <c:v>80.5</c:v>
                </c:pt>
                <c:pt idx="24">
                  <c:v>85.2</c:v>
                </c:pt>
                <c:pt idx="25">
                  <c:v>86.1</c:v>
                </c:pt>
                <c:pt idx="26">
                  <c:v>89.9</c:v>
                </c:pt>
                <c:pt idx="27">
                  <c:v>87.6</c:v>
                </c:pt>
                <c:pt idx="28">
                  <c:v>90.1</c:v>
                </c:pt>
                <c:pt idx="29">
                  <c:v>81.8</c:v>
                </c:pt>
                <c:pt idx="30">
                  <c:v>81.400000000000006</c:v>
                </c:pt>
                <c:pt idx="31">
                  <c:v>79.900000000000006</c:v>
                </c:pt>
                <c:pt idx="32">
                  <c:v>72.7</c:v>
                </c:pt>
                <c:pt idx="33">
                  <c:v>80</c:v>
                </c:pt>
                <c:pt idx="34">
                  <c:v>77.400000000000006</c:v>
                </c:pt>
                <c:pt idx="35">
                  <c:v>122.8</c:v>
                </c:pt>
                <c:pt idx="36">
                  <c:v>121.5</c:v>
                </c:pt>
                <c:pt idx="37">
                  <c:v>135.5</c:v>
                </c:pt>
                <c:pt idx="38" formatCode="General">
                  <c:v>137.19999999999999</c:v>
                </c:pt>
                <c:pt idx="39" formatCode="General">
                  <c:v>130.30000000000001</c:v>
                </c:pt>
                <c:pt idx="40" formatCode="General">
                  <c:v>119.4</c:v>
                </c:pt>
                <c:pt idx="41" formatCode="General">
                  <c:v>118</c:v>
                </c:pt>
                <c:pt idx="42" formatCode="General">
                  <c:v>104.9</c:v>
                </c:pt>
                <c:pt idx="43" formatCode="General">
                  <c:v>116.6</c:v>
                </c:pt>
                <c:pt idx="44" formatCode="General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47518529687181"/>
          <c:y val="0.2495533379956586"/>
          <c:w val="0.15751975951927688"/>
          <c:h val="0.31765608274844237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1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2840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31.1.2019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31.1.2019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31.1.2019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31.1.2019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31.1.2019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1/31/2019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Macrobond</a:t>
            </a:r>
            <a:r>
              <a:rPr lang="fi-FI" dirty="0"/>
              <a:t>,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504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5077CAF-34FF-45C2-8D0C-B4736602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6DEF2994-60AA-4357-9B28-BB124B14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0022BBFF-DF08-411E-879C-5E8AFA8D55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4167155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50" y="3653915"/>
          <a:ext cx="6297888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2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2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4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3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76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95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0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24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592">
                  <a:extLst>
                    <a:ext uri="{9D8B030D-6E8A-4147-A177-3AD203B41FA5}">
                      <a16:colId xmlns:a16="http://schemas.microsoft.com/office/drawing/2014/main" val="498062259"/>
                    </a:ext>
                  </a:extLst>
                </a:gridCol>
                <a:gridCol w="550300">
                  <a:extLst>
                    <a:ext uri="{9D8B030D-6E8A-4147-A177-3AD203B41FA5}">
                      <a16:colId xmlns:a16="http://schemas.microsoft.com/office/drawing/2014/main" val="210274074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Päivämäärän paikkamerkki 3">
            <a:extLst>
              <a:ext uri="{FF2B5EF4-FFF2-40B4-BE49-F238E27FC236}">
                <a16:creationId xmlns:a16="http://schemas.microsoft.com/office/drawing/2014/main" id="{29284BA2-07CF-4DA4-84F3-F8F6C3E3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E91411DD-6458-4C11-BA13-3DEC3526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08D00301-29F3-4B05-8746-EB1F5BBBDD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2018.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359649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873830935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177990426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BBF53037-3BDA-46CC-92B5-256DF0C8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53AB7E0A-991B-46D9-AFD3-E685A8CB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Tekstin paikkamerkki 6">
            <a:extLst>
              <a:ext uri="{FF2B5EF4-FFF2-40B4-BE49-F238E27FC236}">
                <a16:creationId xmlns:a16="http://schemas.microsoft.com/office/drawing/2014/main" id="{E6B19B61-73FB-446F-BDF3-4C86C3F41B2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028403718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5689"/>
          <a:ext cx="8391525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7948" y="3653915"/>
          <a:ext cx="6297889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9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3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57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5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12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7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7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23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0302">
                  <a:extLst>
                    <a:ext uri="{9D8B030D-6E8A-4147-A177-3AD203B41FA5}">
                      <a16:colId xmlns:a16="http://schemas.microsoft.com/office/drawing/2014/main" val="2914086870"/>
                    </a:ext>
                  </a:extLst>
                </a:gridCol>
                <a:gridCol w="550304">
                  <a:extLst>
                    <a:ext uri="{9D8B030D-6E8A-4147-A177-3AD203B41FA5}">
                      <a16:colId xmlns:a16="http://schemas.microsoft.com/office/drawing/2014/main" val="1858174444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7F95C419-32B9-4B33-A189-74C55B8E66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1FEB5947-DD9F-48F0-ACB3-2C780542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Tekstin paikkamerkki 6">
            <a:extLst>
              <a:ext uri="{FF2B5EF4-FFF2-40B4-BE49-F238E27FC236}">
                <a16:creationId xmlns:a16="http://schemas.microsoft.com/office/drawing/2014/main" id="{51194B61-D223-4CA1-B9EE-AA69F5589F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2018.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213092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    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1193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4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720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E0CC252-1DB3-4E9E-9672-973C4DBC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4">
            <a:extLst>
              <a:ext uri="{FF2B5EF4-FFF2-40B4-BE49-F238E27FC236}">
                <a16:creationId xmlns:a16="http://schemas.microsoft.com/office/drawing/2014/main" id="{408FE21D-B62E-4F19-95A1-943C4235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8" name="Tekstin paikkamerkki 6">
            <a:extLst>
              <a:ext uri="{FF2B5EF4-FFF2-40B4-BE49-F238E27FC236}">
                <a16:creationId xmlns:a16="http://schemas.microsoft.com/office/drawing/2014/main" id="{9E7CC5AA-1FC3-47BA-90C6-0F35C2859A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Technology Industry*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16527"/>
          <a:ext cx="8391525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>
            <p:extLst/>
          </p:nvPr>
        </p:nvGraphicFramePr>
        <p:xfrm>
          <a:off x="1008000" y="3653915"/>
          <a:ext cx="6350443" cy="2521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4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2608077099"/>
                    </a:ext>
                  </a:extLst>
                </a:gridCol>
                <a:gridCol w="565886">
                  <a:extLst>
                    <a:ext uri="{9D8B030D-6E8A-4147-A177-3AD203B41FA5}">
                      <a16:colId xmlns:a16="http://schemas.microsoft.com/office/drawing/2014/main" val="3221604342"/>
                    </a:ext>
                  </a:extLst>
                </a:gridCol>
                <a:gridCol w="628762">
                  <a:extLst>
                    <a:ext uri="{9D8B030D-6E8A-4147-A177-3AD203B41FA5}">
                      <a16:colId xmlns:a16="http://schemas.microsoft.com/office/drawing/2014/main" val="4272239868"/>
                    </a:ext>
                  </a:extLst>
                </a:gridCol>
              </a:tblGrid>
              <a:tr h="23062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85F6EE6-EFAC-44F4-931F-3CB907C9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B76A0E14-B0C8-489C-86F1-D540BE50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Tekstin paikkamerkki 6">
            <a:extLst>
              <a:ext uri="{FF2B5EF4-FFF2-40B4-BE49-F238E27FC236}">
                <a16:creationId xmlns:a16="http://schemas.microsoft.com/office/drawing/2014/main" id="{628FF164-6AB7-4D11-9A82-E9900EE24C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2018.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005414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C63C1271-1E3F-4ED1-9716-98649B302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091F3C35-F26E-4ACD-9DEE-B2B7CCEF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1E07A278-DC8C-420F-9987-992FE622499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60434765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59936" y="1081327"/>
          <a:ext cx="8412590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516030" y="198861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/>
          </p:nvPr>
        </p:nvGraphicFramePr>
        <p:xfrm>
          <a:off x="1007944" y="3628739"/>
          <a:ext cx="6350500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0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6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55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4898">
                  <a:extLst>
                    <a:ext uri="{9D8B030D-6E8A-4147-A177-3AD203B41FA5}">
                      <a16:colId xmlns:a16="http://schemas.microsoft.com/office/drawing/2014/main" val="1616241093"/>
                    </a:ext>
                  </a:extLst>
                </a:gridCol>
                <a:gridCol w="616554">
                  <a:extLst>
                    <a:ext uri="{9D8B030D-6E8A-4147-A177-3AD203B41FA5}">
                      <a16:colId xmlns:a16="http://schemas.microsoft.com/office/drawing/2014/main" val="828707075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Päivämäärän paikkamerkki 3">
            <a:extLst>
              <a:ext uri="{FF2B5EF4-FFF2-40B4-BE49-F238E27FC236}">
                <a16:creationId xmlns:a16="http://schemas.microsoft.com/office/drawing/2014/main" id="{6961865D-FC0E-4ECE-88AC-CE4BCCE6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4140B8B0-A405-4A54-B4A0-FBA1FA4C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Tekstin paikkamerkki 6">
            <a:extLst>
              <a:ext uri="{FF2B5EF4-FFF2-40B4-BE49-F238E27FC236}">
                <a16:creationId xmlns:a16="http://schemas.microsoft.com/office/drawing/2014/main" id="{CFB9CB78-87E1-4B7B-BCF3-92ECFE7E67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2018.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456093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58780"/>
          <a:ext cx="8391525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285693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1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1310758030"/>
                    </a:ext>
                  </a:extLst>
                </a:gridCol>
                <a:gridCol w="571959">
                  <a:extLst>
                    <a:ext uri="{9D8B030D-6E8A-4147-A177-3AD203B41FA5}">
                      <a16:colId xmlns:a16="http://schemas.microsoft.com/office/drawing/2014/main" val="281500877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IV,2017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IV,2018 / III,2018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633D36B-ADB6-474D-85F4-F131FA30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D5F51231-87D4-402C-BD21-2821A949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512C4194-60EB-4890-9594-0858FF3EF6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70865989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1000" y="1081327"/>
          <a:ext cx="8391525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016653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/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31.12.2017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31.12.2018 / 30.9.2018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/>
          </p:nvPr>
        </p:nvGraphicFramePr>
        <p:xfrm>
          <a:off x="1007948" y="3628739"/>
          <a:ext cx="6297887" cy="2950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9967">
                  <a:extLst>
                    <a:ext uri="{9D8B030D-6E8A-4147-A177-3AD203B41FA5}">
                      <a16:colId xmlns:a16="http://schemas.microsoft.com/office/drawing/2014/main" val="4228025223"/>
                    </a:ext>
                  </a:extLst>
                </a:gridCol>
                <a:gridCol w="569966">
                  <a:extLst>
                    <a:ext uri="{9D8B030D-6E8A-4147-A177-3AD203B41FA5}">
                      <a16:colId xmlns:a16="http://schemas.microsoft.com/office/drawing/2014/main" val="3765177212"/>
                    </a:ext>
                  </a:extLst>
                </a:gridCol>
                <a:gridCol w="595197">
                  <a:extLst>
                    <a:ext uri="{9D8B030D-6E8A-4147-A177-3AD203B41FA5}">
                      <a16:colId xmlns:a16="http://schemas.microsoft.com/office/drawing/2014/main" val="1631859761"/>
                    </a:ext>
                  </a:extLst>
                </a:gridCol>
                <a:gridCol w="552312">
                  <a:extLst>
                    <a:ext uri="{9D8B030D-6E8A-4147-A177-3AD203B41FA5}">
                      <a16:colId xmlns:a16="http://schemas.microsoft.com/office/drawing/2014/main" val="1571681010"/>
                    </a:ext>
                  </a:extLst>
                </a:gridCol>
                <a:gridCol w="586350">
                  <a:extLst>
                    <a:ext uri="{9D8B030D-6E8A-4147-A177-3AD203B41FA5}">
                      <a16:colId xmlns:a16="http://schemas.microsoft.com/office/drawing/2014/main" val="1646634047"/>
                    </a:ext>
                  </a:extLst>
                </a:gridCol>
                <a:gridCol w="550301">
                  <a:extLst>
                    <a:ext uri="{9D8B030D-6E8A-4147-A177-3AD203B41FA5}">
                      <a16:colId xmlns:a16="http://schemas.microsoft.com/office/drawing/2014/main" val="1927876813"/>
                    </a:ext>
                  </a:extLst>
                </a:gridCol>
                <a:gridCol w="611445">
                  <a:extLst>
                    <a:ext uri="{9D8B030D-6E8A-4147-A177-3AD203B41FA5}">
                      <a16:colId xmlns:a16="http://schemas.microsoft.com/office/drawing/2014/main" val="1145011917"/>
                    </a:ext>
                  </a:extLst>
                </a:gridCol>
                <a:gridCol w="550301">
                  <a:extLst>
                    <a:ext uri="{9D8B030D-6E8A-4147-A177-3AD203B41FA5}">
                      <a16:colId xmlns:a16="http://schemas.microsoft.com/office/drawing/2014/main" val="1196178682"/>
                    </a:ext>
                  </a:extLst>
                </a:gridCol>
                <a:gridCol w="550301">
                  <a:extLst>
                    <a:ext uri="{9D8B030D-6E8A-4147-A177-3AD203B41FA5}">
                      <a16:colId xmlns:a16="http://schemas.microsoft.com/office/drawing/2014/main" val="3912423379"/>
                    </a:ext>
                  </a:extLst>
                </a:gridCol>
                <a:gridCol w="611445">
                  <a:extLst>
                    <a:ext uri="{9D8B030D-6E8A-4147-A177-3AD203B41FA5}">
                      <a16:colId xmlns:a16="http://schemas.microsoft.com/office/drawing/2014/main" val="4212475879"/>
                    </a:ext>
                  </a:extLst>
                </a:gridCol>
                <a:gridCol w="550302">
                  <a:extLst>
                    <a:ext uri="{9D8B030D-6E8A-4147-A177-3AD203B41FA5}">
                      <a16:colId xmlns:a16="http://schemas.microsoft.com/office/drawing/2014/main" val="2631491985"/>
                    </a:ext>
                  </a:extLst>
                </a:gridCol>
              </a:tblGrid>
              <a:tr h="295015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078260"/>
                  </a:ext>
                </a:extLst>
              </a:tr>
            </a:tbl>
          </a:graphicData>
        </a:graphic>
      </p:graphicFrame>
      <p:sp>
        <p:nvSpPr>
          <p:cNvPr id="13" name="Päivämäärän paikkamerkki 3">
            <a:extLst>
              <a:ext uri="{FF2B5EF4-FFF2-40B4-BE49-F238E27FC236}">
                <a16:creationId xmlns:a16="http://schemas.microsoft.com/office/drawing/2014/main" id="{AC193E95-8D96-460C-8F36-61C212B7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C0D44B0C-20DD-4A23-BDFE-F6A7E65C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Tekstin paikkamerkki 6">
            <a:extLst>
              <a:ext uri="{FF2B5EF4-FFF2-40B4-BE49-F238E27FC236}">
                <a16:creationId xmlns:a16="http://schemas.microsoft.com/office/drawing/2014/main" id="{B54048B2-E9E8-4113-8FA9-60392D215A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31th </a:t>
            </a:r>
            <a:r>
              <a:rPr lang="fi-FI" dirty="0" err="1"/>
              <a:t>December</a:t>
            </a:r>
            <a:r>
              <a:rPr lang="fi-FI" dirty="0"/>
              <a:t> 2018.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16409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New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Consulting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/>
          </p:nvPr>
        </p:nvGraphicFramePr>
        <p:xfrm>
          <a:off x="943147" y="3673367"/>
          <a:ext cx="635049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71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56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1103030781"/>
                    </a:ext>
                  </a:extLst>
                </a:gridCol>
                <a:gridCol w="577854">
                  <a:extLst>
                    <a:ext uri="{9D8B030D-6E8A-4147-A177-3AD203B41FA5}">
                      <a16:colId xmlns:a16="http://schemas.microsoft.com/office/drawing/2014/main" val="67356147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/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III,2017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III,2018 / II,2018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1BA84E3-74CF-4036-9C2B-665761E313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Source: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</a:t>
            </a:r>
            <a:r>
              <a:rPr lang="fi-FI" dirty="0" err="1"/>
              <a:t>July-September</a:t>
            </a:r>
            <a:r>
              <a:rPr lang="fi-FI" dirty="0"/>
              <a:t> 2018. </a:t>
            </a:r>
          </a:p>
          <a:p>
            <a:endParaRPr lang="fi-FI" dirty="0"/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7CB521D8-7594-42D1-8A6D-C82D1517AC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B10D0BEC-C34C-487A-8211-948CCF3F5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Macrobond</a:t>
            </a:r>
            <a:r>
              <a:rPr lang="fi-FI" dirty="0"/>
              <a:t>,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1/31/2019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48183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37</TotalTime>
  <Words>1064</Words>
  <Application>Microsoft Office PowerPoint</Application>
  <PresentationFormat>Näytössä katseltava esitys (16:9)</PresentationFormat>
  <Paragraphs>347</Paragraphs>
  <Slides>14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3" baseType="lpstr">
      <vt:lpstr>ＭＳ Ｐゴシック</vt:lpstr>
      <vt:lpstr>Adobe Fan Heiti Std B</vt:lpstr>
      <vt:lpstr>Adobe Hebrew</vt:lpstr>
      <vt:lpstr>Arial</vt:lpstr>
      <vt:lpstr>Arial Unicode MS</vt:lpstr>
      <vt:lpstr>Verdana</vt:lpstr>
      <vt:lpstr>Teknologiateollisuus_masterdia</vt:lpstr>
      <vt:lpstr>1_Teknologiateollisuus_masterdia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15</cp:revision>
  <cp:lastPrinted>2016-06-09T07:47:11Z</cp:lastPrinted>
  <dcterms:created xsi:type="dcterms:W3CDTF">2016-09-13T06:07:30Z</dcterms:created>
  <dcterms:modified xsi:type="dcterms:W3CDTF">2019-01-31T08:11:48Z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