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7" r:id="rId2"/>
  </p:sldMasterIdLst>
  <p:notesMasterIdLst>
    <p:notesMasterId r:id="rId15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6" r:id="rId12"/>
    <p:sldId id="267" r:id="rId13"/>
    <p:sldId id="268" r:id="rId14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22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Lisääntyneet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Taul1!$B$1:$AV$1</c:f>
              <c:strCache>
                <c:ptCount val="47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  <c:pt idx="46">
                  <c:v>(*)</c:v>
                </c:pt>
              </c:strCache>
            </c:strRef>
          </c:cat>
          <c:val>
            <c:numRef>
              <c:f>Taul1!$B$2:$AV$2</c:f>
              <c:numCache>
                <c:formatCode>General</c:formatCode>
                <c:ptCount val="47"/>
                <c:pt idx="0">
                  <c:v>31</c:v>
                </c:pt>
                <c:pt idx="1">
                  <c:v>38</c:v>
                </c:pt>
                <c:pt idx="2">
                  <c:v>93</c:v>
                </c:pt>
                <c:pt idx="3">
                  <c:v>93</c:v>
                </c:pt>
                <c:pt idx="4">
                  <c:v>87</c:v>
                </c:pt>
                <c:pt idx="5">
                  <c:v>65</c:v>
                </c:pt>
                <c:pt idx="6">
                  <c:v>50</c:v>
                </c:pt>
                <c:pt idx="7">
                  <c:v>50</c:v>
                </c:pt>
                <c:pt idx="8">
                  <c:v>44</c:v>
                </c:pt>
                <c:pt idx="9">
                  <c:v>61</c:v>
                </c:pt>
                <c:pt idx="10">
                  <c:v>64</c:v>
                </c:pt>
                <c:pt idx="11">
                  <c:v>25</c:v>
                </c:pt>
                <c:pt idx="12">
                  <c:v>30</c:v>
                </c:pt>
                <c:pt idx="13">
                  <c:v>37</c:v>
                </c:pt>
                <c:pt idx="14">
                  <c:v>58</c:v>
                </c:pt>
                <c:pt idx="15">
                  <c:v>66</c:v>
                </c:pt>
                <c:pt idx="16">
                  <c:v>54</c:v>
                </c:pt>
                <c:pt idx="17">
                  <c:v>21</c:v>
                </c:pt>
                <c:pt idx="18">
                  <c:v>38</c:v>
                </c:pt>
                <c:pt idx="19">
                  <c:v>25</c:v>
                </c:pt>
                <c:pt idx="20">
                  <c:v>37</c:v>
                </c:pt>
                <c:pt idx="21">
                  <c:v>56</c:v>
                </c:pt>
                <c:pt idx="22">
                  <c:v>51</c:v>
                </c:pt>
                <c:pt idx="23">
                  <c:v>65</c:v>
                </c:pt>
                <c:pt idx="24">
                  <c:v>56</c:v>
                </c:pt>
                <c:pt idx="25">
                  <c:v>65</c:v>
                </c:pt>
                <c:pt idx="26">
                  <c:v>78</c:v>
                </c:pt>
                <c:pt idx="27">
                  <c:v>71</c:v>
                </c:pt>
                <c:pt idx="28">
                  <c:v>65</c:v>
                </c:pt>
                <c:pt idx="29">
                  <c:v>58</c:v>
                </c:pt>
                <c:pt idx="30">
                  <c:v>53</c:v>
                </c:pt>
                <c:pt idx="31">
                  <c:v>14</c:v>
                </c:pt>
                <c:pt idx="32">
                  <c:v>3</c:v>
                </c:pt>
                <c:pt idx="33">
                  <c:v>14</c:v>
                </c:pt>
                <c:pt idx="34">
                  <c:v>55</c:v>
                </c:pt>
                <c:pt idx="35">
                  <c:v>55</c:v>
                </c:pt>
                <c:pt idx="36">
                  <c:v>68</c:v>
                </c:pt>
                <c:pt idx="37">
                  <c:v>38</c:v>
                </c:pt>
                <c:pt idx="38">
                  <c:v>40</c:v>
                </c:pt>
                <c:pt idx="39">
                  <c:v>18</c:v>
                </c:pt>
                <c:pt idx="40">
                  <c:v>30</c:v>
                </c:pt>
                <c:pt idx="41">
                  <c:v>27</c:v>
                </c:pt>
                <c:pt idx="42">
                  <c:v>36</c:v>
                </c:pt>
                <c:pt idx="43">
                  <c:v>29</c:v>
                </c:pt>
                <c:pt idx="44">
                  <c:v>35</c:v>
                </c:pt>
                <c:pt idx="45">
                  <c:v>36</c:v>
                </c:pt>
                <c:pt idx="46">
                  <c:v>43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Pysyneet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Taul1!$B$1:$AV$1</c:f>
              <c:strCache>
                <c:ptCount val="47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  <c:pt idx="46">
                  <c:v>(*)</c:v>
                </c:pt>
              </c:strCache>
            </c:strRef>
          </c:cat>
          <c:val>
            <c:numRef>
              <c:f>Taul1!$B$3:$AV$3</c:f>
              <c:numCache>
                <c:formatCode>General</c:formatCode>
                <c:ptCount val="47"/>
                <c:pt idx="0">
                  <c:v>46</c:v>
                </c:pt>
                <c:pt idx="1">
                  <c:v>43</c:v>
                </c:pt>
                <c:pt idx="2">
                  <c:v>7</c:v>
                </c:pt>
                <c:pt idx="3">
                  <c:v>7</c:v>
                </c:pt>
                <c:pt idx="4">
                  <c:v>13</c:v>
                </c:pt>
                <c:pt idx="5">
                  <c:v>35</c:v>
                </c:pt>
                <c:pt idx="6">
                  <c:v>25</c:v>
                </c:pt>
                <c:pt idx="7">
                  <c:v>14</c:v>
                </c:pt>
                <c:pt idx="8">
                  <c:v>56</c:v>
                </c:pt>
                <c:pt idx="9">
                  <c:v>31</c:v>
                </c:pt>
                <c:pt idx="10">
                  <c:v>27</c:v>
                </c:pt>
                <c:pt idx="11">
                  <c:v>33</c:v>
                </c:pt>
                <c:pt idx="12">
                  <c:v>38</c:v>
                </c:pt>
                <c:pt idx="13">
                  <c:v>41</c:v>
                </c:pt>
                <c:pt idx="14">
                  <c:v>31</c:v>
                </c:pt>
                <c:pt idx="15">
                  <c:v>28</c:v>
                </c:pt>
                <c:pt idx="16">
                  <c:v>32</c:v>
                </c:pt>
                <c:pt idx="17">
                  <c:v>46</c:v>
                </c:pt>
                <c:pt idx="18">
                  <c:v>37</c:v>
                </c:pt>
                <c:pt idx="19">
                  <c:v>31</c:v>
                </c:pt>
                <c:pt idx="20">
                  <c:v>30</c:v>
                </c:pt>
                <c:pt idx="21">
                  <c:v>32</c:v>
                </c:pt>
                <c:pt idx="22">
                  <c:v>37</c:v>
                </c:pt>
                <c:pt idx="23">
                  <c:v>21</c:v>
                </c:pt>
                <c:pt idx="24">
                  <c:v>35</c:v>
                </c:pt>
                <c:pt idx="25">
                  <c:v>30</c:v>
                </c:pt>
                <c:pt idx="26">
                  <c:v>17</c:v>
                </c:pt>
                <c:pt idx="27">
                  <c:v>21</c:v>
                </c:pt>
                <c:pt idx="28">
                  <c:v>27</c:v>
                </c:pt>
                <c:pt idx="29">
                  <c:v>33</c:v>
                </c:pt>
                <c:pt idx="30">
                  <c:v>28</c:v>
                </c:pt>
                <c:pt idx="31">
                  <c:v>24</c:v>
                </c:pt>
                <c:pt idx="32">
                  <c:v>12</c:v>
                </c:pt>
                <c:pt idx="33">
                  <c:v>45</c:v>
                </c:pt>
                <c:pt idx="34">
                  <c:v>24</c:v>
                </c:pt>
                <c:pt idx="35">
                  <c:v>39</c:v>
                </c:pt>
                <c:pt idx="36">
                  <c:v>26</c:v>
                </c:pt>
                <c:pt idx="37">
                  <c:v>38</c:v>
                </c:pt>
                <c:pt idx="38">
                  <c:v>36</c:v>
                </c:pt>
                <c:pt idx="39">
                  <c:v>42</c:v>
                </c:pt>
                <c:pt idx="40">
                  <c:v>38</c:v>
                </c:pt>
                <c:pt idx="41">
                  <c:v>48</c:v>
                </c:pt>
                <c:pt idx="42">
                  <c:v>42</c:v>
                </c:pt>
                <c:pt idx="43">
                  <c:v>42</c:v>
                </c:pt>
                <c:pt idx="44">
                  <c:v>39</c:v>
                </c:pt>
                <c:pt idx="45">
                  <c:v>43</c:v>
                </c:pt>
                <c:pt idx="46">
                  <c:v>43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Vähentyneet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Taul1!$B$1:$AV$1</c:f>
              <c:strCache>
                <c:ptCount val="47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  <c:pt idx="46">
                  <c:v>(*)</c:v>
                </c:pt>
              </c:strCache>
            </c:strRef>
          </c:cat>
          <c:val>
            <c:numRef>
              <c:f>Taul1!$B$4:$AV$4</c:f>
              <c:numCache>
                <c:formatCode>General</c:formatCode>
                <c:ptCount val="47"/>
                <c:pt idx="0">
                  <c:v>23</c:v>
                </c:pt>
                <c:pt idx="1">
                  <c:v>19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25</c:v>
                </c:pt>
                <c:pt idx="7">
                  <c:v>36</c:v>
                </c:pt>
                <c:pt idx="8">
                  <c:v>0</c:v>
                </c:pt>
                <c:pt idx="9">
                  <c:v>8</c:v>
                </c:pt>
                <c:pt idx="10">
                  <c:v>9</c:v>
                </c:pt>
                <c:pt idx="11">
                  <c:v>42</c:v>
                </c:pt>
                <c:pt idx="12">
                  <c:v>32</c:v>
                </c:pt>
                <c:pt idx="13">
                  <c:v>22</c:v>
                </c:pt>
                <c:pt idx="14">
                  <c:v>11</c:v>
                </c:pt>
                <c:pt idx="15">
                  <c:v>6</c:v>
                </c:pt>
                <c:pt idx="16">
                  <c:v>14</c:v>
                </c:pt>
                <c:pt idx="17">
                  <c:v>33</c:v>
                </c:pt>
                <c:pt idx="18">
                  <c:v>25</c:v>
                </c:pt>
                <c:pt idx="19">
                  <c:v>44</c:v>
                </c:pt>
                <c:pt idx="20">
                  <c:v>33</c:v>
                </c:pt>
                <c:pt idx="21">
                  <c:v>12</c:v>
                </c:pt>
                <c:pt idx="22">
                  <c:v>12</c:v>
                </c:pt>
                <c:pt idx="23">
                  <c:v>14</c:v>
                </c:pt>
                <c:pt idx="24">
                  <c:v>9</c:v>
                </c:pt>
                <c:pt idx="25">
                  <c:v>5</c:v>
                </c:pt>
                <c:pt idx="26">
                  <c:v>5</c:v>
                </c:pt>
                <c:pt idx="27">
                  <c:v>8</c:v>
                </c:pt>
                <c:pt idx="28">
                  <c:v>8</c:v>
                </c:pt>
                <c:pt idx="29">
                  <c:v>9</c:v>
                </c:pt>
                <c:pt idx="30">
                  <c:v>19</c:v>
                </c:pt>
                <c:pt idx="31">
                  <c:v>62</c:v>
                </c:pt>
                <c:pt idx="32">
                  <c:v>85</c:v>
                </c:pt>
                <c:pt idx="33">
                  <c:v>41</c:v>
                </c:pt>
                <c:pt idx="34">
                  <c:v>21</c:v>
                </c:pt>
                <c:pt idx="35">
                  <c:v>6</c:v>
                </c:pt>
                <c:pt idx="36">
                  <c:v>6</c:v>
                </c:pt>
                <c:pt idx="37">
                  <c:v>24</c:v>
                </c:pt>
                <c:pt idx="38">
                  <c:v>24</c:v>
                </c:pt>
                <c:pt idx="39">
                  <c:v>40</c:v>
                </c:pt>
                <c:pt idx="40">
                  <c:v>32</c:v>
                </c:pt>
                <c:pt idx="41">
                  <c:v>25</c:v>
                </c:pt>
                <c:pt idx="42">
                  <c:v>22</c:v>
                </c:pt>
                <c:pt idx="43">
                  <c:v>29</c:v>
                </c:pt>
                <c:pt idx="44">
                  <c:v>26</c:v>
                </c:pt>
                <c:pt idx="45">
                  <c:v>21</c:v>
                </c:pt>
                <c:pt idx="46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0377128"/>
        <c:axId val="340377520"/>
      </c:areaChart>
      <c:catAx>
        <c:axId val="340377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340377520"/>
        <c:crosses val="autoZero"/>
        <c:auto val="1"/>
        <c:lblAlgn val="ctr"/>
        <c:lblOffset val="100"/>
        <c:noMultiLvlLbl val="0"/>
      </c:catAx>
      <c:valAx>
        <c:axId val="34037752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037712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Parantunut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Sykst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0">
                  <c:v>15</c:v>
                </c:pt>
                <c:pt idx="1">
                  <c:v>25</c:v>
                </c:pt>
                <c:pt idx="2">
                  <c:v>22</c:v>
                </c:pt>
                <c:pt idx="3">
                  <c:v>7</c:v>
                </c:pt>
                <c:pt idx="4">
                  <c:v>20</c:v>
                </c:pt>
                <c:pt idx="5">
                  <c:v>7</c:v>
                </c:pt>
                <c:pt idx="6">
                  <c:v>17</c:v>
                </c:pt>
                <c:pt idx="7">
                  <c:v>36</c:v>
                </c:pt>
                <c:pt idx="8">
                  <c:v>0</c:v>
                </c:pt>
                <c:pt idx="9">
                  <c:v>8</c:v>
                </c:pt>
                <c:pt idx="10">
                  <c:v>46</c:v>
                </c:pt>
                <c:pt idx="11">
                  <c:v>0</c:v>
                </c:pt>
                <c:pt idx="12">
                  <c:v>33</c:v>
                </c:pt>
                <c:pt idx="13">
                  <c:v>22</c:v>
                </c:pt>
                <c:pt idx="14">
                  <c:v>15</c:v>
                </c:pt>
                <c:pt idx="15">
                  <c:v>11</c:v>
                </c:pt>
                <c:pt idx="16">
                  <c:v>7</c:v>
                </c:pt>
                <c:pt idx="17">
                  <c:v>7</c:v>
                </c:pt>
                <c:pt idx="18">
                  <c:v>11</c:v>
                </c:pt>
                <c:pt idx="19">
                  <c:v>9</c:v>
                </c:pt>
                <c:pt idx="20">
                  <c:v>10</c:v>
                </c:pt>
                <c:pt idx="21">
                  <c:v>5</c:v>
                </c:pt>
                <c:pt idx="22">
                  <c:v>6</c:v>
                </c:pt>
                <c:pt idx="23">
                  <c:v>3</c:v>
                </c:pt>
                <c:pt idx="24">
                  <c:v>6</c:v>
                </c:pt>
                <c:pt idx="25">
                  <c:v>4</c:v>
                </c:pt>
                <c:pt idx="26">
                  <c:v>0</c:v>
                </c:pt>
                <c:pt idx="27">
                  <c:v>5</c:v>
                </c:pt>
                <c:pt idx="28">
                  <c:v>3</c:v>
                </c:pt>
                <c:pt idx="29">
                  <c:v>0</c:v>
                </c:pt>
                <c:pt idx="30">
                  <c:v>2</c:v>
                </c:pt>
                <c:pt idx="31">
                  <c:v>7</c:v>
                </c:pt>
                <c:pt idx="32">
                  <c:v>15</c:v>
                </c:pt>
                <c:pt idx="33">
                  <c:v>7</c:v>
                </c:pt>
                <c:pt idx="34">
                  <c:v>0</c:v>
                </c:pt>
                <c:pt idx="35">
                  <c:v>4</c:v>
                </c:pt>
                <c:pt idx="36">
                  <c:v>4</c:v>
                </c:pt>
                <c:pt idx="37">
                  <c:v>3</c:v>
                </c:pt>
                <c:pt idx="38">
                  <c:v>0</c:v>
                </c:pt>
                <c:pt idx="39">
                  <c:v>5</c:v>
                </c:pt>
                <c:pt idx="40">
                  <c:v>2</c:v>
                </c:pt>
                <c:pt idx="41">
                  <c:v>7</c:v>
                </c:pt>
                <c:pt idx="42">
                  <c:v>4</c:v>
                </c:pt>
                <c:pt idx="43">
                  <c:v>8</c:v>
                </c:pt>
                <c:pt idx="44">
                  <c:v>8</c:v>
                </c:pt>
                <c:pt idx="45">
                  <c:v>7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Pysyneet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Sykst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0">
                  <c:v>85</c:v>
                </c:pt>
                <c:pt idx="1">
                  <c:v>75</c:v>
                </c:pt>
                <c:pt idx="2">
                  <c:v>70</c:v>
                </c:pt>
                <c:pt idx="3">
                  <c:v>79</c:v>
                </c:pt>
                <c:pt idx="4">
                  <c:v>80</c:v>
                </c:pt>
                <c:pt idx="5">
                  <c:v>79</c:v>
                </c:pt>
                <c:pt idx="6">
                  <c:v>83</c:v>
                </c:pt>
                <c:pt idx="7">
                  <c:v>64</c:v>
                </c:pt>
                <c:pt idx="8">
                  <c:v>100</c:v>
                </c:pt>
                <c:pt idx="9">
                  <c:v>92</c:v>
                </c:pt>
                <c:pt idx="10">
                  <c:v>54</c:v>
                </c:pt>
                <c:pt idx="11">
                  <c:v>100</c:v>
                </c:pt>
                <c:pt idx="12">
                  <c:v>61</c:v>
                </c:pt>
                <c:pt idx="13">
                  <c:v>72</c:v>
                </c:pt>
                <c:pt idx="14">
                  <c:v>78</c:v>
                </c:pt>
                <c:pt idx="15">
                  <c:v>77</c:v>
                </c:pt>
                <c:pt idx="16">
                  <c:v>85</c:v>
                </c:pt>
                <c:pt idx="17">
                  <c:v>87</c:v>
                </c:pt>
                <c:pt idx="18">
                  <c:v>79</c:v>
                </c:pt>
                <c:pt idx="19">
                  <c:v>83</c:v>
                </c:pt>
                <c:pt idx="20">
                  <c:v>88</c:v>
                </c:pt>
                <c:pt idx="21">
                  <c:v>85</c:v>
                </c:pt>
                <c:pt idx="22">
                  <c:v>93</c:v>
                </c:pt>
                <c:pt idx="23">
                  <c:v>92</c:v>
                </c:pt>
                <c:pt idx="24">
                  <c:v>82</c:v>
                </c:pt>
                <c:pt idx="25">
                  <c:v>84</c:v>
                </c:pt>
                <c:pt idx="26">
                  <c:v>80</c:v>
                </c:pt>
                <c:pt idx="27">
                  <c:v>75</c:v>
                </c:pt>
                <c:pt idx="28">
                  <c:v>78</c:v>
                </c:pt>
                <c:pt idx="29">
                  <c:v>91</c:v>
                </c:pt>
                <c:pt idx="30">
                  <c:v>85</c:v>
                </c:pt>
                <c:pt idx="31">
                  <c:v>87</c:v>
                </c:pt>
                <c:pt idx="32">
                  <c:v>82</c:v>
                </c:pt>
                <c:pt idx="33">
                  <c:v>86</c:v>
                </c:pt>
                <c:pt idx="34">
                  <c:v>93</c:v>
                </c:pt>
                <c:pt idx="35">
                  <c:v>80</c:v>
                </c:pt>
                <c:pt idx="36">
                  <c:v>88</c:v>
                </c:pt>
                <c:pt idx="37">
                  <c:v>93</c:v>
                </c:pt>
                <c:pt idx="38">
                  <c:v>90</c:v>
                </c:pt>
                <c:pt idx="39">
                  <c:v>86</c:v>
                </c:pt>
                <c:pt idx="40">
                  <c:v>85</c:v>
                </c:pt>
                <c:pt idx="41">
                  <c:v>83</c:v>
                </c:pt>
                <c:pt idx="42">
                  <c:v>88</c:v>
                </c:pt>
                <c:pt idx="43">
                  <c:v>84</c:v>
                </c:pt>
                <c:pt idx="44">
                  <c:v>80</c:v>
                </c:pt>
                <c:pt idx="45">
                  <c:v>87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Heikentynyt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Sykst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Taul1!$B$4:$AU$4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14</c:v>
                </c:pt>
                <c:pt idx="4">
                  <c:v>0</c:v>
                </c:pt>
                <c:pt idx="5">
                  <c:v>14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6</c:v>
                </c:pt>
                <c:pt idx="13">
                  <c:v>6</c:v>
                </c:pt>
                <c:pt idx="14">
                  <c:v>7</c:v>
                </c:pt>
                <c:pt idx="15">
                  <c:v>12</c:v>
                </c:pt>
                <c:pt idx="16">
                  <c:v>8</c:v>
                </c:pt>
                <c:pt idx="17">
                  <c:v>6</c:v>
                </c:pt>
                <c:pt idx="18">
                  <c:v>10</c:v>
                </c:pt>
                <c:pt idx="19">
                  <c:v>8</c:v>
                </c:pt>
                <c:pt idx="20">
                  <c:v>2</c:v>
                </c:pt>
                <c:pt idx="21">
                  <c:v>10</c:v>
                </c:pt>
                <c:pt idx="22">
                  <c:v>1</c:v>
                </c:pt>
                <c:pt idx="23">
                  <c:v>5</c:v>
                </c:pt>
                <c:pt idx="24">
                  <c:v>12</c:v>
                </c:pt>
                <c:pt idx="25">
                  <c:v>12</c:v>
                </c:pt>
                <c:pt idx="26">
                  <c:v>20</c:v>
                </c:pt>
                <c:pt idx="27">
                  <c:v>20</c:v>
                </c:pt>
                <c:pt idx="28">
                  <c:v>19</c:v>
                </c:pt>
                <c:pt idx="29">
                  <c:v>9</c:v>
                </c:pt>
                <c:pt idx="30">
                  <c:v>13</c:v>
                </c:pt>
                <c:pt idx="31">
                  <c:v>6</c:v>
                </c:pt>
                <c:pt idx="32">
                  <c:v>3</c:v>
                </c:pt>
                <c:pt idx="33">
                  <c:v>7</c:v>
                </c:pt>
                <c:pt idx="34">
                  <c:v>7</c:v>
                </c:pt>
                <c:pt idx="35">
                  <c:v>16</c:v>
                </c:pt>
                <c:pt idx="36">
                  <c:v>8</c:v>
                </c:pt>
                <c:pt idx="37">
                  <c:v>4</c:v>
                </c:pt>
                <c:pt idx="38">
                  <c:v>10</c:v>
                </c:pt>
                <c:pt idx="39">
                  <c:v>9</c:v>
                </c:pt>
                <c:pt idx="40">
                  <c:v>13</c:v>
                </c:pt>
                <c:pt idx="41">
                  <c:v>10</c:v>
                </c:pt>
                <c:pt idx="42">
                  <c:v>8</c:v>
                </c:pt>
                <c:pt idx="43">
                  <c:v>8</c:v>
                </c:pt>
                <c:pt idx="44">
                  <c:v>12</c:v>
                </c:pt>
                <c:pt idx="4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829000"/>
        <c:axId val="342829392"/>
      </c:areaChart>
      <c:catAx>
        <c:axId val="342829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342829392"/>
        <c:crosses val="autoZero"/>
        <c:auto val="1"/>
        <c:lblAlgn val="ctr"/>
        <c:lblOffset val="100"/>
        <c:noMultiLvlLbl val="0"/>
      </c:catAx>
      <c:valAx>
        <c:axId val="34282939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82900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Parantunut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0">
                  <c:v>31</c:v>
                </c:pt>
                <c:pt idx="1">
                  <c:v>44</c:v>
                </c:pt>
                <c:pt idx="2">
                  <c:v>22</c:v>
                </c:pt>
                <c:pt idx="3">
                  <c:v>0</c:v>
                </c:pt>
                <c:pt idx="4">
                  <c:v>20</c:v>
                </c:pt>
                <c:pt idx="5">
                  <c:v>0</c:v>
                </c:pt>
                <c:pt idx="6">
                  <c:v>33</c:v>
                </c:pt>
                <c:pt idx="7">
                  <c:v>50</c:v>
                </c:pt>
                <c:pt idx="8">
                  <c:v>33</c:v>
                </c:pt>
                <c:pt idx="9">
                  <c:v>23</c:v>
                </c:pt>
                <c:pt idx="10">
                  <c:v>27</c:v>
                </c:pt>
                <c:pt idx="11">
                  <c:v>42</c:v>
                </c:pt>
                <c:pt idx="12">
                  <c:v>56</c:v>
                </c:pt>
                <c:pt idx="13">
                  <c:v>30</c:v>
                </c:pt>
                <c:pt idx="14">
                  <c:v>21</c:v>
                </c:pt>
                <c:pt idx="15">
                  <c:v>11</c:v>
                </c:pt>
                <c:pt idx="16">
                  <c:v>22</c:v>
                </c:pt>
                <c:pt idx="17">
                  <c:v>38</c:v>
                </c:pt>
                <c:pt idx="18">
                  <c:v>34</c:v>
                </c:pt>
                <c:pt idx="19">
                  <c:v>37</c:v>
                </c:pt>
                <c:pt idx="20">
                  <c:v>35</c:v>
                </c:pt>
                <c:pt idx="21">
                  <c:v>18</c:v>
                </c:pt>
                <c:pt idx="22">
                  <c:v>14</c:v>
                </c:pt>
                <c:pt idx="23">
                  <c:v>10</c:v>
                </c:pt>
                <c:pt idx="24">
                  <c:v>3</c:v>
                </c:pt>
                <c:pt idx="25">
                  <c:v>13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5</c:v>
                </c:pt>
                <c:pt idx="30">
                  <c:v>13</c:v>
                </c:pt>
                <c:pt idx="31">
                  <c:v>49</c:v>
                </c:pt>
                <c:pt idx="32">
                  <c:v>61</c:v>
                </c:pt>
                <c:pt idx="33">
                  <c:v>38</c:v>
                </c:pt>
                <c:pt idx="34">
                  <c:v>24</c:v>
                </c:pt>
                <c:pt idx="35">
                  <c:v>10</c:v>
                </c:pt>
                <c:pt idx="36">
                  <c:v>8</c:v>
                </c:pt>
                <c:pt idx="37">
                  <c:v>19</c:v>
                </c:pt>
                <c:pt idx="38">
                  <c:v>13</c:v>
                </c:pt>
                <c:pt idx="39">
                  <c:v>35</c:v>
                </c:pt>
                <c:pt idx="40">
                  <c:v>17</c:v>
                </c:pt>
                <c:pt idx="41">
                  <c:v>39</c:v>
                </c:pt>
                <c:pt idx="42">
                  <c:v>18</c:v>
                </c:pt>
                <c:pt idx="43">
                  <c:v>22</c:v>
                </c:pt>
                <c:pt idx="44">
                  <c:v>14</c:v>
                </c:pt>
                <c:pt idx="45">
                  <c:v>18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Pysyneet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0">
                  <c:v>61</c:v>
                </c:pt>
                <c:pt idx="1">
                  <c:v>44</c:v>
                </c:pt>
                <c:pt idx="2">
                  <c:v>14</c:v>
                </c:pt>
                <c:pt idx="3">
                  <c:v>21</c:v>
                </c:pt>
                <c:pt idx="4">
                  <c:v>13</c:v>
                </c:pt>
                <c:pt idx="5">
                  <c:v>28</c:v>
                </c:pt>
                <c:pt idx="6">
                  <c:v>50</c:v>
                </c:pt>
                <c:pt idx="7">
                  <c:v>43</c:v>
                </c:pt>
                <c:pt idx="8">
                  <c:v>56</c:v>
                </c:pt>
                <c:pt idx="9">
                  <c:v>54</c:v>
                </c:pt>
                <c:pt idx="10">
                  <c:v>64</c:v>
                </c:pt>
                <c:pt idx="11">
                  <c:v>41</c:v>
                </c:pt>
                <c:pt idx="12">
                  <c:v>23</c:v>
                </c:pt>
                <c:pt idx="13">
                  <c:v>53</c:v>
                </c:pt>
                <c:pt idx="14">
                  <c:v>51</c:v>
                </c:pt>
                <c:pt idx="15">
                  <c:v>28</c:v>
                </c:pt>
                <c:pt idx="16">
                  <c:v>41</c:v>
                </c:pt>
                <c:pt idx="17">
                  <c:v>44</c:v>
                </c:pt>
                <c:pt idx="18">
                  <c:v>55</c:v>
                </c:pt>
                <c:pt idx="19">
                  <c:v>54</c:v>
                </c:pt>
                <c:pt idx="20">
                  <c:v>58</c:v>
                </c:pt>
                <c:pt idx="21">
                  <c:v>64</c:v>
                </c:pt>
                <c:pt idx="22">
                  <c:v>66</c:v>
                </c:pt>
                <c:pt idx="23">
                  <c:v>65</c:v>
                </c:pt>
                <c:pt idx="24">
                  <c:v>64</c:v>
                </c:pt>
                <c:pt idx="25">
                  <c:v>57</c:v>
                </c:pt>
                <c:pt idx="26">
                  <c:v>33</c:v>
                </c:pt>
                <c:pt idx="27">
                  <c:v>41</c:v>
                </c:pt>
                <c:pt idx="28">
                  <c:v>31</c:v>
                </c:pt>
                <c:pt idx="29">
                  <c:v>47</c:v>
                </c:pt>
                <c:pt idx="30">
                  <c:v>53</c:v>
                </c:pt>
                <c:pt idx="31">
                  <c:v>42</c:v>
                </c:pt>
                <c:pt idx="32">
                  <c:v>36</c:v>
                </c:pt>
                <c:pt idx="33">
                  <c:v>59</c:v>
                </c:pt>
                <c:pt idx="34">
                  <c:v>48</c:v>
                </c:pt>
                <c:pt idx="35">
                  <c:v>49</c:v>
                </c:pt>
                <c:pt idx="36">
                  <c:v>47</c:v>
                </c:pt>
                <c:pt idx="37">
                  <c:v>58</c:v>
                </c:pt>
                <c:pt idx="38">
                  <c:v>66</c:v>
                </c:pt>
                <c:pt idx="39">
                  <c:v>54</c:v>
                </c:pt>
                <c:pt idx="40">
                  <c:v>62</c:v>
                </c:pt>
                <c:pt idx="41">
                  <c:v>45</c:v>
                </c:pt>
                <c:pt idx="42">
                  <c:v>62</c:v>
                </c:pt>
                <c:pt idx="43">
                  <c:v>65</c:v>
                </c:pt>
                <c:pt idx="44">
                  <c:v>73</c:v>
                </c:pt>
                <c:pt idx="45">
                  <c:v>69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Heikentynyt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Taul1!$B$4:$AU$4</c:f>
              <c:numCache>
                <c:formatCode>General</c:formatCode>
                <c:ptCount val="46"/>
                <c:pt idx="0">
                  <c:v>8</c:v>
                </c:pt>
                <c:pt idx="1">
                  <c:v>12</c:v>
                </c:pt>
                <c:pt idx="2">
                  <c:v>64</c:v>
                </c:pt>
                <c:pt idx="3">
                  <c:v>79</c:v>
                </c:pt>
                <c:pt idx="4">
                  <c:v>67</c:v>
                </c:pt>
                <c:pt idx="5">
                  <c:v>72</c:v>
                </c:pt>
                <c:pt idx="6">
                  <c:v>17</c:v>
                </c:pt>
                <c:pt idx="7">
                  <c:v>7</c:v>
                </c:pt>
                <c:pt idx="8">
                  <c:v>11</c:v>
                </c:pt>
                <c:pt idx="9">
                  <c:v>23</c:v>
                </c:pt>
                <c:pt idx="10">
                  <c:v>9</c:v>
                </c:pt>
                <c:pt idx="11">
                  <c:v>17</c:v>
                </c:pt>
                <c:pt idx="12">
                  <c:v>21</c:v>
                </c:pt>
                <c:pt idx="13">
                  <c:v>17</c:v>
                </c:pt>
                <c:pt idx="14">
                  <c:v>28</c:v>
                </c:pt>
                <c:pt idx="15">
                  <c:v>61</c:v>
                </c:pt>
                <c:pt idx="16">
                  <c:v>37</c:v>
                </c:pt>
                <c:pt idx="17">
                  <c:v>18</c:v>
                </c:pt>
                <c:pt idx="18">
                  <c:v>11</c:v>
                </c:pt>
                <c:pt idx="19">
                  <c:v>9</c:v>
                </c:pt>
                <c:pt idx="20">
                  <c:v>7</c:v>
                </c:pt>
                <c:pt idx="21">
                  <c:v>18</c:v>
                </c:pt>
                <c:pt idx="22">
                  <c:v>20</c:v>
                </c:pt>
                <c:pt idx="23">
                  <c:v>25</c:v>
                </c:pt>
                <c:pt idx="24">
                  <c:v>33</c:v>
                </c:pt>
                <c:pt idx="25">
                  <c:v>30</c:v>
                </c:pt>
                <c:pt idx="26">
                  <c:v>67</c:v>
                </c:pt>
                <c:pt idx="27">
                  <c:v>58</c:v>
                </c:pt>
                <c:pt idx="28">
                  <c:v>66</c:v>
                </c:pt>
                <c:pt idx="29">
                  <c:v>48</c:v>
                </c:pt>
                <c:pt idx="30">
                  <c:v>34</c:v>
                </c:pt>
                <c:pt idx="31">
                  <c:v>9</c:v>
                </c:pt>
                <c:pt idx="32">
                  <c:v>3</c:v>
                </c:pt>
                <c:pt idx="33">
                  <c:v>3</c:v>
                </c:pt>
                <c:pt idx="34">
                  <c:v>28</c:v>
                </c:pt>
                <c:pt idx="35">
                  <c:v>41</c:v>
                </c:pt>
                <c:pt idx="36">
                  <c:v>45</c:v>
                </c:pt>
                <c:pt idx="37">
                  <c:v>23</c:v>
                </c:pt>
                <c:pt idx="38">
                  <c:v>21</c:v>
                </c:pt>
                <c:pt idx="39">
                  <c:v>11</c:v>
                </c:pt>
                <c:pt idx="40">
                  <c:v>21</c:v>
                </c:pt>
                <c:pt idx="41">
                  <c:v>16</c:v>
                </c:pt>
                <c:pt idx="42">
                  <c:v>20</c:v>
                </c:pt>
                <c:pt idx="43">
                  <c:v>13</c:v>
                </c:pt>
                <c:pt idx="44">
                  <c:v>13</c:v>
                </c:pt>
                <c:pt idx="4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830176"/>
        <c:axId val="342830568"/>
      </c:areaChart>
      <c:catAx>
        <c:axId val="342830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342830568"/>
        <c:crosses val="autoZero"/>
        <c:auto val="1"/>
        <c:lblAlgn val="ctr"/>
        <c:lblOffset val="100"/>
        <c:noMultiLvlLbl val="0"/>
      </c:catAx>
      <c:valAx>
        <c:axId val="34283056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83017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28</c:v>
                </c:pt>
                <c:pt idx="6">
                  <c:v>25</c:v>
                </c:pt>
                <c:pt idx="7">
                  <c:v>7</c:v>
                </c:pt>
                <c:pt idx="8">
                  <c:v>11</c:v>
                </c:pt>
                <c:pt idx="9">
                  <c:v>15</c:v>
                </c:pt>
                <c:pt idx="10">
                  <c:v>27</c:v>
                </c:pt>
                <c:pt idx="11">
                  <c:v>17</c:v>
                </c:pt>
                <c:pt idx="12">
                  <c:v>30</c:v>
                </c:pt>
                <c:pt idx="13">
                  <c:v>25</c:v>
                </c:pt>
                <c:pt idx="14">
                  <c:v>33</c:v>
                </c:pt>
                <c:pt idx="15">
                  <c:v>41</c:v>
                </c:pt>
                <c:pt idx="16">
                  <c:v>29</c:v>
                </c:pt>
                <c:pt idx="17">
                  <c:v>12</c:v>
                </c:pt>
                <c:pt idx="18">
                  <c:v>19</c:v>
                </c:pt>
                <c:pt idx="19">
                  <c:v>12</c:v>
                </c:pt>
                <c:pt idx="20">
                  <c:v>28</c:v>
                </c:pt>
                <c:pt idx="21">
                  <c:v>17</c:v>
                </c:pt>
                <c:pt idx="22">
                  <c:v>17</c:v>
                </c:pt>
                <c:pt idx="23">
                  <c:v>23</c:v>
                </c:pt>
                <c:pt idx="24">
                  <c:v>25</c:v>
                </c:pt>
                <c:pt idx="25">
                  <c:v>37</c:v>
                </c:pt>
                <c:pt idx="26">
                  <c:v>44</c:v>
                </c:pt>
                <c:pt idx="27">
                  <c:v>31</c:v>
                </c:pt>
                <c:pt idx="28">
                  <c:v>37</c:v>
                </c:pt>
                <c:pt idx="29">
                  <c:v>43</c:v>
                </c:pt>
                <c:pt idx="30">
                  <c:v>42</c:v>
                </c:pt>
                <c:pt idx="31">
                  <c:v>4</c:v>
                </c:pt>
                <c:pt idx="32">
                  <c:v>0</c:v>
                </c:pt>
                <c:pt idx="33">
                  <c:v>0</c:v>
                </c:pt>
                <c:pt idx="34">
                  <c:v>4</c:v>
                </c:pt>
                <c:pt idx="35">
                  <c:v>17</c:v>
                </c:pt>
                <c:pt idx="36">
                  <c:v>32</c:v>
                </c:pt>
                <c:pt idx="37">
                  <c:v>21</c:v>
                </c:pt>
                <c:pt idx="38">
                  <c:v>15</c:v>
                </c:pt>
                <c:pt idx="39">
                  <c:v>9</c:v>
                </c:pt>
                <c:pt idx="40">
                  <c:v>17</c:v>
                </c:pt>
                <c:pt idx="41">
                  <c:v>13</c:v>
                </c:pt>
                <c:pt idx="42">
                  <c:v>16</c:v>
                </c:pt>
                <c:pt idx="43">
                  <c:v>7</c:v>
                </c:pt>
                <c:pt idx="44">
                  <c:v>20</c:v>
                </c:pt>
                <c:pt idx="45">
                  <c:v>14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72</c:v>
                </c:pt>
                <c:pt idx="6">
                  <c:v>75</c:v>
                </c:pt>
                <c:pt idx="7">
                  <c:v>93</c:v>
                </c:pt>
                <c:pt idx="8">
                  <c:v>89</c:v>
                </c:pt>
                <c:pt idx="9">
                  <c:v>85</c:v>
                </c:pt>
                <c:pt idx="10">
                  <c:v>73</c:v>
                </c:pt>
                <c:pt idx="11">
                  <c:v>83</c:v>
                </c:pt>
                <c:pt idx="12">
                  <c:v>70</c:v>
                </c:pt>
                <c:pt idx="13">
                  <c:v>75</c:v>
                </c:pt>
                <c:pt idx="14">
                  <c:v>67</c:v>
                </c:pt>
                <c:pt idx="15">
                  <c:v>59</c:v>
                </c:pt>
                <c:pt idx="16">
                  <c:v>71</c:v>
                </c:pt>
                <c:pt idx="17">
                  <c:v>88</c:v>
                </c:pt>
                <c:pt idx="18">
                  <c:v>81</c:v>
                </c:pt>
                <c:pt idx="19">
                  <c:v>88</c:v>
                </c:pt>
                <c:pt idx="20">
                  <c:v>72</c:v>
                </c:pt>
                <c:pt idx="21">
                  <c:v>83</c:v>
                </c:pt>
                <c:pt idx="22">
                  <c:v>83</c:v>
                </c:pt>
                <c:pt idx="23">
                  <c:v>77</c:v>
                </c:pt>
                <c:pt idx="24">
                  <c:v>75</c:v>
                </c:pt>
                <c:pt idx="25">
                  <c:v>63</c:v>
                </c:pt>
                <c:pt idx="26">
                  <c:v>56</c:v>
                </c:pt>
                <c:pt idx="27">
                  <c:v>69</c:v>
                </c:pt>
                <c:pt idx="28">
                  <c:v>63</c:v>
                </c:pt>
                <c:pt idx="29">
                  <c:v>57</c:v>
                </c:pt>
                <c:pt idx="30">
                  <c:v>58</c:v>
                </c:pt>
                <c:pt idx="31">
                  <c:v>96</c:v>
                </c:pt>
                <c:pt idx="32">
                  <c:v>100</c:v>
                </c:pt>
                <c:pt idx="33">
                  <c:v>100</c:v>
                </c:pt>
                <c:pt idx="34">
                  <c:v>96</c:v>
                </c:pt>
                <c:pt idx="35">
                  <c:v>83</c:v>
                </c:pt>
                <c:pt idx="36">
                  <c:v>68</c:v>
                </c:pt>
                <c:pt idx="37">
                  <c:v>79</c:v>
                </c:pt>
                <c:pt idx="38">
                  <c:v>85</c:v>
                </c:pt>
                <c:pt idx="39">
                  <c:v>91</c:v>
                </c:pt>
                <c:pt idx="40">
                  <c:v>83</c:v>
                </c:pt>
                <c:pt idx="41">
                  <c:v>87</c:v>
                </c:pt>
                <c:pt idx="42">
                  <c:v>84</c:v>
                </c:pt>
                <c:pt idx="43">
                  <c:v>93</c:v>
                </c:pt>
                <c:pt idx="44">
                  <c:v>80</c:v>
                </c:pt>
                <c:pt idx="45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831352"/>
        <c:axId val="342831744"/>
      </c:areaChart>
      <c:catAx>
        <c:axId val="342831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342831744"/>
        <c:crosses val="autoZero"/>
        <c:auto val="1"/>
        <c:lblAlgn val="ctr"/>
        <c:lblOffset val="100"/>
        <c:noMultiLvlLbl val="0"/>
      </c:catAx>
      <c:valAx>
        <c:axId val="34283174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8313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Lisääntyneet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0">
                  <c:v>15</c:v>
                </c:pt>
                <c:pt idx="1">
                  <c:v>19</c:v>
                </c:pt>
                <c:pt idx="2">
                  <c:v>35</c:v>
                </c:pt>
                <c:pt idx="3">
                  <c:v>50</c:v>
                </c:pt>
                <c:pt idx="4">
                  <c:v>47</c:v>
                </c:pt>
                <c:pt idx="5">
                  <c:v>28</c:v>
                </c:pt>
                <c:pt idx="6">
                  <c:v>33</c:v>
                </c:pt>
                <c:pt idx="7">
                  <c:v>36</c:v>
                </c:pt>
                <c:pt idx="8">
                  <c:v>33</c:v>
                </c:pt>
                <c:pt idx="9">
                  <c:v>15</c:v>
                </c:pt>
                <c:pt idx="10">
                  <c:v>27</c:v>
                </c:pt>
                <c:pt idx="11">
                  <c:v>8</c:v>
                </c:pt>
                <c:pt idx="12">
                  <c:v>17</c:v>
                </c:pt>
                <c:pt idx="13">
                  <c:v>20</c:v>
                </c:pt>
                <c:pt idx="14">
                  <c:v>26</c:v>
                </c:pt>
                <c:pt idx="15">
                  <c:v>45</c:v>
                </c:pt>
                <c:pt idx="16">
                  <c:v>29</c:v>
                </c:pt>
                <c:pt idx="17">
                  <c:v>14</c:v>
                </c:pt>
                <c:pt idx="18">
                  <c:v>14</c:v>
                </c:pt>
                <c:pt idx="19">
                  <c:v>15</c:v>
                </c:pt>
                <c:pt idx="20">
                  <c:v>17</c:v>
                </c:pt>
                <c:pt idx="21">
                  <c:v>22</c:v>
                </c:pt>
                <c:pt idx="22">
                  <c:v>24</c:v>
                </c:pt>
                <c:pt idx="23">
                  <c:v>23</c:v>
                </c:pt>
                <c:pt idx="24">
                  <c:v>26</c:v>
                </c:pt>
                <c:pt idx="25">
                  <c:v>35</c:v>
                </c:pt>
                <c:pt idx="26">
                  <c:v>29</c:v>
                </c:pt>
                <c:pt idx="27">
                  <c:v>41</c:v>
                </c:pt>
                <c:pt idx="28">
                  <c:v>40</c:v>
                </c:pt>
                <c:pt idx="29">
                  <c:v>32</c:v>
                </c:pt>
                <c:pt idx="30">
                  <c:v>25</c:v>
                </c:pt>
                <c:pt idx="31">
                  <c:v>11</c:v>
                </c:pt>
                <c:pt idx="32">
                  <c:v>0</c:v>
                </c:pt>
                <c:pt idx="33">
                  <c:v>14</c:v>
                </c:pt>
                <c:pt idx="34">
                  <c:v>14</c:v>
                </c:pt>
                <c:pt idx="35">
                  <c:v>25</c:v>
                </c:pt>
                <c:pt idx="36">
                  <c:v>21</c:v>
                </c:pt>
                <c:pt idx="37">
                  <c:v>24</c:v>
                </c:pt>
                <c:pt idx="38">
                  <c:v>23</c:v>
                </c:pt>
                <c:pt idx="39">
                  <c:v>6</c:v>
                </c:pt>
                <c:pt idx="40">
                  <c:v>15</c:v>
                </c:pt>
                <c:pt idx="41">
                  <c:v>16</c:v>
                </c:pt>
                <c:pt idx="42">
                  <c:v>23</c:v>
                </c:pt>
                <c:pt idx="43">
                  <c:v>8</c:v>
                </c:pt>
                <c:pt idx="44">
                  <c:v>17</c:v>
                </c:pt>
                <c:pt idx="45">
                  <c:v>11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Pysyneet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0">
                  <c:v>62</c:v>
                </c:pt>
                <c:pt idx="1">
                  <c:v>62</c:v>
                </c:pt>
                <c:pt idx="2">
                  <c:v>58</c:v>
                </c:pt>
                <c:pt idx="3">
                  <c:v>43</c:v>
                </c:pt>
                <c:pt idx="4">
                  <c:v>33</c:v>
                </c:pt>
                <c:pt idx="5">
                  <c:v>72</c:v>
                </c:pt>
                <c:pt idx="6">
                  <c:v>42</c:v>
                </c:pt>
                <c:pt idx="7">
                  <c:v>21</c:v>
                </c:pt>
                <c:pt idx="8">
                  <c:v>67</c:v>
                </c:pt>
                <c:pt idx="9">
                  <c:v>62</c:v>
                </c:pt>
                <c:pt idx="10">
                  <c:v>55</c:v>
                </c:pt>
                <c:pt idx="11">
                  <c:v>58</c:v>
                </c:pt>
                <c:pt idx="12">
                  <c:v>53</c:v>
                </c:pt>
                <c:pt idx="13">
                  <c:v>63</c:v>
                </c:pt>
                <c:pt idx="14">
                  <c:v>60</c:v>
                </c:pt>
                <c:pt idx="15">
                  <c:v>48</c:v>
                </c:pt>
                <c:pt idx="16">
                  <c:v>68</c:v>
                </c:pt>
                <c:pt idx="17">
                  <c:v>68</c:v>
                </c:pt>
                <c:pt idx="18">
                  <c:v>65</c:v>
                </c:pt>
                <c:pt idx="19">
                  <c:v>66</c:v>
                </c:pt>
                <c:pt idx="20">
                  <c:v>66</c:v>
                </c:pt>
                <c:pt idx="21">
                  <c:v>65</c:v>
                </c:pt>
                <c:pt idx="22">
                  <c:v>65</c:v>
                </c:pt>
                <c:pt idx="23">
                  <c:v>70</c:v>
                </c:pt>
                <c:pt idx="24">
                  <c:v>60</c:v>
                </c:pt>
                <c:pt idx="25">
                  <c:v>58</c:v>
                </c:pt>
                <c:pt idx="26">
                  <c:v>60</c:v>
                </c:pt>
                <c:pt idx="27">
                  <c:v>51</c:v>
                </c:pt>
                <c:pt idx="28">
                  <c:v>55</c:v>
                </c:pt>
                <c:pt idx="29">
                  <c:v>60</c:v>
                </c:pt>
                <c:pt idx="30">
                  <c:v>62</c:v>
                </c:pt>
                <c:pt idx="31">
                  <c:v>60</c:v>
                </c:pt>
                <c:pt idx="32">
                  <c:v>53</c:v>
                </c:pt>
                <c:pt idx="33">
                  <c:v>45</c:v>
                </c:pt>
                <c:pt idx="34">
                  <c:v>59</c:v>
                </c:pt>
                <c:pt idx="35">
                  <c:v>61</c:v>
                </c:pt>
                <c:pt idx="36">
                  <c:v>71</c:v>
                </c:pt>
                <c:pt idx="37">
                  <c:v>59</c:v>
                </c:pt>
                <c:pt idx="38">
                  <c:v>69</c:v>
                </c:pt>
                <c:pt idx="39">
                  <c:v>77</c:v>
                </c:pt>
                <c:pt idx="40">
                  <c:v>76</c:v>
                </c:pt>
                <c:pt idx="41">
                  <c:v>74</c:v>
                </c:pt>
                <c:pt idx="42">
                  <c:v>62</c:v>
                </c:pt>
                <c:pt idx="43">
                  <c:v>75</c:v>
                </c:pt>
                <c:pt idx="44">
                  <c:v>69</c:v>
                </c:pt>
                <c:pt idx="45">
                  <c:v>71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Vähentyneet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Taul1!$B$4:$AU$4</c:f>
              <c:numCache>
                <c:formatCode>General</c:formatCode>
                <c:ptCount val="46"/>
                <c:pt idx="0">
                  <c:v>23</c:v>
                </c:pt>
                <c:pt idx="1">
                  <c:v>19</c:v>
                </c:pt>
                <c:pt idx="2">
                  <c:v>7</c:v>
                </c:pt>
                <c:pt idx="3">
                  <c:v>7</c:v>
                </c:pt>
                <c:pt idx="4">
                  <c:v>20</c:v>
                </c:pt>
                <c:pt idx="5">
                  <c:v>0</c:v>
                </c:pt>
                <c:pt idx="6">
                  <c:v>25</c:v>
                </c:pt>
                <c:pt idx="7">
                  <c:v>43</c:v>
                </c:pt>
                <c:pt idx="8">
                  <c:v>0</c:v>
                </c:pt>
                <c:pt idx="9">
                  <c:v>23</c:v>
                </c:pt>
                <c:pt idx="10">
                  <c:v>18</c:v>
                </c:pt>
                <c:pt idx="11">
                  <c:v>34</c:v>
                </c:pt>
                <c:pt idx="12">
                  <c:v>30</c:v>
                </c:pt>
                <c:pt idx="13">
                  <c:v>17</c:v>
                </c:pt>
                <c:pt idx="14">
                  <c:v>14</c:v>
                </c:pt>
                <c:pt idx="15">
                  <c:v>7</c:v>
                </c:pt>
                <c:pt idx="16">
                  <c:v>3</c:v>
                </c:pt>
                <c:pt idx="17">
                  <c:v>18</c:v>
                </c:pt>
                <c:pt idx="18">
                  <c:v>21</c:v>
                </c:pt>
                <c:pt idx="19">
                  <c:v>19</c:v>
                </c:pt>
                <c:pt idx="20">
                  <c:v>17</c:v>
                </c:pt>
                <c:pt idx="21">
                  <c:v>13</c:v>
                </c:pt>
                <c:pt idx="22">
                  <c:v>11</c:v>
                </c:pt>
                <c:pt idx="23">
                  <c:v>7</c:v>
                </c:pt>
                <c:pt idx="24">
                  <c:v>14</c:v>
                </c:pt>
                <c:pt idx="25">
                  <c:v>7</c:v>
                </c:pt>
                <c:pt idx="26">
                  <c:v>11</c:v>
                </c:pt>
                <c:pt idx="27">
                  <c:v>8</c:v>
                </c:pt>
                <c:pt idx="28">
                  <c:v>5</c:v>
                </c:pt>
                <c:pt idx="29">
                  <c:v>8</c:v>
                </c:pt>
                <c:pt idx="30">
                  <c:v>13</c:v>
                </c:pt>
                <c:pt idx="31">
                  <c:v>29</c:v>
                </c:pt>
                <c:pt idx="32">
                  <c:v>47</c:v>
                </c:pt>
                <c:pt idx="33">
                  <c:v>41</c:v>
                </c:pt>
                <c:pt idx="34">
                  <c:v>27</c:v>
                </c:pt>
                <c:pt idx="35">
                  <c:v>14</c:v>
                </c:pt>
                <c:pt idx="36">
                  <c:v>8</c:v>
                </c:pt>
                <c:pt idx="37">
                  <c:v>17</c:v>
                </c:pt>
                <c:pt idx="38">
                  <c:v>8</c:v>
                </c:pt>
                <c:pt idx="39">
                  <c:v>17</c:v>
                </c:pt>
                <c:pt idx="40">
                  <c:v>9</c:v>
                </c:pt>
                <c:pt idx="41">
                  <c:v>10</c:v>
                </c:pt>
                <c:pt idx="42">
                  <c:v>15</c:v>
                </c:pt>
                <c:pt idx="43">
                  <c:v>17</c:v>
                </c:pt>
                <c:pt idx="44">
                  <c:v>14</c:v>
                </c:pt>
                <c:pt idx="45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0376736"/>
        <c:axId val="341895112"/>
      </c:areaChart>
      <c:catAx>
        <c:axId val="340376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341895112"/>
        <c:crosses val="autoZero"/>
        <c:auto val="1"/>
        <c:lblAlgn val="ctr"/>
        <c:lblOffset val="100"/>
        <c:noMultiLvlLbl val="0"/>
      </c:catAx>
      <c:valAx>
        <c:axId val="34189511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037673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Lisääntyneet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15</c:v>
                </c:pt>
                <c:pt idx="3">
                  <c:v>8</c:v>
                </c:pt>
                <c:pt idx="4">
                  <c:v>23</c:v>
                </c:pt>
                <c:pt idx="5">
                  <c:v>46</c:v>
                </c:pt>
                <c:pt idx="6">
                  <c:v>29</c:v>
                </c:pt>
                <c:pt idx="7">
                  <c:v>23</c:v>
                </c:pt>
                <c:pt idx="8">
                  <c:v>37</c:v>
                </c:pt>
                <c:pt idx="9">
                  <c:v>42</c:v>
                </c:pt>
                <c:pt idx="10">
                  <c:v>44</c:v>
                </c:pt>
                <c:pt idx="11">
                  <c:v>25</c:v>
                </c:pt>
                <c:pt idx="12">
                  <c:v>25</c:v>
                </c:pt>
                <c:pt idx="13">
                  <c:v>15</c:v>
                </c:pt>
                <c:pt idx="14">
                  <c:v>23</c:v>
                </c:pt>
                <c:pt idx="15">
                  <c:v>26</c:v>
                </c:pt>
                <c:pt idx="16">
                  <c:v>15</c:v>
                </c:pt>
                <c:pt idx="17">
                  <c:v>19</c:v>
                </c:pt>
                <c:pt idx="18">
                  <c:v>14</c:v>
                </c:pt>
                <c:pt idx="19">
                  <c:v>21</c:v>
                </c:pt>
                <c:pt idx="20">
                  <c:v>19</c:v>
                </c:pt>
                <c:pt idx="21">
                  <c:v>17</c:v>
                </c:pt>
                <c:pt idx="22">
                  <c:v>25</c:v>
                </c:pt>
                <c:pt idx="23">
                  <c:v>25</c:v>
                </c:pt>
                <c:pt idx="24">
                  <c:v>25</c:v>
                </c:pt>
                <c:pt idx="25">
                  <c:v>33</c:v>
                </c:pt>
                <c:pt idx="26">
                  <c:v>28</c:v>
                </c:pt>
                <c:pt idx="27">
                  <c:v>32</c:v>
                </c:pt>
                <c:pt idx="28">
                  <c:v>29</c:v>
                </c:pt>
                <c:pt idx="29">
                  <c:v>26</c:v>
                </c:pt>
                <c:pt idx="30">
                  <c:v>9</c:v>
                </c:pt>
                <c:pt idx="31">
                  <c:v>10</c:v>
                </c:pt>
                <c:pt idx="32">
                  <c:v>13</c:v>
                </c:pt>
                <c:pt idx="33">
                  <c:v>11</c:v>
                </c:pt>
                <c:pt idx="34">
                  <c:v>18</c:v>
                </c:pt>
                <c:pt idx="35">
                  <c:v>20</c:v>
                </c:pt>
                <c:pt idx="36">
                  <c:v>30</c:v>
                </c:pt>
                <c:pt idx="37">
                  <c:v>24</c:v>
                </c:pt>
                <c:pt idx="38">
                  <c:v>25</c:v>
                </c:pt>
                <c:pt idx="39">
                  <c:v>20</c:v>
                </c:pt>
                <c:pt idx="40">
                  <c:v>19</c:v>
                </c:pt>
                <c:pt idx="41">
                  <c:v>20</c:v>
                </c:pt>
                <c:pt idx="42">
                  <c:v>17</c:v>
                </c:pt>
                <c:pt idx="43">
                  <c:v>15</c:v>
                </c:pt>
                <c:pt idx="44">
                  <c:v>20</c:v>
                </c:pt>
                <c:pt idx="45">
                  <c:v>20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Pysyneet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77</c:v>
                </c:pt>
                <c:pt idx="3">
                  <c:v>92</c:v>
                </c:pt>
                <c:pt idx="4">
                  <c:v>77</c:v>
                </c:pt>
                <c:pt idx="5">
                  <c:v>46</c:v>
                </c:pt>
                <c:pt idx="6">
                  <c:v>64</c:v>
                </c:pt>
                <c:pt idx="7">
                  <c:v>77</c:v>
                </c:pt>
                <c:pt idx="8">
                  <c:v>63</c:v>
                </c:pt>
                <c:pt idx="9">
                  <c:v>58</c:v>
                </c:pt>
                <c:pt idx="10">
                  <c:v>56</c:v>
                </c:pt>
                <c:pt idx="11">
                  <c:v>58</c:v>
                </c:pt>
                <c:pt idx="12">
                  <c:v>70</c:v>
                </c:pt>
                <c:pt idx="13">
                  <c:v>81</c:v>
                </c:pt>
                <c:pt idx="14">
                  <c:v>74</c:v>
                </c:pt>
                <c:pt idx="15">
                  <c:v>73</c:v>
                </c:pt>
                <c:pt idx="16">
                  <c:v>85</c:v>
                </c:pt>
                <c:pt idx="17">
                  <c:v>77</c:v>
                </c:pt>
                <c:pt idx="18">
                  <c:v>77</c:v>
                </c:pt>
                <c:pt idx="19">
                  <c:v>73</c:v>
                </c:pt>
                <c:pt idx="20">
                  <c:v>78</c:v>
                </c:pt>
                <c:pt idx="21">
                  <c:v>78</c:v>
                </c:pt>
                <c:pt idx="22">
                  <c:v>72</c:v>
                </c:pt>
                <c:pt idx="23">
                  <c:v>75</c:v>
                </c:pt>
                <c:pt idx="24">
                  <c:v>75</c:v>
                </c:pt>
                <c:pt idx="25">
                  <c:v>64</c:v>
                </c:pt>
                <c:pt idx="26">
                  <c:v>68</c:v>
                </c:pt>
                <c:pt idx="27">
                  <c:v>66</c:v>
                </c:pt>
                <c:pt idx="28">
                  <c:v>67</c:v>
                </c:pt>
                <c:pt idx="29">
                  <c:v>67</c:v>
                </c:pt>
                <c:pt idx="30">
                  <c:v>85</c:v>
                </c:pt>
                <c:pt idx="31">
                  <c:v>76</c:v>
                </c:pt>
                <c:pt idx="32">
                  <c:v>68</c:v>
                </c:pt>
                <c:pt idx="33">
                  <c:v>74</c:v>
                </c:pt>
                <c:pt idx="34">
                  <c:v>78</c:v>
                </c:pt>
                <c:pt idx="35">
                  <c:v>78</c:v>
                </c:pt>
                <c:pt idx="36">
                  <c:v>68</c:v>
                </c:pt>
                <c:pt idx="37">
                  <c:v>72</c:v>
                </c:pt>
                <c:pt idx="38">
                  <c:v>68</c:v>
                </c:pt>
                <c:pt idx="39">
                  <c:v>70</c:v>
                </c:pt>
                <c:pt idx="40">
                  <c:v>79</c:v>
                </c:pt>
                <c:pt idx="41">
                  <c:v>78</c:v>
                </c:pt>
                <c:pt idx="42">
                  <c:v>81</c:v>
                </c:pt>
                <c:pt idx="43">
                  <c:v>81</c:v>
                </c:pt>
                <c:pt idx="44">
                  <c:v>73</c:v>
                </c:pt>
                <c:pt idx="45">
                  <c:v>77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Vähentyneet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Taul1!$B$4:$AU$4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17</c:v>
                </c:pt>
                <c:pt idx="12">
                  <c:v>5</c:v>
                </c:pt>
                <c:pt idx="13">
                  <c:v>4</c:v>
                </c:pt>
                <c:pt idx="14">
                  <c:v>3</c:v>
                </c:pt>
                <c:pt idx="15">
                  <c:v>1</c:v>
                </c:pt>
                <c:pt idx="16">
                  <c:v>0</c:v>
                </c:pt>
                <c:pt idx="17">
                  <c:v>4</c:v>
                </c:pt>
                <c:pt idx="18">
                  <c:v>9</c:v>
                </c:pt>
                <c:pt idx="19">
                  <c:v>6</c:v>
                </c:pt>
                <c:pt idx="20">
                  <c:v>3</c:v>
                </c:pt>
                <c:pt idx="21">
                  <c:v>5</c:v>
                </c:pt>
                <c:pt idx="22">
                  <c:v>3</c:v>
                </c:pt>
                <c:pt idx="23">
                  <c:v>0</c:v>
                </c:pt>
                <c:pt idx="24">
                  <c:v>0</c:v>
                </c:pt>
                <c:pt idx="25">
                  <c:v>3</c:v>
                </c:pt>
                <c:pt idx="26">
                  <c:v>4</c:v>
                </c:pt>
                <c:pt idx="27">
                  <c:v>2</c:v>
                </c:pt>
                <c:pt idx="28">
                  <c:v>4</c:v>
                </c:pt>
                <c:pt idx="29">
                  <c:v>7</c:v>
                </c:pt>
                <c:pt idx="30">
                  <c:v>6</c:v>
                </c:pt>
                <c:pt idx="31">
                  <c:v>14</c:v>
                </c:pt>
                <c:pt idx="32">
                  <c:v>19</c:v>
                </c:pt>
                <c:pt idx="33">
                  <c:v>15</c:v>
                </c:pt>
                <c:pt idx="34">
                  <c:v>4</c:v>
                </c:pt>
                <c:pt idx="35">
                  <c:v>2</c:v>
                </c:pt>
                <c:pt idx="36">
                  <c:v>2</c:v>
                </c:pt>
                <c:pt idx="37">
                  <c:v>4</c:v>
                </c:pt>
                <c:pt idx="38">
                  <c:v>7</c:v>
                </c:pt>
                <c:pt idx="39">
                  <c:v>10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4</c:v>
                </c:pt>
                <c:pt idx="44">
                  <c:v>7</c:v>
                </c:pt>
                <c:pt idx="4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1895896"/>
        <c:axId val="341896288"/>
      </c:areaChart>
      <c:catAx>
        <c:axId val="341895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341896288"/>
        <c:crosses val="autoZero"/>
        <c:auto val="1"/>
        <c:lblAlgn val="ctr"/>
        <c:lblOffset val="100"/>
        <c:noMultiLvlLbl val="0"/>
      </c:catAx>
      <c:valAx>
        <c:axId val="34189628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189589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Lisääntyneet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27</c:v>
                </c:pt>
                <c:pt idx="4">
                  <c:v>21</c:v>
                </c:pt>
                <c:pt idx="5">
                  <c:v>33</c:v>
                </c:pt>
                <c:pt idx="6">
                  <c:v>29</c:v>
                </c:pt>
                <c:pt idx="7">
                  <c:v>33</c:v>
                </c:pt>
                <c:pt idx="8">
                  <c:v>37</c:v>
                </c:pt>
                <c:pt idx="9">
                  <c:v>10</c:v>
                </c:pt>
                <c:pt idx="10">
                  <c:v>10</c:v>
                </c:pt>
                <c:pt idx="11">
                  <c:v>0</c:v>
                </c:pt>
                <c:pt idx="12">
                  <c:v>15</c:v>
                </c:pt>
                <c:pt idx="13">
                  <c:v>11</c:v>
                </c:pt>
                <c:pt idx="14">
                  <c:v>10</c:v>
                </c:pt>
                <c:pt idx="15">
                  <c:v>18</c:v>
                </c:pt>
                <c:pt idx="16">
                  <c:v>19</c:v>
                </c:pt>
                <c:pt idx="17">
                  <c:v>6</c:v>
                </c:pt>
                <c:pt idx="18">
                  <c:v>7</c:v>
                </c:pt>
                <c:pt idx="19">
                  <c:v>5</c:v>
                </c:pt>
                <c:pt idx="20">
                  <c:v>7</c:v>
                </c:pt>
                <c:pt idx="21">
                  <c:v>8</c:v>
                </c:pt>
                <c:pt idx="22">
                  <c:v>5</c:v>
                </c:pt>
                <c:pt idx="23">
                  <c:v>8</c:v>
                </c:pt>
                <c:pt idx="24">
                  <c:v>10</c:v>
                </c:pt>
                <c:pt idx="25">
                  <c:v>11</c:v>
                </c:pt>
                <c:pt idx="26">
                  <c:v>8</c:v>
                </c:pt>
                <c:pt idx="27">
                  <c:v>8</c:v>
                </c:pt>
                <c:pt idx="28">
                  <c:v>11</c:v>
                </c:pt>
                <c:pt idx="29">
                  <c:v>7</c:v>
                </c:pt>
                <c:pt idx="30">
                  <c:v>8</c:v>
                </c:pt>
                <c:pt idx="31">
                  <c:v>0</c:v>
                </c:pt>
                <c:pt idx="32">
                  <c:v>0</c:v>
                </c:pt>
                <c:pt idx="33">
                  <c:v>7</c:v>
                </c:pt>
                <c:pt idx="34">
                  <c:v>8</c:v>
                </c:pt>
                <c:pt idx="35">
                  <c:v>12</c:v>
                </c:pt>
                <c:pt idx="36">
                  <c:v>9</c:v>
                </c:pt>
                <c:pt idx="37">
                  <c:v>9</c:v>
                </c:pt>
                <c:pt idx="38">
                  <c:v>5</c:v>
                </c:pt>
                <c:pt idx="39">
                  <c:v>2</c:v>
                </c:pt>
                <c:pt idx="40">
                  <c:v>9</c:v>
                </c:pt>
                <c:pt idx="41">
                  <c:v>2</c:v>
                </c:pt>
                <c:pt idx="42">
                  <c:v>6</c:v>
                </c:pt>
                <c:pt idx="43">
                  <c:v>3</c:v>
                </c:pt>
                <c:pt idx="44">
                  <c:v>7</c:v>
                </c:pt>
                <c:pt idx="45">
                  <c:v>8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Pysyneet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92</c:v>
                </c:pt>
                <c:pt idx="3">
                  <c:v>73</c:v>
                </c:pt>
                <c:pt idx="4">
                  <c:v>72</c:v>
                </c:pt>
                <c:pt idx="5">
                  <c:v>67</c:v>
                </c:pt>
                <c:pt idx="6">
                  <c:v>64</c:v>
                </c:pt>
                <c:pt idx="7">
                  <c:v>67</c:v>
                </c:pt>
                <c:pt idx="8">
                  <c:v>63</c:v>
                </c:pt>
                <c:pt idx="9">
                  <c:v>70</c:v>
                </c:pt>
                <c:pt idx="10">
                  <c:v>80</c:v>
                </c:pt>
                <c:pt idx="11">
                  <c:v>92</c:v>
                </c:pt>
                <c:pt idx="12">
                  <c:v>76</c:v>
                </c:pt>
                <c:pt idx="13">
                  <c:v>81</c:v>
                </c:pt>
                <c:pt idx="14">
                  <c:v>85</c:v>
                </c:pt>
                <c:pt idx="15">
                  <c:v>77</c:v>
                </c:pt>
                <c:pt idx="16">
                  <c:v>80</c:v>
                </c:pt>
                <c:pt idx="17">
                  <c:v>89</c:v>
                </c:pt>
                <c:pt idx="18">
                  <c:v>82</c:v>
                </c:pt>
                <c:pt idx="19">
                  <c:v>81</c:v>
                </c:pt>
                <c:pt idx="20">
                  <c:v>81</c:v>
                </c:pt>
                <c:pt idx="21">
                  <c:v>81</c:v>
                </c:pt>
                <c:pt idx="22">
                  <c:v>87</c:v>
                </c:pt>
                <c:pt idx="23">
                  <c:v>85</c:v>
                </c:pt>
                <c:pt idx="24">
                  <c:v>80</c:v>
                </c:pt>
                <c:pt idx="25">
                  <c:v>79</c:v>
                </c:pt>
                <c:pt idx="26">
                  <c:v>79</c:v>
                </c:pt>
                <c:pt idx="27">
                  <c:v>85</c:v>
                </c:pt>
                <c:pt idx="28">
                  <c:v>86</c:v>
                </c:pt>
                <c:pt idx="29">
                  <c:v>79</c:v>
                </c:pt>
                <c:pt idx="30">
                  <c:v>79</c:v>
                </c:pt>
                <c:pt idx="31">
                  <c:v>78</c:v>
                </c:pt>
                <c:pt idx="32">
                  <c:v>58</c:v>
                </c:pt>
                <c:pt idx="33">
                  <c:v>65</c:v>
                </c:pt>
                <c:pt idx="34">
                  <c:v>70</c:v>
                </c:pt>
                <c:pt idx="35">
                  <c:v>77</c:v>
                </c:pt>
                <c:pt idx="36">
                  <c:v>82</c:v>
                </c:pt>
                <c:pt idx="37">
                  <c:v>84</c:v>
                </c:pt>
                <c:pt idx="38">
                  <c:v>84</c:v>
                </c:pt>
                <c:pt idx="39">
                  <c:v>76</c:v>
                </c:pt>
                <c:pt idx="40">
                  <c:v>81</c:v>
                </c:pt>
                <c:pt idx="41">
                  <c:v>90</c:v>
                </c:pt>
                <c:pt idx="42">
                  <c:v>81</c:v>
                </c:pt>
                <c:pt idx="43">
                  <c:v>88</c:v>
                </c:pt>
                <c:pt idx="44">
                  <c:v>86</c:v>
                </c:pt>
                <c:pt idx="45">
                  <c:v>87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Vähentyneet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Taul1!$B$4:$AU$4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0</c:v>
                </c:pt>
                <c:pt idx="6">
                  <c:v>7</c:v>
                </c:pt>
                <c:pt idx="7">
                  <c:v>0</c:v>
                </c:pt>
                <c:pt idx="8">
                  <c:v>0</c:v>
                </c:pt>
                <c:pt idx="9">
                  <c:v>20</c:v>
                </c:pt>
                <c:pt idx="10">
                  <c:v>10</c:v>
                </c:pt>
                <c:pt idx="11">
                  <c:v>8</c:v>
                </c:pt>
                <c:pt idx="12">
                  <c:v>9</c:v>
                </c:pt>
                <c:pt idx="13">
                  <c:v>8</c:v>
                </c:pt>
                <c:pt idx="14">
                  <c:v>5</c:v>
                </c:pt>
                <c:pt idx="15">
                  <c:v>5</c:v>
                </c:pt>
                <c:pt idx="16">
                  <c:v>1</c:v>
                </c:pt>
                <c:pt idx="17">
                  <c:v>5</c:v>
                </c:pt>
                <c:pt idx="18">
                  <c:v>11</c:v>
                </c:pt>
                <c:pt idx="19">
                  <c:v>14</c:v>
                </c:pt>
                <c:pt idx="20">
                  <c:v>12</c:v>
                </c:pt>
                <c:pt idx="21">
                  <c:v>11</c:v>
                </c:pt>
                <c:pt idx="22">
                  <c:v>8</c:v>
                </c:pt>
                <c:pt idx="23">
                  <c:v>7</c:v>
                </c:pt>
                <c:pt idx="24">
                  <c:v>10</c:v>
                </c:pt>
                <c:pt idx="25">
                  <c:v>10</c:v>
                </c:pt>
                <c:pt idx="26">
                  <c:v>13</c:v>
                </c:pt>
                <c:pt idx="27">
                  <c:v>7</c:v>
                </c:pt>
                <c:pt idx="28">
                  <c:v>3</c:v>
                </c:pt>
                <c:pt idx="29">
                  <c:v>14</c:v>
                </c:pt>
                <c:pt idx="30">
                  <c:v>13</c:v>
                </c:pt>
                <c:pt idx="31">
                  <c:v>22</c:v>
                </c:pt>
                <c:pt idx="32">
                  <c:v>42</c:v>
                </c:pt>
                <c:pt idx="33">
                  <c:v>28</c:v>
                </c:pt>
                <c:pt idx="34">
                  <c:v>22</c:v>
                </c:pt>
                <c:pt idx="35">
                  <c:v>11</c:v>
                </c:pt>
                <c:pt idx="36">
                  <c:v>9</c:v>
                </c:pt>
                <c:pt idx="37">
                  <c:v>7</c:v>
                </c:pt>
                <c:pt idx="38">
                  <c:v>11</c:v>
                </c:pt>
                <c:pt idx="39">
                  <c:v>22</c:v>
                </c:pt>
                <c:pt idx="40">
                  <c:v>10</c:v>
                </c:pt>
                <c:pt idx="41">
                  <c:v>8</c:v>
                </c:pt>
                <c:pt idx="42">
                  <c:v>13</c:v>
                </c:pt>
                <c:pt idx="43">
                  <c:v>9</c:v>
                </c:pt>
                <c:pt idx="44">
                  <c:v>7</c:v>
                </c:pt>
                <c:pt idx="4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1897072"/>
        <c:axId val="341897464"/>
      </c:areaChart>
      <c:catAx>
        <c:axId val="341897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341897464"/>
        <c:crosses val="autoZero"/>
        <c:auto val="1"/>
        <c:lblAlgn val="ctr"/>
        <c:lblOffset val="100"/>
        <c:noMultiLvlLbl val="0"/>
      </c:catAx>
      <c:valAx>
        <c:axId val="34189746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18970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Lisääntyneet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31</c:v>
                </c:pt>
                <c:pt idx="3">
                  <c:v>10</c:v>
                </c:pt>
                <c:pt idx="4">
                  <c:v>8</c:v>
                </c:pt>
                <c:pt idx="5">
                  <c:v>18</c:v>
                </c:pt>
                <c:pt idx="6">
                  <c:v>33</c:v>
                </c:pt>
                <c:pt idx="7">
                  <c:v>36</c:v>
                </c:pt>
                <c:pt idx="8">
                  <c:v>17</c:v>
                </c:pt>
                <c:pt idx="9">
                  <c:v>27</c:v>
                </c:pt>
                <c:pt idx="10">
                  <c:v>0</c:v>
                </c:pt>
                <c:pt idx="11">
                  <c:v>18</c:v>
                </c:pt>
                <c:pt idx="12">
                  <c:v>8</c:v>
                </c:pt>
                <c:pt idx="13">
                  <c:v>13</c:v>
                </c:pt>
                <c:pt idx="14">
                  <c:v>7</c:v>
                </c:pt>
                <c:pt idx="15">
                  <c:v>14</c:v>
                </c:pt>
                <c:pt idx="16">
                  <c:v>5</c:v>
                </c:pt>
                <c:pt idx="17">
                  <c:v>7</c:v>
                </c:pt>
                <c:pt idx="18">
                  <c:v>12</c:v>
                </c:pt>
                <c:pt idx="19">
                  <c:v>15</c:v>
                </c:pt>
                <c:pt idx="20">
                  <c:v>11</c:v>
                </c:pt>
                <c:pt idx="21">
                  <c:v>26</c:v>
                </c:pt>
                <c:pt idx="22">
                  <c:v>9</c:v>
                </c:pt>
                <c:pt idx="23">
                  <c:v>21</c:v>
                </c:pt>
                <c:pt idx="24">
                  <c:v>27</c:v>
                </c:pt>
                <c:pt idx="25">
                  <c:v>34</c:v>
                </c:pt>
                <c:pt idx="26">
                  <c:v>30</c:v>
                </c:pt>
                <c:pt idx="27">
                  <c:v>34</c:v>
                </c:pt>
                <c:pt idx="28">
                  <c:v>33</c:v>
                </c:pt>
                <c:pt idx="29">
                  <c:v>45</c:v>
                </c:pt>
                <c:pt idx="30">
                  <c:v>27</c:v>
                </c:pt>
                <c:pt idx="31">
                  <c:v>32</c:v>
                </c:pt>
                <c:pt idx="32">
                  <c:v>28</c:v>
                </c:pt>
                <c:pt idx="33">
                  <c:v>30</c:v>
                </c:pt>
                <c:pt idx="34">
                  <c:v>35</c:v>
                </c:pt>
                <c:pt idx="35">
                  <c:v>25</c:v>
                </c:pt>
                <c:pt idx="36">
                  <c:v>34</c:v>
                </c:pt>
                <c:pt idx="37">
                  <c:v>20</c:v>
                </c:pt>
                <c:pt idx="38">
                  <c:v>22</c:v>
                </c:pt>
                <c:pt idx="39">
                  <c:v>16</c:v>
                </c:pt>
                <c:pt idx="40">
                  <c:v>24</c:v>
                </c:pt>
                <c:pt idx="41">
                  <c:v>5</c:v>
                </c:pt>
                <c:pt idx="42">
                  <c:v>22</c:v>
                </c:pt>
                <c:pt idx="43">
                  <c:v>13</c:v>
                </c:pt>
                <c:pt idx="44">
                  <c:v>11</c:v>
                </c:pt>
                <c:pt idx="45">
                  <c:v>10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Pysyneet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69</c:v>
                </c:pt>
                <c:pt idx="3">
                  <c:v>90</c:v>
                </c:pt>
                <c:pt idx="4">
                  <c:v>92</c:v>
                </c:pt>
                <c:pt idx="5">
                  <c:v>82</c:v>
                </c:pt>
                <c:pt idx="6">
                  <c:v>67</c:v>
                </c:pt>
                <c:pt idx="7">
                  <c:v>55</c:v>
                </c:pt>
                <c:pt idx="8">
                  <c:v>83</c:v>
                </c:pt>
                <c:pt idx="9">
                  <c:v>55</c:v>
                </c:pt>
                <c:pt idx="10">
                  <c:v>56</c:v>
                </c:pt>
                <c:pt idx="11">
                  <c:v>64</c:v>
                </c:pt>
                <c:pt idx="12">
                  <c:v>81</c:v>
                </c:pt>
                <c:pt idx="13">
                  <c:v>82</c:v>
                </c:pt>
                <c:pt idx="14">
                  <c:v>88</c:v>
                </c:pt>
                <c:pt idx="15">
                  <c:v>85</c:v>
                </c:pt>
                <c:pt idx="16">
                  <c:v>93</c:v>
                </c:pt>
                <c:pt idx="17">
                  <c:v>89</c:v>
                </c:pt>
                <c:pt idx="18">
                  <c:v>82</c:v>
                </c:pt>
                <c:pt idx="19">
                  <c:v>83</c:v>
                </c:pt>
                <c:pt idx="20">
                  <c:v>80</c:v>
                </c:pt>
                <c:pt idx="21">
                  <c:v>74</c:v>
                </c:pt>
                <c:pt idx="22">
                  <c:v>87</c:v>
                </c:pt>
                <c:pt idx="23">
                  <c:v>79</c:v>
                </c:pt>
                <c:pt idx="24">
                  <c:v>70</c:v>
                </c:pt>
                <c:pt idx="25">
                  <c:v>62</c:v>
                </c:pt>
                <c:pt idx="26">
                  <c:v>70</c:v>
                </c:pt>
                <c:pt idx="27">
                  <c:v>66</c:v>
                </c:pt>
                <c:pt idx="28">
                  <c:v>67</c:v>
                </c:pt>
                <c:pt idx="29">
                  <c:v>51</c:v>
                </c:pt>
                <c:pt idx="30">
                  <c:v>71</c:v>
                </c:pt>
                <c:pt idx="31">
                  <c:v>60</c:v>
                </c:pt>
                <c:pt idx="32">
                  <c:v>59</c:v>
                </c:pt>
                <c:pt idx="33">
                  <c:v>59</c:v>
                </c:pt>
                <c:pt idx="34">
                  <c:v>65</c:v>
                </c:pt>
                <c:pt idx="35">
                  <c:v>70</c:v>
                </c:pt>
                <c:pt idx="36">
                  <c:v>60</c:v>
                </c:pt>
                <c:pt idx="37">
                  <c:v>78</c:v>
                </c:pt>
                <c:pt idx="38">
                  <c:v>72</c:v>
                </c:pt>
                <c:pt idx="39">
                  <c:v>69</c:v>
                </c:pt>
                <c:pt idx="40">
                  <c:v>67</c:v>
                </c:pt>
                <c:pt idx="41">
                  <c:v>90</c:v>
                </c:pt>
                <c:pt idx="42">
                  <c:v>76</c:v>
                </c:pt>
                <c:pt idx="43">
                  <c:v>82</c:v>
                </c:pt>
                <c:pt idx="44">
                  <c:v>79</c:v>
                </c:pt>
                <c:pt idx="45">
                  <c:v>76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Vähentyneet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Taul1!$B$4:$AU$4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9</c:v>
                </c:pt>
                <c:pt idx="8">
                  <c:v>0</c:v>
                </c:pt>
                <c:pt idx="9">
                  <c:v>18</c:v>
                </c:pt>
                <c:pt idx="10">
                  <c:v>44</c:v>
                </c:pt>
                <c:pt idx="11">
                  <c:v>18</c:v>
                </c:pt>
                <c:pt idx="12">
                  <c:v>11</c:v>
                </c:pt>
                <c:pt idx="13">
                  <c:v>5</c:v>
                </c:pt>
                <c:pt idx="14">
                  <c:v>5</c:v>
                </c:pt>
                <c:pt idx="15">
                  <c:v>1</c:v>
                </c:pt>
                <c:pt idx="16">
                  <c:v>2</c:v>
                </c:pt>
                <c:pt idx="17">
                  <c:v>4</c:v>
                </c:pt>
                <c:pt idx="18">
                  <c:v>6</c:v>
                </c:pt>
                <c:pt idx="19">
                  <c:v>2</c:v>
                </c:pt>
                <c:pt idx="20">
                  <c:v>9</c:v>
                </c:pt>
                <c:pt idx="21">
                  <c:v>0</c:v>
                </c:pt>
                <c:pt idx="22">
                  <c:v>4</c:v>
                </c:pt>
                <c:pt idx="23">
                  <c:v>0</c:v>
                </c:pt>
                <c:pt idx="24">
                  <c:v>3</c:v>
                </c:pt>
                <c:pt idx="25">
                  <c:v>4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4</c:v>
                </c:pt>
                <c:pt idx="30">
                  <c:v>2</c:v>
                </c:pt>
                <c:pt idx="31">
                  <c:v>8</c:v>
                </c:pt>
                <c:pt idx="32">
                  <c:v>13</c:v>
                </c:pt>
                <c:pt idx="33">
                  <c:v>11</c:v>
                </c:pt>
                <c:pt idx="34">
                  <c:v>0</c:v>
                </c:pt>
                <c:pt idx="35">
                  <c:v>5</c:v>
                </c:pt>
                <c:pt idx="36">
                  <c:v>6</c:v>
                </c:pt>
                <c:pt idx="37">
                  <c:v>2</c:v>
                </c:pt>
                <c:pt idx="38">
                  <c:v>6</c:v>
                </c:pt>
                <c:pt idx="39">
                  <c:v>15</c:v>
                </c:pt>
                <c:pt idx="40">
                  <c:v>9</c:v>
                </c:pt>
                <c:pt idx="41">
                  <c:v>5</c:v>
                </c:pt>
                <c:pt idx="42">
                  <c:v>2</c:v>
                </c:pt>
                <c:pt idx="43">
                  <c:v>5</c:v>
                </c:pt>
                <c:pt idx="44">
                  <c:v>10</c:v>
                </c:pt>
                <c:pt idx="4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1898248"/>
        <c:axId val="341898640"/>
      </c:areaChart>
      <c:catAx>
        <c:axId val="341898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341898640"/>
        <c:crosses val="autoZero"/>
        <c:auto val="1"/>
        <c:lblAlgn val="ctr"/>
        <c:lblOffset val="100"/>
        <c:noMultiLvlLbl val="0"/>
      </c:catAx>
      <c:valAx>
        <c:axId val="34189864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189824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Lisääntyneet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21</c:v>
                </c:pt>
                <c:pt idx="3">
                  <c:v>0</c:v>
                </c:pt>
                <c:pt idx="4">
                  <c:v>7</c:v>
                </c:pt>
                <c:pt idx="5">
                  <c:v>7</c:v>
                </c:pt>
                <c:pt idx="6">
                  <c:v>67</c:v>
                </c:pt>
                <c:pt idx="7">
                  <c:v>43</c:v>
                </c:pt>
                <c:pt idx="8">
                  <c:v>22</c:v>
                </c:pt>
                <c:pt idx="9">
                  <c:v>24</c:v>
                </c:pt>
                <c:pt idx="10">
                  <c:v>27</c:v>
                </c:pt>
                <c:pt idx="11">
                  <c:v>59</c:v>
                </c:pt>
                <c:pt idx="12">
                  <c:v>70</c:v>
                </c:pt>
                <c:pt idx="13">
                  <c:v>50</c:v>
                </c:pt>
                <c:pt idx="14">
                  <c:v>21</c:v>
                </c:pt>
                <c:pt idx="15">
                  <c:v>12</c:v>
                </c:pt>
                <c:pt idx="16">
                  <c:v>43</c:v>
                </c:pt>
                <c:pt idx="17">
                  <c:v>77</c:v>
                </c:pt>
                <c:pt idx="18">
                  <c:v>70</c:v>
                </c:pt>
                <c:pt idx="19">
                  <c:v>81</c:v>
                </c:pt>
                <c:pt idx="20">
                  <c:v>82</c:v>
                </c:pt>
                <c:pt idx="21">
                  <c:v>50</c:v>
                </c:pt>
                <c:pt idx="22">
                  <c:v>33</c:v>
                </c:pt>
                <c:pt idx="23">
                  <c:v>29</c:v>
                </c:pt>
                <c:pt idx="24">
                  <c:v>17</c:v>
                </c:pt>
                <c:pt idx="25">
                  <c:v>22</c:v>
                </c:pt>
                <c:pt idx="26">
                  <c:v>8</c:v>
                </c:pt>
                <c:pt idx="27">
                  <c:v>11</c:v>
                </c:pt>
                <c:pt idx="28">
                  <c:v>2</c:v>
                </c:pt>
                <c:pt idx="29">
                  <c:v>9</c:v>
                </c:pt>
                <c:pt idx="30">
                  <c:v>29</c:v>
                </c:pt>
                <c:pt idx="31">
                  <c:v>91</c:v>
                </c:pt>
                <c:pt idx="32">
                  <c:v>91</c:v>
                </c:pt>
                <c:pt idx="33">
                  <c:v>76</c:v>
                </c:pt>
                <c:pt idx="34">
                  <c:v>38</c:v>
                </c:pt>
                <c:pt idx="35">
                  <c:v>30</c:v>
                </c:pt>
                <c:pt idx="36">
                  <c:v>17</c:v>
                </c:pt>
                <c:pt idx="37">
                  <c:v>41</c:v>
                </c:pt>
                <c:pt idx="38">
                  <c:v>28</c:v>
                </c:pt>
                <c:pt idx="39">
                  <c:v>66</c:v>
                </c:pt>
                <c:pt idx="40">
                  <c:v>49</c:v>
                </c:pt>
                <c:pt idx="41">
                  <c:v>73</c:v>
                </c:pt>
                <c:pt idx="42">
                  <c:v>59</c:v>
                </c:pt>
                <c:pt idx="43">
                  <c:v>50</c:v>
                </c:pt>
                <c:pt idx="44">
                  <c:v>26</c:v>
                </c:pt>
                <c:pt idx="45">
                  <c:v>48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Pysyneet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43</c:v>
                </c:pt>
                <c:pt idx="3">
                  <c:v>0</c:v>
                </c:pt>
                <c:pt idx="4">
                  <c:v>27</c:v>
                </c:pt>
                <c:pt idx="5">
                  <c:v>64</c:v>
                </c:pt>
                <c:pt idx="6">
                  <c:v>25</c:v>
                </c:pt>
                <c:pt idx="7">
                  <c:v>50</c:v>
                </c:pt>
                <c:pt idx="8">
                  <c:v>22</c:v>
                </c:pt>
                <c:pt idx="9">
                  <c:v>38</c:v>
                </c:pt>
                <c:pt idx="10">
                  <c:v>36</c:v>
                </c:pt>
                <c:pt idx="11">
                  <c:v>33</c:v>
                </c:pt>
                <c:pt idx="12">
                  <c:v>21</c:v>
                </c:pt>
                <c:pt idx="13">
                  <c:v>34</c:v>
                </c:pt>
                <c:pt idx="14">
                  <c:v>36</c:v>
                </c:pt>
                <c:pt idx="15">
                  <c:v>24</c:v>
                </c:pt>
                <c:pt idx="16">
                  <c:v>39</c:v>
                </c:pt>
                <c:pt idx="17">
                  <c:v>22</c:v>
                </c:pt>
                <c:pt idx="18">
                  <c:v>21</c:v>
                </c:pt>
                <c:pt idx="19">
                  <c:v>16</c:v>
                </c:pt>
                <c:pt idx="20">
                  <c:v>14</c:v>
                </c:pt>
                <c:pt idx="21">
                  <c:v>37</c:v>
                </c:pt>
                <c:pt idx="22">
                  <c:v>38</c:v>
                </c:pt>
                <c:pt idx="23">
                  <c:v>49</c:v>
                </c:pt>
                <c:pt idx="24">
                  <c:v>51</c:v>
                </c:pt>
                <c:pt idx="25">
                  <c:v>40</c:v>
                </c:pt>
                <c:pt idx="26">
                  <c:v>34</c:v>
                </c:pt>
                <c:pt idx="27">
                  <c:v>30</c:v>
                </c:pt>
                <c:pt idx="28">
                  <c:v>30</c:v>
                </c:pt>
                <c:pt idx="29">
                  <c:v>50</c:v>
                </c:pt>
                <c:pt idx="30">
                  <c:v>44</c:v>
                </c:pt>
                <c:pt idx="31">
                  <c:v>7</c:v>
                </c:pt>
                <c:pt idx="32">
                  <c:v>0</c:v>
                </c:pt>
                <c:pt idx="33">
                  <c:v>21</c:v>
                </c:pt>
                <c:pt idx="34">
                  <c:v>31</c:v>
                </c:pt>
                <c:pt idx="35">
                  <c:v>34</c:v>
                </c:pt>
                <c:pt idx="36">
                  <c:v>32</c:v>
                </c:pt>
                <c:pt idx="37">
                  <c:v>45</c:v>
                </c:pt>
                <c:pt idx="38">
                  <c:v>61</c:v>
                </c:pt>
                <c:pt idx="39">
                  <c:v>26</c:v>
                </c:pt>
                <c:pt idx="40">
                  <c:v>38</c:v>
                </c:pt>
                <c:pt idx="41">
                  <c:v>21</c:v>
                </c:pt>
                <c:pt idx="42">
                  <c:v>37</c:v>
                </c:pt>
                <c:pt idx="43">
                  <c:v>36</c:v>
                </c:pt>
                <c:pt idx="44">
                  <c:v>56</c:v>
                </c:pt>
                <c:pt idx="45">
                  <c:v>44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Vähentyneet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Taul1!$B$4:$AU$4</c:f>
              <c:numCache>
                <c:formatCode>General</c:formatCode>
                <c:ptCount val="46"/>
                <c:pt idx="0">
                  <c:v>0</c:v>
                </c:pt>
                <c:pt idx="1">
                  <c:v>0</c:v>
                </c:pt>
                <c:pt idx="2">
                  <c:v>36</c:v>
                </c:pt>
                <c:pt idx="3">
                  <c:v>100</c:v>
                </c:pt>
                <c:pt idx="4">
                  <c:v>66</c:v>
                </c:pt>
                <c:pt idx="5">
                  <c:v>29</c:v>
                </c:pt>
                <c:pt idx="6">
                  <c:v>8</c:v>
                </c:pt>
                <c:pt idx="7">
                  <c:v>7</c:v>
                </c:pt>
                <c:pt idx="8">
                  <c:v>56</c:v>
                </c:pt>
                <c:pt idx="9">
                  <c:v>38</c:v>
                </c:pt>
                <c:pt idx="10">
                  <c:v>37</c:v>
                </c:pt>
                <c:pt idx="11">
                  <c:v>8</c:v>
                </c:pt>
                <c:pt idx="12">
                  <c:v>9</c:v>
                </c:pt>
                <c:pt idx="13">
                  <c:v>16</c:v>
                </c:pt>
                <c:pt idx="14">
                  <c:v>43</c:v>
                </c:pt>
                <c:pt idx="15">
                  <c:v>64</c:v>
                </c:pt>
                <c:pt idx="16">
                  <c:v>18</c:v>
                </c:pt>
                <c:pt idx="17">
                  <c:v>1</c:v>
                </c:pt>
                <c:pt idx="18">
                  <c:v>9</c:v>
                </c:pt>
                <c:pt idx="19">
                  <c:v>3</c:v>
                </c:pt>
                <c:pt idx="20">
                  <c:v>4</c:v>
                </c:pt>
                <c:pt idx="21">
                  <c:v>13</c:v>
                </c:pt>
                <c:pt idx="22">
                  <c:v>29</c:v>
                </c:pt>
                <c:pt idx="23">
                  <c:v>22</c:v>
                </c:pt>
                <c:pt idx="24">
                  <c:v>32</c:v>
                </c:pt>
                <c:pt idx="25">
                  <c:v>38</c:v>
                </c:pt>
                <c:pt idx="26">
                  <c:v>58</c:v>
                </c:pt>
                <c:pt idx="27">
                  <c:v>59</c:v>
                </c:pt>
                <c:pt idx="28">
                  <c:v>68</c:v>
                </c:pt>
                <c:pt idx="29">
                  <c:v>41</c:v>
                </c:pt>
                <c:pt idx="30">
                  <c:v>27</c:v>
                </c:pt>
                <c:pt idx="31">
                  <c:v>2</c:v>
                </c:pt>
                <c:pt idx="32">
                  <c:v>9</c:v>
                </c:pt>
                <c:pt idx="33">
                  <c:v>3</c:v>
                </c:pt>
                <c:pt idx="34">
                  <c:v>31</c:v>
                </c:pt>
                <c:pt idx="35">
                  <c:v>36</c:v>
                </c:pt>
                <c:pt idx="36">
                  <c:v>51</c:v>
                </c:pt>
                <c:pt idx="37">
                  <c:v>14</c:v>
                </c:pt>
                <c:pt idx="38">
                  <c:v>11</c:v>
                </c:pt>
                <c:pt idx="39">
                  <c:v>8</c:v>
                </c:pt>
                <c:pt idx="40">
                  <c:v>13</c:v>
                </c:pt>
                <c:pt idx="41">
                  <c:v>6</c:v>
                </c:pt>
                <c:pt idx="42">
                  <c:v>4</c:v>
                </c:pt>
                <c:pt idx="43">
                  <c:v>14</c:v>
                </c:pt>
                <c:pt idx="44">
                  <c:v>18</c:v>
                </c:pt>
                <c:pt idx="4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412680"/>
        <c:axId val="342413072"/>
      </c:areaChart>
      <c:catAx>
        <c:axId val="342412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342413072"/>
        <c:crosses val="autoZero"/>
        <c:auto val="1"/>
        <c:lblAlgn val="ctr"/>
        <c:lblOffset val="100"/>
        <c:noMultiLvlLbl val="0"/>
      </c:catAx>
      <c:valAx>
        <c:axId val="34241307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4126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Taul1!$B$1:$AV$1</c:f>
              <c:strCache>
                <c:ptCount val="47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  <c:pt idx="46">
                  <c:v>(*)</c:v>
                </c:pt>
              </c:strCache>
            </c:strRef>
          </c:cat>
          <c:val>
            <c:numRef>
              <c:f>Taul1!$B$2:$AV$2</c:f>
              <c:numCache>
                <c:formatCode>General</c:formatCode>
                <c:ptCount val="47"/>
                <c:pt idx="0">
                  <c:v>15</c:v>
                </c:pt>
                <c:pt idx="1">
                  <c:v>13</c:v>
                </c:pt>
                <c:pt idx="2">
                  <c:v>7</c:v>
                </c:pt>
                <c:pt idx="3">
                  <c:v>0</c:v>
                </c:pt>
                <c:pt idx="4">
                  <c:v>7</c:v>
                </c:pt>
                <c:pt idx="5">
                  <c:v>14</c:v>
                </c:pt>
                <c:pt idx="6">
                  <c:v>0</c:v>
                </c:pt>
                <c:pt idx="7">
                  <c:v>7</c:v>
                </c:pt>
                <c:pt idx="8">
                  <c:v>0</c:v>
                </c:pt>
                <c:pt idx="9">
                  <c:v>15</c:v>
                </c:pt>
                <c:pt idx="10">
                  <c:v>27</c:v>
                </c:pt>
                <c:pt idx="11">
                  <c:v>25</c:v>
                </c:pt>
                <c:pt idx="12">
                  <c:v>23</c:v>
                </c:pt>
                <c:pt idx="13">
                  <c:v>17</c:v>
                </c:pt>
                <c:pt idx="14">
                  <c:v>12</c:v>
                </c:pt>
                <c:pt idx="15">
                  <c:v>14</c:v>
                </c:pt>
                <c:pt idx="16">
                  <c:v>7</c:v>
                </c:pt>
                <c:pt idx="17">
                  <c:v>19</c:v>
                </c:pt>
                <c:pt idx="18">
                  <c:v>19</c:v>
                </c:pt>
                <c:pt idx="19">
                  <c:v>24</c:v>
                </c:pt>
                <c:pt idx="20">
                  <c:v>16</c:v>
                </c:pt>
                <c:pt idx="21">
                  <c:v>9</c:v>
                </c:pt>
                <c:pt idx="22">
                  <c:v>10</c:v>
                </c:pt>
                <c:pt idx="23">
                  <c:v>17</c:v>
                </c:pt>
                <c:pt idx="24">
                  <c:v>6</c:v>
                </c:pt>
                <c:pt idx="25">
                  <c:v>12</c:v>
                </c:pt>
                <c:pt idx="26">
                  <c:v>12</c:v>
                </c:pt>
                <c:pt idx="27">
                  <c:v>10</c:v>
                </c:pt>
                <c:pt idx="28">
                  <c:v>19</c:v>
                </c:pt>
                <c:pt idx="29">
                  <c:v>15</c:v>
                </c:pt>
                <c:pt idx="30">
                  <c:v>24</c:v>
                </c:pt>
                <c:pt idx="31">
                  <c:v>29</c:v>
                </c:pt>
                <c:pt idx="32">
                  <c:v>52</c:v>
                </c:pt>
                <c:pt idx="33">
                  <c:v>38</c:v>
                </c:pt>
                <c:pt idx="34">
                  <c:v>25</c:v>
                </c:pt>
                <c:pt idx="35">
                  <c:v>36</c:v>
                </c:pt>
                <c:pt idx="36">
                  <c:v>14</c:v>
                </c:pt>
                <c:pt idx="37">
                  <c:v>21</c:v>
                </c:pt>
                <c:pt idx="38">
                  <c:v>8</c:v>
                </c:pt>
                <c:pt idx="39">
                  <c:v>31</c:v>
                </c:pt>
                <c:pt idx="40">
                  <c:v>25</c:v>
                </c:pt>
                <c:pt idx="41">
                  <c:v>21</c:v>
                </c:pt>
                <c:pt idx="42">
                  <c:v>24</c:v>
                </c:pt>
                <c:pt idx="43">
                  <c:v>26</c:v>
                </c:pt>
                <c:pt idx="44">
                  <c:v>25</c:v>
                </c:pt>
                <c:pt idx="45">
                  <c:v>24</c:v>
                </c:pt>
                <c:pt idx="46">
                  <c:v>13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Taul1!$B$1:$AV$1</c:f>
              <c:strCache>
                <c:ptCount val="47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  <c:pt idx="46">
                  <c:v>(*)</c:v>
                </c:pt>
              </c:strCache>
            </c:strRef>
          </c:cat>
          <c:val>
            <c:numRef>
              <c:f>Taul1!$B$3:$AV$3</c:f>
              <c:numCache>
                <c:formatCode>General</c:formatCode>
                <c:ptCount val="47"/>
                <c:pt idx="0">
                  <c:v>85</c:v>
                </c:pt>
                <c:pt idx="1">
                  <c:v>87</c:v>
                </c:pt>
                <c:pt idx="2">
                  <c:v>93</c:v>
                </c:pt>
                <c:pt idx="3">
                  <c:v>100</c:v>
                </c:pt>
                <c:pt idx="4">
                  <c:v>93</c:v>
                </c:pt>
                <c:pt idx="5">
                  <c:v>86</c:v>
                </c:pt>
                <c:pt idx="6">
                  <c:v>100</c:v>
                </c:pt>
                <c:pt idx="7">
                  <c:v>93</c:v>
                </c:pt>
                <c:pt idx="8">
                  <c:v>100</c:v>
                </c:pt>
                <c:pt idx="9">
                  <c:v>85</c:v>
                </c:pt>
                <c:pt idx="10">
                  <c:v>73</c:v>
                </c:pt>
                <c:pt idx="11">
                  <c:v>75</c:v>
                </c:pt>
                <c:pt idx="12">
                  <c:v>77</c:v>
                </c:pt>
                <c:pt idx="13">
                  <c:v>83</c:v>
                </c:pt>
                <c:pt idx="14">
                  <c:v>88</c:v>
                </c:pt>
                <c:pt idx="15">
                  <c:v>86</c:v>
                </c:pt>
                <c:pt idx="16">
                  <c:v>93</c:v>
                </c:pt>
                <c:pt idx="17">
                  <c:v>81</c:v>
                </c:pt>
                <c:pt idx="18">
                  <c:v>81</c:v>
                </c:pt>
                <c:pt idx="19">
                  <c:v>76</c:v>
                </c:pt>
                <c:pt idx="20">
                  <c:v>84</c:v>
                </c:pt>
                <c:pt idx="21">
                  <c:v>91</c:v>
                </c:pt>
                <c:pt idx="22">
                  <c:v>90</c:v>
                </c:pt>
                <c:pt idx="23">
                  <c:v>83</c:v>
                </c:pt>
                <c:pt idx="24">
                  <c:v>94</c:v>
                </c:pt>
                <c:pt idx="25">
                  <c:v>88</c:v>
                </c:pt>
                <c:pt idx="26">
                  <c:v>88</c:v>
                </c:pt>
                <c:pt idx="27">
                  <c:v>90</c:v>
                </c:pt>
                <c:pt idx="28">
                  <c:v>81</c:v>
                </c:pt>
                <c:pt idx="29">
                  <c:v>85</c:v>
                </c:pt>
                <c:pt idx="30">
                  <c:v>76</c:v>
                </c:pt>
                <c:pt idx="31">
                  <c:v>71</c:v>
                </c:pt>
                <c:pt idx="32">
                  <c:v>48</c:v>
                </c:pt>
                <c:pt idx="33">
                  <c:v>62</c:v>
                </c:pt>
                <c:pt idx="34">
                  <c:v>75</c:v>
                </c:pt>
                <c:pt idx="35">
                  <c:v>64</c:v>
                </c:pt>
                <c:pt idx="36">
                  <c:v>86</c:v>
                </c:pt>
                <c:pt idx="37">
                  <c:v>79</c:v>
                </c:pt>
                <c:pt idx="38">
                  <c:v>92</c:v>
                </c:pt>
                <c:pt idx="39">
                  <c:v>69</c:v>
                </c:pt>
                <c:pt idx="40">
                  <c:v>75</c:v>
                </c:pt>
                <c:pt idx="41">
                  <c:v>79</c:v>
                </c:pt>
                <c:pt idx="42">
                  <c:v>76</c:v>
                </c:pt>
                <c:pt idx="43">
                  <c:v>74</c:v>
                </c:pt>
                <c:pt idx="44">
                  <c:v>75</c:v>
                </c:pt>
                <c:pt idx="45">
                  <c:v>76</c:v>
                </c:pt>
                <c:pt idx="46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413856"/>
        <c:axId val="342740904"/>
      </c:areaChart>
      <c:catAx>
        <c:axId val="342413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342740904"/>
        <c:crosses val="autoZero"/>
        <c:auto val="1"/>
        <c:lblAlgn val="ctr"/>
        <c:lblOffset val="100"/>
        <c:noMultiLvlLbl val="0"/>
      </c:catAx>
      <c:valAx>
        <c:axId val="34274090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4138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Taul1!$C$1:$AJ$1</c:f>
              <c:strCache>
                <c:ptCount val="34"/>
                <c:pt idx="0">
                  <c:v>Syksy 1999</c:v>
                </c:pt>
                <c:pt idx="1">
                  <c:v>Kevät 2000</c:v>
                </c:pt>
                <c:pt idx="2">
                  <c:v>Syksy 2000</c:v>
                </c:pt>
                <c:pt idx="3">
                  <c:v>Kevät 2001</c:v>
                </c:pt>
                <c:pt idx="4">
                  <c:v>Syksy 2001</c:v>
                </c:pt>
                <c:pt idx="5">
                  <c:v>Kevät 2002</c:v>
                </c:pt>
                <c:pt idx="6">
                  <c:v>Syksy 2002</c:v>
                </c:pt>
                <c:pt idx="7">
                  <c:v>Kevät 2003</c:v>
                </c:pt>
                <c:pt idx="8">
                  <c:v>Syksy 2003</c:v>
                </c:pt>
                <c:pt idx="9">
                  <c:v>Kevät 2004</c:v>
                </c:pt>
                <c:pt idx="10">
                  <c:v>Syksy 2004</c:v>
                </c:pt>
                <c:pt idx="11">
                  <c:v>Kevät 2005</c:v>
                </c:pt>
                <c:pt idx="12">
                  <c:v>Syksy 2005</c:v>
                </c:pt>
                <c:pt idx="13">
                  <c:v>Kevät 2006</c:v>
                </c:pt>
                <c:pt idx="14">
                  <c:v>Syksy 2006</c:v>
                </c:pt>
                <c:pt idx="15">
                  <c:v>Kevät 2007</c:v>
                </c:pt>
                <c:pt idx="16">
                  <c:v>Syksy 2007</c:v>
                </c:pt>
                <c:pt idx="17">
                  <c:v>Kevät 2008</c:v>
                </c:pt>
                <c:pt idx="18">
                  <c:v>Syksy 2008</c:v>
                </c:pt>
                <c:pt idx="19">
                  <c:v>Kevät 2009</c:v>
                </c:pt>
                <c:pt idx="20">
                  <c:v>Syksy 2009</c:v>
                </c:pt>
                <c:pt idx="21">
                  <c:v>Kevät 2010</c:v>
                </c:pt>
                <c:pt idx="22">
                  <c:v>Syksy 2010</c:v>
                </c:pt>
                <c:pt idx="23">
                  <c:v>Kevät 2011</c:v>
                </c:pt>
                <c:pt idx="24">
                  <c:v>Syksy 2011</c:v>
                </c:pt>
                <c:pt idx="25">
                  <c:v>Kevät 2012</c:v>
                </c:pt>
                <c:pt idx="26">
                  <c:v>Syksy 2012</c:v>
                </c:pt>
                <c:pt idx="27">
                  <c:v>Kevät 2013</c:v>
                </c:pt>
                <c:pt idx="28">
                  <c:v>Syksy 2013</c:v>
                </c:pt>
                <c:pt idx="29">
                  <c:v>Kevät 2014</c:v>
                </c:pt>
                <c:pt idx="30">
                  <c:v>Syksy 2014</c:v>
                </c:pt>
                <c:pt idx="31">
                  <c:v>Kevät 2015</c:v>
                </c:pt>
                <c:pt idx="32">
                  <c:v>Syksy 2015</c:v>
                </c:pt>
                <c:pt idx="33">
                  <c:v>(*)</c:v>
                </c:pt>
              </c:strCache>
            </c:strRef>
          </c:cat>
          <c:val>
            <c:numRef>
              <c:f>Taul1!$C$2:$AJ$2</c:f>
              <c:numCache>
                <c:formatCode>General</c:formatCode>
                <c:ptCount val="34"/>
                <c:pt idx="0">
                  <c:v>38</c:v>
                </c:pt>
                <c:pt idx="1">
                  <c:v>37</c:v>
                </c:pt>
                <c:pt idx="2">
                  <c:v>36</c:v>
                </c:pt>
                <c:pt idx="3">
                  <c:v>43</c:v>
                </c:pt>
                <c:pt idx="4">
                  <c:v>58</c:v>
                </c:pt>
                <c:pt idx="5">
                  <c:v>53</c:v>
                </c:pt>
                <c:pt idx="6">
                  <c:v>65</c:v>
                </c:pt>
                <c:pt idx="7">
                  <c:v>51</c:v>
                </c:pt>
                <c:pt idx="8">
                  <c:v>52</c:v>
                </c:pt>
                <c:pt idx="9">
                  <c:v>57</c:v>
                </c:pt>
                <c:pt idx="10">
                  <c:v>54</c:v>
                </c:pt>
                <c:pt idx="11">
                  <c:v>49</c:v>
                </c:pt>
                <c:pt idx="12">
                  <c:v>44</c:v>
                </c:pt>
                <c:pt idx="13">
                  <c:v>43</c:v>
                </c:pt>
                <c:pt idx="14">
                  <c:v>48</c:v>
                </c:pt>
                <c:pt idx="15">
                  <c:v>45</c:v>
                </c:pt>
                <c:pt idx="16">
                  <c:v>48</c:v>
                </c:pt>
                <c:pt idx="17">
                  <c:v>43</c:v>
                </c:pt>
                <c:pt idx="18">
                  <c:v>26</c:v>
                </c:pt>
                <c:pt idx="19">
                  <c:v>18</c:v>
                </c:pt>
                <c:pt idx="20">
                  <c:v>90</c:v>
                </c:pt>
                <c:pt idx="21">
                  <c:v>68</c:v>
                </c:pt>
                <c:pt idx="22">
                  <c:v>72</c:v>
                </c:pt>
                <c:pt idx="23">
                  <c:v>51</c:v>
                </c:pt>
                <c:pt idx="24">
                  <c:v>63</c:v>
                </c:pt>
                <c:pt idx="25">
                  <c:v>71</c:v>
                </c:pt>
                <c:pt idx="26">
                  <c:v>73</c:v>
                </c:pt>
                <c:pt idx="27">
                  <c:v>76</c:v>
                </c:pt>
                <c:pt idx="28">
                  <c:v>25</c:v>
                </c:pt>
                <c:pt idx="29">
                  <c:v>24</c:v>
                </c:pt>
                <c:pt idx="30">
                  <c:v>33</c:v>
                </c:pt>
                <c:pt idx="31">
                  <c:v>20</c:v>
                </c:pt>
                <c:pt idx="32">
                  <c:v>32</c:v>
                </c:pt>
                <c:pt idx="33">
                  <c:v>45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Taul1!$C$1:$AJ$1</c:f>
              <c:strCache>
                <c:ptCount val="34"/>
                <c:pt idx="0">
                  <c:v>Syksy 1999</c:v>
                </c:pt>
                <c:pt idx="1">
                  <c:v>Kevät 2000</c:v>
                </c:pt>
                <c:pt idx="2">
                  <c:v>Syksy 2000</c:v>
                </c:pt>
                <c:pt idx="3">
                  <c:v>Kevät 2001</c:v>
                </c:pt>
                <c:pt idx="4">
                  <c:v>Syksy 2001</c:v>
                </c:pt>
                <c:pt idx="5">
                  <c:v>Kevät 2002</c:v>
                </c:pt>
                <c:pt idx="6">
                  <c:v>Syksy 2002</c:v>
                </c:pt>
                <c:pt idx="7">
                  <c:v>Kevät 2003</c:v>
                </c:pt>
                <c:pt idx="8">
                  <c:v>Syksy 2003</c:v>
                </c:pt>
                <c:pt idx="9">
                  <c:v>Kevät 2004</c:v>
                </c:pt>
                <c:pt idx="10">
                  <c:v>Syksy 2004</c:v>
                </c:pt>
                <c:pt idx="11">
                  <c:v>Kevät 2005</c:v>
                </c:pt>
                <c:pt idx="12">
                  <c:v>Syksy 2005</c:v>
                </c:pt>
                <c:pt idx="13">
                  <c:v>Kevät 2006</c:v>
                </c:pt>
                <c:pt idx="14">
                  <c:v>Syksy 2006</c:v>
                </c:pt>
                <c:pt idx="15">
                  <c:v>Kevät 2007</c:v>
                </c:pt>
                <c:pt idx="16">
                  <c:v>Syksy 2007</c:v>
                </c:pt>
                <c:pt idx="17">
                  <c:v>Kevät 2008</c:v>
                </c:pt>
                <c:pt idx="18">
                  <c:v>Syksy 2008</c:v>
                </c:pt>
                <c:pt idx="19">
                  <c:v>Kevät 2009</c:v>
                </c:pt>
                <c:pt idx="20">
                  <c:v>Syksy 2009</c:v>
                </c:pt>
                <c:pt idx="21">
                  <c:v>Kevät 2010</c:v>
                </c:pt>
                <c:pt idx="22">
                  <c:v>Syksy 2010</c:v>
                </c:pt>
                <c:pt idx="23">
                  <c:v>Kevät 2011</c:v>
                </c:pt>
                <c:pt idx="24">
                  <c:v>Syksy 2011</c:v>
                </c:pt>
                <c:pt idx="25">
                  <c:v>Kevät 2012</c:v>
                </c:pt>
                <c:pt idx="26">
                  <c:v>Syksy 2012</c:v>
                </c:pt>
                <c:pt idx="27">
                  <c:v>Kevät 2013</c:v>
                </c:pt>
                <c:pt idx="28">
                  <c:v>Syksy 2013</c:v>
                </c:pt>
                <c:pt idx="29">
                  <c:v>Kevät 2014</c:v>
                </c:pt>
                <c:pt idx="30">
                  <c:v>Syksy 2014</c:v>
                </c:pt>
                <c:pt idx="31">
                  <c:v>Kevät 2015</c:v>
                </c:pt>
                <c:pt idx="32">
                  <c:v>Syksy 2015</c:v>
                </c:pt>
                <c:pt idx="33">
                  <c:v>(*)</c:v>
                </c:pt>
              </c:strCache>
            </c:strRef>
          </c:cat>
          <c:val>
            <c:numRef>
              <c:f>Taul1!$C$3:$AJ$3</c:f>
              <c:numCache>
                <c:formatCode>General</c:formatCode>
                <c:ptCount val="34"/>
                <c:pt idx="0">
                  <c:v>62</c:v>
                </c:pt>
                <c:pt idx="1">
                  <c:v>63</c:v>
                </c:pt>
                <c:pt idx="2">
                  <c:v>64</c:v>
                </c:pt>
                <c:pt idx="3">
                  <c:v>57</c:v>
                </c:pt>
                <c:pt idx="4">
                  <c:v>42</c:v>
                </c:pt>
                <c:pt idx="5">
                  <c:v>47</c:v>
                </c:pt>
                <c:pt idx="6">
                  <c:v>35</c:v>
                </c:pt>
                <c:pt idx="7">
                  <c:v>49</c:v>
                </c:pt>
                <c:pt idx="8">
                  <c:v>48</c:v>
                </c:pt>
                <c:pt idx="9">
                  <c:v>43</c:v>
                </c:pt>
                <c:pt idx="10">
                  <c:v>46</c:v>
                </c:pt>
                <c:pt idx="11">
                  <c:v>51</c:v>
                </c:pt>
                <c:pt idx="12">
                  <c:v>56</c:v>
                </c:pt>
                <c:pt idx="13">
                  <c:v>57</c:v>
                </c:pt>
                <c:pt idx="14">
                  <c:v>52</c:v>
                </c:pt>
                <c:pt idx="15">
                  <c:v>55</c:v>
                </c:pt>
                <c:pt idx="16">
                  <c:v>52</c:v>
                </c:pt>
                <c:pt idx="17">
                  <c:v>57</c:v>
                </c:pt>
                <c:pt idx="18">
                  <c:v>74</c:v>
                </c:pt>
                <c:pt idx="19">
                  <c:v>82</c:v>
                </c:pt>
                <c:pt idx="20">
                  <c:v>10</c:v>
                </c:pt>
                <c:pt idx="21">
                  <c:v>32</c:v>
                </c:pt>
                <c:pt idx="22">
                  <c:v>28</c:v>
                </c:pt>
                <c:pt idx="23">
                  <c:v>49</c:v>
                </c:pt>
                <c:pt idx="24">
                  <c:v>37</c:v>
                </c:pt>
                <c:pt idx="25">
                  <c:v>29</c:v>
                </c:pt>
                <c:pt idx="26">
                  <c:v>27</c:v>
                </c:pt>
                <c:pt idx="27">
                  <c:v>24</c:v>
                </c:pt>
                <c:pt idx="28">
                  <c:v>75</c:v>
                </c:pt>
                <c:pt idx="29">
                  <c:v>76</c:v>
                </c:pt>
                <c:pt idx="30">
                  <c:v>67</c:v>
                </c:pt>
                <c:pt idx="31">
                  <c:v>80</c:v>
                </c:pt>
                <c:pt idx="32">
                  <c:v>68</c:v>
                </c:pt>
                <c:pt idx="33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742080"/>
        <c:axId val="342742472"/>
      </c:areaChart>
      <c:catAx>
        <c:axId val="34274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342742472"/>
        <c:crosses val="autoZero"/>
        <c:auto val="1"/>
        <c:lblAlgn val="ctr"/>
        <c:lblOffset val="100"/>
        <c:noMultiLvlLbl val="0"/>
      </c:catAx>
      <c:valAx>
        <c:axId val="34274247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7420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Prantunut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Taul1!$B$2:$AU$2</c:f>
              <c:numCache>
                <c:formatCode>General</c:formatCode>
                <c:ptCount val="46"/>
                <c:pt idx="0">
                  <c:v>46</c:v>
                </c:pt>
                <c:pt idx="1">
                  <c:v>44</c:v>
                </c:pt>
                <c:pt idx="2">
                  <c:v>7</c:v>
                </c:pt>
                <c:pt idx="3">
                  <c:v>14</c:v>
                </c:pt>
                <c:pt idx="4">
                  <c:v>13</c:v>
                </c:pt>
                <c:pt idx="5">
                  <c:v>14</c:v>
                </c:pt>
                <c:pt idx="6">
                  <c:v>16</c:v>
                </c:pt>
                <c:pt idx="7">
                  <c:v>21</c:v>
                </c:pt>
                <c:pt idx="8">
                  <c:v>22</c:v>
                </c:pt>
                <c:pt idx="9">
                  <c:v>8</c:v>
                </c:pt>
                <c:pt idx="10">
                  <c:v>27</c:v>
                </c:pt>
                <c:pt idx="11">
                  <c:v>25</c:v>
                </c:pt>
                <c:pt idx="12">
                  <c:v>32</c:v>
                </c:pt>
                <c:pt idx="13">
                  <c:v>19</c:v>
                </c:pt>
                <c:pt idx="14">
                  <c:v>4</c:v>
                </c:pt>
                <c:pt idx="15">
                  <c:v>3</c:v>
                </c:pt>
                <c:pt idx="16">
                  <c:v>6</c:v>
                </c:pt>
                <c:pt idx="17">
                  <c:v>17</c:v>
                </c:pt>
                <c:pt idx="18">
                  <c:v>20</c:v>
                </c:pt>
                <c:pt idx="19">
                  <c:v>24</c:v>
                </c:pt>
                <c:pt idx="20">
                  <c:v>24</c:v>
                </c:pt>
                <c:pt idx="21">
                  <c:v>21</c:v>
                </c:pt>
                <c:pt idx="22">
                  <c:v>15</c:v>
                </c:pt>
                <c:pt idx="23">
                  <c:v>8</c:v>
                </c:pt>
                <c:pt idx="24">
                  <c:v>10</c:v>
                </c:pt>
                <c:pt idx="25">
                  <c:v>3</c:v>
                </c:pt>
                <c:pt idx="26">
                  <c:v>4</c:v>
                </c:pt>
                <c:pt idx="27">
                  <c:v>1</c:v>
                </c:pt>
                <c:pt idx="28">
                  <c:v>3</c:v>
                </c:pt>
                <c:pt idx="29">
                  <c:v>6</c:v>
                </c:pt>
                <c:pt idx="30">
                  <c:v>2</c:v>
                </c:pt>
                <c:pt idx="31">
                  <c:v>33</c:v>
                </c:pt>
                <c:pt idx="32">
                  <c:v>64</c:v>
                </c:pt>
                <c:pt idx="33">
                  <c:v>34</c:v>
                </c:pt>
                <c:pt idx="34">
                  <c:v>24</c:v>
                </c:pt>
                <c:pt idx="35">
                  <c:v>8</c:v>
                </c:pt>
                <c:pt idx="36">
                  <c:v>3</c:v>
                </c:pt>
                <c:pt idx="37">
                  <c:v>10</c:v>
                </c:pt>
                <c:pt idx="38">
                  <c:v>3</c:v>
                </c:pt>
                <c:pt idx="39">
                  <c:v>12</c:v>
                </c:pt>
                <c:pt idx="40">
                  <c:v>12</c:v>
                </c:pt>
                <c:pt idx="41">
                  <c:v>19</c:v>
                </c:pt>
                <c:pt idx="42">
                  <c:v>22</c:v>
                </c:pt>
                <c:pt idx="43">
                  <c:v>20</c:v>
                </c:pt>
                <c:pt idx="44">
                  <c:v>13</c:v>
                </c:pt>
                <c:pt idx="45">
                  <c:v>23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Pysyneet ennallaan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Taul1!$B$3:$AU$3</c:f>
              <c:numCache>
                <c:formatCode>General</c:formatCode>
                <c:ptCount val="46"/>
                <c:pt idx="0">
                  <c:v>46</c:v>
                </c:pt>
                <c:pt idx="1">
                  <c:v>56</c:v>
                </c:pt>
                <c:pt idx="2">
                  <c:v>57</c:v>
                </c:pt>
                <c:pt idx="3">
                  <c:v>50</c:v>
                </c:pt>
                <c:pt idx="4">
                  <c:v>27</c:v>
                </c:pt>
                <c:pt idx="5">
                  <c:v>43</c:v>
                </c:pt>
                <c:pt idx="6">
                  <c:v>67</c:v>
                </c:pt>
                <c:pt idx="7">
                  <c:v>65</c:v>
                </c:pt>
                <c:pt idx="8">
                  <c:v>56</c:v>
                </c:pt>
                <c:pt idx="9">
                  <c:v>92</c:v>
                </c:pt>
                <c:pt idx="10">
                  <c:v>55</c:v>
                </c:pt>
                <c:pt idx="11">
                  <c:v>58</c:v>
                </c:pt>
                <c:pt idx="12">
                  <c:v>62</c:v>
                </c:pt>
                <c:pt idx="13">
                  <c:v>67</c:v>
                </c:pt>
                <c:pt idx="14">
                  <c:v>65</c:v>
                </c:pt>
                <c:pt idx="15">
                  <c:v>50</c:v>
                </c:pt>
                <c:pt idx="16">
                  <c:v>51</c:v>
                </c:pt>
                <c:pt idx="17">
                  <c:v>66</c:v>
                </c:pt>
                <c:pt idx="18">
                  <c:v>67</c:v>
                </c:pt>
                <c:pt idx="19">
                  <c:v>69</c:v>
                </c:pt>
                <c:pt idx="20">
                  <c:v>66</c:v>
                </c:pt>
                <c:pt idx="21">
                  <c:v>60</c:v>
                </c:pt>
                <c:pt idx="22">
                  <c:v>55</c:v>
                </c:pt>
                <c:pt idx="23">
                  <c:v>46</c:v>
                </c:pt>
                <c:pt idx="24">
                  <c:v>49</c:v>
                </c:pt>
                <c:pt idx="25">
                  <c:v>57</c:v>
                </c:pt>
                <c:pt idx="26">
                  <c:v>40</c:v>
                </c:pt>
                <c:pt idx="27">
                  <c:v>34</c:v>
                </c:pt>
                <c:pt idx="28">
                  <c:v>37</c:v>
                </c:pt>
                <c:pt idx="29">
                  <c:v>36</c:v>
                </c:pt>
                <c:pt idx="30">
                  <c:v>43</c:v>
                </c:pt>
                <c:pt idx="31">
                  <c:v>51</c:v>
                </c:pt>
                <c:pt idx="32">
                  <c:v>24</c:v>
                </c:pt>
                <c:pt idx="33">
                  <c:v>59</c:v>
                </c:pt>
                <c:pt idx="34">
                  <c:v>45</c:v>
                </c:pt>
                <c:pt idx="35">
                  <c:v>56</c:v>
                </c:pt>
                <c:pt idx="36">
                  <c:v>49</c:v>
                </c:pt>
                <c:pt idx="37">
                  <c:v>67</c:v>
                </c:pt>
                <c:pt idx="38">
                  <c:v>66</c:v>
                </c:pt>
                <c:pt idx="39">
                  <c:v>76</c:v>
                </c:pt>
                <c:pt idx="40">
                  <c:v>73</c:v>
                </c:pt>
                <c:pt idx="41">
                  <c:v>62</c:v>
                </c:pt>
                <c:pt idx="42">
                  <c:v>64</c:v>
                </c:pt>
                <c:pt idx="43">
                  <c:v>68</c:v>
                </c:pt>
                <c:pt idx="44">
                  <c:v>80</c:v>
                </c:pt>
                <c:pt idx="45">
                  <c:v>58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Heikentynyt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Taul1!$B$1:$AU$1</c:f>
              <c:strCache>
                <c:ptCount val="46"/>
                <c:pt idx="0">
                  <c:v>Kevät 1993</c:v>
                </c:pt>
                <c:pt idx="1">
                  <c:v>Syksy 1993</c:v>
                </c:pt>
                <c:pt idx="2">
                  <c:v>Kevät 1994</c:v>
                </c:pt>
                <c:pt idx="3">
                  <c:v>Syksy 1994</c:v>
                </c:pt>
                <c:pt idx="4">
                  <c:v>Kevät 1995</c:v>
                </c:pt>
                <c:pt idx="5">
                  <c:v>Syksy 1995</c:v>
                </c:pt>
                <c:pt idx="6">
                  <c:v>Kevät 1996</c:v>
                </c:pt>
                <c:pt idx="7">
                  <c:v>Syksy 1996</c:v>
                </c:pt>
                <c:pt idx="8">
                  <c:v>Kevät 1997</c:v>
                </c:pt>
                <c:pt idx="9">
                  <c:v>Syksy 1997</c:v>
                </c:pt>
                <c:pt idx="10">
                  <c:v>Kevät 1998</c:v>
                </c:pt>
                <c:pt idx="11">
                  <c:v>Syksy 1998</c:v>
                </c:pt>
                <c:pt idx="12">
                  <c:v>Kevät 1999</c:v>
                </c:pt>
                <c:pt idx="13">
                  <c:v>Syksy 1999</c:v>
                </c:pt>
                <c:pt idx="14">
                  <c:v>Kevät 2000</c:v>
                </c:pt>
                <c:pt idx="15">
                  <c:v>Syksy 2000</c:v>
                </c:pt>
                <c:pt idx="16">
                  <c:v>Kevät 2001</c:v>
                </c:pt>
                <c:pt idx="17">
                  <c:v>Syksy 2001</c:v>
                </c:pt>
                <c:pt idx="18">
                  <c:v>Kevät 2002</c:v>
                </c:pt>
                <c:pt idx="19">
                  <c:v>Syksy 2002</c:v>
                </c:pt>
                <c:pt idx="20">
                  <c:v>Kevät 2003</c:v>
                </c:pt>
                <c:pt idx="21">
                  <c:v>Syksy 2003</c:v>
                </c:pt>
                <c:pt idx="22">
                  <c:v>Kevät 2004</c:v>
                </c:pt>
                <c:pt idx="23">
                  <c:v>Syksy 2004</c:v>
                </c:pt>
                <c:pt idx="24">
                  <c:v>Kevät 2005</c:v>
                </c:pt>
                <c:pt idx="25">
                  <c:v>Syksy 2005</c:v>
                </c:pt>
                <c:pt idx="26">
                  <c:v>Kevät 2006</c:v>
                </c:pt>
                <c:pt idx="27">
                  <c:v>Syksy 2006</c:v>
                </c:pt>
                <c:pt idx="28">
                  <c:v>Kevät 2007</c:v>
                </c:pt>
                <c:pt idx="29">
                  <c:v>Syksy 2007</c:v>
                </c:pt>
                <c:pt idx="30">
                  <c:v>Kevät 2008</c:v>
                </c:pt>
                <c:pt idx="31">
                  <c:v>Syksy 2008</c:v>
                </c:pt>
                <c:pt idx="32">
                  <c:v>Kevät 2009</c:v>
                </c:pt>
                <c:pt idx="33">
                  <c:v>Syksy 2009</c:v>
                </c:pt>
                <c:pt idx="34">
                  <c:v>Kevät 2010</c:v>
                </c:pt>
                <c:pt idx="35">
                  <c:v>Syksy 2010</c:v>
                </c:pt>
                <c:pt idx="36">
                  <c:v>Kevät 2011</c:v>
                </c:pt>
                <c:pt idx="37">
                  <c:v>Syksy 2011</c:v>
                </c:pt>
                <c:pt idx="38">
                  <c:v>Kevät 2012</c:v>
                </c:pt>
                <c:pt idx="39">
                  <c:v>Syksy 2012</c:v>
                </c:pt>
                <c:pt idx="40">
                  <c:v>Kevät 2013</c:v>
                </c:pt>
                <c:pt idx="41">
                  <c:v>Syksy 2013</c:v>
                </c:pt>
                <c:pt idx="42">
                  <c:v>Kevät 2014</c:v>
                </c:pt>
                <c:pt idx="43">
                  <c:v>Syksy 2014</c:v>
                </c:pt>
                <c:pt idx="44">
                  <c:v>Kevät 2015</c:v>
                </c:pt>
                <c:pt idx="45">
                  <c:v>Syksy 2015</c:v>
                </c:pt>
              </c:strCache>
            </c:strRef>
          </c:cat>
          <c:val>
            <c:numRef>
              <c:f>Taul1!$B$4:$AU$4</c:f>
              <c:numCache>
                <c:formatCode>General</c:formatCode>
                <c:ptCount val="46"/>
                <c:pt idx="0">
                  <c:v>8</c:v>
                </c:pt>
                <c:pt idx="1">
                  <c:v>0</c:v>
                </c:pt>
                <c:pt idx="2">
                  <c:v>36</c:v>
                </c:pt>
                <c:pt idx="3">
                  <c:v>36</c:v>
                </c:pt>
                <c:pt idx="4">
                  <c:v>60</c:v>
                </c:pt>
                <c:pt idx="5">
                  <c:v>43</c:v>
                </c:pt>
                <c:pt idx="6">
                  <c:v>17</c:v>
                </c:pt>
                <c:pt idx="7">
                  <c:v>14</c:v>
                </c:pt>
                <c:pt idx="8">
                  <c:v>22</c:v>
                </c:pt>
                <c:pt idx="9">
                  <c:v>0</c:v>
                </c:pt>
                <c:pt idx="10">
                  <c:v>18</c:v>
                </c:pt>
                <c:pt idx="11">
                  <c:v>17</c:v>
                </c:pt>
                <c:pt idx="12">
                  <c:v>6</c:v>
                </c:pt>
                <c:pt idx="13">
                  <c:v>14</c:v>
                </c:pt>
                <c:pt idx="14">
                  <c:v>31</c:v>
                </c:pt>
                <c:pt idx="15">
                  <c:v>47</c:v>
                </c:pt>
                <c:pt idx="16">
                  <c:v>43</c:v>
                </c:pt>
                <c:pt idx="17">
                  <c:v>17</c:v>
                </c:pt>
                <c:pt idx="18">
                  <c:v>13</c:v>
                </c:pt>
                <c:pt idx="19">
                  <c:v>7</c:v>
                </c:pt>
                <c:pt idx="20">
                  <c:v>10</c:v>
                </c:pt>
                <c:pt idx="21">
                  <c:v>19</c:v>
                </c:pt>
                <c:pt idx="22">
                  <c:v>30</c:v>
                </c:pt>
                <c:pt idx="23">
                  <c:v>46</c:v>
                </c:pt>
                <c:pt idx="24">
                  <c:v>41</c:v>
                </c:pt>
                <c:pt idx="25">
                  <c:v>40</c:v>
                </c:pt>
                <c:pt idx="26">
                  <c:v>56</c:v>
                </c:pt>
                <c:pt idx="27">
                  <c:v>65</c:v>
                </c:pt>
                <c:pt idx="28">
                  <c:v>60</c:v>
                </c:pt>
                <c:pt idx="29">
                  <c:v>58</c:v>
                </c:pt>
                <c:pt idx="30">
                  <c:v>55</c:v>
                </c:pt>
                <c:pt idx="31">
                  <c:v>16</c:v>
                </c:pt>
                <c:pt idx="32">
                  <c:v>12</c:v>
                </c:pt>
                <c:pt idx="33">
                  <c:v>7</c:v>
                </c:pt>
                <c:pt idx="34">
                  <c:v>31</c:v>
                </c:pt>
                <c:pt idx="35">
                  <c:v>36</c:v>
                </c:pt>
                <c:pt idx="36">
                  <c:v>48</c:v>
                </c:pt>
                <c:pt idx="37">
                  <c:v>23</c:v>
                </c:pt>
                <c:pt idx="38">
                  <c:v>31</c:v>
                </c:pt>
                <c:pt idx="39">
                  <c:v>12</c:v>
                </c:pt>
                <c:pt idx="40">
                  <c:v>15</c:v>
                </c:pt>
                <c:pt idx="41">
                  <c:v>19</c:v>
                </c:pt>
                <c:pt idx="42">
                  <c:v>14</c:v>
                </c:pt>
                <c:pt idx="43">
                  <c:v>12</c:v>
                </c:pt>
                <c:pt idx="44">
                  <c:v>7</c:v>
                </c:pt>
                <c:pt idx="45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743648"/>
        <c:axId val="342744040"/>
      </c:areaChart>
      <c:catAx>
        <c:axId val="342743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342744040"/>
        <c:crosses val="autoZero"/>
        <c:auto val="1"/>
        <c:lblAlgn val="ctr"/>
        <c:lblOffset val="100"/>
        <c:noMultiLvlLbl val="0"/>
      </c:catAx>
      <c:valAx>
        <c:axId val="34274404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74364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8960E-6B2C-41CE-BA18-33FDBC780152}" type="datetimeFigureOut">
              <a:rPr lang="fi-FI" smtClean="0"/>
              <a:t>23.2.2016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EB1E8-7FB0-49C6-8C94-27F3421E69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3202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EB1E8-7FB0-49C6-8C94-27F3421E69D9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267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 preserve="1">
  <p:cSld name="title_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0671" name="Rectangle 319"/>
          <p:cNvSpPr>
            <a:spLocks noGrp="1" noChangeArrowheads="1"/>
          </p:cNvSpPr>
          <p:nvPr>
            <p:ph type="ctrTitle"/>
          </p:nvPr>
        </p:nvSpPr>
        <p:spPr>
          <a:xfrm>
            <a:off x="395288" y="1700213"/>
            <a:ext cx="5689600" cy="20891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  <p:sp>
        <p:nvSpPr>
          <p:cNvPr id="100672" name="Rectangle 32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933825"/>
            <a:ext cx="5703888" cy="1223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</a:p>
        </p:txBody>
      </p:sp>
      <p:pic>
        <p:nvPicPr>
          <p:cNvPr id="6" name="Picture 348" descr="TT_fi_neg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6246000"/>
            <a:ext cx="199072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>
  <p:cSld name="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81000" y="1052736"/>
            <a:ext cx="4086000" cy="5254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4008" y="1052736"/>
            <a:ext cx="4086000" cy="5254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AAD564-4937-407E-8F62-B9CA0214DBB1}" type="datetime1">
              <a:rPr lang="fi-FI" smtClean="0"/>
              <a:t>23.2.2016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381000" y="181155"/>
            <a:ext cx="8367464" cy="448573"/>
          </a:xfrm>
        </p:spPr>
        <p:txBody>
          <a:bodyPr anchor="ctr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Rectangle 320"/>
          <p:cNvSpPr>
            <a:spLocks noGrp="1" noChangeArrowheads="1"/>
          </p:cNvSpPr>
          <p:nvPr>
            <p:ph type="subTitle" idx="12"/>
          </p:nvPr>
        </p:nvSpPr>
        <p:spPr>
          <a:xfrm>
            <a:off x="381600" y="655200"/>
            <a:ext cx="8366400" cy="23812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ctr"/>
          <a:lstStyle>
            <a:lvl1pPr marL="18000" indent="0">
              <a:buFontTx/>
              <a:buNone/>
              <a:defRPr>
                <a:solidFill>
                  <a:srgbClr val="002664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4476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43B0D5-8DD1-4637-8B40-4ECB8055A78B}" type="datetime1">
              <a:rPr lang="fi-FI" smtClean="0"/>
              <a:t>23.2.2016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381000" y="181155"/>
            <a:ext cx="8367464" cy="448573"/>
          </a:xfrm>
        </p:spPr>
        <p:txBody>
          <a:bodyPr anchor="ctr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Rectangle 320"/>
          <p:cNvSpPr>
            <a:spLocks noGrp="1" noChangeArrowheads="1"/>
          </p:cNvSpPr>
          <p:nvPr>
            <p:ph type="subTitle" idx="12"/>
          </p:nvPr>
        </p:nvSpPr>
        <p:spPr>
          <a:xfrm>
            <a:off x="381600" y="655200"/>
            <a:ext cx="8366400" cy="23812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ctr"/>
          <a:lstStyle>
            <a:lvl1pPr marL="18000" indent="0">
              <a:buFontTx/>
              <a:buNone/>
              <a:defRPr>
                <a:solidFill>
                  <a:srgbClr val="002664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58869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A39D5-7381-4FE1-8C18-901E899E249E}" type="datetime1">
              <a:rPr lang="fi-FI" smtClean="0"/>
              <a:t>23.2.2016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86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000" y="181155"/>
            <a:ext cx="8367464" cy="448573"/>
          </a:xfrm>
        </p:spPr>
        <p:txBody>
          <a:bodyPr wrap="none" anchor="ctr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1000" y="1052736"/>
            <a:ext cx="8367464" cy="52565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BCA878-7AD5-4894-92AA-17A1F1283778}" type="datetime1">
              <a:rPr lang="fi-FI" smtClean="0"/>
              <a:t>23.2.2016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20"/>
          <p:cNvSpPr>
            <a:spLocks noGrp="1" noChangeArrowheads="1"/>
          </p:cNvSpPr>
          <p:nvPr>
            <p:ph type="subTitle" idx="12"/>
          </p:nvPr>
        </p:nvSpPr>
        <p:spPr>
          <a:xfrm>
            <a:off x="381600" y="655200"/>
            <a:ext cx="8366400" cy="23812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 marL="18000" indent="0">
              <a:buFontTx/>
              <a:buNone/>
              <a:defRPr>
                <a:solidFill>
                  <a:srgbClr val="002664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5043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" preserve="1">
  <p:cSld name="section_header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F7782E-A90C-42EC-B1E1-EE707EA9284C}" type="datetime1">
              <a:rPr lang="fi-FI" smtClean="0"/>
              <a:t>23.2.2016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925" name="Picture 348" descr="TT_fi_neg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6246000"/>
            <a:ext cx="199072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" name="Rectangle 319"/>
          <p:cNvSpPr>
            <a:spLocks noGrp="1" noChangeArrowheads="1"/>
          </p:cNvSpPr>
          <p:nvPr>
            <p:ph type="ctrTitle"/>
          </p:nvPr>
        </p:nvSpPr>
        <p:spPr>
          <a:xfrm>
            <a:off x="395288" y="1700213"/>
            <a:ext cx="5689600" cy="20891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17635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>
  <p:cSld name="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81000" y="1052736"/>
            <a:ext cx="4086000" cy="5254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4008" y="1052736"/>
            <a:ext cx="4086000" cy="525446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56C1BC-51CA-4620-9546-392E8FDCC46F}" type="datetime1">
              <a:rPr lang="fi-FI" smtClean="0"/>
              <a:t>23.2.2016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tsikko 1"/>
          <p:cNvSpPr>
            <a:spLocks noGrp="1"/>
          </p:cNvSpPr>
          <p:nvPr>
            <p:ph type="title"/>
          </p:nvPr>
        </p:nvSpPr>
        <p:spPr>
          <a:xfrm>
            <a:off x="381000" y="181155"/>
            <a:ext cx="8367464" cy="448573"/>
          </a:xfrm>
        </p:spPr>
        <p:txBody>
          <a:bodyPr anchor="ctr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Rectangle 320"/>
          <p:cNvSpPr>
            <a:spLocks noGrp="1" noChangeArrowheads="1"/>
          </p:cNvSpPr>
          <p:nvPr>
            <p:ph type="subTitle" idx="12"/>
          </p:nvPr>
        </p:nvSpPr>
        <p:spPr>
          <a:xfrm>
            <a:off x="381600" y="655200"/>
            <a:ext cx="8366400" cy="23812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ctr"/>
          <a:lstStyle>
            <a:lvl1pPr marL="18000" indent="0">
              <a:buFontTx/>
              <a:buNone/>
              <a:defRPr>
                <a:solidFill>
                  <a:srgbClr val="002664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4476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3BC6E-8F77-4574-A67E-15A87B8CAB7D}" type="datetime1">
              <a:rPr lang="fi-FI" smtClean="0"/>
              <a:t>23.2.2016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381000" y="181155"/>
            <a:ext cx="8367464" cy="448573"/>
          </a:xfrm>
        </p:spPr>
        <p:txBody>
          <a:bodyPr anchor="ctr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Rectangle 320"/>
          <p:cNvSpPr>
            <a:spLocks noGrp="1" noChangeArrowheads="1"/>
          </p:cNvSpPr>
          <p:nvPr>
            <p:ph type="subTitle" idx="12"/>
          </p:nvPr>
        </p:nvSpPr>
        <p:spPr>
          <a:xfrm>
            <a:off x="381600" y="655200"/>
            <a:ext cx="8366400" cy="23812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ctr"/>
          <a:lstStyle>
            <a:lvl1pPr marL="18000" indent="0">
              <a:buFontTx/>
              <a:buNone/>
              <a:defRPr>
                <a:solidFill>
                  <a:srgbClr val="002664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5886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408619-D247-4748-B450-DBBD2702115B}" type="datetime1">
              <a:rPr lang="fi-FI" smtClean="0"/>
              <a:t>23.2.2016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5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86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" type="title" preserve="1">
  <p:cSld name="title_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0671" name="Rectangle 319"/>
          <p:cNvSpPr>
            <a:spLocks noGrp="1" noChangeArrowheads="1"/>
          </p:cNvSpPr>
          <p:nvPr>
            <p:ph type="ctrTitle"/>
          </p:nvPr>
        </p:nvSpPr>
        <p:spPr>
          <a:xfrm>
            <a:off x="395288" y="1700213"/>
            <a:ext cx="5689600" cy="20891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  <p:sp>
        <p:nvSpPr>
          <p:cNvPr id="100672" name="Rectangle 32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933825"/>
            <a:ext cx="5703888" cy="1223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</a:p>
        </p:txBody>
      </p:sp>
      <p:pic>
        <p:nvPicPr>
          <p:cNvPr id="6" name="Picture 348" descr="TT_fi_neg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6246000"/>
            <a:ext cx="199072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000" y="181155"/>
            <a:ext cx="8367464" cy="448573"/>
          </a:xfrm>
        </p:spPr>
        <p:txBody>
          <a:bodyPr wrap="none" anchor="ctr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1000" y="1052736"/>
            <a:ext cx="8367464" cy="52565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3F46AD-347B-4219-B2DB-88805B322ABC}" type="datetime1">
              <a:rPr lang="fi-FI" smtClean="0"/>
              <a:t>23.2.2016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Picture 348" descr="TT_f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6381328"/>
            <a:ext cx="1420813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20"/>
          <p:cNvSpPr>
            <a:spLocks noGrp="1" noChangeArrowheads="1"/>
          </p:cNvSpPr>
          <p:nvPr>
            <p:ph type="subTitle" idx="12"/>
          </p:nvPr>
        </p:nvSpPr>
        <p:spPr>
          <a:xfrm>
            <a:off x="381600" y="655200"/>
            <a:ext cx="8366400" cy="23812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 marL="18000" indent="0">
              <a:buFontTx/>
              <a:buNone/>
              <a:defRPr>
                <a:solidFill>
                  <a:srgbClr val="002664"/>
                </a:solidFill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</p:spTree>
    <p:extLst>
      <p:ext uri="{BB962C8B-B14F-4D97-AF65-F5344CB8AC3E}">
        <p14:creationId xmlns:p14="http://schemas.microsoft.com/office/powerpoint/2010/main" val="235043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" preserve="1">
  <p:cSld name="section_header">
    <p:bg>
      <p:bgPr>
        <a:solidFill>
          <a:srgbClr val="00A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FA1587-D47E-4866-8B69-DD2BC897ECD1}" type="datetime1">
              <a:rPr lang="fi-FI" smtClean="0"/>
              <a:t>23.2.2016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pic>
        <p:nvPicPr>
          <p:cNvPr id="925" name="Picture 348" descr="TT_fi_neg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" y="6246000"/>
            <a:ext cx="1990725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" name="Rectangle 319"/>
          <p:cNvSpPr>
            <a:spLocks noGrp="1" noChangeArrowheads="1"/>
          </p:cNvSpPr>
          <p:nvPr>
            <p:ph type="ctrTitle"/>
          </p:nvPr>
        </p:nvSpPr>
        <p:spPr>
          <a:xfrm>
            <a:off x="395288" y="1700213"/>
            <a:ext cx="5689600" cy="208915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17635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47" name="Rectangle 319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80000"/>
            <a:ext cx="8366400" cy="4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99648" name="Rectangle 3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51200"/>
            <a:ext cx="8366400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BC3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99674" name="Rectangle 3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80112" y="6525343"/>
            <a:ext cx="2592338" cy="21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ＭＳ Ｐゴシック" pitchFamily="34" charset="-128"/>
              </a:defRPr>
            </a:lvl1pPr>
          </a:lstStyle>
          <a:p>
            <a:fld id="{8249F012-C4DF-4854-9BF8-248D2A199544}" type="datetime1">
              <a:rPr lang="fi-FI" smtClean="0"/>
              <a:t>23.2.2016</a:t>
            </a:fld>
            <a:endParaRPr lang="fi-FI"/>
          </a:p>
        </p:txBody>
      </p:sp>
      <p:sp>
        <p:nvSpPr>
          <p:cNvPr id="99675" name="Rectangle 3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25"/>
            <a:ext cx="5762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ea typeface="ＭＳ Ｐゴシック" pitchFamily="34" charset="-128"/>
              </a:defRPr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sp>
        <p:nvSpPr>
          <p:cNvPr id="7" name="dfilenameandpath"/>
          <p:cNvSpPr txBox="1"/>
          <p:nvPr/>
        </p:nvSpPr>
        <p:spPr>
          <a:xfrm>
            <a:off x="395536" y="6525344"/>
            <a:ext cx="44999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0350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8288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18034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2606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7178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1750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47" name="Rectangle 319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80000"/>
            <a:ext cx="8366400" cy="4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99648" name="Rectangle 3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51200"/>
            <a:ext cx="8366400" cy="50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BC3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99674" name="Rectangle 3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580112" y="6525343"/>
            <a:ext cx="2592338" cy="21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ＭＳ Ｐゴシック" pitchFamily="34" charset="-128"/>
              </a:defRPr>
            </a:lvl1pPr>
          </a:lstStyle>
          <a:p>
            <a:fld id="{0929A36D-03B8-42FB-B837-64B8E35B8D0B}" type="datetime1">
              <a:rPr lang="fi-FI" smtClean="0"/>
              <a:t>23.2.2016</a:t>
            </a:fld>
            <a:endParaRPr lang="fi-FI"/>
          </a:p>
        </p:txBody>
      </p:sp>
      <p:sp>
        <p:nvSpPr>
          <p:cNvPr id="99675" name="Rectangle 3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25"/>
            <a:ext cx="576263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ea typeface="ＭＳ Ｐゴシック" pitchFamily="34" charset="-128"/>
              </a:defRPr>
            </a:lvl1pPr>
          </a:lstStyle>
          <a:p>
            <a:fld id="{9A62587A-5DDC-45C2-88F2-433E5D55939F}" type="slidenum">
              <a:rPr lang="fi-FI" smtClean="0"/>
              <a:t>‹#›</a:t>
            </a:fld>
            <a:endParaRPr lang="fi-FI"/>
          </a:p>
        </p:txBody>
      </p:sp>
      <p:sp>
        <p:nvSpPr>
          <p:cNvPr id="7" name="dfilenameandpath"/>
          <p:cNvSpPr txBox="1"/>
          <p:nvPr/>
        </p:nvSpPr>
        <p:spPr>
          <a:xfrm>
            <a:off x="395536" y="6525344"/>
            <a:ext cx="44999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0350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8288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18034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2606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7178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175000" indent="-269875" algn="l" rtl="0" eaLnBrk="1" fontAlgn="base" hangingPunct="1">
        <a:spcBef>
          <a:spcPct val="0"/>
        </a:spcBef>
        <a:spcAft>
          <a:spcPct val="20000"/>
        </a:spcAft>
        <a:buClr>
          <a:schemeClr val="accent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6769" y="881369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+mn-lt"/>
              </a:rPr>
              <a:t>Miten tekemänne alihankintatilaukset ovat viimeisten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6 kuukauden aikana kehittyneet ja miten ennustatte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niiden seuraavan 6 kuukauden aikana kehittyvän?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Päähankkijoiden näkemys</a:t>
            </a:r>
            <a:br>
              <a:rPr lang="fi-FI" sz="2000" dirty="0">
                <a:latin typeface="+mn-lt"/>
              </a:rPr>
            </a:br>
            <a:r>
              <a:rPr lang="fi-FI" dirty="0">
                <a:latin typeface="+mn-lt"/>
              </a:rPr>
              <a:t/>
            </a:r>
            <a:br>
              <a:rPr lang="fi-FI" dirty="0">
                <a:latin typeface="+mn-lt"/>
              </a:rPr>
            </a:br>
            <a:endParaRPr lang="fi-FI" dirty="0">
              <a:latin typeface="+mn-lt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574758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1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11003" y="6229173"/>
            <a:ext cx="347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/>
              <a:t>ALIHANKINNAN SUHDANNEKYSELY</a:t>
            </a:r>
          </a:p>
          <a:p>
            <a:pPr algn="ctr"/>
            <a:r>
              <a:rPr lang="fi-FI" sz="1400" dirty="0" smtClean="0"/>
              <a:t>Päähankkijat, vastanneita </a:t>
            </a:r>
            <a:r>
              <a:rPr lang="fi-FI" sz="1400" dirty="0" smtClean="0"/>
              <a:t>64/245, 26,1 %</a:t>
            </a:r>
            <a:endParaRPr lang="fi-FI" sz="1400" dirty="0" smtClean="0"/>
          </a:p>
        </p:txBody>
      </p:sp>
      <p:sp>
        <p:nvSpPr>
          <p:cNvPr id="9" name="Tekstiruutu 8"/>
          <p:cNvSpPr txBox="1"/>
          <p:nvPr/>
        </p:nvSpPr>
        <p:spPr>
          <a:xfrm>
            <a:off x="6380222" y="622917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(*) ennuste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5363569" y="4857761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Lisääntyneet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410501" y="1270675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Vähentyneet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913202" y="1953335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Pysyneet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466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6769" y="695102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+mn-lt"/>
              </a:rPr>
              <a:t>Miten suomalaisten alihankkijoiden laatutaso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on viimeisten 6 kuukauden aikana kehittynyt?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Päähankkijoiden näkemys</a:t>
            </a:r>
            <a:br>
              <a:rPr lang="fi-FI" sz="2000" dirty="0">
                <a:latin typeface="+mn-lt"/>
              </a:rPr>
            </a:br>
            <a:endParaRPr lang="fi-FI" sz="2000" dirty="0">
              <a:latin typeface="+mn-lt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120707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10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11004" y="6229173"/>
            <a:ext cx="347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/>
              <a:t>ALIHANKINNAN SUHDANNEKYSELY</a:t>
            </a:r>
          </a:p>
          <a:p>
            <a:pPr algn="ctr"/>
            <a:r>
              <a:rPr lang="fi-FI" sz="1400" dirty="0" smtClean="0"/>
              <a:t>Päähankkijat, vastanneita </a:t>
            </a:r>
            <a:r>
              <a:rPr lang="fi-FI" sz="1400" dirty="0"/>
              <a:t>64/245, 26,1 %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3600021" y="5120228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Parantunut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5739767" y="127135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Heikentynyt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913201" y="2138001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Pysynyt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1104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6769" y="822102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+mn-lt"/>
              </a:rPr>
              <a:t>Miten suomalaisten alihankkijoiden toimitusvarmuus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on viimeisten 6 kuukauden aikana kehittynyt?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Päähankkijoiden näkemys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endParaRPr lang="fi-FI" dirty="0">
              <a:latin typeface="+mn-lt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713901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11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11003" y="6229173"/>
            <a:ext cx="347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/>
              <a:t>ALIHANKINNAN SUHDANNEKYSELY</a:t>
            </a:r>
          </a:p>
          <a:p>
            <a:pPr algn="ctr"/>
            <a:r>
              <a:rPr lang="fi-FI" sz="1400" dirty="0" smtClean="0"/>
              <a:t>Päähankkijat, vastanneita </a:t>
            </a:r>
            <a:r>
              <a:rPr lang="fi-FI" sz="1400" dirty="0"/>
              <a:t>64/245, 26,1 %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4144810" y="5040321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Parantunut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5286625" y="133840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Heikentynyt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144810" y="2833869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Pysynyt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492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6769" y="822102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+mn-lt"/>
              </a:rPr>
              <a:t>Esiintyykö yrityksessänne työvoimapulaa?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Päähankkijoiden näkemys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endParaRPr lang="fi-FI" sz="2000" dirty="0">
              <a:latin typeface="+mn-lt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810353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12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11004" y="6229173"/>
            <a:ext cx="347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/>
              <a:t>ALIHANKINNAN SUHDANNEKYSELY</a:t>
            </a:r>
          </a:p>
          <a:p>
            <a:pPr algn="ctr"/>
            <a:r>
              <a:rPr lang="fi-FI" sz="1400" dirty="0" smtClean="0"/>
              <a:t>Päähankkijat, vastanneita </a:t>
            </a:r>
            <a:r>
              <a:rPr lang="fi-FI" sz="1400" dirty="0"/>
              <a:t>64/245, 26,1 %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5363569" y="485776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Kyllä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913202" y="195333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Ei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451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6769" y="822102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+mn-lt"/>
              </a:rPr>
              <a:t>Miten alihankkijoidenne lukumäärä viimeisten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6 kuukauden aikana on kehittynyt?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Päähankkijoiden näkemys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endParaRPr lang="fi-FI" sz="2000" dirty="0">
              <a:latin typeface="+mn-lt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887986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2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861310" y="6229173"/>
            <a:ext cx="3578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/>
              <a:t>ALIHANKINNAN SUHDANNEKYSELY</a:t>
            </a:r>
          </a:p>
          <a:p>
            <a:pPr algn="ctr"/>
            <a:r>
              <a:rPr lang="fi-FI" sz="1400" dirty="0"/>
              <a:t>Päähankkijat, vastanneita </a:t>
            </a:r>
            <a:r>
              <a:rPr lang="fi-FI" sz="1400" dirty="0"/>
              <a:t>64/245, 26,1 %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5363569" y="485776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Lisääntynyt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410501" y="127067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Vähentynyt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913202" y="1953335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Pysynyt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715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6769" y="822102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+mn-lt"/>
              </a:rPr>
              <a:t>Miten itäeurooppalaisten alihankkijoidenne osuus 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on viimeisten 6 kuukauden aikana kehittynyt?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Päähankkijoiden näkemys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endParaRPr lang="fi-FI" sz="2000" dirty="0">
              <a:latin typeface="+mn-lt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353074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3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11004" y="6229173"/>
            <a:ext cx="347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/>
              <a:t>ALIHANKINNAN SUHDANNEKYSELY</a:t>
            </a:r>
          </a:p>
          <a:p>
            <a:pPr algn="ctr"/>
            <a:r>
              <a:rPr lang="fi-FI" sz="1400" dirty="0"/>
              <a:t>Päähankkijat, vastanneita </a:t>
            </a:r>
            <a:r>
              <a:rPr lang="fi-FI" sz="1400" dirty="0"/>
              <a:t>64/245, 26,1 %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5363569" y="485776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Lisääntynyt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410501" y="127067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Vähentynyt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913202" y="1953335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Pysynyt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123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6769" y="822102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+mn-lt"/>
              </a:rPr>
              <a:t>Miten </a:t>
            </a:r>
            <a:r>
              <a:rPr lang="fi-FI" sz="2000" dirty="0" smtClean="0">
                <a:latin typeface="+mn-lt"/>
              </a:rPr>
              <a:t>länsieurooppalaisten </a:t>
            </a:r>
            <a:r>
              <a:rPr lang="fi-FI" sz="2000" dirty="0">
                <a:latin typeface="+mn-lt"/>
              </a:rPr>
              <a:t>alihankkijoidenne osuus 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on viimeisten 6 kuukauden aikana kehittynyt?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Päähankkijoiden näkemys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endParaRPr lang="fi-FI" sz="2000" dirty="0">
              <a:latin typeface="+mn-lt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558113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4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11004" y="6229173"/>
            <a:ext cx="347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/>
              <a:t>ALIHANKINNAN SUHDANNEKYSELY</a:t>
            </a:r>
          </a:p>
          <a:p>
            <a:pPr algn="ctr"/>
            <a:r>
              <a:rPr lang="fi-FI" sz="1400" dirty="0" smtClean="0"/>
              <a:t>Päähankkijat, vastanneita </a:t>
            </a:r>
            <a:r>
              <a:rPr lang="fi-FI" sz="1400" dirty="0"/>
              <a:t>64/245, 26,1 %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5447389" y="5132081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Lisääntynyt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650421" y="124984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Vähentynyt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913202" y="1953335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Pysynyt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58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6769" y="822102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+mn-lt"/>
              </a:rPr>
              <a:t>Miten K</a:t>
            </a:r>
            <a:r>
              <a:rPr lang="fi-FI" sz="2000" dirty="0" smtClean="0">
                <a:latin typeface="+mn-lt"/>
              </a:rPr>
              <a:t>aukoidän </a:t>
            </a:r>
            <a:r>
              <a:rPr lang="fi-FI" sz="2000" dirty="0">
                <a:latin typeface="+mn-lt"/>
              </a:rPr>
              <a:t>alihankkijoidenne osuus 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on viimeisten 6 kuukauden aikana kehittynyt?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Päähankkijoiden näkemys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endParaRPr lang="fi-FI" sz="2000" dirty="0">
              <a:latin typeface="+mn-lt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161245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5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11004" y="6229173"/>
            <a:ext cx="347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/>
              <a:t>ALIHANKINNAN SUHDANNEKYSELY</a:t>
            </a:r>
          </a:p>
          <a:p>
            <a:pPr algn="ctr"/>
            <a:r>
              <a:rPr lang="fi-FI" sz="1400" dirty="0" smtClean="0"/>
              <a:t>Päähankkijat, vastanneita </a:t>
            </a:r>
            <a:r>
              <a:rPr lang="fi-FI" sz="1400" dirty="0"/>
              <a:t>64/245, 26,1 %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5618523" y="4853962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Lisääntynyt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410501" y="127067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Vähentynyt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913202" y="1953335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Pysynyt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464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6769" y="822102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+mn-lt"/>
              </a:rPr>
              <a:t>Miten alihankkijoiden vapaa kapasiteetti kotimaassa on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mielestänne viimeisten 6 kuukauden aikana kehittynyt?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Päähankkijoiden </a:t>
            </a:r>
            <a:r>
              <a:rPr lang="fi-FI" sz="2000" dirty="0" smtClean="0">
                <a:latin typeface="+mn-lt"/>
              </a:rPr>
              <a:t>näkemys</a:t>
            </a: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endParaRPr lang="fi-FI" sz="2000" dirty="0">
              <a:latin typeface="+mn-lt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06697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6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11003" y="6229173"/>
            <a:ext cx="347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/>
              <a:t>ALIHANKINNAN SUHDANNEKYSELY</a:t>
            </a:r>
          </a:p>
          <a:p>
            <a:pPr algn="ctr"/>
            <a:r>
              <a:rPr lang="fi-FI" sz="1400" dirty="0" smtClean="0"/>
              <a:t>Päähankkijat, vastanneita </a:t>
            </a:r>
            <a:r>
              <a:rPr lang="fi-FI" sz="1400" dirty="0"/>
              <a:t>64/245, 26,1 %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4694155" y="4861582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Lisääntynyt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5376393" y="127067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Vähentynyt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5118942" y="2418155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Pysynyt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527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6769" y="822102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+mn-lt"/>
              </a:rPr>
              <a:t>Oletteko siirtäneet tuotantoa alihankkijoiltanne omalle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konepajalle viimeisten  6 kuukauden aikana ja miten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ennustatte seuraavan 6 kuukauden ajan kehityksen?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Päähankkijoiden näkemys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endParaRPr lang="fi-FI" sz="2000" dirty="0">
              <a:latin typeface="+mn-lt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675873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7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11004" y="6229173"/>
            <a:ext cx="347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/>
              <a:t>ALIHANKINNAN SUHDANNEKYSELY</a:t>
            </a:r>
          </a:p>
          <a:p>
            <a:pPr algn="ctr"/>
            <a:r>
              <a:rPr lang="fi-FI" sz="1400" dirty="0" smtClean="0"/>
              <a:t>Päähankkijat, vastanneita </a:t>
            </a:r>
            <a:r>
              <a:rPr lang="fi-FI" sz="1400" dirty="0"/>
              <a:t>64/245, 26,1 %</a:t>
            </a:r>
            <a:endParaRPr lang="fi-FI" sz="1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6380222" y="622917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(*) ennuste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7097726" y="485776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Kyllä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913202" y="195333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Ei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2073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6769" y="822102"/>
            <a:ext cx="8367464" cy="448573"/>
          </a:xfrm>
        </p:spPr>
        <p:txBody>
          <a:bodyPr/>
          <a:lstStyle/>
          <a:p>
            <a:pPr algn="ctr"/>
            <a:r>
              <a:rPr lang="fi-FI" sz="2000" dirty="0"/>
              <a:t>Oletteko ulkoistaneet tuotantoanne alihankkijoillenne </a:t>
            </a:r>
            <a:br>
              <a:rPr lang="fi-FI" sz="2000" dirty="0"/>
            </a:br>
            <a:r>
              <a:rPr lang="fi-FI" sz="2000" dirty="0"/>
              <a:t>viimeisten 6 kuukauden aikana ja oletteko ulkoistamassa</a:t>
            </a:r>
            <a:br>
              <a:rPr lang="fi-FI" sz="2000" dirty="0"/>
            </a:br>
            <a:r>
              <a:rPr lang="fi-FI" sz="2000" dirty="0"/>
              <a:t>tuotantoanne seuraavan 6 kuukauden aikana?</a:t>
            </a:r>
            <a:br>
              <a:rPr lang="fi-FI" sz="2000" dirty="0"/>
            </a:br>
            <a:r>
              <a:rPr lang="fi-FI" sz="2000" dirty="0"/>
              <a:t>Päähankkijoiden näkemys</a:t>
            </a: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/>
            </a:r>
            <a:br>
              <a:rPr lang="fi-FI" sz="2000" dirty="0">
                <a:latin typeface="+mn-lt"/>
              </a:rPr>
            </a:br>
            <a:endParaRPr lang="fi-FI" sz="2000" dirty="0">
              <a:latin typeface="+mn-lt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452539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8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11004" y="6229173"/>
            <a:ext cx="347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/>
              <a:t>ALIHANKINNAN SUHDANNEKYSELY</a:t>
            </a:r>
          </a:p>
          <a:p>
            <a:pPr algn="ctr"/>
            <a:r>
              <a:rPr lang="fi-FI" sz="1400" dirty="0" smtClean="0"/>
              <a:t>Päähankkijat, vastanneita </a:t>
            </a:r>
            <a:r>
              <a:rPr lang="fi-FI" sz="1400" dirty="0"/>
              <a:t>64/245, 26,1 </a:t>
            </a:r>
            <a:r>
              <a:rPr lang="fi-FI" sz="1400" dirty="0" smtClean="0"/>
              <a:t>%</a:t>
            </a:r>
            <a:endParaRPr lang="fi-FI" sz="1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6380222" y="622917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(*) ennuste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7097726" y="485776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Kyllä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913202" y="195333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Ei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5236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6769" y="822102"/>
            <a:ext cx="8367464" cy="448573"/>
          </a:xfrm>
        </p:spPr>
        <p:txBody>
          <a:bodyPr/>
          <a:lstStyle/>
          <a:p>
            <a:pPr algn="ctr"/>
            <a:r>
              <a:rPr lang="fi-FI" sz="2000" dirty="0">
                <a:latin typeface="+mn-lt"/>
              </a:rPr>
              <a:t>Miten suomalaisten alihankkijoiden hintakilpailukyky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on viimeisten 6 kuukauden aikana kehittynyt?</a:t>
            </a:r>
            <a:br>
              <a:rPr lang="fi-FI" sz="2000" dirty="0">
                <a:latin typeface="+mn-lt"/>
              </a:rPr>
            </a:br>
            <a:r>
              <a:rPr lang="fi-FI" sz="2000" dirty="0">
                <a:latin typeface="+mn-lt"/>
              </a:rPr>
              <a:t>Päähankkijoiden </a:t>
            </a:r>
            <a:r>
              <a:rPr lang="fi-FI" sz="2000" dirty="0" smtClean="0">
                <a:latin typeface="+mn-lt"/>
              </a:rPr>
              <a:t>näkemys</a:t>
            </a:r>
            <a:br>
              <a:rPr lang="fi-FI" sz="2000" dirty="0" smtClean="0">
                <a:latin typeface="+mn-lt"/>
              </a:rPr>
            </a:br>
            <a:r>
              <a:rPr lang="fi-FI" sz="2000" dirty="0" smtClean="0">
                <a:latin typeface="+mn-lt"/>
              </a:rPr>
              <a:t/>
            </a:r>
            <a:br>
              <a:rPr lang="fi-FI" sz="2000" dirty="0" smtClean="0">
                <a:latin typeface="+mn-lt"/>
              </a:rPr>
            </a:br>
            <a:endParaRPr lang="fi-FI" sz="2000" dirty="0">
              <a:latin typeface="+mn-lt"/>
            </a:endParaRP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175953"/>
              </p:ext>
            </p:extLst>
          </p:nvPr>
        </p:nvGraphicFramePr>
        <p:xfrm>
          <a:off x="381000" y="1052513"/>
          <a:ext cx="8367713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23.2.2016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2587A-5DDC-45C2-88F2-433E5D55939F}" type="slidenum">
              <a:rPr lang="fi-FI" smtClean="0"/>
              <a:t>9</a:t>
            </a:fld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2911003" y="6229173"/>
            <a:ext cx="3478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/>
              <a:t>ALIHANKINNAN SUHDANNEKYSELY</a:t>
            </a:r>
          </a:p>
          <a:p>
            <a:pPr algn="ctr"/>
            <a:r>
              <a:rPr lang="fi-FI" sz="1400" dirty="0" smtClean="0"/>
              <a:t>Päähankkijat, vastanneita </a:t>
            </a:r>
            <a:r>
              <a:rPr lang="fi-FI" sz="1400" dirty="0"/>
              <a:t>64/245, 26,1 %</a:t>
            </a:r>
            <a:endParaRPr lang="fi-FI" sz="1400" dirty="0"/>
          </a:p>
        </p:txBody>
      </p:sp>
      <p:sp>
        <p:nvSpPr>
          <p:cNvPr id="10" name="Tekstiruutu 9"/>
          <p:cNvSpPr txBox="1"/>
          <p:nvPr/>
        </p:nvSpPr>
        <p:spPr>
          <a:xfrm>
            <a:off x="4335082" y="5042427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Parantunut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5423961" y="136973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Heikentynyt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3963186" y="3324935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Pysynyt ennallaan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6789166"/>
      </p:ext>
    </p:extLst>
  </p:cSld>
  <p:clrMapOvr>
    <a:masterClrMapping/>
  </p:clrMapOvr>
</p:sld>
</file>

<file path=ppt/theme/theme1.xml><?xml version="1.0" encoding="utf-8"?>
<a:theme xmlns:a="http://schemas.openxmlformats.org/drawingml/2006/main" name="5nuolen_vaakaKANSI_SUOMI">
  <a:themeElements>
    <a:clrScheme name="Teknologiateollisuus">
      <a:dk1>
        <a:srgbClr val="002664"/>
      </a:dk1>
      <a:lt1>
        <a:srgbClr val="FFFFFF"/>
      </a:lt1>
      <a:dk2>
        <a:srgbClr val="002664"/>
      </a:dk2>
      <a:lt2>
        <a:srgbClr val="D7D3C7"/>
      </a:lt2>
      <a:accent1>
        <a:srgbClr val="822433"/>
      </a:accent1>
      <a:accent2>
        <a:srgbClr val="002664"/>
      </a:accent2>
      <a:accent3>
        <a:srgbClr val="00A1DE"/>
      </a:accent3>
      <a:accent4>
        <a:srgbClr val="D95E16"/>
      </a:accent4>
      <a:accent5>
        <a:srgbClr val="FFBC3D"/>
      </a:accent5>
      <a:accent6>
        <a:srgbClr val="A2AD00"/>
      </a:accent6>
      <a:hlink>
        <a:srgbClr val="A2AD00"/>
      </a:hlink>
      <a:folHlink>
        <a:srgbClr val="00A1DE"/>
      </a:folHlink>
    </a:clrScheme>
    <a:fontScheme name="5nuolen_vaakaKANSI_SUOMI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5nuolen_vaakaKANSI_SUOMI 1">
        <a:dk1>
          <a:srgbClr val="002664"/>
        </a:dk1>
        <a:lt1>
          <a:srgbClr val="FFFFFF"/>
        </a:lt1>
        <a:dk2>
          <a:srgbClr val="002664"/>
        </a:dk2>
        <a:lt2>
          <a:srgbClr val="D7D3C7"/>
        </a:lt2>
        <a:accent1>
          <a:srgbClr val="822433"/>
        </a:accent1>
        <a:accent2>
          <a:srgbClr val="D55C19"/>
        </a:accent2>
        <a:accent3>
          <a:srgbClr val="FFFFFF"/>
        </a:accent3>
        <a:accent4>
          <a:srgbClr val="001F54"/>
        </a:accent4>
        <a:accent5>
          <a:srgbClr val="C1ACAD"/>
        </a:accent5>
        <a:accent6>
          <a:srgbClr val="C15316"/>
        </a:accent6>
        <a:hlink>
          <a:srgbClr val="A2AD00"/>
        </a:hlink>
        <a:folHlink>
          <a:srgbClr val="00A1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5nuolen_vaakaKANSI_SUOMI">
  <a:themeElements>
    <a:clrScheme name="Teknologiateollisuus">
      <a:dk1>
        <a:srgbClr val="002664"/>
      </a:dk1>
      <a:lt1>
        <a:srgbClr val="FFFFFF"/>
      </a:lt1>
      <a:dk2>
        <a:srgbClr val="002664"/>
      </a:dk2>
      <a:lt2>
        <a:srgbClr val="D7D3C7"/>
      </a:lt2>
      <a:accent1>
        <a:srgbClr val="822433"/>
      </a:accent1>
      <a:accent2>
        <a:srgbClr val="002664"/>
      </a:accent2>
      <a:accent3>
        <a:srgbClr val="00A1DE"/>
      </a:accent3>
      <a:accent4>
        <a:srgbClr val="D95E16"/>
      </a:accent4>
      <a:accent5>
        <a:srgbClr val="FFBC3D"/>
      </a:accent5>
      <a:accent6>
        <a:srgbClr val="A2AD00"/>
      </a:accent6>
      <a:hlink>
        <a:srgbClr val="A2AD00"/>
      </a:hlink>
      <a:folHlink>
        <a:srgbClr val="00A1DE"/>
      </a:folHlink>
    </a:clrScheme>
    <a:fontScheme name="5nuolen_vaakaKANSI_SUOMI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5nuolen_vaakaKANSI_SUOMI 1">
        <a:dk1>
          <a:srgbClr val="002664"/>
        </a:dk1>
        <a:lt1>
          <a:srgbClr val="FFFFFF"/>
        </a:lt1>
        <a:dk2>
          <a:srgbClr val="002664"/>
        </a:dk2>
        <a:lt2>
          <a:srgbClr val="D7D3C7"/>
        </a:lt2>
        <a:accent1>
          <a:srgbClr val="822433"/>
        </a:accent1>
        <a:accent2>
          <a:srgbClr val="D55C19"/>
        </a:accent2>
        <a:accent3>
          <a:srgbClr val="FFFFFF"/>
        </a:accent3>
        <a:accent4>
          <a:srgbClr val="001F54"/>
        </a:accent4>
        <a:accent5>
          <a:srgbClr val="C1ACAD"/>
        </a:accent5>
        <a:accent6>
          <a:srgbClr val="C15316"/>
        </a:accent6>
        <a:hlink>
          <a:srgbClr val="A2AD00"/>
        </a:hlink>
        <a:folHlink>
          <a:srgbClr val="00A1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Teknologiateollisuus_vaaka</Template>
  <TotalTime>989</TotalTime>
  <Words>233</Words>
  <Application>Microsoft Office PowerPoint</Application>
  <PresentationFormat>Näytössä katseltava diaesitys (4:3)</PresentationFormat>
  <Paragraphs>97</Paragraphs>
  <Slides>12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12</vt:i4>
      </vt:variant>
    </vt:vector>
  </HeadingPairs>
  <TitlesOfParts>
    <vt:vector size="18" baseType="lpstr">
      <vt:lpstr>Arial Unicode MS</vt:lpstr>
      <vt:lpstr>ＭＳ Ｐゴシック</vt:lpstr>
      <vt:lpstr>Arial</vt:lpstr>
      <vt:lpstr>Calibri</vt:lpstr>
      <vt:lpstr>5nuolen_vaakaKANSI_SUOMI</vt:lpstr>
      <vt:lpstr>1_5nuolen_vaakaKANSI_SUOMI</vt:lpstr>
      <vt:lpstr>Miten tekemänne alihankintatilaukset ovat viimeisten 6 kuukauden aikana kehittyneet ja miten ennustatte niiden seuraavan 6 kuukauden aikana kehittyvän? Päähankkijoiden näkemys  </vt:lpstr>
      <vt:lpstr>Miten alihankkijoidenne lukumäärä viimeisten 6 kuukauden aikana on kehittynyt? Päähankkijoiden näkemys  </vt:lpstr>
      <vt:lpstr>Miten itäeurooppalaisten alihankkijoidenne osuus  on viimeisten 6 kuukauden aikana kehittynyt? Päähankkijoiden näkemys   </vt:lpstr>
      <vt:lpstr>Miten länsieurooppalaisten alihankkijoidenne osuus  on viimeisten 6 kuukauden aikana kehittynyt? Päähankkijoiden näkemys   </vt:lpstr>
      <vt:lpstr>Miten Kaukoidän alihankkijoidenne osuus  on viimeisten 6 kuukauden aikana kehittynyt? Päähankkijoiden näkemys   </vt:lpstr>
      <vt:lpstr>Miten alihankkijoiden vapaa kapasiteetti kotimaassa on mielestänne viimeisten 6 kuukauden aikana kehittynyt? Päähankkijoiden näkemys  </vt:lpstr>
      <vt:lpstr>Oletteko siirtäneet tuotantoa alihankkijoiltanne omalle konepajalle viimeisten  6 kuukauden aikana ja miten ennustatte seuraavan 6 kuukauden ajan kehityksen? Päähankkijoiden näkemys   </vt:lpstr>
      <vt:lpstr>Oletteko ulkoistaneet tuotantoanne alihankkijoillenne  viimeisten 6 kuukauden aikana ja oletteko ulkoistamassa tuotantoanne seuraavan 6 kuukauden aikana? Päähankkijoiden näkemys   </vt:lpstr>
      <vt:lpstr>Miten suomalaisten alihankkijoiden hintakilpailukyky on viimeisten 6 kuukauden aikana kehittynyt? Päähankkijoiden näkemys  </vt:lpstr>
      <vt:lpstr>Miten suomalaisten alihankkijoiden laatutaso on viimeisten 6 kuukauden aikana kehittynyt? Päähankkijoiden näkemys </vt:lpstr>
      <vt:lpstr>Miten suomalaisten alihankkijoiden toimitusvarmuus on viimeisten 6 kuukauden aikana kehittynyt? Päähankkijoiden näkemys  </vt:lpstr>
      <vt:lpstr>Esiintyykö yrityksessänne työvoimapulaa? Päähankkijoiden näkemys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Spolander Matti</dc:creator>
  <cp:lastModifiedBy>Spolander Matti</cp:lastModifiedBy>
  <cp:revision>39</cp:revision>
  <cp:lastPrinted>2015-06-25T10:39:57Z</cp:lastPrinted>
  <dcterms:created xsi:type="dcterms:W3CDTF">2012-06-21T11:55:32Z</dcterms:created>
  <dcterms:modified xsi:type="dcterms:W3CDTF">2016-02-23T09:41:15Z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482.21.01.002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Teknologiateollisuus_vaaka.potx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482.90.01.001</vt:lpwstr>
  </property>
  <property fmtid="{D5CDD505-2E9C-101B-9397-08002B2CF9AE}" pid="10" name="dvDefinitionVersion">
    <vt:lpwstr>1.0 / 17.2.2012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Used">
    <vt:lpwstr>1</vt:lpwstr>
  </property>
  <property fmtid="{D5CDD505-2E9C-101B-9397-08002B2CF9AE}" pid="17" name="dvCompany">
    <vt:lpwstr/>
  </property>
  <property fmtid="{D5CDD505-2E9C-101B-9397-08002B2CF9AE}" pid="18" name="dvSite">
    <vt:lpwstr/>
  </property>
  <property fmtid="{D5CDD505-2E9C-101B-9397-08002B2CF9AE}" pid="19" name="dvNumbering">
    <vt:lpwstr>0</vt:lpwstr>
  </property>
  <property fmtid="{D5CDD505-2E9C-101B-9397-08002B2CF9AE}" pid="20" name="dvDUname">
    <vt:lpwstr/>
  </property>
  <property fmtid="{D5CDD505-2E9C-101B-9397-08002B2CF9AE}" pid="21" name="dvDUdepartment">
    <vt:lpwstr/>
  </property>
  <property fmtid="{D5CDD505-2E9C-101B-9397-08002B2CF9AE}" pid="22" name="dvLogoExist">
    <vt:lpwstr>0</vt:lpwstr>
  </property>
  <property fmtid="{D5CDD505-2E9C-101B-9397-08002B2CF9AE}" pid="23" name="dvCurrentlogo">
    <vt:lpwstr/>
  </property>
</Properties>
</file>