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339" r:id="rId4"/>
    <p:sldMasterId id="2147484371" r:id="rId5"/>
  </p:sldMasterIdLst>
  <p:notesMasterIdLst>
    <p:notesMasterId r:id="rId28"/>
  </p:notesMasterIdLst>
  <p:handoutMasterIdLst>
    <p:handoutMasterId r:id="rId29"/>
  </p:handoutMasterIdLst>
  <p:sldIdLst>
    <p:sldId id="814" r:id="rId6"/>
    <p:sldId id="267" r:id="rId7"/>
    <p:sldId id="862" r:id="rId8"/>
    <p:sldId id="737" r:id="rId9"/>
    <p:sldId id="794" r:id="rId10"/>
    <p:sldId id="885" r:id="rId11"/>
    <p:sldId id="884" r:id="rId12"/>
    <p:sldId id="886" r:id="rId13"/>
    <p:sldId id="688" r:id="rId14"/>
    <p:sldId id="458" r:id="rId15"/>
    <p:sldId id="459" r:id="rId16"/>
    <p:sldId id="887" r:id="rId17"/>
    <p:sldId id="390" r:id="rId18"/>
    <p:sldId id="391" r:id="rId19"/>
    <p:sldId id="392" r:id="rId20"/>
    <p:sldId id="393" r:id="rId21"/>
    <p:sldId id="403" r:id="rId22"/>
    <p:sldId id="474" r:id="rId23"/>
    <p:sldId id="394" r:id="rId24"/>
    <p:sldId id="395" r:id="rId25"/>
    <p:sldId id="396" r:id="rId26"/>
    <p:sldId id="397" r:id="rId27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538"/>
    <a:srgbClr val="0ACFCF"/>
    <a:srgbClr val="216657"/>
    <a:srgbClr val="333333"/>
    <a:srgbClr val="24215C"/>
    <a:srgbClr val="736B2B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 varScale="1">
        <p:scale>
          <a:sx n="90" d="100"/>
          <a:sy n="90" d="100"/>
        </p:scale>
        <p:origin x="120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60"/>
    </p:cViewPr>
  </p:sorterViewPr>
  <p:notesViewPr>
    <p:cSldViewPr snapToObjects="1">
      <p:cViewPr varScale="1">
        <p:scale>
          <a:sx n="61" d="100"/>
          <a:sy n="61" d="100"/>
        </p:scale>
        <p:origin x="3254" y="48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>
                <a:solidFill>
                  <a:schemeClr val="tx1"/>
                </a:solidFill>
              </a:rPr>
              <a:t>GDP consensus forecasts for 2019</a:t>
            </a:r>
            <a:r>
              <a:rPr lang="en-GB" sz="1200" b="0" baseline="0" dirty="0">
                <a:solidFill>
                  <a:schemeClr val="tx1"/>
                </a:solidFill>
              </a:rPr>
              <a:t>, % </a:t>
            </a:r>
            <a:endParaRPr lang="en-GB" sz="12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5.4412994062461827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4789993475560168"/>
          <c:h val="0.73821544390669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Eastern Europe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2018, 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3</c:v>
                </c:pt>
                <c:pt idx="5">
                  <c:v>2.9</c:v>
                </c:pt>
                <c:pt idx="6">
                  <c:v>2.8</c:v>
                </c:pt>
                <c:pt idx="7">
                  <c:v>2.7</c:v>
                </c:pt>
                <c:pt idx="8">
                  <c:v>2.4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034-A167-7914CAA7273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2018, 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2.1</c:v>
                </c:pt>
                <c:pt idx="10">
                  <c:v>2</c:v>
                </c:pt>
                <c:pt idx="1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8-4034-A167-7914CAA7273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Euro zone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2018, 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Taul1!$D$2:$D$13</c:f>
              <c:numCache>
                <c:formatCode>General</c:formatCode>
                <c:ptCount val="12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1.8</c:v>
                </c:pt>
                <c:pt idx="7">
                  <c:v>1.8</c:v>
                </c:pt>
                <c:pt idx="8">
                  <c:v>1.8</c:v>
                </c:pt>
                <c:pt idx="9">
                  <c:v>1.8</c:v>
                </c:pt>
                <c:pt idx="10">
                  <c:v>1.7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8-4034-A167-7914CAA7273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2018, 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Taul1!$E$2:$E$13</c:f>
              <c:numCache>
                <c:formatCode>General</c:formatCode>
                <c:ptCount val="12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1.7</c:v>
                </c:pt>
                <c:pt idx="6">
                  <c:v>1.8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A8-4034-A167-7914CAA7273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2018, 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Taul1!$F$2:$F$13</c:f>
              <c:numCache>
                <c:formatCode>General</c:formatCode>
                <c:ptCount val="12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1.6</c:v>
                </c:pt>
                <c:pt idx="1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A8-4034-A167-7914CAA7273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2018, 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Taul1!$G$2:$G$13</c:f>
              <c:numCache>
                <c:formatCode>General</c:formatCode>
                <c:ptCount val="12"/>
                <c:pt idx="0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A8-4034-A167-7914CAA7273B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2018, 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Taul1!$H$2:$H$13</c:f>
              <c:numCache>
                <c:formatCode>General</c:formatCode>
                <c:ptCount val="12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A8-4034-A167-7914CAA72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50248"/>
        <c:axId val="301817616"/>
      </c:bar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tickLblSkip val="1"/>
        <c:noMultiLvlLbl val="0"/>
      </c:catAx>
      <c:valAx>
        <c:axId val="301817616"/>
        <c:scaling>
          <c:orientation val="minMax"/>
          <c:max val="3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5091952892948544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582.20000000000005</c:v>
                </c:pt>
                <c:pt idx="1">
                  <c:v>648</c:v>
                </c:pt>
                <c:pt idx="2">
                  <c:v>896.9</c:v>
                </c:pt>
                <c:pt idx="3">
                  <c:v>868.9</c:v>
                </c:pt>
                <c:pt idx="4">
                  <c:v>885.2</c:v>
                </c:pt>
                <c:pt idx="5">
                  <c:v>550</c:v>
                </c:pt>
                <c:pt idx="6">
                  <c:v>563.4</c:v>
                </c:pt>
                <c:pt idx="7">
                  <c:v>590.4</c:v>
                </c:pt>
                <c:pt idx="8">
                  <c:v>612.70000000000005</c:v>
                </c:pt>
                <c:pt idx="9">
                  <c:v>760.2</c:v>
                </c:pt>
                <c:pt idx="10">
                  <c:v>563.70000000000005</c:v>
                </c:pt>
                <c:pt idx="11">
                  <c:v>712</c:v>
                </c:pt>
                <c:pt idx="12">
                  <c:v>710</c:v>
                </c:pt>
                <c:pt idx="13">
                  <c:v>764.6</c:v>
                </c:pt>
                <c:pt idx="14">
                  <c:v>699.3</c:v>
                </c:pt>
                <c:pt idx="15">
                  <c:v>808</c:v>
                </c:pt>
                <c:pt idx="16">
                  <c:v>864.7</c:v>
                </c:pt>
                <c:pt idx="17">
                  <c:v>599.4</c:v>
                </c:pt>
                <c:pt idx="18">
                  <c:v>622</c:v>
                </c:pt>
                <c:pt idx="19">
                  <c:v>511.8</c:v>
                </c:pt>
                <c:pt idx="20">
                  <c:v>575.20000000000005</c:v>
                </c:pt>
                <c:pt idx="21">
                  <c:v>562.79999999999995</c:v>
                </c:pt>
                <c:pt idx="22">
                  <c:v>467</c:v>
                </c:pt>
                <c:pt idx="23">
                  <c:v>401.3</c:v>
                </c:pt>
                <c:pt idx="24">
                  <c:v>383.6</c:v>
                </c:pt>
                <c:pt idx="25">
                  <c:v>466.8</c:v>
                </c:pt>
                <c:pt idx="26">
                  <c:v>505.5</c:v>
                </c:pt>
                <c:pt idx="27">
                  <c:v>556.29999999999995</c:v>
                </c:pt>
                <c:pt idx="28">
                  <c:v>537.5</c:v>
                </c:pt>
                <c:pt idx="29">
                  <c:v>715.8</c:v>
                </c:pt>
                <c:pt idx="30">
                  <c:v>623.20000000000005</c:v>
                </c:pt>
                <c:pt idx="31">
                  <c:v>547.1</c:v>
                </c:pt>
                <c:pt idx="32">
                  <c:v>800.7</c:v>
                </c:pt>
                <c:pt idx="33">
                  <c:v>699</c:v>
                </c:pt>
                <c:pt idx="34">
                  <c:v>696.2</c:v>
                </c:pt>
                <c:pt idx="35">
                  <c:v>807.6</c:v>
                </c:pt>
                <c:pt idx="36">
                  <c:v>683.1</c:v>
                </c:pt>
                <c:pt idx="37">
                  <c:v>692.4</c:v>
                </c:pt>
                <c:pt idx="38">
                  <c:v>874.8</c:v>
                </c:pt>
                <c:pt idx="39">
                  <c:v>951.1</c:v>
                </c:pt>
                <c:pt idx="40">
                  <c:v>1007.7</c:v>
                </c:pt>
                <c:pt idx="41">
                  <c:v>855.9</c:v>
                </c:pt>
                <c:pt idx="42">
                  <c:v>860.4</c:v>
                </c:pt>
                <c:pt idx="43">
                  <c:v>887</c:v>
                </c:pt>
                <c:pt idx="44">
                  <c:v>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7154.4</c:v>
                </c:pt>
                <c:pt idx="1">
                  <c:v>6356</c:v>
                </c:pt>
                <c:pt idx="2">
                  <c:v>6115.7</c:v>
                </c:pt>
                <c:pt idx="3">
                  <c:v>6491.2</c:v>
                </c:pt>
                <c:pt idx="4">
                  <c:v>6819.7</c:v>
                </c:pt>
                <c:pt idx="5">
                  <c:v>4168.2</c:v>
                </c:pt>
                <c:pt idx="6">
                  <c:v>4261.1000000000004</c:v>
                </c:pt>
                <c:pt idx="7">
                  <c:v>4176.3</c:v>
                </c:pt>
                <c:pt idx="8">
                  <c:v>4619.5</c:v>
                </c:pt>
                <c:pt idx="9">
                  <c:v>4094.7</c:v>
                </c:pt>
                <c:pt idx="10">
                  <c:v>4145</c:v>
                </c:pt>
                <c:pt idx="11">
                  <c:v>4089.5</c:v>
                </c:pt>
                <c:pt idx="12">
                  <c:v>5059.8999999999996</c:v>
                </c:pt>
                <c:pt idx="13">
                  <c:v>3907.3</c:v>
                </c:pt>
                <c:pt idx="14">
                  <c:v>3703.3</c:v>
                </c:pt>
                <c:pt idx="15">
                  <c:v>3742.2</c:v>
                </c:pt>
                <c:pt idx="16">
                  <c:v>4562.5</c:v>
                </c:pt>
                <c:pt idx="17">
                  <c:v>3734</c:v>
                </c:pt>
                <c:pt idx="18">
                  <c:v>4362.8</c:v>
                </c:pt>
                <c:pt idx="19">
                  <c:v>4082.7</c:v>
                </c:pt>
                <c:pt idx="20">
                  <c:v>4384.8</c:v>
                </c:pt>
                <c:pt idx="21">
                  <c:v>3137.3</c:v>
                </c:pt>
                <c:pt idx="22">
                  <c:v>3502.8</c:v>
                </c:pt>
                <c:pt idx="23">
                  <c:v>3177</c:v>
                </c:pt>
                <c:pt idx="24">
                  <c:v>3731.1</c:v>
                </c:pt>
                <c:pt idx="25">
                  <c:v>2953.6</c:v>
                </c:pt>
                <c:pt idx="26">
                  <c:v>2986</c:v>
                </c:pt>
                <c:pt idx="27">
                  <c:v>3549.8</c:v>
                </c:pt>
                <c:pt idx="28">
                  <c:v>3539.5</c:v>
                </c:pt>
                <c:pt idx="29">
                  <c:v>2915.9</c:v>
                </c:pt>
                <c:pt idx="30">
                  <c:v>3028.7</c:v>
                </c:pt>
                <c:pt idx="31">
                  <c:v>2879.4</c:v>
                </c:pt>
                <c:pt idx="32">
                  <c:v>3642.1</c:v>
                </c:pt>
                <c:pt idx="33">
                  <c:v>3196.7</c:v>
                </c:pt>
                <c:pt idx="34">
                  <c:v>3246.2</c:v>
                </c:pt>
                <c:pt idx="35">
                  <c:v>3285.9</c:v>
                </c:pt>
                <c:pt idx="36">
                  <c:v>3568.1</c:v>
                </c:pt>
                <c:pt idx="37">
                  <c:v>3379</c:v>
                </c:pt>
                <c:pt idx="38">
                  <c:v>3516.2</c:v>
                </c:pt>
                <c:pt idx="39">
                  <c:v>3171.2</c:v>
                </c:pt>
                <c:pt idx="40">
                  <c:v>3433.8</c:v>
                </c:pt>
                <c:pt idx="41">
                  <c:v>3435.9</c:v>
                </c:pt>
                <c:pt idx="42">
                  <c:v>3425.2</c:v>
                </c:pt>
                <c:pt idx="43">
                  <c:v>3554.7</c:v>
                </c:pt>
                <c:pt idx="44">
                  <c:v>3755.6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14976419661503"/>
          <c:y val="0.2495533379956586"/>
          <c:w val="0.14286699974080994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4214.2</c:v>
                </c:pt>
                <c:pt idx="2">
                  <c:v>3484.65</c:v>
                </c:pt>
                <c:pt idx="3">
                  <c:v>4064.55</c:v>
                </c:pt>
                <c:pt idx="4">
                  <c:v>1983.35</c:v>
                </c:pt>
                <c:pt idx="5">
                  <c:v>1670.35</c:v>
                </c:pt>
                <c:pt idx="6">
                  <c:v>1546.13</c:v>
                </c:pt>
                <c:pt idx="7">
                  <c:v>1827.67</c:v>
                </c:pt>
                <c:pt idx="8">
                  <c:v>2254.81</c:v>
                </c:pt>
                <c:pt idx="9">
                  <c:v>1967.4</c:v>
                </c:pt>
                <c:pt idx="10">
                  <c:v>2409.75</c:v>
                </c:pt>
                <c:pt idx="11">
                  <c:v>2247.38</c:v>
                </c:pt>
                <c:pt idx="12">
                  <c:v>2982.75</c:v>
                </c:pt>
                <c:pt idx="13">
                  <c:v>3063</c:v>
                </c:pt>
                <c:pt idx="14">
                  <c:v>3965.82</c:v>
                </c:pt>
                <c:pt idx="15">
                  <c:v>2989.29</c:v>
                </c:pt>
                <c:pt idx="16">
                  <c:v>3497.77</c:v>
                </c:pt>
                <c:pt idx="17">
                  <c:v>3299.37</c:v>
                </c:pt>
                <c:pt idx="18">
                  <c:v>3143.49</c:v>
                </c:pt>
                <c:pt idx="19">
                  <c:v>2876.2</c:v>
                </c:pt>
                <c:pt idx="20">
                  <c:v>3586.91</c:v>
                </c:pt>
                <c:pt idx="21">
                  <c:v>2888.98</c:v>
                </c:pt>
                <c:pt idx="22">
                  <c:v>3075.31</c:v>
                </c:pt>
                <c:pt idx="23">
                  <c:v>2916.09</c:v>
                </c:pt>
                <c:pt idx="24">
                  <c:v>2883.05</c:v>
                </c:pt>
                <c:pt idx="25">
                  <c:v>3532.08</c:v>
                </c:pt>
                <c:pt idx="26">
                  <c:v>3727.94</c:v>
                </c:pt>
                <c:pt idx="27">
                  <c:v>4261.34</c:v>
                </c:pt>
                <c:pt idx="28">
                  <c:v>3552.27</c:v>
                </c:pt>
                <c:pt idx="29">
                  <c:v>3188.16</c:v>
                </c:pt>
                <c:pt idx="30">
                  <c:v>4989.43</c:v>
                </c:pt>
                <c:pt idx="31">
                  <c:v>3918.46</c:v>
                </c:pt>
                <c:pt idx="32">
                  <c:v>3578.01</c:v>
                </c:pt>
                <c:pt idx="33">
                  <c:v>3164.71</c:v>
                </c:pt>
                <c:pt idx="34">
                  <c:v>2936.29</c:v>
                </c:pt>
                <c:pt idx="35">
                  <c:v>2850.05</c:v>
                </c:pt>
                <c:pt idx="36">
                  <c:v>3767.54</c:v>
                </c:pt>
                <c:pt idx="37">
                  <c:v>3819.5</c:v>
                </c:pt>
                <c:pt idx="38">
                  <c:v>5602.76</c:v>
                </c:pt>
                <c:pt idx="39">
                  <c:v>3533.81</c:v>
                </c:pt>
                <c:pt idx="40">
                  <c:v>6723.18</c:v>
                </c:pt>
                <c:pt idx="41">
                  <c:v>4302.22</c:v>
                </c:pt>
                <c:pt idx="42">
                  <c:v>4465.41</c:v>
                </c:pt>
                <c:pt idx="43">
                  <c:v>4595.1099999999997</c:v>
                </c:pt>
                <c:pt idx="44">
                  <c:v>4864.3999999999996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3648.24</c:v>
                </c:pt>
                <c:pt idx="2">
                  <c:v>2904.46</c:v>
                </c:pt>
                <c:pt idx="3">
                  <c:v>3569.23</c:v>
                </c:pt>
                <c:pt idx="4">
                  <c:v>1569.49</c:v>
                </c:pt>
                <c:pt idx="5">
                  <c:v>1341.1</c:v>
                </c:pt>
                <c:pt idx="6">
                  <c:v>1207.97</c:v>
                </c:pt>
                <c:pt idx="7">
                  <c:v>1556.98</c:v>
                </c:pt>
                <c:pt idx="8">
                  <c:v>1869.92</c:v>
                </c:pt>
                <c:pt idx="9">
                  <c:v>1631.74</c:v>
                </c:pt>
                <c:pt idx="10">
                  <c:v>2002.6</c:v>
                </c:pt>
                <c:pt idx="11">
                  <c:v>1955.94</c:v>
                </c:pt>
                <c:pt idx="12">
                  <c:v>2317.4499999999998</c:v>
                </c:pt>
                <c:pt idx="13">
                  <c:v>2447.5700000000002</c:v>
                </c:pt>
                <c:pt idx="14">
                  <c:v>3321.37</c:v>
                </c:pt>
                <c:pt idx="15">
                  <c:v>2537.2399999999998</c:v>
                </c:pt>
                <c:pt idx="16">
                  <c:v>2915.24</c:v>
                </c:pt>
                <c:pt idx="17">
                  <c:v>2746.58</c:v>
                </c:pt>
                <c:pt idx="18">
                  <c:v>2603.12</c:v>
                </c:pt>
                <c:pt idx="19">
                  <c:v>2401.54</c:v>
                </c:pt>
                <c:pt idx="20">
                  <c:v>3069.03</c:v>
                </c:pt>
                <c:pt idx="21">
                  <c:v>2438.54</c:v>
                </c:pt>
                <c:pt idx="22">
                  <c:v>2492.08</c:v>
                </c:pt>
                <c:pt idx="23">
                  <c:v>2476.21</c:v>
                </c:pt>
                <c:pt idx="24">
                  <c:v>2396.5</c:v>
                </c:pt>
                <c:pt idx="25">
                  <c:v>2837.98</c:v>
                </c:pt>
                <c:pt idx="26">
                  <c:v>2983.67</c:v>
                </c:pt>
                <c:pt idx="27">
                  <c:v>3302.48</c:v>
                </c:pt>
                <c:pt idx="28">
                  <c:v>2933.21</c:v>
                </c:pt>
                <c:pt idx="29">
                  <c:v>2567.3200000000002</c:v>
                </c:pt>
                <c:pt idx="30">
                  <c:v>4150.72</c:v>
                </c:pt>
                <c:pt idx="31">
                  <c:v>3446.33</c:v>
                </c:pt>
                <c:pt idx="32">
                  <c:v>2877.96</c:v>
                </c:pt>
                <c:pt idx="33">
                  <c:v>2453.9</c:v>
                </c:pt>
                <c:pt idx="34">
                  <c:v>2309.4899999999998</c:v>
                </c:pt>
                <c:pt idx="35">
                  <c:v>2306.6</c:v>
                </c:pt>
                <c:pt idx="36">
                  <c:v>2916.21</c:v>
                </c:pt>
                <c:pt idx="37">
                  <c:v>3213.96</c:v>
                </c:pt>
                <c:pt idx="38">
                  <c:v>4972.0200000000004</c:v>
                </c:pt>
                <c:pt idx="39">
                  <c:v>2978.13</c:v>
                </c:pt>
                <c:pt idx="40">
                  <c:v>5714.42</c:v>
                </c:pt>
                <c:pt idx="41">
                  <c:v>3377.31</c:v>
                </c:pt>
                <c:pt idx="42">
                  <c:v>3790.26</c:v>
                </c:pt>
                <c:pt idx="43">
                  <c:v>3986.81</c:v>
                </c:pt>
                <c:pt idx="44">
                  <c:v>4174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565.97</c:v>
                </c:pt>
                <c:pt idx="2">
                  <c:v>580.17999999999995</c:v>
                </c:pt>
                <c:pt idx="3">
                  <c:v>495.31</c:v>
                </c:pt>
                <c:pt idx="4">
                  <c:v>413.86</c:v>
                </c:pt>
                <c:pt idx="5">
                  <c:v>329.26</c:v>
                </c:pt>
                <c:pt idx="6">
                  <c:v>338.17</c:v>
                </c:pt>
                <c:pt idx="7">
                  <c:v>270.7</c:v>
                </c:pt>
                <c:pt idx="8">
                  <c:v>384.89</c:v>
                </c:pt>
                <c:pt idx="9">
                  <c:v>335.65</c:v>
                </c:pt>
                <c:pt idx="10">
                  <c:v>407.15</c:v>
                </c:pt>
                <c:pt idx="11">
                  <c:v>291.44</c:v>
                </c:pt>
                <c:pt idx="12">
                  <c:v>665.3</c:v>
                </c:pt>
                <c:pt idx="13">
                  <c:v>615.42999999999995</c:v>
                </c:pt>
                <c:pt idx="14">
                  <c:v>644.45000000000005</c:v>
                </c:pt>
                <c:pt idx="15">
                  <c:v>452.05</c:v>
                </c:pt>
                <c:pt idx="16">
                  <c:v>582.52</c:v>
                </c:pt>
                <c:pt idx="17">
                  <c:v>552.79</c:v>
                </c:pt>
                <c:pt idx="18">
                  <c:v>540.37</c:v>
                </c:pt>
                <c:pt idx="19">
                  <c:v>474.67</c:v>
                </c:pt>
                <c:pt idx="20">
                  <c:v>517.88</c:v>
                </c:pt>
                <c:pt idx="21">
                  <c:v>450.44</c:v>
                </c:pt>
                <c:pt idx="22">
                  <c:v>583.23</c:v>
                </c:pt>
                <c:pt idx="23">
                  <c:v>439.88</c:v>
                </c:pt>
                <c:pt idx="24">
                  <c:v>486.55</c:v>
                </c:pt>
                <c:pt idx="25">
                  <c:v>694.11</c:v>
                </c:pt>
                <c:pt idx="26">
                  <c:v>744.27</c:v>
                </c:pt>
                <c:pt idx="27">
                  <c:v>958.86</c:v>
                </c:pt>
                <c:pt idx="28">
                  <c:v>619.04999999999995</c:v>
                </c:pt>
                <c:pt idx="29">
                  <c:v>620.84</c:v>
                </c:pt>
                <c:pt idx="30">
                  <c:v>838.71</c:v>
                </c:pt>
                <c:pt idx="31">
                  <c:v>472.13</c:v>
                </c:pt>
                <c:pt idx="32">
                  <c:v>700.04</c:v>
                </c:pt>
                <c:pt idx="33">
                  <c:v>710.8</c:v>
                </c:pt>
                <c:pt idx="34">
                  <c:v>626.80999999999995</c:v>
                </c:pt>
                <c:pt idx="35">
                  <c:v>543.44000000000005</c:v>
                </c:pt>
                <c:pt idx="36">
                  <c:v>851.33</c:v>
                </c:pt>
                <c:pt idx="37">
                  <c:v>605.54</c:v>
                </c:pt>
                <c:pt idx="38">
                  <c:v>630.74</c:v>
                </c:pt>
                <c:pt idx="39">
                  <c:v>555.67999999999995</c:v>
                </c:pt>
                <c:pt idx="40">
                  <c:v>1008.76</c:v>
                </c:pt>
                <c:pt idx="41">
                  <c:v>924.91</c:v>
                </c:pt>
                <c:pt idx="42">
                  <c:v>675.15</c:v>
                </c:pt>
                <c:pt idx="43">
                  <c:v>608.29999999999995</c:v>
                </c:pt>
                <c:pt idx="44">
                  <c:v>690.4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2006.1</c:v>
                </c:pt>
                <c:pt idx="1">
                  <c:v>1870.6</c:v>
                </c:pt>
                <c:pt idx="2">
                  <c:v>1759.6</c:v>
                </c:pt>
                <c:pt idx="3">
                  <c:v>1740</c:v>
                </c:pt>
                <c:pt idx="4">
                  <c:v>1517.6</c:v>
                </c:pt>
                <c:pt idx="5">
                  <c:v>1437.8</c:v>
                </c:pt>
                <c:pt idx="6">
                  <c:v>1252.9000000000001</c:v>
                </c:pt>
                <c:pt idx="7">
                  <c:v>1206</c:v>
                </c:pt>
                <c:pt idx="8">
                  <c:v>1185.9000000000001</c:v>
                </c:pt>
                <c:pt idx="9">
                  <c:v>1147.5999999999999</c:v>
                </c:pt>
                <c:pt idx="10">
                  <c:v>1237.4000000000001</c:v>
                </c:pt>
                <c:pt idx="11">
                  <c:v>1074.2</c:v>
                </c:pt>
                <c:pt idx="12">
                  <c:v>1381.1</c:v>
                </c:pt>
                <c:pt idx="13">
                  <c:v>1725.4</c:v>
                </c:pt>
                <c:pt idx="14">
                  <c:v>1909.9</c:v>
                </c:pt>
                <c:pt idx="15">
                  <c:v>1853.3</c:v>
                </c:pt>
                <c:pt idx="16">
                  <c:v>1738.9</c:v>
                </c:pt>
                <c:pt idx="17">
                  <c:v>1799.7</c:v>
                </c:pt>
                <c:pt idx="18">
                  <c:v>2053.3000000000002</c:v>
                </c:pt>
                <c:pt idx="19">
                  <c:v>1657.2</c:v>
                </c:pt>
                <c:pt idx="20">
                  <c:v>1672.1</c:v>
                </c:pt>
                <c:pt idx="21">
                  <c:v>1457.1</c:v>
                </c:pt>
                <c:pt idx="22">
                  <c:v>1566.8</c:v>
                </c:pt>
                <c:pt idx="23">
                  <c:v>1580.6</c:v>
                </c:pt>
                <c:pt idx="24">
                  <c:v>1399.1</c:v>
                </c:pt>
                <c:pt idx="25">
                  <c:v>1596</c:v>
                </c:pt>
                <c:pt idx="26">
                  <c:v>1679.1</c:v>
                </c:pt>
                <c:pt idx="27">
                  <c:v>2126.5</c:v>
                </c:pt>
                <c:pt idx="28">
                  <c:v>2200.5</c:v>
                </c:pt>
                <c:pt idx="29">
                  <c:v>2300.8000000000002</c:v>
                </c:pt>
                <c:pt idx="30">
                  <c:v>2422.4</c:v>
                </c:pt>
                <c:pt idx="31">
                  <c:v>2210.3000000000002</c:v>
                </c:pt>
                <c:pt idx="32">
                  <c:v>2232.3000000000002</c:v>
                </c:pt>
                <c:pt idx="33">
                  <c:v>2367.1999999999998</c:v>
                </c:pt>
                <c:pt idx="34">
                  <c:v>2272.9</c:v>
                </c:pt>
                <c:pt idx="35">
                  <c:v>1996.1</c:v>
                </c:pt>
                <c:pt idx="36">
                  <c:v>2087.8000000000002</c:v>
                </c:pt>
                <c:pt idx="37">
                  <c:v>2079.3000000000002</c:v>
                </c:pt>
                <c:pt idx="38">
                  <c:v>2079.9</c:v>
                </c:pt>
                <c:pt idx="39">
                  <c:v>1880.2</c:v>
                </c:pt>
                <c:pt idx="40">
                  <c:v>2092.8000000000002</c:v>
                </c:pt>
                <c:pt idx="41">
                  <c:v>2487.6</c:v>
                </c:pt>
                <c:pt idx="42">
                  <c:v>2334</c:v>
                </c:pt>
                <c:pt idx="43">
                  <c:v>2306.4</c:v>
                </c:pt>
                <c:pt idx="44">
                  <c:v>2340.6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11114</c:v>
                </c:pt>
                <c:pt idx="1">
                  <c:v>11911.6</c:v>
                </c:pt>
                <c:pt idx="2">
                  <c:v>11722.7</c:v>
                </c:pt>
                <c:pt idx="3">
                  <c:v>12703.3</c:v>
                </c:pt>
                <c:pt idx="4">
                  <c:v>11200.7</c:v>
                </c:pt>
                <c:pt idx="5">
                  <c:v>10004.1</c:v>
                </c:pt>
                <c:pt idx="6">
                  <c:v>8719.5</c:v>
                </c:pt>
                <c:pt idx="7">
                  <c:v>8455</c:v>
                </c:pt>
                <c:pt idx="8">
                  <c:v>7222</c:v>
                </c:pt>
                <c:pt idx="9">
                  <c:v>6942.9</c:v>
                </c:pt>
                <c:pt idx="10">
                  <c:v>6948.6</c:v>
                </c:pt>
                <c:pt idx="11">
                  <c:v>6879.4</c:v>
                </c:pt>
                <c:pt idx="12">
                  <c:v>5918.9</c:v>
                </c:pt>
                <c:pt idx="13">
                  <c:v>5936.3</c:v>
                </c:pt>
                <c:pt idx="14">
                  <c:v>6691.9</c:v>
                </c:pt>
                <c:pt idx="15">
                  <c:v>7041.9</c:v>
                </c:pt>
                <c:pt idx="16">
                  <c:v>7097.4</c:v>
                </c:pt>
                <c:pt idx="17">
                  <c:v>7187.1</c:v>
                </c:pt>
                <c:pt idx="18">
                  <c:v>6830.9</c:v>
                </c:pt>
                <c:pt idx="19">
                  <c:v>6541.5</c:v>
                </c:pt>
                <c:pt idx="20">
                  <c:v>6859.9</c:v>
                </c:pt>
                <c:pt idx="21">
                  <c:v>7115.3</c:v>
                </c:pt>
                <c:pt idx="22">
                  <c:v>6864.1</c:v>
                </c:pt>
                <c:pt idx="23">
                  <c:v>6903</c:v>
                </c:pt>
                <c:pt idx="24">
                  <c:v>6255.4</c:v>
                </c:pt>
                <c:pt idx="25">
                  <c:v>6787.4</c:v>
                </c:pt>
                <c:pt idx="26">
                  <c:v>6809.7</c:v>
                </c:pt>
                <c:pt idx="27">
                  <c:v>7425.8</c:v>
                </c:pt>
                <c:pt idx="28">
                  <c:v>7514.5</c:v>
                </c:pt>
                <c:pt idx="29">
                  <c:v>7737.1</c:v>
                </c:pt>
                <c:pt idx="30">
                  <c:v>8700</c:v>
                </c:pt>
                <c:pt idx="31">
                  <c:v>9707</c:v>
                </c:pt>
                <c:pt idx="32">
                  <c:v>9826.7000000000007</c:v>
                </c:pt>
                <c:pt idx="33">
                  <c:v>10004.5</c:v>
                </c:pt>
                <c:pt idx="34">
                  <c:v>9082</c:v>
                </c:pt>
                <c:pt idx="35">
                  <c:v>9466.4</c:v>
                </c:pt>
                <c:pt idx="36">
                  <c:v>9443.1</c:v>
                </c:pt>
                <c:pt idx="37">
                  <c:v>10145.299999999999</c:v>
                </c:pt>
                <c:pt idx="38">
                  <c:v>11884.3</c:v>
                </c:pt>
                <c:pt idx="39">
                  <c:v>12149.4</c:v>
                </c:pt>
                <c:pt idx="40">
                  <c:v>14123.1</c:v>
                </c:pt>
                <c:pt idx="41">
                  <c:v>14381.1</c:v>
                </c:pt>
                <c:pt idx="42">
                  <c:v>14080.1</c:v>
                </c:pt>
                <c:pt idx="43">
                  <c:v>15306.6</c:v>
                </c:pt>
                <c:pt idx="44">
                  <c:v>15823.9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553577087347560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107.27</c:v>
                </c:pt>
                <c:pt idx="2">
                  <c:v>98.38</c:v>
                </c:pt>
                <c:pt idx="3">
                  <c:v>89.49</c:v>
                </c:pt>
                <c:pt idx="4">
                  <c:v>85.17</c:v>
                </c:pt>
                <c:pt idx="5">
                  <c:v>80.84</c:v>
                </c:pt>
                <c:pt idx="6">
                  <c:v>74.97</c:v>
                </c:pt>
                <c:pt idx="7">
                  <c:v>69.09</c:v>
                </c:pt>
                <c:pt idx="8">
                  <c:v>71.319999999999993</c:v>
                </c:pt>
                <c:pt idx="9">
                  <c:v>73.56</c:v>
                </c:pt>
                <c:pt idx="10">
                  <c:v>75.709999999999994</c:v>
                </c:pt>
                <c:pt idx="11">
                  <c:v>77.87</c:v>
                </c:pt>
                <c:pt idx="12">
                  <c:v>102.52</c:v>
                </c:pt>
                <c:pt idx="13">
                  <c:v>123.34</c:v>
                </c:pt>
                <c:pt idx="14">
                  <c:v>104.5</c:v>
                </c:pt>
                <c:pt idx="15">
                  <c:v>106.19</c:v>
                </c:pt>
                <c:pt idx="16">
                  <c:v>134.38999999999999</c:v>
                </c:pt>
                <c:pt idx="17">
                  <c:v>139.16</c:v>
                </c:pt>
                <c:pt idx="18">
                  <c:v>168.42</c:v>
                </c:pt>
                <c:pt idx="19">
                  <c:v>102.37</c:v>
                </c:pt>
                <c:pt idx="20">
                  <c:v>113.41</c:v>
                </c:pt>
                <c:pt idx="21">
                  <c:v>129.91</c:v>
                </c:pt>
                <c:pt idx="22">
                  <c:v>116.67</c:v>
                </c:pt>
                <c:pt idx="23">
                  <c:v>107.11</c:v>
                </c:pt>
                <c:pt idx="24">
                  <c:v>135.76</c:v>
                </c:pt>
                <c:pt idx="25">
                  <c:v>138.16</c:v>
                </c:pt>
                <c:pt idx="26">
                  <c:v>136.72999999999999</c:v>
                </c:pt>
                <c:pt idx="27">
                  <c:v>102.84</c:v>
                </c:pt>
                <c:pt idx="28">
                  <c:v>163.99</c:v>
                </c:pt>
                <c:pt idx="29">
                  <c:v>138.88999999999999</c:v>
                </c:pt>
                <c:pt idx="30">
                  <c:v>158.85</c:v>
                </c:pt>
                <c:pt idx="31">
                  <c:v>111.29</c:v>
                </c:pt>
                <c:pt idx="32">
                  <c:v>140.71</c:v>
                </c:pt>
                <c:pt idx="33">
                  <c:v>156.5</c:v>
                </c:pt>
                <c:pt idx="34">
                  <c:v>149.04</c:v>
                </c:pt>
                <c:pt idx="35">
                  <c:v>183.02</c:v>
                </c:pt>
                <c:pt idx="36">
                  <c:v>157.93</c:v>
                </c:pt>
                <c:pt idx="37">
                  <c:v>170.45</c:v>
                </c:pt>
                <c:pt idx="38">
                  <c:v>156.30000000000001</c:v>
                </c:pt>
                <c:pt idx="39">
                  <c:v>130.85</c:v>
                </c:pt>
                <c:pt idx="40">
                  <c:v>182.19</c:v>
                </c:pt>
                <c:pt idx="41">
                  <c:v>258.43</c:v>
                </c:pt>
                <c:pt idx="42">
                  <c:v>221.19</c:v>
                </c:pt>
                <c:pt idx="43">
                  <c:v>195.15</c:v>
                </c:pt>
                <c:pt idx="44">
                  <c:v>250.03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43.59</c:v>
                </c:pt>
                <c:pt idx="2">
                  <c:v>36.75</c:v>
                </c:pt>
                <c:pt idx="3">
                  <c:v>29.91</c:v>
                </c:pt>
                <c:pt idx="4">
                  <c:v>28.85</c:v>
                </c:pt>
                <c:pt idx="5">
                  <c:v>27.78</c:v>
                </c:pt>
                <c:pt idx="6">
                  <c:v>25.76</c:v>
                </c:pt>
                <c:pt idx="7">
                  <c:v>23.73</c:v>
                </c:pt>
                <c:pt idx="8">
                  <c:v>23.46</c:v>
                </c:pt>
                <c:pt idx="9">
                  <c:v>23.2</c:v>
                </c:pt>
                <c:pt idx="10">
                  <c:v>24.23</c:v>
                </c:pt>
                <c:pt idx="11">
                  <c:v>25.26</c:v>
                </c:pt>
                <c:pt idx="12">
                  <c:v>16.510000000000002</c:v>
                </c:pt>
                <c:pt idx="13">
                  <c:v>30.13</c:v>
                </c:pt>
                <c:pt idx="14">
                  <c:v>25.99</c:v>
                </c:pt>
                <c:pt idx="15">
                  <c:v>18.149999999999999</c:v>
                </c:pt>
                <c:pt idx="16">
                  <c:v>24.52</c:v>
                </c:pt>
                <c:pt idx="17">
                  <c:v>30.69</c:v>
                </c:pt>
                <c:pt idx="18">
                  <c:v>58.36</c:v>
                </c:pt>
                <c:pt idx="19">
                  <c:v>24.33</c:v>
                </c:pt>
                <c:pt idx="20">
                  <c:v>21.83</c:v>
                </c:pt>
                <c:pt idx="21">
                  <c:v>29.25</c:v>
                </c:pt>
                <c:pt idx="22">
                  <c:v>28.34</c:v>
                </c:pt>
                <c:pt idx="23">
                  <c:v>21.96</c:v>
                </c:pt>
                <c:pt idx="24">
                  <c:v>28.48</c:v>
                </c:pt>
                <c:pt idx="25">
                  <c:v>27.6</c:v>
                </c:pt>
                <c:pt idx="26">
                  <c:v>35.68</c:v>
                </c:pt>
                <c:pt idx="27">
                  <c:v>23.89</c:v>
                </c:pt>
                <c:pt idx="28">
                  <c:v>33.33</c:v>
                </c:pt>
                <c:pt idx="29">
                  <c:v>24.02</c:v>
                </c:pt>
                <c:pt idx="30">
                  <c:v>33.04</c:v>
                </c:pt>
                <c:pt idx="31">
                  <c:v>17.420000000000002</c:v>
                </c:pt>
                <c:pt idx="32">
                  <c:v>26.62</c:v>
                </c:pt>
                <c:pt idx="33">
                  <c:v>31.88</c:v>
                </c:pt>
                <c:pt idx="34">
                  <c:v>23.95</c:v>
                </c:pt>
                <c:pt idx="35">
                  <c:v>77.14</c:v>
                </c:pt>
                <c:pt idx="36">
                  <c:v>29.11</c:v>
                </c:pt>
                <c:pt idx="37">
                  <c:v>31.94</c:v>
                </c:pt>
                <c:pt idx="38">
                  <c:v>16.829999999999998</c:v>
                </c:pt>
                <c:pt idx="39">
                  <c:v>15.5</c:v>
                </c:pt>
                <c:pt idx="40">
                  <c:v>17.97</c:v>
                </c:pt>
                <c:pt idx="41">
                  <c:v>33.340000000000003</c:v>
                </c:pt>
                <c:pt idx="42">
                  <c:v>18.440000000000001</c:v>
                </c:pt>
                <c:pt idx="43">
                  <c:v>31.99</c:v>
                </c:pt>
                <c:pt idx="44">
                  <c:v>34.159999999999997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63.68</c:v>
                </c:pt>
                <c:pt idx="2">
                  <c:v>61.63</c:v>
                </c:pt>
                <c:pt idx="3">
                  <c:v>59.58</c:v>
                </c:pt>
                <c:pt idx="4">
                  <c:v>56.32</c:v>
                </c:pt>
                <c:pt idx="5">
                  <c:v>53.06</c:v>
                </c:pt>
                <c:pt idx="6">
                  <c:v>49.21</c:v>
                </c:pt>
                <c:pt idx="7">
                  <c:v>45.37</c:v>
                </c:pt>
                <c:pt idx="8">
                  <c:v>47.86</c:v>
                </c:pt>
                <c:pt idx="9">
                  <c:v>50.36</c:v>
                </c:pt>
                <c:pt idx="10">
                  <c:v>51.48</c:v>
                </c:pt>
                <c:pt idx="11">
                  <c:v>52.61</c:v>
                </c:pt>
                <c:pt idx="12">
                  <c:v>86.01</c:v>
                </c:pt>
                <c:pt idx="13">
                  <c:v>93.21</c:v>
                </c:pt>
                <c:pt idx="14">
                  <c:v>78.510000000000005</c:v>
                </c:pt>
                <c:pt idx="15">
                  <c:v>88.04</c:v>
                </c:pt>
                <c:pt idx="16">
                  <c:v>109.87</c:v>
                </c:pt>
                <c:pt idx="17">
                  <c:v>108.47</c:v>
                </c:pt>
                <c:pt idx="18">
                  <c:v>110.07</c:v>
                </c:pt>
                <c:pt idx="19">
                  <c:v>78.040000000000006</c:v>
                </c:pt>
                <c:pt idx="20">
                  <c:v>91.58</c:v>
                </c:pt>
                <c:pt idx="21">
                  <c:v>100.65</c:v>
                </c:pt>
                <c:pt idx="22">
                  <c:v>88.33</c:v>
                </c:pt>
                <c:pt idx="23">
                  <c:v>85.15</c:v>
                </c:pt>
                <c:pt idx="24">
                  <c:v>107.28</c:v>
                </c:pt>
                <c:pt idx="25">
                  <c:v>110.56</c:v>
                </c:pt>
                <c:pt idx="26">
                  <c:v>101.05</c:v>
                </c:pt>
                <c:pt idx="27">
                  <c:v>78.95</c:v>
                </c:pt>
                <c:pt idx="28">
                  <c:v>130.66</c:v>
                </c:pt>
                <c:pt idx="29">
                  <c:v>114.88</c:v>
                </c:pt>
                <c:pt idx="30">
                  <c:v>125.8</c:v>
                </c:pt>
                <c:pt idx="31">
                  <c:v>93.87</c:v>
                </c:pt>
                <c:pt idx="32">
                  <c:v>114.09</c:v>
                </c:pt>
                <c:pt idx="33">
                  <c:v>124.61</c:v>
                </c:pt>
                <c:pt idx="34">
                  <c:v>125.09</c:v>
                </c:pt>
                <c:pt idx="35">
                  <c:v>105.89</c:v>
                </c:pt>
                <c:pt idx="36">
                  <c:v>128.82</c:v>
                </c:pt>
                <c:pt idx="37">
                  <c:v>138.51</c:v>
                </c:pt>
                <c:pt idx="38">
                  <c:v>139.46</c:v>
                </c:pt>
                <c:pt idx="39">
                  <c:v>115.35</c:v>
                </c:pt>
                <c:pt idx="40">
                  <c:v>164.23</c:v>
                </c:pt>
                <c:pt idx="41">
                  <c:v>225.09</c:v>
                </c:pt>
                <c:pt idx="42">
                  <c:v>202.76</c:v>
                </c:pt>
                <c:pt idx="43">
                  <c:v>163.16</c:v>
                </c:pt>
                <c:pt idx="44">
                  <c:v>215.87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166.3</c:v>
                </c:pt>
                <c:pt idx="1">
                  <c:v>173.1</c:v>
                </c:pt>
                <c:pt idx="2">
                  <c:v>176.1</c:v>
                </c:pt>
                <c:pt idx="3">
                  <c:v>179.1</c:v>
                </c:pt>
                <c:pt idx="4">
                  <c:v>168.2</c:v>
                </c:pt>
                <c:pt idx="5">
                  <c:v>157.30000000000001</c:v>
                </c:pt>
                <c:pt idx="6">
                  <c:v>156.9</c:v>
                </c:pt>
                <c:pt idx="7">
                  <c:v>156.4</c:v>
                </c:pt>
                <c:pt idx="8">
                  <c:v>155.69999999999999</c:v>
                </c:pt>
                <c:pt idx="9">
                  <c:v>154.9</c:v>
                </c:pt>
                <c:pt idx="10">
                  <c:v>154.69999999999999</c:v>
                </c:pt>
                <c:pt idx="11">
                  <c:v>154.5</c:v>
                </c:pt>
                <c:pt idx="12">
                  <c:v>171.6</c:v>
                </c:pt>
                <c:pt idx="13">
                  <c:v>188.8</c:v>
                </c:pt>
                <c:pt idx="14">
                  <c:v>197.2</c:v>
                </c:pt>
                <c:pt idx="15">
                  <c:v>205.3</c:v>
                </c:pt>
                <c:pt idx="16">
                  <c:v>194.8</c:v>
                </c:pt>
                <c:pt idx="17">
                  <c:v>208.9</c:v>
                </c:pt>
                <c:pt idx="18">
                  <c:v>244.5</c:v>
                </c:pt>
                <c:pt idx="19">
                  <c:v>204.4</c:v>
                </c:pt>
                <c:pt idx="20">
                  <c:v>203.3</c:v>
                </c:pt>
                <c:pt idx="21">
                  <c:v>235.5</c:v>
                </c:pt>
                <c:pt idx="22">
                  <c:v>256</c:v>
                </c:pt>
                <c:pt idx="23">
                  <c:v>248.6</c:v>
                </c:pt>
                <c:pt idx="24">
                  <c:v>253.1</c:v>
                </c:pt>
                <c:pt idx="25">
                  <c:v>275.8</c:v>
                </c:pt>
                <c:pt idx="26">
                  <c:v>293.5</c:v>
                </c:pt>
                <c:pt idx="27">
                  <c:v>282.60000000000002</c:v>
                </c:pt>
                <c:pt idx="28">
                  <c:v>305.60000000000002</c:v>
                </c:pt>
                <c:pt idx="29">
                  <c:v>316.60000000000002</c:v>
                </c:pt>
                <c:pt idx="30">
                  <c:v>347.3</c:v>
                </c:pt>
                <c:pt idx="31">
                  <c:v>356.1</c:v>
                </c:pt>
                <c:pt idx="32">
                  <c:v>371.4</c:v>
                </c:pt>
                <c:pt idx="33">
                  <c:v>393.6</c:v>
                </c:pt>
                <c:pt idx="34">
                  <c:v>387.3</c:v>
                </c:pt>
                <c:pt idx="35">
                  <c:v>383.6</c:v>
                </c:pt>
                <c:pt idx="36">
                  <c:v>386.9</c:v>
                </c:pt>
                <c:pt idx="37">
                  <c:v>396.3</c:v>
                </c:pt>
                <c:pt idx="38">
                  <c:v>402.2</c:v>
                </c:pt>
                <c:pt idx="39">
                  <c:v>407.4</c:v>
                </c:pt>
                <c:pt idx="40">
                  <c:v>458.9</c:v>
                </c:pt>
                <c:pt idx="41">
                  <c:v>555</c:v>
                </c:pt>
                <c:pt idx="42">
                  <c:v>536.4</c:v>
                </c:pt>
                <c:pt idx="43">
                  <c:v>615.20000000000005</c:v>
                </c:pt>
                <c:pt idx="44">
                  <c:v>595.20000000000005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0.0</c:formatCode>
                <c:ptCount val="45"/>
                <c:pt idx="0">
                  <c:v>254</c:v>
                </c:pt>
                <c:pt idx="1">
                  <c:v>257.10000000000002</c:v>
                </c:pt>
                <c:pt idx="2">
                  <c:v>239.2</c:v>
                </c:pt>
                <c:pt idx="3">
                  <c:v>221.2</c:v>
                </c:pt>
                <c:pt idx="4">
                  <c:v>181.5</c:v>
                </c:pt>
                <c:pt idx="5">
                  <c:v>141.9</c:v>
                </c:pt>
                <c:pt idx="6">
                  <c:v>131.4</c:v>
                </c:pt>
                <c:pt idx="7">
                  <c:v>120.9</c:v>
                </c:pt>
                <c:pt idx="8">
                  <c:v>111.2</c:v>
                </c:pt>
                <c:pt idx="9">
                  <c:v>101.5</c:v>
                </c:pt>
                <c:pt idx="10">
                  <c:v>110.5</c:v>
                </c:pt>
                <c:pt idx="11">
                  <c:v>119.5</c:v>
                </c:pt>
                <c:pt idx="12">
                  <c:v>104.7</c:v>
                </c:pt>
                <c:pt idx="13">
                  <c:v>110.1</c:v>
                </c:pt>
                <c:pt idx="14">
                  <c:v>107.9</c:v>
                </c:pt>
                <c:pt idx="15">
                  <c:v>97.6</c:v>
                </c:pt>
                <c:pt idx="16">
                  <c:v>89.3</c:v>
                </c:pt>
                <c:pt idx="17">
                  <c:v>92</c:v>
                </c:pt>
                <c:pt idx="18">
                  <c:v>104.1</c:v>
                </c:pt>
                <c:pt idx="19">
                  <c:v>84.1</c:v>
                </c:pt>
                <c:pt idx="20">
                  <c:v>76.599999999999994</c:v>
                </c:pt>
                <c:pt idx="21">
                  <c:v>83.3</c:v>
                </c:pt>
                <c:pt idx="22">
                  <c:v>93.1</c:v>
                </c:pt>
                <c:pt idx="23">
                  <c:v>80.5</c:v>
                </c:pt>
                <c:pt idx="24">
                  <c:v>85.2</c:v>
                </c:pt>
                <c:pt idx="25">
                  <c:v>86.1</c:v>
                </c:pt>
                <c:pt idx="26">
                  <c:v>89.9</c:v>
                </c:pt>
                <c:pt idx="27">
                  <c:v>87.6</c:v>
                </c:pt>
                <c:pt idx="28">
                  <c:v>90.1</c:v>
                </c:pt>
                <c:pt idx="29">
                  <c:v>81.8</c:v>
                </c:pt>
                <c:pt idx="30">
                  <c:v>81.400000000000006</c:v>
                </c:pt>
                <c:pt idx="31">
                  <c:v>79.900000000000006</c:v>
                </c:pt>
                <c:pt idx="32">
                  <c:v>72.7</c:v>
                </c:pt>
                <c:pt idx="33">
                  <c:v>80</c:v>
                </c:pt>
                <c:pt idx="34">
                  <c:v>77.400000000000006</c:v>
                </c:pt>
                <c:pt idx="35">
                  <c:v>122.8</c:v>
                </c:pt>
                <c:pt idx="36">
                  <c:v>121.5</c:v>
                </c:pt>
                <c:pt idx="37">
                  <c:v>135.5</c:v>
                </c:pt>
                <c:pt idx="38" formatCode="General">
                  <c:v>137.19999999999999</c:v>
                </c:pt>
                <c:pt idx="39" formatCode="General">
                  <c:v>130.30000000000001</c:v>
                </c:pt>
                <c:pt idx="40" formatCode="General">
                  <c:v>119.4</c:v>
                </c:pt>
                <c:pt idx="41" formatCode="General">
                  <c:v>118</c:v>
                </c:pt>
                <c:pt idx="42" formatCode="General">
                  <c:v>104.9</c:v>
                </c:pt>
                <c:pt idx="43" formatCode="General">
                  <c:v>116.6</c:v>
                </c:pt>
                <c:pt idx="44" formatCode="General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1765608274844237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1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329.8</c:v>
                </c:pt>
                <c:pt idx="2">
                  <c:v>383.86</c:v>
                </c:pt>
                <c:pt idx="3">
                  <c:v>201.28</c:v>
                </c:pt>
                <c:pt idx="4">
                  <c:v>319.7</c:v>
                </c:pt>
                <c:pt idx="5">
                  <c:v>277.27999999999997</c:v>
                </c:pt>
                <c:pt idx="6">
                  <c:v>322.77999999999997</c:v>
                </c:pt>
                <c:pt idx="7">
                  <c:v>289.3</c:v>
                </c:pt>
                <c:pt idx="8">
                  <c:v>383.42</c:v>
                </c:pt>
                <c:pt idx="9">
                  <c:v>305.14999999999998</c:v>
                </c:pt>
                <c:pt idx="10">
                  <c:v>228.66</c:v>
                </c:pt>
                <c:pt idx="11">
                  <c:v>231.8</c:v>
                </c:pt>
                <c:pt idx="12">
                  <c:v>380.03</c:v>
                </c:pt>
                <c:pt idx="13">
                  <c:v>471.37</c:v>
                </c:pt>
                <c:pt idx="14">
                  <c:v>272.81</c:v>
                </c:pt>
                <c:pt idx="15">
                  <c:v>244.86</c:v>
                </c:pt>
                <c:pt idx="16">
                  <c:v>361.74</c:v>
                </c:pt>
                <c:pt idx="17">
                  <c:v>421.45</c:v>
                </c:pt>
                <c:pt idx="18">
                  <c:v>402.72</c:v>
                </c:pt>
                <c:pt idx="19">
                  <c:v>275.62</c:v>
                </c:pt>
                <c:pt idx="20">
                  <c:v>349.74</c:v>
                </c:pt>
                <c:pt idx="21">
                  <c:v>519.13</c:v>
                </c:pt>
                <c:pt idx="22">
                  <c:v>439.45</c:v>
                </c:pt>
                <c:pt idx="23">
                  <c:v>358.83</c:v>
                </c:pt>
                <c:pt idx="24">
                  <c:v>462.1</c:v>
                </c:pt>
                <c:pt idx="25">
                  <c:v>495.96</c:v>
                </c:pt>
                <c:pt idx="26">
                  <c:v>377.57</c:v>
                </c:pt>
                <c:pt idx="27">
                  <c:v>425.08</c:v>
                </c:pt>
                <c:pt idx="28">
                  <c:v>455.78</c:v>
                </c:pt>
                <c:pt idx="29">
                  <c:v>414.01</c:v>
                </c:pt>
                <c:pt idx="30">
                  <c:v>432.03</c:v>
                </c:pt>
                <c:pt idx="31">
                  <c:v>423.67</c:v>
                </c:pt>
                <c:pt idx="32">
                  <c:v>502.1</c:v>
                </c:pt>
                <c:pt idx="33">
                  <c:v>346.99</c:v>
                </c:pt>
                <c:pt idx="34">
                  <c:v>341.38</c:v>
                </c:pt>
                <c:pt idx="35">
                  <c:v>327.48</c:v>
                </c:pt>
                <c:pt idx="36">
                  <c:v>496.82</c:v>
                </c:pt>
                <c:pt idx="37">
                  <c:v>390.46</c:v>
                </c:pt>
                <c:pt idx="38">
                  <c:v>339.9</c:v>
                </c:pt>
                <c:pt idx="39">
                  <c:v>297.61</c:v>
                </c:pt>
                <c:pt idx="40">
                  <c:v>421.51</c:v>
                </c:pt>
                <c:pt idx="41">
                  <c:v>682.02</c:v>
                </c:pt>
                <c:pt idx="42">
                  <c:v>505.92</c:v>
                </c:pt>
                <c:pt idx="43">
                  <c:v>404.38</c:v>
                </c:pt>
                <c:pt idx="44">
                  <c:v>504.03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954.8</c:v>
                </c:pt>
                <c:pt idx="1">
                  <c:v>1017.1</c:v>
                </c:pt>
                <c:pt idx="2">
                  <c:v>1146.0999999999999</c:v>
                </c:pt>
                <c:pt idx="3">
                  <c:v>1067</c:v>
                </c:pt>
                <c:pt idx="4">
                  <c:v>1052.5999999999999</c:v>
                </c:pt>
                <c:pt idx="5">
                  <c:v>1037.5</c:v>
                </c:pt>
                <c:pt idx="6">
                  <c:v>1076.4000000000001</c:v>
                </c:pt>
                <c:pt idx="7">
                  <c:v>1124.5999999999999</c:v>
                </c:pt>
                <c:pt idx="8">
                  <c:v>1220.5</c:v>
                </c:pt>
                <c:pt idx="9">
                  <c:v>1229.9000000000001</c:v>
                </c:pt>
                <c:pt idx="10">
                  <c:v>1105.5999999999999</c:v>
                </c:pt>
                <c:pt idx="11">
                  <c:v>1089</c:v>
                </c:pt>
                <c:pt idx="12">
                  <c:v>1157</c:v>
                </c:pt>
                <c:pt idx="13">
                  <c:v>1404.8</c:v>
                </c:pt>
                <c:pt idx="14">
                  <c:v>1363.2</c:v>
                </c:pt>
                <c:pt idx="15">
                  <c:v>1321.3</c:v>
                </c:pt>
                <c:pt idx="16">
                  <c:v>1369.1</c:v>
                </c:pt>
                <c:pt idx="17">
                  <c:v>1501.6</c:v>
                </c:pt>
                <c:pt idx="18">
                  <c:v>1633.6</c:v>
                </c:pt>
                <c:pt idx="19">
                  <c:v>1576</c:v>
                </c:pt>
                <c:pt idx="20">
                  <c:v>1504.7</c:v>
                </c:pt>
                <c:pt idx="21">
                  <c:v>1525.7</c:v>
                </c:pt>
                <c:pt idx="22">
                  <c:v>1563.1</c:v>
                </c:pt>
                <c:pt idx="23">
                  <c:v>1527.5</c:v>
                </c:pt>
                <c:pt idx="24">
                  <c:v>1493.1</c:v>
                </c:pt>
                <c:pt idx="25">
                  <c:v>1585.8</c:v>
                </c:pt>
                <c:pt idx="26">
                  <c:v>1561.4</c:v>
                </c:pt>
                <c:pt idx="27">
                  <c:v>1639.7</c:v>
                </c:pt>
                <c:pt idx="28">
                  <c:v>1691.1</c:v>
                </c:pt>
                <c:pt idx="29">
                  <c:v>1695.7</c:v>
                </c:pt>
                <c:pt idx="30">
                  <c:v>1640.3</c:v>
                </c:pt>
                <c:pt idx="31">
                  <c:v>1759.4</c:v>
                </c:pt>
                <c:pt idx="32">
                  <c:v>1850.4</c:v>
                </c:pt>
                <c:pt idx="33">
                  <c:v>1738.1</c:v>
                </c:pt>
                <c:pt idx="34">
                  <c:v>1664.2</c:v>
                </c:pt>
                <c:pt idx="35">
                  <c:v>1655.6</c:v>
                </c:pt>
                <c:pt idx="36">
                  <c:v>1735.4</c:v>
                </c:pt>
                <c:pt idx="37">
                  <c:v>1723</c:v>
                </c:pt>
                <c:pt idx="38">
                  <c:v>1633.5</c:v>
                </c:pt>
                <c:pt idx="39">
                  <c:v>1569.8</c:v>
                </c:pt>
                <c:pt idx="40">
                  <c:v>1533.6</c:v>
                </c:pt>
                <c:pt idx="41">
                  <c:v>1792.3</c:v>
                </c:pt>
                <c:pt idx="42">
                  <c:v>1674.4</c:v>
                </c:pt>
                <c:pt idx="43">
                  <c:v>1582.1</c:v>
                </c:pt>
                <c:pt idx="44">
                  <c:v>1631.1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98.189940000000007</c:v>
                </c:pt>
                <c:pt idx="2">
                  <c:v>121.3044</c:v>
                </c:pt>
                <c:pt idx="3">
                  <c:v>114.2139</c:v>
                </c:pt>
                <c:pt idx="4">
                  <c:v>89.256429999999995</c:v>
                </c:pt>
                <c:pt idx="5">
                  <c:v>87.598690000000005</c:v>
                </c:pt>
                <c:pt idx="6">
                  <c:v>118.91549999999999</c:v>
                </c:pt>
                <c:pt idx="7">
                  <c:v>122.86060000000001</c:v>
                </c:pt>
                <c:pt idx="8">
                  <c:v>124.5437</c:v>
                </c:pt>
                <c:pt idx="9">
                  <c:v>133.2868</c:v>
                </c:pt>
                <c:pt idx="10">
                  <c:v>117.5802</c:v>
                </c:pt>
                <c:pt idx="11">
                  <c:v>143.30430000000001</c:v>
                </c:pt>
                <c:pt idx="12">
                  <c:v>159.60239999999999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114.9278</c:v>
                </c:pt>
                <c:pt idx="2">
                  <c:v>134.42779999999999</c:v>
                </c:pt>
                <c:pt idx="3">
                  <c:v>144.31710000000001</c:v>
                </c:pt>
                <c:pt idx="4">
                  <c:v>121.7989</c:v>
                </c:pt>
                <c:pt idx="5">
                  <c:v>108.3044</c:v>
                </c:pt>
                <c:pt idx="6">
                  <c:v>122.4191</c:v>
                </c:pt>
                <c:pt idx="7">
                  <c:v>120.25320000000001</c:v>
                </c:pt>
                <c:pt idx="8">
                  <c:v>125.1772</c:v>
                </c:pt>
                <c:pt idx="9">
                  <c:v>147.6995</c:v>
                </c:pt>
                <c:pt idx="10">
                  <c:v>159.75149999999999</c:v>
                </c:pt>
                <c:pt idx="11">
                  <c:v>154.7037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106.5598</c:v>
                </c:pt>
                <c:pt idx="2">
                  <c:v>114.8553</c:v>
                </c:pt>
                <c:pt idx="3">
                  <c:v>121.76739999999999</c:v>
                </c:pt>
                <c:pt idx="4">
                  <c:v>106.68899999999999</c:v>
                </c:pt>
                <c:pt idx="5">
                  <c:v>85.540180000000007</c:v>
                </c:pt>
                <c:pt idx="6">
                  <c:v>102.3912</c:v>
                </c:pt>
                <c:pt idx="7">
                  <c:v>103.7238</c:v>
                </c:pt>
                <c:pt idx="8">
                  <c:v>99.413730000000001</c:v>
                </c:pt>
                <c:pt idx="9">
                  <c:v>103.99930000000001</c:v>
                </c:pt>
                <c:pt idx="10">
                  <c:v>119.88549999999999</c:v>
                </c:pt>
                <c:pt idx="11">
                  <c:v>135.47319999999999</c:v>
                </c:pt>
                <c:pt idx="12">
                  <c:v>146.78469999999999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115.2287</c:v>
                </c:pt>
                <c:pt idx="2">
                  <c:v>127.72969999999999</c:v>
                </c:pt>
                <c:pt idx="3">
                  <c:v>122.0224</c:v>
                </c:pt>
                <c:pt idx="4">
                  <c:v>108.9034</c:v>
                </c:pt>
                <c:pt idx="5">
                  <c:v>103.1587</c:v>
                </c:pt>
                <c:pt idx="6">
                  <c:v>105.9218</c:v>
                </c:pt>
                <c:pt idx="7">
                  <c:v>126.9956</c:v>
                </c:pt>
                <c:pt idx="8">
                  <c:v>132.62020000000001</c:v>
                </c:pt>
                <c:pt idx="9">
                  <c:v>122.29389999999999</c:v>
                </c:pt>
                <c:pt idx="10">
                  <c:v>126.047</c:v>
                </c:pt>
                <c:pt idx="11">
                  <c:v>141.40950000000001</c:v>
                </c:pt>
                <c:pt idx="12">
                  <c:v>141.7441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106.9298</c:v>
                </c:pt>
                <c:pt idx="2">
                  <c:v>121.27</c:v>
                </c:pt>
                <c:pt idx="3">
                  <c:v>128.96100000000001</c:v>
                </c:pt>
                <c:pt idx="4">
                  <c:v>98.827960000000004</c:v>
                </c:pt>
                <c:pt idx="5">
                  <c:v>98.77516</c:v>
                </c:pt>
                <c:pt idx="6">
                  <c:v>113.8639</c:v>
                </c:pt>
                <c:pt idx="7">
                  <c:v>115.7538</c:v>
                </c:pt>
                <c:pt idx="8">
                  <c:v>113.6611</c:v>
                </c:pt>
                <c:pt idx="9">
                  <c:v>114.86660000000001</c:v>
                </c:pt>
                <c:pt idx="10">
                  <c:v>118.1798</c:v>
                </c:pt>
                <c:pt idx="11">
                  <c:v>122.3676</c:v>
                </c:pt>
                <c:pt idx="12">
                  <c:v>125.39709999999999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104.8843</c:v>
                </c:pt>
                <c:pt idx="2">
                  <c:v>126.1587</c:v>
                </c:pt>
                <c:pt idx="3">
                  <c:v>120.10290000000001</c:v>
                </c:pt>
                <c:pt idx="4">
                  <c:v>85.11036</c:v>
                </c:pt>
                <c:pt idx="5">
                  <c:v>79.612840000000006</c:v>
                </c:pt>
                <c:pt idx="6">
                  <c:v>95.956879999999998</c:v>
                </c:pt>
                <c:pt idx="7">
                  <c:v>98.518720000000002</c:v>
                </c:pt>
                <c:pt idx="8">
                  <c:v>101.74250000000001</c:v>
                </c:pt>
                <c:pt idx="9">
                  <c:v>110.16670000000001</c:v>
                </c:pt>
                <c:pt idx="10">
                  <c:v>123.5149</c:v>
                </c:pt>
                <c:pt idx="11">
                  <c:v>124.2242</c:v>
                </c:pt>
                <c:pt idx="12">
                  <c:v>123.0514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94.429029999999997</c:v>
                </c:pt>
                <c:pt idx="2">
                  <c:v>110.80110000000001</c:v>
                </c:pt>
                <c:pt idx="3">
                  <c:v>109.51819999999999</c:v>
                </c:pt>
                <c:pt idx="4">
                  <c:v>76.779650000000004</c:v>
                </c:pt>
                <c:pt idx="5">
                  <c:v>80.090410000000006</c:v>
                </c:pt>
                <c:pt idx="6">
                  <c:v>88.834119999999999</c:v>
                </c:pt>
                <c:pt idx="7">
                  <c:v>89.117180000000005</c:v>
                </c:pt>
                <c:pt idx="8">
                  <c:v>88.04692</c:v>
                </c:pt>
                <c:pt idx="9">
                  <c:v>93.441860000000005</c:v>
                </c:pt>
                <c:pt idx="10">
                  <c:v>104.2937</c:v>
                </c:pt>
                <c:pt idx="11">
                  <c:v>108.548</c:v>
                </c:pt>
                <c:pt idx="12">
                  <c:v>113.0543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102.3378</c:v>
                </c:pt>
                <c:pt idx="2">
                  <c:v>117.31910000000001</c:v>
                </c:pt>
                <c:pt idx="3">
                  <c:v>108.812</c:v>
                </c:pt>
                <c:pt idx="4">
                  <c:v>88.670429999999996</c:v>
                </c:pt>
                <c:pt idx="5">
                  <c:v>81.862620000000007</c:v>
                </c:pt>
                <c:pt idx="6">
                  <c:v>88.538359999999997</c:v>
                </c:pt>
                <c:pt idx="7">
                  <c:v>90.045609999999996</c:v>
                </c:pt>
                <c:pt idx="8">
                  <c:v>87.001159999999999</c:v>
                </c:pt>
                <c:pt idx="9">
                  <c:v>93.870239999999995</c:v>
                </c:pt>
                <c:pt idx="10">
                  <c:v>98.323920000000001</c:v>
                </c:pt>
                <c:pt idx="11">
                  <c:v>106.4239</c:v>
                </c:pt>
                <c:pt idx="12">
                  <c:v>109.7488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101.733</c:v>
                </c:pt>
                <c:pt idx="2">
                  <c:v>129.46080000000001</c:v>
                </c:pt>
                <c:pt idx="3">
                  <c:v>112.0668</c:v>
                </c:pt>
                <c:pt idx="4">
                  <c:v>86.649550000000005</c:v>
                </c:pt>
                <c:pt idx="5">
                  <c:v>67.811300000000003</c:v>
                </c:pt>
                <c:pt idx="6">
                  <c:v>71.983310000000003</c:v>
                </c:pt>
                <c:pt idx="7">
                  <c:v>78.722719999999995</c:v>
                </c:pt>
                <c:pt idx="8">
                  <c:v>69.351730000000003</c:v>
                </c:pt>
                <c:pt idx="9">
                  <c:v>70.442880000000002</c:v>
                </c:pt>
                <c:pt idx="10">
                  <c:v>86.874200000000002</c:v>
                </c:pt>
                <c:pt idx="11">
                  <c:v>92.361999999999995</c:v>
                </c:pt>
                <c:pt idx="12">
                  <c:v>107.0282</c:v>
                </c:pt>
                <c:pt idx="13">
                  <c:v>94.18</c:v>
                </c:pt>
                <c:pt idx="1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7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22.11598</c:v>
                </c:pt>
                <c:pt idx="1">
                  <c:v>20.394089999999998</c:v>
                </c:pt>
                <c:pt idx="2">
                  <c:v>23.381430000000002</c:v>
                </c:pt>
                <c:pt idx="3">
                  <c:v>22.788170000000001</c:v>
                </c:pt>
                <c:pt idx="4">
                  <c:v>21.58371</c:v>
                </c:pt>
                <c:pt idx="5">
                  <c:v>19.162759999999999</c:v>
                </c:pt>
                <c:pt idx="6">
                  <c:v>25.775880000000001</c:v>
                </c:pt>
                <c:pt idx="7">
                  <c:v>27.003530000000001</c:v>
                </c:pt>
                <c:pt idx="8">
                  <c:v>27.96819</c:v>
                </c:pt>
                <c:pt idx="9">
                  <c:v>28.10894</c:v>
                </c:pt>
                <c:pt idx="10">
                  <c:v>22.595600000000001</c:v>
                </c:pt>
                <c:pt idx="11">
                  <c:v>27.521460000000001</c:v>
                </c:pt>
                <c:pt idx="12">
                  <c:v>29.438009999999998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27.418690000000002</c:v>
                </c:pt>
                <c:pt idx="1">
                  <c:v>26.999770000000002</c:v>
                </c:pt>
                <c:pt idx="2">
                  <c:v>27.655639999999998</c:v>
                </c:pt>
                <c:pt idx="3">
                  <c:v>27.387830000000001</c:v>
                </c:pt>
                <c:pt idx="4">
                  <c:v>22.813970000000001</c:v>
                </c:pt>
                <c:pt idx="5">
                  <c:v>18.647870000000001</c:v>
                </c:pt>
                <c:pt idx="6">
                  <c:v>19.538550000000001</c:v>
                </c:pt>
                <c:pt idx="7">
                  <c:v>18.590309999999999</c:v>
                </c:pt>
                <c:pt idx="8">
                  <c:v>19.27176</c:v>
                </c:pt>
                <c:pt idx="9">
                  <c:v>21.066299999999998</c:v>
                </c:pt>
                <c:pt idx="10">
                  <c:v>21.303909999999998</c:v>
                </c:pt>
                <c:pt idx="11">
                  <c:v>19.743580000000001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9.7889529999999993</c:v>
                </c:pt>
                <c:pt idx="1">
                  <c:v>10.185879999999999</c:v>
                </c:pt>
                <c:pt idx="2">
                  <c:v>10.39954</c:v>
                </c:pt>
                <c:pt idx="3">
                  <c:v>11.0929</c:v>
                </c:pt>
                <c:pt idx="4">
                  <c:v>10.80861</c:v>
                </c:pt>
                <c:pt idx="5">
                  <c:v>8.3071819999999992</c:v>
                </c:pt>
                <c:pt idx="6">
                  <c:v>9.5131549999999994</c:v>
                </c:pt>
                <c:pt idx="7">
                  <c:v>9.7282159999999998</c:v>
                </c:pt>
                <c:pt idx="8">
                  <c:v>9.4119530000000005</c:v>
                </c:pt>
                <c:pt idx="9">
                  <c:v>9.6172369999999994</c:v>
                </c:pt>
                <c:pt idx="10">
                  <c:v>11.007630000000001</c:v>
                </c:pt>
                <c:pt idx="11">
                  <c:v>12.1768</c:v>
                </c:pt>
                <c:pt idx="12">
                  <c:v>12.67334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11.29828</c:v>
                </c:pt>
                <c:pt idx="1">
                  <c:v>12.062609999999999</c:v>
                </c:pt>
                <c:pt idx="2">
                  <c:v>12.4055</c:v>
                </c:pt>
                <c:pt idx="3">
                  <c:v>11.72369</c:v>
                </c:pt>
                <c:pt idx="4">
                  <c:v>12.270189999999999</c:v>
                </c:pt>
                <c:pt idx="5">
                  <c:v>10.75015</c:v>
                </c:pt>
                <c:pt idx="6">
                  <c:v>10.293810000000001</c:v>
                </c:pt>
                <c:pt idx="7">
                  <c:v>12.095269999999999</c:v>
                </c:pt>
                <c:pt idx="8">
                  <c:v>12.59817</c:v>
                </c:pt>
                <c:pt idx="9">
                  <c:v>11.363009999999999</c:v>
                </c:pt>
                <c:pt idx="10">
                  <c:v>11.55885</c:v>
                </c:pt>
                <c:pt idx="11">
                  <c:v>12.532109999999999</c:v>
                </c:pt>
                <c:pt idx="12">
                  <c:v>11.990640000000001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9.9797782000000002</c:v>
                </c:pt>
                <c:pt idx="1">
                  <c:v>9.8436555000000006</c:v>
                </c:pt>
                <c:pt idx="2">
                  <c:v>10.69614</c:v>
                </c:pt>
                <c:pt idx="3">
                  <c:v>11.61171</c:v>
                </c:pt>
                <c:pt idx="4">
                  <c:v>11.014347000000001</c:v>
                </c:pt>
                <c:pt idx="5">
                  <c:v>9.2966467999999995</c:v>
                </c:pt>
                <c:pt idx="6">
                  <c:v>9.8754015000000006</c:v>
                </c:pt>
                <c:pt idx="7">
                  <c:v>10.2683</c:v>
                </c:pt>
                <c:pt idx="8">
                  <c:v>10.081712</c:v>
                </c:pt>
                <c:pt idx="9">
                  <c:v>9.6640393000000007</c:v>
                </c:pt>
                <c:pt idx="10">
                  <c:v>9.7042373000000008</c:v>
                </c:pt>
                <c:pt idx="11">
                  <c:v>9.6016294999999996</c:v>
                </c:pt>
                <c:pt idx="12">
                  <c:v>9.5852191999999992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32.061407000000003</c:v>
                </c:pt>
                <c:pt idx="1">
                  <c:v>27.915385000000001</c:v>
                </c:pt>
                <c:pt idx="2">
                  <c:v>31.440441</c:v>
                </c:pt>
                <c:pt idx="3">
                  <c:v>27.631974</c:v>
                </c:pt>
                <c:pt idx="4">
                  <c:v>22.263452000000001</c:v>
                </c:pt>
                <c:pt idx="5">
                  <c:v>18.716533999999999</c:v>
                </c:pt>
                <c:pt idx="6">
                  <c:v>20.487825999999998</c:v>
                </c:pt>
                <c:pt idx="7">
                  <c:v>21.734010000000001</c:v>
                </c:pt>
                <c:pt idx="8">
                  <c:v>23.076699999999999</c:v>
                </c:pt>
                <c:pt idx="9">
                  <c:v>23.532001999999999</c:v>
                </c:pt>
                <c:pt idx="10">
                  <c:v>25.078047999999999</c:v>
                </c:pt>
                <c:pt idx="11">
                  <c:v>24.365127000000001</c:v>
                </c:pt>
                <c:pt idx="12">
                  <c:v>21.832501000000001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12.69586</c:v>
                </c:pt>
                <c:pt idx="1">
                  <c:v>11.087590000000001</c:v>
                </c:pt>
                <c:pt idx="2">
                  <c:v>12.49178</c:v>
                </c:pt>
                <c:pt idx="3">
                  <c:v>12.71604</c:v>
                </c:pt>
                <c:pt idx="4">
                  <c:v>11.08971</c:v>
                </c:pt>
                <c:pt idx="5">
                  <c:v>9.4213939999999994</c:v>
                </c:pt>
                <c:pt idx="6">
                  <c:v>9.9583080000000006</c:v>
                </c:pt>
                <c:pt idx="7">
                  <c:v>10.77064</c:v>
                </c:pt>
                <c:pt idx="8">
                  <c:v>10.718439999999999</c:v>
                </c:pt>
                <c:pt idx="9">
                  <c:v>11.42305</c:v>
                </c:pt>
                <c:pt idx="10">
                  <c:v>13.49436</c:v>
                </c:pt>
                <c:pt idx="11">
                  <c:v>13.76294</c:v>
                </c:pt>
                <c:pt idx="12">
                  <c:v>13.79842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15.300914000000001</c:v>
                </c:pt>
                <c:pt idx="1">
                  <c:v>15.544498000000001</c:v>
                </c:pt>
                <c:pt idx="2">
                  <c:v>16.820789999999999</c:v>
                </c:pt>
                <c:pt idx="3">
                  <c:v>15.817287</c:v>
                </c:pt>
                <c:pt idx="4">
                  <c:v>14.41447</c:v>
                </c:pt>
                <c:pt idx="5">
                  <c:v>12.507775000000001</c:v>
                </c:pt>
                <c:pt idx="6">
                  <c:v>13.286949999999999</c:v>
                </c:pt>
                <c:pt idx="7">
                  <c:v>13.500041</c:v>
                </c:pt>
                <c:pt idx="8">
                  <c:v>12.832856</c:v>
                </c:pt>
                <c:pt idx="9">
                  <c:v>13.317069</c:v>
                </c:pt>
                <c:pt idx="10">
                  <c:v>13.541301000000001</c:v>
                </c:pt>
                <c:pt idx="11">
                  <c:v>14.611654</c:v>
                </c:pt>
                <c:pt idx="12">
                  <c:v>14.715439999999999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9.6312549999999995</c:v>
                </c:pt>
                <c:pt idx="1">
                  <c:v>8.7933430000000001</c:v>
                </c:pt>
                <c:pt idx="2">
                  <c:v>10.16479</c:v>
                </c:pt>
                <c:pt idx="3">
                  <c:v>9.0351630000000007</c:v>
                </c:pt>
                <c:pt idx="4">
                  <c:v>9.1001010000000004</c:v>
                </c:pt>
                <c:pt idx="5">
                  <c:v>6.6138729999999999</c:v>
                </c:pt>
                <c:pt idx="6">
                  <c:v>7.0287040000000003</c:v>
                </c:pt>
                <c:pt idx="7">
                  <c:v>8.6807280000000002</c:v>
                </c:pt>
                <c:pt idx="8">
                  <c:v>7.5832540000000002</c:v>
                </c:pt>
                <c:pt idx="9">
                  <c:v>7.7729379999999999</c:v>
                </c:pt>
                <c:pt idx="10">
                  <c:v>9.7136499999999995</c:v>
                </c:pt>
                <c:pt idx="11">
                  <c:v>10.003130000000001</c:v>
                </c:pt>
                <c:pt idx="12">
                  <c:v>10.816330000000001</c:v>
                </c:pt>
                <c:pt idx="13">
                  <c:v>9.2609999999999992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128.357</c:v>
                </c:pt>
                <c:pt idx="2">
                  <c:v>138.68639999999999</c:v>
                </c:pt>
                <c:pt idx="3">
                  <c:v>170.02529999999999</c:v>
                </c:pt>
                <c:pt idx="4">
                  <c:v>155.50569999999999</c:v>
                </c:pt>
                <c:pt idx="5">
                  <c:v>189.9435</c:v>
                </c:pt>
                <c:pt idx="6">
                  <c:v>186.8057</c:v>
                </c:pt>
                <c:pt idx="7">
                  <c:v>205.30109999999999</c:v>
                </c:pt>
                <c:pt idx="8">
                  <c:v>271.01929999999999</c:v>
                </c:pt>
                <c:pt idx="9">
                  <c:v>253.3229</c:v>
                </c:pt>
                <c:pt idx="10">
                  <c:v>234.82749999999999</c:v>
                </c:pt>
                <c:pt idx="11">
                  <c:v>229.54589999999999</c:v>
                </c:pt>
                <c:pt idx="12">
                  <c:v>209.78370000000001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121.5762</c:v>
                </c:pt>
                <c:pt idx="2">
                  <c:v>143.0898</c:v>
                </c:pt>
                <c:pt idx="3">
                  <c:v>147.2998</c:v>
                </c:pt>
                <c:pt idx="4">
                  <c:v>143.779</c:v>
                </c:pt>
                <c:pt idx="5">
                  <c:v>133.90549999999999</c:v>
                </c:pt>
                <c:pt idx="6">
                  <c:v>119.4712</c:v>
                </c:pt>
                <c:pt idx="7">
                  <c:v>128.04159999999999</c:v>
                </c:pt>
                <c:pt idx="8">
                  <c:v>135.59700000000001</c:v>
                </c:pt>
                <c:pt idx="9">
                  <c:v>150.55760000000001</c:v>
                </c:pt>
                <c:pt idx="10">
                  <c:v>183.52340000000001</c:v>
                </c:pt>
                <c:pt idx="11">
                  <c:v>204.44810000000001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107.1482</c:v>
                </c:pt>
                <c:pt idx="2">
                  <c:v>110.13039999999999</c:v>
                </c:pt>
                <c:pt idx="3">
                  <c:v>108.1485</c:v>
                </c:pt>
                <c:pt idx="4">
                  <c:v>102.00060000000001</c:v>
                </c:pt>
                <c:pt idx="5">
                  <c:v>107.74760000000001</c:v>
                </c:pt>
                <c:pt idx="6">
                  <c:v>112.3857</c:v>
                </c:pt>
                <c:pt idx="7">
                  <c:v>116.24079999999999</c:v>
                </c:pt>
                <c:pt idx="8">
                  <c:v>110.74850000000001</c:v>
                </c:pt>
                <c:pt idx="9">
                  <c:v>117.1493</c:v>
                </c:pt>
                <c:pt idx="10">
                  <c:v>104.5294</c:v>
                </c:pt>
                <c:pt idx="11">
                  <c:v>114.0211</c:v>
                </c:pt>
                <c:pt idx="12">
                  <c:v>125.0787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113.2672</c:v>
                </c:pt>
                <c:pt idx="2">
                  <c:v>117.92010000000001</c:v>
                </c:pt>
                <c:pt idx="3">
                  <c:v>122.8218</c:v>
                </c:pt>
                <c:pt idx="4">
                  <c:v>131.15539999999999</c:v>
                </c:pt>
                <c:pt idx="5">
                  <c:v>134.20820000000001</c:v>
                </c:pt>
                <c:pt idx="6">
                  <c:v>142.05850000000001</c:v>
                </c:pt>
                <c:pt idx="7">
                  <c:v>150.08250000000001</c:v>
                </c:pt>
                <c:pt idx="8">
                  <c:v>170.11199999999999</c:v>
                </c:pt>
                <c:pt idx="9">
                  <c:v>165.22470000000001</c:v>
                </c:pt>
                <c:pt idx="10">
                  <c:v>172.64099999999999</c:v>
                </c:pt>
                <c:pt idx="11">
                  <c:v>177.42410000000001</c:v>
                </c:pt>
                <c:pt idx="12">
                  <c:v>184.5077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104.26600000000001</c:v>
                </c:pt>
                <c:pt idx="2">
                  <c:v>108.5423</c:v>
                </c:pt>
                <c:pt idx="3">
                  <c:v>109.3998</c:v>
                </c:pt>
                <c:pt idx="4">
                  <c:v>107.76009999999999</c:v>
                </c:pt>
                <c:pt idx="5">
                  <c:v>107.1812</c:v>
                </c:pt>
                <c:pt idx="6">
                  <c:v>111.0183</c:v>
                </c:pt>
                <c:pt idx="7">
                  <c:v>115.9057</c:v>
                </c:pt>
                <c:pt idx="8">
                  <c:v>113.3013</c:v>
                </c:pt>
                <c:pt idx="9">
                  <c:v>118.88549999999999</c:v>
                </c:pt>
                <c:pt idx="10">
                  <c:v>123.4192</c:v>
                </c:pt>
                <c:pt idx="11">
                  <c:v>130.65389999999999</c:v>
                </c:pt>
                <c:pt idx="12">
                  <c:v>131.9188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104.8407</c:v>
                </c:pt>
                <c:pt idx="2">
                  <c:v>108.654</c:v>
                </c:pt>
                <c:pt idx="3">
                  <c:v>113.36409999999999</c:v>
                </c:pt>
                <c:pt idx="4">
                  <c:v>111.2137</c:v>
                </c:pt>
                <c:pt idx="5">
                  <c:v>108.2013</c:v>
                </c:pt>
                <c:pt idx="6">
                  <c:v>110.404</c:v>
                </c:pt>
                <c:pt idx="7">
                  <c:v>135.626</c:v>
                </c:pt>
                <c:pt idx="8">
                  <c:v>119.78060000000001</c:v>
                </c:pt>
                <c:pt idx="9">
                  <c:v>130.6112</c:v>
                </c:pt>
                <c:pt idx="10">
                  <c:v>145.55109999999999</c:v>
                </c:pt>
                <c:pt idx="11">
                  <c:v>149.36439999999999</c:v>
                </c:pt>
                <c:pt idx="12">
                  <c:v>161.47479999999999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106.3189</c:v>
                </c:pt>
                <c:pt idx="2">
                  <c:v>110.99630000000001</c:v>
                </c:pt>
                <c:pt idx="3">
                  <c:v>110.5125</c:v>
                </c:pt>
                <c:pt idx="4">
                  <c:v>108.8732</c:v>
                </c:pt>
                <c:pt idx="5">
                  <c:v>112.7599</c:v>
                </c:pt>
                <c:pt idx="6">
                  <c:v>117.2368</c:v>
                </c:pt>
                <c:pt idx="7">
                  <c:v>107.5081</c:v>
                </c:pt>
                <c:pt idx="8">
                  <c:v>113.9503</c:v>
                </c:pt>
                <c:pt idx="9">
                  <c:v>129.91159999999999</c:v>
                </c:pt>
                <c:pt idx="10">
                  <c:v>87.428190000000001</c:v>
                </c:pt>
                <c:pt idx="11">
                  <c:v>87.936580000000006</c:v>
                </c:pt>
                <c:pt idx="12">
                  <c:v>93.518690000000007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109.0493</c:v>
                </c:pt>
                <c:pt idx="2">
                  <c:v>113.1722</c:v>
                </c:pt>
                <c:pt idx="3">
                  <c:v>112.7423</c:v>
                </c:pt>
                <c:pt idx="4">
                  <c:v>102.4177</c:v>
                </c:pt>
                <c:pt idx="5">
                  <c:v>106.1131</c:v>
                </c:pt>
                <c:pt idx="6">
                  <c:v>114.7839</c:v>
                </c:pt>
                <c:pt idx="7">
                  <c:v>113.56229999999999</c:v>
                </c:pt>
                <c:pt idx="8">
                  <c:v>107.7762</c:v>
                </c:pt>
                <c:pt idx="9">
                  <c:v>99.021259999999998</c:v>
                </c:pt>
                <c:pt idx="10">
                  <c:v>162.21440000000001</c:v>
                </c:pt>
                <c:pt idx="11">
                  <c:v>116.91889999999999</c:v>
                </c:pt>
                <c:pt idx="12">
                  <c:v>121.7706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104.7782</c:v>
                </c:pt>
                <c:pt idx="2">
                  <c:v>109.727</c:v>
                </c:pt>
                <c:pt idx="3">
                  <c:v>110.6371</c:v>
                </c:pt>
                <c:pt idx="4">
                  <c:v>103.86799999999999</c:v>
                </c:pt>
                <c:pt idx="5">
                  <c:v>104.94880000000001</c:v>
                </c:pt>
                <c:pt idx="6">
                  <c:v>102.7304</c:v>
                </c:pt>
                <c:pt idx="7">
                  <c:v>112.3436</c:v>
                </c:pt>
                <c:pt idx="8">
                  <c:v>104.6644</c:v>
                </c:pt>
                <c:pt idx="9">
                  <c:v>105.80200000000001</c:v>
                </c:pt>
                <c:pt idx="10">
                  <c:v>109.10129999999999</c:v>
                </c:pt>
                <c:pt idx="11">
                  <c:v>107.3379</c:v>
                </c:pt>
                <c:pt idx="12">
                  <c:v>96.530150000000006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Taul1!$K$2:$K$16</c:f>
              <c:numCache>
                <c:formatCode>General</c:formatCode>
                <c:ptCount val="15"/>
                <c:pt idx="0">
                  <c:v>100</c:v>
                </c:pt>
                <c:pt idx="1">
                  <c:v>103.218</c:v>
                </c:pt>
                <c:pt idx="2">
                  <c:v>106.73950000000001</c:v>
                </c:pt>
                <c:pt idx="3">
                  <c:v>116.0089</c:v>
                </c:pt>
                <c:pt idx="4">
                  <c:v>105.5454</c:v>
                </c:pt>
                <c:pt idx="5">
                  <c:v>103.88590000000001</c:v>
                </c:pt>
                <c:pt idx="6">
                  <c:v>96.964179999999999</c:v>
                </c:pt>
                <c:pt idx="7">
                  <c:v>82.108879999999999</c:v>
                </c:pt>
                <c:pt idx="8">
                  <c:v>75.875330000000005</c:v>
                </c:pt>
                <c:pt idx="9">
                  <c:v>73.446669999999997</c:v>
                </c:pt>
                <c:pt idx="10">
                  <c:v>67.375029999999995</c:v>
                </c:pt>
                <c:pt idx="11">
                  <c:v>61.465290000000003</c:v>
                </c:pt>
                <c:pt idx="12">
                  <c:v>54.786479999999997</c:v>
                </c:pt>
                <c:pt idx="13">
                  <c:v>54.95</c:v>
                </c:pt>
                <c:pt idx="14">
                  <c:v>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8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630395891749792"/>
          <c:y val="4.3376341564212356E-2"/>
          <c:w val="0.2247276043304603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2.8807879999999999</c:v>
                </c:pt>
                <c:pt idx="1">
                  <c:v>3.472658</c:v>
                </c:pt>
                <c:pt idx="2">
                  <c:v>3.4820389999999999</c:v>
                </c:pt>
                <c:pt idx="3">
                  <c:v>4.4188479999999997</c:v>
                </c:pt>
                <c:pt idx="4">
                  <c:v>4.8982169999999998</c:v>
                </c:pt>
                <c:pt idx="5">
                  <c:v>5.4123999999999999</c:v>
                </c:pt>
                <c:pt idx="6">
                  <c:v>5.2743659999999997</c:v>
                </c:pt>
                <c:pt idx="7">
                  <c:v>5.8776590000000004</c:v>
                </c:pt>
                <c:pt idx="8">
                  <c:v>7.9277119999999996</c:v>
                </c:pt>
                <c:pt idx="9">
                  <c:v>6.9588400000000004</c:v>
                </c:pt>
                <c:pt idx="10">
                  <c:v>5.8781920000000003</c:v>
                </c:pt>
                <c:pt idx="11">
                  <c:v>5.7423130000000002</c:v>
                </c:pt>
                <c:pt idx="12">
                  <c:v>5.0401749999999996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2.2579899999999999</c:v>
                </c:pt>
                <c:pt idx="1">
                  <c:v>2.3521169999999998</c:v>
                </c:pt>
                <c:pt idx="2">
                  <c:v>2.424258</c:v>
                </c:pt>
                <c:pt idx="3">
                  <c:v>2.3020649999999998</c:v>
                </c:pt>
                <c:pt idx="4">
                  <c:v>2.2178279999999999</c:v>
                </c:pt>
                <c:pt idx="5">
                  <c:v>1.898703</c:v>
                </c:pt>
                <c:pt idx="6">
                  <c:v>1.5702970000000001</c:v>
                </c:pt>
                <c:pt idx="7">
                  <c:v>1.6301079999999999</c:v>
                </c:pt>
                <c:pt idx="8">
                  <c:v>1.7191799999999999</c:v>
                </c:pt>
                <c:pt idx="9">
                  <c:v>1.768427</c:v>
                </c:pt>
                <c:pt idx="10">
                  <c:v>2.0154920000000001</c:v>
                </c:pt>
                <c:pt idx="11">
                  <c:v>2.1487379999999998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8.0411999999999999</c:v>
                </c:pt>
                <c:pt idx="1">
                  <c:v>8.4134600000000006</c:v>
                </c:pt>
                <c:pt idx="2">
                  <c:v>8.1913359999999997</c:v>
                </c:pt>
                <c:pt idx="3">
                  <c:v>8.0931809999999995</c:v>
                </c:pt>
                <c:pt idx="4">
                  <c:v>8.4886280000000003</c:v>
                </c:pt>
                <c:pt idx="5">
                  <c:v>8.5955949999999994</c:v>
                </c:pt>
                <c:pt idx="6">
                  <c:v>8.5774369999999998</c:v>
                </c:pt>
                <c:pt idx="7">
                  <c:v>8.9556679999999993</c:v>
                </c:pt>
                <c:pt idx="8">
                  <c:v>8.6130309999999994</c:v>
                </c:pt>
                <c:pt idx="9">
                  <c:v>8.8990679999999998</c:v>
                </c:pt>
                <c:pt idx="10">
                  <c:v>7.8840659999999998</c:v>
                </c:pt>
                <c:pt idx="11">
                  <c:v>8.4187860000000008</c:v>
                </c:pt>
                <c:pt idx="12">
                  <c:v>8.8711160000000007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7.6843539999999999</c:v>
                </c:pt>
                <c:pt idx="1">
                  <c:v>8.0645430000000005</c:v>
                </c:pt>
                <c:pt idx="2">
                  <c:v>7.7894230000000002</c:v>
                </c:pt>
                <c:pt idx="3">
                  <c:v>8.0259269999999994</c:v>
                </c:pt>
                <c:pt idx="4">
                  <c:v>10.05058</c:v>
                </c:pt>
                <c:pt idx="5">
                  <c:v>9.5122370000000007</c:v>
                </c:pt>
                <c:pt idx="6">
                  <c:v>9.3897270000000006</c:v>
                </c:pt>
                <c:pt idx="7">
                  <c:v>9.7219149999999992</c:v>
                </c:pt>
                <c:pt idx="8">
                  <c:v>10.99076</c:v>
                </c:pt>
                <c:pt idx="9">
                  <c:v>10.44139</c:v>
                </c:pt>
                <c:pt idx="10">
                  <c:v>10.76765</c:v>
                </c:pt>
                <c:pt idx="11">
                  <c:v>10.694319999999999</c:v>
                </c:pt>
                <c:pt idx="12">
                  <c:v>10.61566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8.7008746000000006</c:v>
                </c:pt>
                <c:pt idx="1">
                  <c:v>8.3683981999999997</c:v>
                </c:pt>
                <c:pt idx="2">
                  <c:v>8.3466971000000001</c:v>
                </c:pt>
                <c:pt idx="3">
                  <c:v>8.5880845000000008</c:v>
                </c:pt>
                <c:pt idx="4">
                  <c:v>10.470772999999999</c:v>
                </c:pt>
                <c:pt idx="5">
                  <c:v>8.7950695999999997</c:v>
                </c:pt>
                <c:pt idx="6">
                  <c:v>8.3947047999999995</c:v>
                </c:pt>
                <c:pt idx="7">
                  <c:v>8.9641670999999992</c:v>
                </c:pt>
                <c:pt idx="8">
                  <c:v>8.7619147999999996</c:v>
                </c:pt>
                <c:pt idx="9">
                  <c:v>8.7203897999999995</c:v>
                </c:pt>
                <c:pt idx="10">
                  <c:v>8.8357434999999995</c:v>
                </c:pt>
                <c:pt idx="11">
                  <c:v>8.9380509000000004</c:v>
                </c:pt>
                <c:pt idx="12">
                  <c:v>8.7915060999999994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4.7147195999999996</c:v>
                </c:pt>
                <c:pt idx="1">
                  <c:v>4.1033295000000001</c:v>
                </c:pt>
                <c:pt idx="2">
                  <c:v>3.9819027999999999</c:v>
                </c:pt>
                <c:pt idx="3">
                  <c:v>3.8353687000000001</c:v>
                </c:pt>
                <c:pt idx="4">
                  <c:v>4.2780068</c:v>
                </c:pt>
                <c:pt idx="5">
                  <c:v>3.7406581000000001</c:v>
                </c:pt>
                <c:pt idx="6">
                  <c:v>3.4663925999999998</c:v>
                </c:pt>
                <c:pt idx="7">
                  <c:v>4.3998441000000001</c:v>
                </c:pt>
                <c:pt idx="8">
                  <c:v>3.9951330999999999</c:v>
                </c:pt>
                <c:pt idx="9">
                  <c:v>4.1026286000000001</c:v>
                </c:pt>
                <c:pt idx="10">
                  <c:v>4.3457352</c:v>
                </c:pt>
                <c:pt idx="11">
                  <c:v>4.3080740000000004</c:v>
                </c:pt>
                <c:pt idx="12">
                  <c:v>4.2130346000000003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15.966240000000001</c:v>
                </c:pt>
                <c:pt idx="1">
                  <c:v>15.699389999999999</c:v>
                </c:pt>
                <c:pt idx="2">
                  <c:v>15.737259999999999</c:v>
                </c:pt>
                <c:pt idx="3">
                  <c:v>16.136790000000001</c:v>
                </c:pt>
                <c:pt idx="4">
                  <c:v>19.775849999999998</c:v>
                </c:pt>
                <c:pt idx="5">
                  <c:v>16.6813</c:v>
                </c:pt>
                <c:pt idx="6">
                  <c:v>16.527619999999999</c:v>
                </c:pt>
                <c:pt idx="7">
                  <c:v>16.34037</c:v>
                </c:pt>
                <c:pt idx="8">
                  <c:v>17.445080000000001</c:v>
                </c:pt>
                <c:pt idx="9">
                  <c:v>19.972349999999999</c:v>
                </c:pt>
                <c:pt idx="10">
                  <c:v>14.22611</c:v>
                </c:pt>
                <c:pt idx="11">
                  <c:v>14.021660000000001</c:v>
                </c:pt>
                <c:pt idx="12">
                  <c:v>14.35427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8.9186756999999997</c:v>
                </c:pt>
                <c:pt idx="1">
                  <c:v>9.6548700000000007</c:v>
                </c:pt>
                <c:pt idx="2">
                  <c:v>9.4580216999999998</c:v>
                </c:pt>
                <c:pt idx="3">
                  <c:v>9.5526777999999997</c:v>
                </c:pt>
                <c:pt idx="4">
                  <c:v>9.7046012000000008</c:v>
                </c:pt>
                <c:pt idx="5">
                  <c:v>9.4503143999999999</c:v>
                </c:pt>
                <c:pt idx="6">
                  <c:v>10.040559</c:v>
                </c:pt>
                <c:pt idx="7">
                  <c:v>9.9240630000000003</c:v>
                </c:pt>
                <c:pt idx="8">
                  <c:v>9.2662549999999992</c:v>
                </c:pt>
                <c:pt idx="9">
                  <c:v>8.1882696999999993</c:v>
                </c:pt>
                <c:pt idx="10">
                  <c:v>13.021881</c:v>
                </c:pt>
                <c:pt idx="11">
                  <c:v>9.3568203000000008</c:v>
                </c:pt>
                <c:pt idx="12">
                  <c:v>9.5169765000000002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5.4338082999999999</c:v>
                </c:pt>
                <c:pt idx="1">
                  <c:v>5.1095699999999997</c:v>
                </c:pt>
                <c:pt idx="2">
                  <c:v>4.8606562000000002</c:v>
                </c:pt>
                <c:pt idx="3">
                  <c:v>5.0324717000000003</c:v>
                </c:pt>
                <c:pt idx="4">
                  <c:v>6.1543647000000004</c:v>
                </c:pt>
                <c:pt idx="5">
                  <c:v>5.7750094000000001</c:v>
                </c:pt>
                <c:pt idx="6">
                  <c:v>5.6593131000000003</c:v>
                </c:pt>
                <c:pt idx="7">
                  <c:v>6.9891712000000004</c:v>
                </c:pt>
                <c:pt idx="8">
                  <c:v>6.4568199999999996</c:v>
                </c:pt>
                <c:pt idx="9">
                  <c:v>6.5866354999999999</c:v>
                </c:pt>
                <c:pt idx="10">
                  <c:v>6.8824458000000002</c:v>
                </c:pt>
                <c:pt idx="11">
                  <c:v>6.5586875999999998</c:v>
                </c:pt>
                <c:pt idx="12">
                  <c:v>5.5038432999999998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Taul1!$K$2:$K$15</c:f>
              <c:numCache>
                <c:formatCode>General</c:formatCode>
                <c:ptCount val="14"/>
                <c:pt idx="0">
                  <c:v>15.27215</c:v>
                </c:pt>
                <c:pt idx="1">
                  <c:v>14.147019999999999</c:v>
                </c:pt>
                <c:pt idx="2">
                  <c:v>13.28932</c:v>
                </c:pt>
                <c:pt idx="3">
                  <c:v>14.830909999999999</c:v>
                </c:pt>
                <c:pt idx="4">
                  <c:v>17.57668</c:v>
                </c:pt>
                <c:pt idx="5">
                  <c:v>16.06673</c:v>
                </c:pt>
                <c:pt idx="6">
                  <c:v>15.013159999999999</c:v>
                </c:pt>
                <c:pt idx="7">
                  <c:v>14.356999999999999</c:v>
                </c:pt>
                <c:pt idx="8">
                  <c:v>13.15577</c:v>
                </c:pt>
                <c:pt idx="9">
                  <c:v>12.85102</c:v>
                </c:pt>
                <c:pt idx="10">
                  <c:v>11.945600000000001</c:v>
                </c:pt>
                <c:pt idx="11">
                  <c:v>10.555770000000001</c:v>
                </c:pt>
                <c:pt idx="12">
                  <c:v>8.7795539999999992</c:v>
                </c:pt>
                <c:pt idx="13">
                  <c:v>8.5682130000000001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10588.6</c:v>
                </c:pt>
                <c:pt idx="2">
                  <c:v>9941.17</c:v>
                </c:pt>
                <c:pt idx="3">
                  <c:v>10564.39</c:v>
                </c:pt>
                <c:pt idx="4">
                  <c:v>8902.11</c:v>
                </c:pt>
                <c:pt idx="5">
                  <c:v>5902.75</c:v>
                </c:pt>
                <c:pt idx="6">
                  <c:v>6066.95</c:v>
                </c:pt>
                <c:pt idx="7">
                  <c:v>6307.44</c:v>
                </c:pt>
                <c:pt idx="8">
                  <c:v>7301.16</c:v>
                </c:pt>
                <c:pt idx="9">
                  <c:v>6635.64</c:v>
                </c:pt>
                <c:pt idx="10">
                  <c:v>6824.69</c:v>
                </c:pt>
                <c:pt idx="11">
                  <c:v>6760.12</c:v>
                </c:pt>
                <c:pt idx="12">
                  <c:v>8807.32</c:v>
                </c:pt>
                <c:pt idx="13">
                  <c:v>7932.8</c:v>
                </c:pt>
                <c:pt idx="14">
                  <c:v>8231.0499999999993</c:v>
                </c:pt>
                <c:pt idx="15">
                  <c:v>7295.91</c:v>
                </c:pt>
                <c:pt idx="16">
                  <c:v>9052.4699999999993</c:v>
                </c:pt>
                <c:pt idx="17">
                  <c:v>7798.66</c:v>
                </c:pt>
                <c:pt idx="18">
                  <c:v>8161.03</c:v>
                </c:pt>
                <c:pt idx="19">
                  <c:v>7225.05</c:v>
                </c:pt>
                <c:pt idx="20">
                  <c:v>8477.89</c:v>
                </c:pt>
                <c:pt idx="21">
                  <c:v>6666.54</c:v>
                </c:pt>
                <c:pt idx="22">
                  <c:v>7030.79</c:v>
                </c:pt>
                <c:pt idx="23">
                  <c:v>6448.04</c:v>
                </c:pt>
                <c:pt idx="24">
                  <c:v>7221.07</c:v>
                </c:pt>
                <c:pt idx="25">
                  <c:v>7140.72</c:v>
                </c:pt>
                <c:pt idx="26">
                  <c:v>7269.35</c:v>
                </c:pt>
                <c:pt idx="27">
                  <c:v>8467.84</c:v>
                </c:pt>
                <c:pt idx="28">
                  <c:v>7511.22</c:v>
                </c:pt>
                <c:pt idx="29">
                  <c:v>6455.9</c:v>
                </c:pt>
                <c:pt idx="30">
                  <c:v>8242.91</c:v>
                </c:pt>
                <c:pt idx="31">
                  <c:v>6835.33</c:v>
                </c:pt>
                <c:pt idx="32">
                  <c:v>7684.3</c:v>
                </c:pt>
                <c:pt idx="33">
                  <c:v>6453.96</c:v>
                </c:pt>
                <c:pt idx="34">
                  <c:v>6153.06</c:v>
                </c:pt>
                <c:pt idx="35">
                  <c:v>6205.08</c:v>
                </c:pt>
                <c:pt idx="36">
                  <c:v>7608.17</c:v>
                </c:pt>
                <c:pt idx="37">
                  <c:v>7314.82</c:v>
                </c:pt>
                <c:pt idx="38">
                  <c:v>9280.19</c:v>
                </c:pt>
                <c:pt idx="39">
                  <c:v>6977.64</c:v>
                </c:pt>
                <c:pt idx="40">
                  <c:v>10742.4</c:v>
                </c:pt>
                <c:pt idx="41">
                  <c:v>8567.02</c:v>
                </c:pt>
                <c:pt idx="42">
                  <c:v>8478.15</c:v>
                </c:pt>
                <c:pt idx="43">
                  <c:v>8582.24</c:v>
                </c:pt>
                <c:pt idx="44">
                  <c:v>9338.2199999999993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9026.68</c:v>
                </c:pt>
                <c:pt idx="2">
                  <c:v>8174.63</c:v>
                </c:pt>
                <c:pt idx="3">
                  <c:v>9100.06</c:v>
                </c:pt>
                <c:pt idx="4">
                  <c:v>7447.93</c:v>
                </c:pt>
                <c:pt idx="5">
                  <c:v>4857.08</c:v>
                </c:pt>
                <c:pt idx="6">
                  <c:v>4857.67</c:v>
                </c:pt>
                <c:pt idx="7">
                  <c:v>5176.0200000000004</c:v>
                </c:pt>
                <c:pt idx="8">
                  <c:v>5920.84</c:v>
                </c:pt>
                <c:pt idx="9">
                  <c:v>5213.87</c:v>
                </c:pt>
                <c:pt idx="10">
                  <c:v>5608.76</c:v>
                </c:pt>
                <c:pt idx="11">
                  <c:v>5505.16</c:v>
                </c:pt>
                <c:pt idx="12">
                  <c:v>6876.51</c:v>
                </c:pt>
                <c:pt idx="13">
                  <c:v>5950.57</c:v>
                </c:pt>
                <c:pt idx="14">
                  <c:v>6716.35</c:v>
                </c:pt>
                <c:pt idx="15">
                  <c:v>5804.11</c:v>
                </c:pt>
                <c:pt idx="16">
                  <c:v>7206.76</c:v>
                </c:pt>
                <c:pt idx="17">
                  <c:v>6151.16</c:v>
                </c:pt>
                <c:pt idx="18">
                  <c:v>6619.57</c:v>
                </c:pt>
                <c:pt idx="19">
                  <c:v>6067.72</c:v>
                </c:pt>
                <c:pt idx="20">
                  <c:v>7096.1</c:v>
                </c:pt>
                <c:pt idx="21">
                  <c:v>5232.9399999999996</c:v>
                </c:pt>
                <c:pt idx="22">
                  <c:v>5581.95</c:v>
                </c:pt>
                <c:pt idx="23">
                  <c:v>5276.94</c:v>
                </c:pt>
                <c:pt idx="24">
                  <c:v>5911.52</c:v>
                </c:pt>
                <c:pt idx="25">
                  <c:v>5497.92</c:v>
                </c:pt>
                <c:pt idx="26">
                  <c:v>5686.39</c:v>
                </c:pt>
                <c:pt idx="27">
                  <c:v>6644.77</c:v>
                </c:pt>
                <c:pt idx="28">
                  <c:v>5966.06</c:v>
                </c:pt>
                <c:pt idx="29">
                  <c:v>4859.91</c:v>
                </c:pt>
                <c:pt idx="30">
                  <c:v>6454.6</c:v>
                </c:pt>
                <c:pt idx="31">
                  <c:v>5516.7</c:v>
                </c:pt>
                <c:pt idx="32">
                  <c:v>5809.16</c:v>
                </c:pt>
                <c:pt idx="33">
                  <c:v>4840.22</c:v>
                </c:pt>
                <c:pt idx="34">
                  <c:v>4645.7700000000004</c:v>
                </c:pt>
                <c:pt idx="35">
                  <c:v>4737.34</c:v>
                </c:pt>
                <c:pt idx="36">
                  <c:v>5691.84</c:v>
                </c:pt>
                <c:pt idx="37">
                  <c:v>5717.41</c:v>
                </c:pt>
                <c:pt idx="38">
                  <c:v>7565.32</c:v>
                </c:pt>
                <c:pt idx="39">
                  <c:v>5279.99</c:v>
                </c:pt>
                <c:pt idx="40">
                  <c:v>8373.39</c:v>
                </c:pt>
                <c:pt idx="41">
                  <c:v>6098.94</c:v>
                </c:pt>
                <c:pt idx="42">
                  <c:v>6450.32</c:v>
                </c:pt>
                <c:pt idx="43">
                  <c:v>6730.6</c:v>
                </c:pt>
                <c:pt idx="44">
                  <c:v>7260.37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1524.92</c:v>
                </c:pt>
                <c:pt idx="2">
                  <c:v>1737.9</c:v>
                </c:pt>
                <c:pt idx="3">
                  <c:v>1426.5</c:v>
                </c:pt>
                <c:pt idx="4">
                  <c:v>1424.19</c:v>
                </c:pt>
                <c:pt idx="5">
                  <c:v>1014.22</c:v>
                </c:pt>
                <c:pt idx="6">
                  <c:v>1183.96</c:v>
                </c:pt>
                <c:pt idx="7">
                  <c:v>1104.72</c:v>
                </c:pt>
                <c:pt idx="8">
                  <c:v>1356.93</c:v>
                </c:pt>
                <c:pt idx="9">
                  <c:v>1397.3</c:v>
                </c:pt>
                <c:pt idx="10">
                  <c:v>1188.96</c:v>
                </c:pt>
                <c:pt idx="11">
                  <c:v>1219.05</c:v>
                </c:pt>
                <c:pt idx="12">
                  <c:v>1871.05</c:v>
                </c:pt>
                <c:pt idx="13">
                  <c:v>1911.44</c:v>
                </c:pt>
                <c:pt idx="14">
                  <c:v>1463.42</c:v>
                </c:pt>
                <c:pt idx="15">
                  <c:v>1427.35</c:v>
                </c:pt>
                <c:pt idx="16">
                  <c:v>1774.04</c:v>
                </c:pt>
                <c:pt idx="17">
                  <c:v>1559.48</c:v>
                </c:pt>
                <c:pt idx="18">
                  <c:v>1470.33</c:v>
                </c:pt>
                <c:pt idx="19">
                  <c:v>1106.1199999999999</c:v>
                </c:pt>
                <c:pt idx="20">
                  <c:v>1323.98</c:v>
                </c:pt>
                <c:pt idx="21">
                  <c:v>1358.57</c:v>
                </c:pt>
                <c:pt idx="22">
                  <c:v>1383.63</c:v>
                </c:pt>
                <c:pt idx="23">
                  <c:v>1108.8900000000001</c:v>
                </c:pt>
                <c:pt idx="24">
                  <c:v>1236.3</c:v>
                </c:pt>
                <c:pt idx="25">
                  <c:v>1562.77</c:v>
                </c:pt>
                <c:pt idx="26">
                  <c:v>1507.33</c:v>
                </c:pt>
                <c:pt idx="27">
                  <c:v>1766.32</c:v>
                </c:pt>
                <c:pt idx="28">
                  <c:v>1445.12</c:v>
                </c:pt>
                <c:pt idx="29">
                  <c:v>1501.93</c:v>
                </c:pt>
                <c:pt idx="30">
                  <c:v>1691.21</c:v>
                </c:pt>
                <c:pt idx="31">
                  <c:v>1245.22</c:v>
                </c:pt>
                <c:pt idx="32">
                  <c:v>1789.85</c:v>
                </c:pt>
                <c:pt idx="33">
                  <c:v>1510.44</c:v>
                </c:pt>
                <c:pt idx="34">
                  <c:v>1403.41</c:v>
                </c:pt>
                <c:pt idx="35">
                  <c:v>1378.74</c:v>
                </c:pt>
                <c:pt idx="36">
                  <c:v>1813.16</c:v>
                </c:pt>
                <c:pt idx="37">
                  <c:v>1478.63</c:v>
                </c:pt>
                <c:pt idx="38">
                  <c:v>1594.92</c:v>
                </c:pt>
                <c:pt idx="39">
                  <c:v>1602.43</c:v>
                </c:pt>
                <c:pt idx="40">
                  <c:v>2233.27</c:v>
                </c:pt>
                <c:pt idx="41">
                  <c:v>2267.5700000000002</c:v>
                </c:pt>
                <c:pt idx="42">
                  <c:v>1845.07</c:v>
                </c:pt>
                <c:pt idx="43">
                  <c:v>1709.18</c:v>
                </c:pt>
                <c:pt idx="44">
                  <c:v>1891.93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3654.2</c:v>
                </c:pt>
                <c:pt idx="1">
                  <c:v>3678.7</c:v>
                </c:pt>
                <c:pt idx="2">
                  <c:v>3934.9</c:v>
                </c:pt>
                <c:pt idx="3">
                  <c:v>3823.1</c:v>
                </c:pt>
                <c:pt idx="4">
                  <c:v>3607.5</c:v>
                </c:pt>
                <c:pt idx="5">
                  <c:v>3162</c:v>
                </c:pt>
                <c:pt idx="6">
                  <c:v>3033.8</c:v>
                </c:pt>
                <c:pt idx="7">
                  <c:v>3063.9</c:v>
                </c:pt>
                <c:pt idx="8">
                  <c:v>3162.9</c:v>
                </c:pt>
                <c:pt idx="9">
                  <c:v>3262.9</c:v>
                </c:pt>
                <c:pt idx="10">
                  <c:v>3034.8</c:v>
                </c:pt>
                <c:pt idx="11">
                  <c:v>3009</c:v>
                </c:pt>
                <c:pt idx="12">
                  <c:v>3397.2</c:v>
                </c:pt>
                <c:pt idx="13">
                  <c:v>4057.7</c:v>
                </c:pt>
                <c:pt idx="14">
                  <c:v>4136.8999999999996</c:v>
                </c:pt>
                <c:pt idx="15">
                  <c:v>4160.8</c:v>
                </c:pt>
                <c:pt idx="16">
                  <c:v>4117.7</c:v>
                </c:pt>
                <c:pt idx="17">
                  <c:v>4066</c:v>
                </c:pt>
                <c:pt idx="18">
                  <c:v>4488.3</c:v>
                </c:pt>
                <c:pt idx="19">
                  <c:v>3889.3</c:v>
                </c:pt>
                <c:pt idx="20">
                  <c:v>3892.3</c:v>
                </c:pt>
                <c:pt idx="21">
                  <c:v>3715</c:v>
                </c:pt>
                <c:pt idx="22">
                  <c:v>3795.1</c:v>
                </c:pt>
                <c:pt idx="23">
                  <c:v>3710.2</c:v>
                </c:pt>
                <c:pt idx="24">
                  <c:v>3477.7</c:v>
                </c:pt>
                <c:pt idx="25">
                  <c:v>3885.8</c:v>
                </c:pt>
                <c:pt idx="26">
                  <c:v>4002.9</c:v>
                </c:pt>
                <c:pt idx="27">
                  <c:v>4569.7</c:v>
                </c:pt>
                <c:pt idx="28">
                  <c:v>4687.3</c:v>
                </c:pt>
                <c:pt idx="29">
                  <c:v>4978.2</c:v>
                </c:pt>
                <c:pt idx="30">
                  <c:v>4973.3</c:v>
                </c:pt>
                <c:pt idx="31">
                  <c:v>4821.3</c:v>
                </c:pt>
                <c:pt idx="32">
                  <c:v>5197.3</c:v>
                </c:pt>
                <c:pt idx="33">
                  <c:v>5142.8</c:v>
                </c:pt>
                <c:pt idx="34">
                  <c:v>4963.1000000000004</c:v>
                </c:pt>
                <c:pt idx="35">
                  <c:v>4794.8999999999996</c:v>
                </c:pt>
                <c:pt idx="36">
                  <c:v>4841.8999999999996</c:v>
                </c:pt>
                <c:pt idx="37">
                  <c:v>4840.6000000000004</c:v>
                </c:pt>
                <c:pt idx="38">
                  <c:v>4946.8</c:v>
                </c:pt>
                <c:pt idx="39">
                  <c:v>4765.6000000000004</c:v>
                </c:pt>
                <c:pt idx="40">
                  <c:v>5047.6000000000004</c:v>
                </c:pt>
                <c:pt idx="41">
                  <c:v>5640.5</c:v>
                </c:pt>
                <c:pt idx="42">
                  <c:v>5351.9</c:v>
                </c:pt>
                <c:pt idx="43">
                  <c:v>5340.7</c:v>
                </c:pt>
                <c:pt idx="44">
                  <c:v>5400.3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18577.599999999999</c:v>
                </c:pt>
                <c:pt idx="1">
                  <c:v>18554.900000000001</c:v>
                </c:pt>
                <c:pt idx="2">
                  <c:v>18121.2</c:v>
                </c:pt>
                <c:pt idx="3">
                  <c:v>19447.5</c:v>
                </c:pt>
                <c:pt idx="4">
                  <c:v>18218</c:v>
                </c:pt>
                <c:pt idx="5">
                  <c:v>14334.7</c:v>
                </c:pt>
                <c:pt idx="6">
                  <c:v>13127.7</c:v>
                </c:pt>
                <c:pt idx="7">
                  <c:v>12765.8</c:v>
                </c:pt>
                <c:pt idx="8">
                  <c:v>11964.6</c:v>
                </c:pt>
                <c:pt idx="9">
                  <c:v>11168.9</c:v>
                </c:pt>
                <c:pt idx="10">
                  <c:v>11230.7</c:v>
                </c:pt>
                <c:pt idx="11">
                  <c:v>11109</c:v>
                </c:pt>
                <c:pt idx="12">
                  <c:v>11106.2</c:v>
                </c:pt>
                <c:pt idx="13">
                  <c:v>9979.68</c:v>
                </c:pt>
                <c:pt idx="14">
                  <c:v>10535.7</c:v>
                </c:pt>
                <c:pt idx="15">
                  <c:v>10908.8</c:v>
                </c:pt>
                <c:pt idx="16">
                  <c:v>11799.1</c:v>
                </c:pt>
                <c:pt idx="17">
                  <c:v>11056.8</c:v>
                </c:pt>
                <c:pt idx="18">
                  <c:v>11362.9</c:v>
                </c:pt>
                <c:pt idx="19">
                  <c:v>10768.3</c:v>
                </c:pt>
                <c:pt idx="20">
                  <c:v>11384.2</c:v>
                </c:pt>
                <c:pt idx="21">
                  <c:v>10402</c:v>
                </c:pt>
                <c:pt idx="22">
                  <c:v>10517.7</c:v>
                </c:pt>
                <c:pt idx="23">
                  <c:v>10208.299999999999</c:v>
                </c:pt>
                <c:pt idx="24">
                  <c:v>10122.799999999999</c:v>
                </c:pt>
                <c:pt idx="25">
                  <c:v>9865.7000000000007</c:v>
                </c:pt>
                <c:pt idx="26">
                  <c:v>9922.2999999999993</c:v>
                </c:pt>
                <c:pt idx="27">
                  <c:v>11098.8</c:v>
                </c:pt>
                <c:pt idx="28">
                  <c:v>11191.6</c:v>
                </c:pt>
                <c:pt idx="29">
                  <c:v>10785.5</c:v>
                </c:pt>
                <c:pt idx="30">
                  <c:v>11870.1</c:v>
                </c:pt>
                <c:pt idx="31">
                  <c:v>12717.8</c:v>
                </c:pt>
                <c:pt idx="32">
                  <c:v>13599</c:v>
                </c:pt>
                <c:pt idx="33">
                  <c:v>13336.3</c:v>
                </c:pt>
                <c:pt idx="34">
                  <c:v>12463.2</c:v>
                </c:pt>
                <c:pt idx="35">
                  <c:v>12923.1</c:v>
                </c:pt>
                <c:pt idx="36">
                  <c:v>13184</c:v>
                </c:pt>
                <c:pt idx="37">
                  <c:v>13710.2</c:v>
                </c:pt>
                <c:pt idx="38">
                  <c:v>15581.3</c:v>
                </c:pt>
                <c:pt idx="39">
                  <c:v>15493.8</c:v>
                </c:pt>
                <c:pt idx="40">
                  <c:v>17721.8</c:v>
                </c:pt>
                <c:pt idx="41">
                  <c:v>17985.400000000001</c:v>
                </c:pt>
                <c:pt idx="42">
                  <c:v>17663.5</c:v>
                </c:pt>
                <c:pt idx="43">
                  <c:v>19027.900000000001</c:v>
                </c:pt>
                <c:pt idx="44">
                  <c:v>19736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60946907743229"/>
          <c:y val="0.2495533379956586"/>
          <c:w val="0.14740729485999268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290900</c:v>
                </c:pt>
                <c:pt idx="12">
                  <c:v>299600</c:v>
                </c:pt>
                <c:pt idx="13">
                  <c:v>311041.99489999999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Pewrsonnel in foreign subsidiaries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  <c:pt idx="12">
                  <c:v>283597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5937.34</c:v>
                </c:pt>
                <c:pt idx="2">
                  <c:v>5974.29</c:v>
                </c:pt>
                <c:pt idx="3">
                  <c:v>6209.07</c:v>
                </c:pt>
                <c:pt idx="4">
                  <c:v>6513.9</c:v>
                </c:pt>
                <c:pt idx="5">
                  <c:v>3874.27</c:v>
                </c:pt>
                <c:pt idx="6">
                  <c:v>4123.07</c:v>
                </c:pt>
                <c:pt idx="7">
                  <c:v>4121.37</c:v>
                </c:pt>
                <c:pt idx="8">
                  <c:v>4591.6099999999997</c:v>
                </c:pt>
                <c:pt idx="9">
                  <c:v>4289.54</c:v>
                </c:pt>
                <c:pt idx="10">
                  <c:v>4110.57</c:v>
                </c:pt>
                <c:pt idx="11">
                  <c:v>4203.07</c:v>
                </c:pt>
                <c:pt idx="12">
                  <c:v>5342.01</c:v>
                </c:pt>
                <c:pt idx="13">
                  <c:v>4275.09</c:v>
                </c:pt>
                <c:pt idx="14">
                  <c:v>3887.92</c:v>
                </c:pt>
                <c:pt idx="15">
                  <c:v>3955.57</c:v>
                </c:pt>
                <c:pt idx="16">
                  <c:v>5058.57</c:v>
                </c:pt>
                <c:pt idx="17">
                  <c:v>3938.67</c:v>
                </c:pt>
                <c:pt idx="18">
                  <c:v>4446.3999999999996</c:v>
                </c:pt>
                <c:pt idx="19">
                  <c:v>3970.87</c:v>
                </c:pt>
                <c:pt idx="20">
                  <c:v>4427.83</c:v>
                </c:pt>
                <c:pt idx="21">
                  <c:v>3128.52</c:v>
                </c:pt>
                <c:pt idx="22">
                  <c:v>3399.36</c:v>
                </c:pt>
                <c:pt idx="23">
                  <c:v>3066</c:v>
                </c:pt>
                <c:pt idx="24">
                  <c:v>3740.16</c:v>
                </c:pt>
                <c:pt idx="25">
                  <c:v>2974.52</c:v>
                </c:pt>
                <c:pt idx="26">
                  <c:v>3027.11</c:v>
                </c:pt>
                <c:pt idx="27">
                  <c:v>3678.58</c:v>
                </c:pt>
                <c:pt idx="28">
                  <c:v>3339.18</c:v>
                </c:pt>
                <c:pt idx="29">
                  <c:v>2714.83</c:v>
                </c:pt>
                <c:pt idx="30">
                  <c:v>2662.6</c:v>
                </c:pt>
                <c:pt idx="31">
                  <c:v>2381.9</c:v>
                </c:pt>
                <c:pt idx="32">
                  <c:v>3463.48</c:v>
                </c:pt>
                <c:pt idx="33">
                  <c:v>2785.76</c:v>
                </c:pt>
                <c:pt idx="34">
                  <c:v>2726.34</c:v>
                </c:pt>
                <c:pt idx="35">
                  <c:v>2844.53</c:v>
                </c:pt>
                <c:pt idx="36">
                  <c:v>3185.87</c:v>
                </c:pt>
                <c:pt idx="37">
                  <c:v>2934.4</c:v>
                </c:pt>
                <c:pt idx="38">
                  <c:v>3181.24</c:v>
                </c:pt>
                <c:pt idx="39">
                  <c:v>3015.37</c:v>
                </c:pt>
                <c:pt idx="40">
                  <c:v>3415.51</c:v>
                </c:pt>
                <c:pt idx="41">
                  <c:v>3324.34</c:v>
                </c:pt>
                <c:pt idx="42">
                  <c:v>3285.63</c:v>
                </c:pt>
                <c:pt idx="43">
                  <c:v>3387.6</c:v>
                </c:pt>
                <c:pt idx="44">
                  <c:v>3719.76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5308.18</c:v>
                </c:pt>
                <c:pt idx="2">
                  <c:v>5200.43</c:v>
                </c:pt>
                <c:pt idx="3">
                  <c:v>5479.17</c:v>
                </c:pt>
                <c:pt idx="4">
                  <c:v>5823.26</c:v>
                </c:pt>
                <c:pt idx="5">
                  <c:v>3466.59</c:v>
                </c:pt>
                <c:pt idx="6">
                  <c:v>3600.05</c:v>
                </c:pt>
                <c:pt idx="7">
                  <c:v>3576.65</c:v>
                </c:pt>
                <c:pt idx="8">
                  <c:v>4002.99</c:v>
                </c:pt>
                <c:pt idx="9">
                  <c:v>3533.04</c:v>
                </c:pt>
                <c:pt idx="10">
                  <c:v>3557.42</c:v>
                </c:pt>
                <c:pt idx="11">
                  <c:v>3507.26</c:v>
                </c:pt>
                <c:pt idx="12">
                  <c:v>4516.29</c:v>
                </c:pt>
                <c:pt idx="13">
                  <c:v>3450.45</c:v>
                </c:pt>
                <c:pt idx="14">
                  <c:v>3341.76</c:v>
                </c:pt>
                <c:pt idx="15">
                  <c:v>3225.13</c:v>
                </c:pt>
                <c:pt idx="16">
                  <c:v>4228.79</c:v>
                </c:pt>
                <c:pt idx="17">
                  <c:v>3353.43</c:v>
                </c:pt>
                <c:pt idx="18">
                  <c:v>3919.16</c:v>
                </c:pt>
                <c:pt idx="19">
                  <c:v>3615.03</c:v>
                </c:pt>
                <c:pt idx="20">
                  <c:v>3971.47</c:v>
                </c:pt>
                <c:pt idx="21">
                  <c:v>2739.52</c:v>
                </c:pt>
                <c:pt idx="22">
                  <c:v>3038.4</c:v>
                </c:pt>
                <c:pt idx="23">
                  <c:v>2755.83</c:v>
                </c:pt>
                <c:pt idx="24">
                  <c:v>3452.51</c:v>
                </c:pt>
                <c:pt idx="25">
                  <c:v>2601.81</c:v>
                </c:pt>
                <c:pt idx="26">
                  <c:v>2641.62</c:v>
                </c:pt>
                <c:pt idx="27">
                  <c:v>3296.21</c:v>
                </c:pt>
                <c:pt idx="28">
                  <c:v>2968.9</c:v>
                </c:pt>
                <c:pt idx="29">
                  <c:v>2247.75</c:v>
                </c:pt>
                <c:pt idx="30">
                  <c:v>2242.13</c:v>
                </c:pt>
                <c:pt idx="31">
                  <c:v>2032.49</c:v>
                </c:pt>
                <c:pt idx="32">
                  <c:v>2875.77</c:v>
                </c:pt>
                <c:pt idx="33">
                  <c:v>2333.11</c:v>
                </c:pt>
                <c:pt idx="34">
                  <c:v>2291.12</c:v>
                </c:pt>
                <c:pt idx="35">
                  <c:v>2336.71</c:v>
                </c:pt>
                <c:pt idx="36">
                  <c:v>2720.87</c:v>
                </c:pt>
                <c:pt idx="37">
                  <c:v>2451.77</c:v>
                </c:pt>
                <c:pt idx="38">
                  <c:v>2556.9499999999998</c:v>
                </c:pt>
                <c:pt idx="39">
                  <c:v>2266.23</c:v>
                </c:pt>
                <c:pt idx="40">
                  <c:v>2612.5100000000002</c:v>
                </c:pt>
                <c:pt idx="41">
                  <c:v>2663.71</c:v>
                </c:pt>
                <c:pt idx="42">
                  <c:v>2621.63</c:v>
                </c:pt>
                <c:pt idx="43">
                  <c:v>2691.1</c:v>
                </c:pt>
                <c:pt idx="44">
                  <c:v>3022.26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629.15</c:v>
                </c:pt>
                <c:pt idx="2">
                  <c:v>773.86</c:v>
                </c:pt>
                <c:pt idx="3">
                  <c:v>729.9</c:v>
                </c:pt>
                <c:pt idx="4">
                  <c:v>690.63</c:v>
                </c:pt>
                <c:pt idx="5">
                  <c:v>407.68</c:v>
                </c:pt>
                <c:pt idx="6">
                  <c:v>523.01</c:v>
                </c:pt>
                <c:pt idx="7">
                  <c:v>544.72</c:v>
                </c:pt>
                <c:pt idx="8">
                  <c:v>588.62</c:v>
                </c:pt>
                <c:pt idx="9">
                  <c:v>756.5</c:v>
                </c:pt>
                <c:pt idx="10">
                  <c:v>553.15</c:v>
                </c:pt>
                <c:pt idx="11">
                  <c:v>695.81</c:v>
                </c:pt>
                <c:pt idx="12">
                  <c:v>825.72</c:v>
                </c:pt>
                <c:pt idx="13">
                  <c:v>824.64</c:v>
                </c:pt>
                <c:pt idx="14">
                  <c:v>546.16</c:v>
                </c:pt>
                <c:pt idx="15">
                  <c:v>730.44</c:v>
                </c:pt>
                <c:pt idx="16">
                  <c:v>829.78</c:v>
                </c:pt>
                <c:pt idx="17">
                  <c:v>585.24</c:v>
                </c:pt>
                <c:pt idx="18">
                  <c:v>527.24</c:v>
                </c:pt>
                <c:pt idx="19">
                  <c:v>355.84</c:v>
                </c:pt>
                <c:pt idx="20">
                  <c:v>456.36</c:v>
                </c:pt>
                <c:pt idx="21">
                  <c:v>389</c:v>
                </c:pt>
                <c:pt idx="22">
                  <c:v>360.95</c:v>
                </c:pt>
                <c:pt idx="23">
                  <c:v>310.17</c:v>
                </c:pt>
                <c:pt idx="24">
                  <c:v>287.64999999999998</c:v>
                </c:pt>
                <c:pt idx="25">
                  <c:v>372.71</c:v>
                </c:pt>
                <c:pt idx="26">
                  <c:v>385.49</c:v>
                </c:pt>
                <c:pt idx="27">
                  <c:v>382.37</c:v>
                </c:pt>
                <c:pt idx="28">
                  <c:v>370.29</c:v>
                </c:pt>
                <c:pt idx="29">
                  <c:v>467.08</c:v>
                </c:pt>
                <c:pt idx="30">
                  <c:v>420.47</c:v>
                </c:pt>
                <c:pt idx="31">
                  <c:v>349.41</c:v>
                </c:pt>
                <c:pt idx="32">
                  <c:v>587.70000000000005</c:v>
                </c:pt>
                <c:pt idx="33">
                  <c:v>452.65</c:v>
                </c:pt>
                <c:pt idx="34">
                  <c:v>435.22</c:v>
                </c:pt>
                <c:pt idx="35">
                  <c:v>507.82</c:v>
                </c:pt>
                <c:pt idx="36">
                  <c:v>465.01</c:v>
                </c:pt>
                <c:pt idx="37">
                  <c:v>482.63</c:v>
                </c:pt>
                <c:pt idx="38">
                  <c:v>624.28</c:v>
                </c:pt>
                <c:pt idx="39">
                  <c:v>749.14</c:v>
                </c:pt>
                <c:pt idx="40">
                  <c:v>803</c:v>
                </c:pt>
                <c:pt idx="41">
                  <c:v>660.63</c:v>
                </c:pt>
                <c:pt idx="42">
                  <c:v>664</c:v>
                </c:pt>
                <c:pt idx="43">
                  <c:v>696.5</c:v>
                </c:pt>
                <c:pt idx="44">
                  <c:v>697.5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13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9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8576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62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0848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44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2073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310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464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147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7230613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7198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566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97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51881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26834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978162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8192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3092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9310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8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5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756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724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02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696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4221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494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98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8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9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37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2446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22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795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862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48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025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0561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442283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614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82087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8695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4159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624126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39154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0065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1291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043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27.1.2019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459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45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83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499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66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627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7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060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0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0398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3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27.1.2019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679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27.1.2019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27.1.2019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  <p:sldLayoutId id="2147484389" r:id="rId18"/>
    <p:sldLayoutId id="2147484390" r:id="rId19"/>
    <p:sldLayoutId id="2147484391" r:id="rId20"/>
    <p:sldLayoutId id="2147484392" r:id="rId21"/>
    <p:sldLayoutId id="2147484393" r:id="rId22"/>
    <p:sldLayoutId id="2147484394" r:id="rId23"/>
    <p:sldLayoutId id="2147484395" r:id="rId24"/>
    <p:sldLayoutId id="2147484396" r:id="rId25"/>
    <p:sldLayoutId id="2147484397" r:id="rId26"/>
    <p:sldLayoutId id="2147484398" r:id="rId27"/>
    <p:sldLayoutId id="2147484399" r:id="rId28"/>
    <p:sldLayoutId id="2147484400" r:id="rId29"/>
    <p:sldLayoutId id="2147484401" r:id="rId30"/>
    <p:sldLayoutId id="2147484402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GDP Growth Forecasts for 2019 Have Been Weakened in Recent Months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8286247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0A6E760A-2C36-4F24-95C8-141F2A58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AB19C93-9ABD-43A3-87DD-38C90F7F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334231356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    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35753249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42740"/>
              </p:ext>
            </p:extLst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1439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E0CC252-1DB3-4E9E-9672-973C4DBC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408FE21D-B62E-4F19-95A1-943C4235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8" name="Tekstin paikkamerkki 6">
            <a:extLst>
              <a:ext uri="{FF2B5EF4-FFF2-40B4-BE49-F238E27FC236}">
                <a16:creationId xmlns:a16="http://schemas.microsoft.com/office/drawing/2014/main" id="{9E7CC5AA-1FC3-47BA-90C6-0F35C2859A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3392022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39892"/>
              </p:ext>
            </p:extLst>
          </p:nvPr>
        </p:nvGraphicFramePr>
        <p:xfrm>
          <a:off x="1008000" y="3653915"/>
          <a:ext cx="6350443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628762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02046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85F6EE6-EFAC-44F4-931F-3CB907C9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B76A0E14-B0C8-489C-86F1-D540BE50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628FF164-6AB7-4D11-9A82-E9900EE24C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2018.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and Abroad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88562" cy="306614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Finland,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endParaRPr lang="fi-FI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23984"/>
              </p:ext>
            </p:extLst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5F9A486-78F2-4E21-B8D7-AB3E3E39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FD50A2B1-C4AF-434C-A04C-ACB42C23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7187037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67402492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30371"/>
              </p:ext>
            </p:extLst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5391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C63C1271-1E3F-4ED1-9716-98649B30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91F3C35-F26E-4ACD-9DEE-B2B7CCEF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1E07A278-DC8C-420F-9987-992FE62249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12364563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08440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16030" y="198861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04866"/>
              </p:ext>
            </p:extLst>
          </p:nvPr>
        </p:nvGraphicFramePr>
        <p:xfrm>
          <a:off x="1007944" y="3628739"/>
          <a:ext cx="6350500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0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616554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6961865D-FC0E-4ECE-88AC-CE4BCCE6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4140B8B0-A405-4A54-B4A0-FBA1FA4C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CFB9CB78-87E1-4B7B-BCF3-92ECFE7E67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2018.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3449164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11320"/>
              </p:ext>
            </p:extLst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1712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633D36B-ADB6-474D-85F4-F131FA30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D5F51231-87D4-402C-BD21-2821A949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512C4194-60EB-4890-9594-0858FF3EF6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03893171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89807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21291"/>
              </p:ext>
            </p:extLst>
          </p:nvPr>
        </p:nvGraphicFramePr>
        <p:xfrm>
          <a:off x="1007948" y="3628739"/>
          <a:ext cx="6297887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967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6996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95197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52312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86350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50301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11445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50301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50301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611445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50302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AC193E95-8D96-460C-8F36-61C212B7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0D44B0C-20DD-4A23-BDFE-F6A7E65C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B54048B2-E9E8-4113-8FA9-60392D215A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2018.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873667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Objekti 11">
                        <a:extLst>
                          <a:ext uri="{FF2B5EF4-FFF2-40B4-BE49-F238E27FC236}">
                            <a16:creationId xmlns:a16="http://schemas.microsoft.com/office/drawing/2014/main" id="{971ECD5A-D325-472D-AB15-B2F4D029D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48183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42344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Objekti 10">
                        <a:extLst>
                          <a:ext uri="{FF2B5EF4-FFF2-40B4-BE49-F238E27FC236}">
                            <a16:creationId xmlns:a16="http://schemas.microsoft.com/office/drawing/2014/main" id="{2C6CF75E-B781-4D43-A730-04EC6ECAF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31761164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85929"/>
              </p:ext>
            </p:extLst>
          </p:nvPr>
        </p:nvGraphicFramePr>
        <p:xfrm>
          <a:off x="943147" y="3673367"/>
          <a:ext cx="63504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30826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5077CAF-34FF-45C2-8D0C-B4736602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6DEF2994-60AA-4357-9B28-BB124B14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0022BBFF-DF08-411E-879C-5E8AFA8D55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en-US" dirty="0"/>
              <a:t>Industrial Output Growth in the EU Countries Stopped already in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C1D0EEC-1841-4D15-A095-A529C0FA18A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09950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CE619BA8-A889-49FC-9174-4E8BD852E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B1A4DA28-A0AA-453E-87FF-B9F8275F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B65EA-DAF1-40B3-8F1B-298B8C3E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55314197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8467881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03320"/>
              </p:ext>
            </p:extLst>
          </p:nvPr>
        </p:nvGraphicFramePr>
        <p:xfrm>
          <a:off x="1007950" y="3653915"/>
          <a:ext cx="6297888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2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6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5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6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4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592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50300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6141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29284BA2-07CF-4DA4-84F3-F8F6C3E3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E91411DD-6458-4C11-BA13-3DEC3526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08D00301-29F3-4B05-8746-EB1F5BBBDD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2018.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8731545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2235"/>
              </p:ext>
            </p:extLst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87749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BBF53037-3BDA-46CC-92B5-256DF0C8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53AB7E0A-991B-46D9-AFD3-E685A8CB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E6B19B61-73FB-446F-BDF3-4C86C3F41B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23789785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64921"/>
              </p:ext>
            </p:extLst>
          </p:nvPr>
        </p:nvGraphicFramePr>
        <p:xfrm>
          <a:off x="1007948" y="3653915"/>
          <a:ext cx="629788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7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78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0302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50304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016653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10857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7F95C419-32B9-4B33-A189-74C55B8E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1FEB5947-DD9F-48F0-ACB3-2C780542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51194B61-D223-4CA1-B9EE-AA69F5589F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December</a:t>
            </a:r>
            <a:r>
              <a:rPr lang="fi-FI" dirty="0"/>
              <a:t> 2018.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3B7CC8F-3B19-45E8-90D6-6EB8AD613F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New Orders in the Manufacturing Industry in the Euro Area Declined Towards the End of 2018, Services Come after</a:t>
            </a:r>
          </a:p>
          <a:p>
            <a:pPr>
              <a:lnSpc>
                <a:spcPct val="100000"/>
              </a:lnSpc>
            </a:pPr>
            <a:r>
              <a:rPr lang="fi-FI" dirty="0"/>
              <a:t>  </a:t>
            </a:r>
            <a:r>
              <a:rPr lang="fi-FI" sz="1400" b="0" dirty="0"/>
              <a:t>Teollisuuden ja palvelujen ostopäällikköindeksi, 50 = ei muutosta edelliskuukaudesta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7C7B454-7CE5-4862-9F25-7EB7C283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6CD20F1-1F67-49E0-B829-C516EBFE8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December</a:t>
            </a:r>
            <a:r>
              <a:rPr lang="fi-FI" dirty="0"/>
              <a:t> 2018</a:t>
            </a:r>
          </a:p>
          <a:p>
            <a:r>
              <a:rPr lang="fi-FI" dirty="0"/>
              <a:t>Source: Markit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0856AC1-FCA3-45D4-8696-12C38E1FC40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95134" y="1340531"/>
            <a:ext cx="8424130" cy="3304493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DFBB72D-6826-4A83-9A2B-D436365B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E579D211-1C5E-4D23-AEA2-69320647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461168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Finland’s Export Growth Ended in 2018, with a 40% Growth Gap Compared to Euro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A260313-BCD5-4DA9-A61F-B9DDE6101EA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06164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0B8C0582-E5AC-409E-BBFB-A8ADFFD8F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BB6ED193-D81C-4FD3-A43B-1E5317C9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18B8BFC-6167-4807-8A4D-3AF0536F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74263680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Fixed (Tangible) Investment Growth in Finland Has Lagged behind that of Competitors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2019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4436157"/>
              </p:ext>
            </p:extLst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203598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2010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394904-04C4-462D-AB99-3F6CC5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D680EC7-83D9-49F2-B153-471B8DCE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308145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Investment Rate in Industrial Fixed Investments Is at a Low Level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2019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7194782"/>
              </p:ext>
            </p:extLst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11560" y="1203598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6E3630F-FE83-4B21-A5FA-FE35E847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C3069E5-9455-4C83-9AAC-B68AD367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7064705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Intangible Investments * in Finland Have almost Halved since 2005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 etc.</a:t>
            </a:r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2019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33719787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2010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</a:p>
          <a:p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8207E59-1684-42CA-9F92-5F7D37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9B1418A1-DD4E-4B14-97EF-0C124660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en-US" dirty="0"/>
              <a:t>Investment Rate of Industrial Intangible Investments* Has Dropped Significantly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investments.</a:t>
            </a:r>
            <a:endParaRPr lang="fi-FI" dirty="0"/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2019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688152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Intangible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FD43BCB-47AA-4590-B973-25949CAB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92FD5D8-6351-436C-BE4F-683769F9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282027" y="303715"/>
            <a:ext cx="8272862" cy="648000"/>
          </a:xfrm>
        </p:spPr>
        <p:txBody>
          <a:bodyPr/>
          <a:lstStyle/>
          <a:p>
            <a:r>
              <a:rPr lang="en-US" dirty="0"/>
              <a:t>Turnover of Technology Industry in Finland Increased by 6% in 2018, to EUR 77 Billion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1" y="4727575"/>
            <a:ext cx="5282965" cy="164690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 / National </a:t>
            </a:r>
            <a:r>
              <a:rPr lang="fi-FI" dirty="0" err="1"/>
              <a:t>Accounts</a:t>
            </a:r>
            <a:r>
              <a:rPr lang="fi-FI" dirty="0"/>
              <a:t>,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endParaRPr lang="fi-FI" dirty="0"/>
          </a:p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18DBFA1-D7C3-4569-8ED6-BE9718CF16EA}"/>
              </a:ext>
            </a:extLst>
          </p:cNvPr>
          <p:cNvSpPr/>
          <p:nvPr/>
        </p:nvSpPr>
        <p:spPr>
          <a:xfrm>
            <a:off x="5833288" y="3438888"/>
            <a:ext cx="2936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u="sng" dirty="0" err="1">
                <a:latin typeface="+mj-lt"/>
                <a:ea typeface="Arial Unicode MS"/>
              </a:rPr>
              <a:t>Growth</a:t>
            </a:r>
            <a:r>
              <a:rPr lang="fi-FI" sz="800" u="sng" dirty="0">
                <a:latin typeface="+mj-lt"/>
                <a:ea typeface="Arial Unicode MS"/>
              </a:rPr>
              <a:t> of </a:t>
            </a:r>
            <a:r>
              <a:rPr lang="fi-FI" sz="800" u="sng" dirty="0" err="1">
                <a:latin typeface="+mj-lt"/>
                <a:ea typeface="Arial Unicode MS"/>
              </a:rPr>
              <a:t>turnover</a:t>
            </a:r>
            <a:r>
              <a:rPr lang="fi-FI" sz="800" u="sng" dirty="0">
                <a:latin typeface="+mj-lt"/>
                <a:ea typeface="Arial Unicode MS"/>
              </a:rPr>
              <a:t> 2018, %:</a:t>
            </a:r>
          </a:p>
          <a:p>
            <a:pPr defTabSz="812394"/>
            <a:r>
              <a:rPr lang="fi-FI" sz="800" dirty="0" err="1">
                <a:latin typeface="+mj-lt"/>
                <a:ea typeface="Arial Unicode MS"/>
              </a:rPr>
              <a:t>Mechanical</a:t>
            </a:r>
            <a:r>
              <a:rPr lang="fi-FI" sz="800" dirty="0">
                <a:latin typeface="+mj-lt"/>
                <a:ea typeface="Arial Unicode MS"/>
              </a:rPr>
              <a:t> engineering 		+6 %</a:t>
            </a:r>
          </a:p>
          <a:p>
            <a:pPr defTabSz="812394"/>
            <a:r>
              <a:rPr lang="fi-FI" sz="800" dirty="0" err="1">
                <a:latin typeface="+mj-lt"/>
                <a:ea typeface="Arial Unicode MS"/>
              </a:rPr>
              <a:t>Electronics</a:t>
            </a:r>
            <a:r>
              <a:rPr lang="fi-FI" sz="800" dirty="0">
                <a:latin typeface="+mj-lt"/>
                <a:ea typeface="Arial Unicode MS"/>
              </a:rPr>
              <a:t> and </a:t>
            </a:r>
            <a:r>
              <a:rPr lang="fi-FI" sz="800" dirty="0" err="1">
                <a:latin typeface="+mj-lt"/>
                <a:ea typeface="Arial Unicode MS"/>
              </a:rPr>
              <a:t>electrotechnical</a:t>
            </a:r>
            <a:r>
              <a:rPr lang="fi-FI" sz="800" dirty="0">
                <a:latin typeface="+mj-lt"/>
                <a:ea typeface="Arial Unicode MS"/>
              </a:rPr>
              <a:t>		+6 %</a:t>
            </a:r>
          </a:p>
          <a:p>
            <a:pPr defTabSz="812394"/>
            <a:r>
              <a:rPr lang="fi-FI" sz="800" dirty="0" err="1">
                <a:latin typeface="+mj-lt"/>
                <a:ea typeface="Arial Unicode MS"/>
              </a:rPr>
              <a:t>Metals</a:t>
            </a:r>
            <a:r>
              <a:rPr lang="fi-FI" sz="800" dirty="0">
                <a:latin typeface="+mj-lt"/>
                <a:ea typeface="Arial Unicode MS"/>
              </a:rPr>
              <a:t> </a:t>
            </a:r>
            <a:r>
              <a:rPr lang="fi-FI" sz="800" dirty="0" err="1">
                <a:latin typeface="+mj-lt"/>
                <a:ea typeface="Arial Unicode MS"/>
              </a:rPr>
              <a:t>industry</a:t>
            </a:r>
            <a:r>
              <a:rPr lang="fi-FI" sz="800" dirty="0">
                <a:latin typeface="+mj-lt"/>
                <a:ea typeface="Arial Unicode MS"/>
              </a:rPr>
              <a:t>			+7 %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Consulting engineering		+5 %</a:t>
            </a:r>
          </a:p>
          <a:p>
            <a:pPr defTabSz="812394"/>
            <a:r>
              <a:rPr lang="fi-FI" sz="800" dirty="0" err="1">
                <a:latin typeface="+mj-lt"/>
                <a:ea typeface="Arial Unicode MS"/>
              </a:rPr>
              <a:t>Information</a:t>
            </a:r>
            <a:r>
              <a:rPr lang="fi-FI" sz="800" dirty="0">
                <a:latin typeface="+mj-lt"/>
                <a:ea typeface="Arial Unicode MS"/>
              </a:rPr>
              <a:t> </a:t>
            </a:r>
            <a:r>
              <a:rPr lang="fi-FI" sz="800" dirty="0" err="1">
                <a:latin typeface="+mj-lt"/>
                <a:ea typeface="Arial Unicode MS"/>
              </a:rPr>
              <a:t>technology</a:t>
            </a:r>
            <a:r>
              <a:rPr lang="fi-FI" sz="800" dirty="0">
                <a:latin typeface="+mj-lt"/>
                <a:ea typeface="Arial Unicode MS"/>
              </a:rPr>
              <a:t>		+6 %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A2B6DE8-8409-42EA-8FB8-E4BB5E24DBE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39773252"/>
              </p:ext>
            </p:extLst>
          </p:nvPr>
        </p:nvGraphicFramePr>
        <p:xfrm>
          <a:off x="383718" y="1103312"/>
          <a:ext cx="8386088" cy="354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82C9912E-3FF5-4ADF-ABB0-E3DA92263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2"/>
                        <a:ext cx="8386088" cy="3542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EA967C32-E6E1-48DB-953A-A54B1D4E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1/27/2019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2830FA3B-0AE0-4BE6-BEF3-AE8D3EE1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41307093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5.xml><?xml version="1.0" encoding="utf-8"?>
<a:theme xmlns:a="http://schemas.openxmlformats.org/drawingml/2006/main" name="2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4528</TotalTime>
  <Words>1355</Words>
  <Application>Microsoft Office PowerPoint</Application>
  <PresentationFormat>Näytössä katseltava esitys (16:9)</PresentationFormat>
  <Paragraphs>391</Paragraphs>
  <Slides>22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4" baseType="lpstr">
      <vt:lpstr>ＭＳ Ｐゴシック</vt:lpstr>
      <vt:lpstr>Adobe Fan Heiti Std B</vt:lpstr>
      <vt:lpstr>Adobe Hebrew</vt:lpstr>
      <vt:lpstr>Arial</vt:lpstr>
      <vt:lpstr>Arial Unicode MS</vt:lpstr>
      <vt:lpstr>Verdana</vt:lpstr>
      <vt:lpstr>Teknologiateollisuus_masterdia</vt:lpstr>
      <vt:lpstr>8_Teknologiateollisuus_masterdia</vt:lpstr>
      <vt:lpstr>1_Teknologiateollisuus_masterdia</vt:lpstr>
      <vt:lpstr>22_Teknologiateollisuus_masterdia</vt:lpstr>
      <vt:lpstr>23_Teknologiateollisuus_masterdia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431</cp:revision>
  <cp:lastPrinted>2019-01-21T10:39:44Z</cp:lastPrinted>
  <dcterms:created xsi:type="dcterms:W3CDTF">2016-09-05T10:47:53Z</dcterms:created>
  <dcterms:modified xsi:type="dcterms:W3CDTF">2019-01-27T18:37:43Z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